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470" r:id="rId11"/>
    <p:sldId id="471" r:id="rId12"/>
    <p:sldId id="353" r:id="rId13"/>
    <p:sldId id="352" r:id="rId14"/>
    <p:sldId id="472" r:id="rId15"/>
    <p:sldId id="473" r:id="rId16"/>
    <p:sldId id="474" r:id="rId17"/>
    <p:sldId id="475" r:id="rId18"/>
    <p:sldId id="476" r:id="rId19"/>
    <p:sldId id="479" r:id="rId20"/>
    <p:sldId id="480" r:id="rId21"/>
    <p:sldId id="478" r:id="rId22"/>
    <p:sldId id="477" r:id="rId23"/>
    <p:sldId id="481" r:id="rId24"/>
    <p:sldId id="482" r:id="rId25"/>
    <p:sldId id="485" r:id="rId26"/>
    <p:sldId id="483" r:id="rId27"/>
    <p:sldId id="484" r:id="rId28"/>
    <p:sldId id="486" r:id="rId29"/>
    <p:sldId id="488" r:id="rId30"/>
    <p:sldId id="490" r:id="rId31"/>
    <p:sldId id="491" r:id="rId32"/>
    <p:sldId id="492" r:id="rId33"/>
    <p:sldId id="493" r:id="rId34"/>
    <p:sldId id="297"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CC4E"/>
    <a:srgbClr val="EF4546"/>
    <a:srgbClr val="83A57F"/>
    <a:srgbClr val="F1B650"/>
    <a:srgbClr val="64A926"/>
    <a:srgbClr val="6DC1B5"/>
    <a:srgbClr val="2D8D8A"/>
    <a:srgbClr val="ED8550"/>
    <a:srgbClr val="3FB6BA"/>
    <a:srgbClr val="70AC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8" autoAdjust="0"/>
    <p:restoredTop sz="97778" autoAdjust="0"/>
  </p:normalViewPr>
  <p:slideViewPr>
    <p:cSldViewPr snapToGrid="0" showGuides="1">
      <p:cViewPr>
        <p:scale>
          <a:sx n="66" d="100"/>
          <a:sy n="66" d="100"/>
        </p:scale>
        <p:origin x="300" y="510"/>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2017/7/6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461664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489822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938678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5953375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540824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5976198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0595837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4121309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086629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466043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9229112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392495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1958677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8206570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9890315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0186522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87861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006989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3085304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949672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98947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2.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2.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2.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2.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microsoft.com/office/2007/relationships/hdphoto" Target="../media/hdphoto1.wdp"/><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2.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2.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2.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2.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2.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image" Target="../media/image2.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7" Type="http://schemas.openxmlformats.org/officeDocument/2006/relationships/image" Target="../media/image2.pn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2017/7/6</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BEBA8EAE-BF5A-486C-A8C5-ECC9F3942E4B}">
                <a14:imgProps xmlns:a14="http://schemas.microsoft.com/office/drawing/2010/main">
                  <a14:imgLayer r:embed="rId1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microsoft.com/office/2007/relationships/hdphoto" Target="../media/hdphoto3.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3.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43.xml"/><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43.xml"/><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43.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3.xml"/><Relationship Id="rId4" Type="http://schemas.microsoft.com/office/2007/relationships/hdphoto" Target="../media/hdphoto4.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Joy Gruttmann-Schnappi">
            <a:hlinkClick r:id="" action="ppaction://media"/>
            <a:extLst>
              <a:ext uri="{FF2B5EF4-FFF2-40B4-BE49-F238E27FC236}">
                <a16:creationId xmlns:a16="http://schemas.microsoft.com/office/drawing/2014/main" id="{FB011F35-303A-4917-AAD0-224B00ECBE4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484313" y="-1390650"/>
            <a:ext cx="609600" cy="609600"/>
          </a:xfrm>
          <a:prstGeom prst="rect">
            <a:avLst/>
          </a:prstGeom>
        </p:spPr>
      </p:pic>
      <p:pic>
        <p:nvPicPr>
          <p:cNvPr id="3" name="图片 2">
            <a:extLst>
              <a:ext uri="{FF2B5EF4-FFF2-40B4-BE49-F238E27FC236}">
                <a16:creationId xmlns:a16="http://schemas.microsoft.com/office/drawing/2014/main" id="{1218492A-8C39-4D17-82F3-9053B5797A5F}"/>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8" name="组合 7">
            <a:extLst>
              <a:ext uri="{FF2B5EF4-FFF2-40B4-BE49-F238E27FC236}">
                <a16:creationId xmlns:a16="http://schemas.microsoft.com/office/drawing/2014/main" id="{5821B0F1-2596-4674-B03C-8747E02D759D}"/>
              </a:ext>
            </a:extLst>
          </p:cNvPr>
          <p:cNvGrpSpPr/>
          <p:nvPr/>
        </p:nvGrpSpPr>
        <p:grpSpPr>
          <a:xfrm>
            <a:off x="3721302" y="1935745"/>
            <a:ext cx="4753226" cy="1157760"/>
            <a:chOff x="3247695" y="2088252"/>
            <a:chExt cx="3754102" cy="914400"/>
          </a:xfrm>
          <a:solidFill>
            <a:srgbClr val="A2CC4E"/>
          </a:solidFill>
        </p:grpSpPr>
        <p:sp>
          <p:nvSpPr>
            <p:cNvPr id="9" name="矩形 8">
              <a:extLst>
                <a:ext uri="{FF2B5EF4-FFF2-40B4-BE49-F238E27FC236}">
                  <a16:creationId xmlns:a16="http://schemas.microsoft.com/office/drawing/2014/main" id="{EDE2E2A1-4417-4764-8EFF-8FC72224AC1F}"/>
                </a:ext>
              </a:extLst>
            </p:cNvPr>
            <p:cNvSpPr/>
            <p:nvPr/>
          </p:nvSpPr>
          <p:spPr>
            <a:xfrm>
              <a:off x="3247695" y="2088252"/>
              <a:ext cx="914399"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96628C4D-41A7-4D8D-BAFD-541B033BCAA5}"/>
                </a:ext>
              </a:extLst>
            </p:cNvPr>
            <p:cNvSpPr/>
            <p:nvPr/>
          </p:nvSpPr>
          <p:spPr>
            <a:xfrm>
              <a:off x="4194263" y="2088252"/>
              <a:ext cx="914399" cy="914400"/>
            </a:xfrm>
            <a:prstGeom prst="rect">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a:extLst>
                <a:ext uri="{FF2B5EF4-FFF2-40B4-BE49-F238E27FC236}">
                  <a16:creationId xmlns:a16="http://schemas.microsoft.com/office/drawing/2014/main" id="{8CA8840A-5540-414A-A9D2-6D31318BDD3E}"/>
                </a:ext>
              </a:extLst>
            </p:cNvPr>
            <p:cNvSpPr/>
            <p:nvPr/>
          </p:nvSpPr>
          <p:spPr>
            <a:xfrm>
              <a:off x="5140831" y="2088252"/>
              <a:ext cx="914399"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B239DE3C-0057-4D47-A98D-664F38E18EEE}"/>
                </a:ext>
              </a:extLst>
            </p:cNvPr>
            <p:cNvSpPr/>
            <p:nvPr/>
          </p:nvSpPr>
          <p:spPr>
            <a:xfrm>
              <a:off x="6087398" y="2088252"/>
              <a:ext cx="914399" cy="914400"/>
            </a:xfrm>
            <a:prstGeom prst="rect">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3" name="TextBox 4">
            <a:extLst>
              <a:ext uri="{FF2B5EF4-FFF2-40B4-BE49-F238E27FC236}">
                <a16:creationId xmlns:a16="http://schemas.microsoft.com/office/drawing/2014/main" id="{CFB02068-ED82-4645-B94A-979D2D3B4A3A}"/>
              </a:ext>
            </a:extLst>
          </p:cNvPr>
          <p:cNvSpPr txBox="1"/>
          <p:nvPr/>
        </p:nvSpPr>
        <p:spPr>
          <a:xfrm>
            <a:off x="3842484" y="1844358"/>
            <a:ext cx="877212" cy="1323439"/>
          </a:xfrm>
          <a:prstGeom prst="rect">
            <a:avLst/>
          </a:prstGeom>
          <a:noFill/>
        </p:spPr>
        <p:txBody>
          <a:bodyPr wrap="square" rtlCol="0">
            <a:spAutoFit/>
          </a:bodyPr>
          <a:lstStyle/>
          <a:p>
            <a:pPr algn="ctr"/>
            <a:r>
              <a:rPr lang="zh-CN" altLang="en-US" sz="8000" spc="600" dirty="0">
                <a:solidFill>
                  <a:schemeClr val="bg1"/>
                </a:solidFill>
                <a:latin typeface="华文新魏" panose="02010800040101010101" pitchFamily="2" charset="-122"/>
                <a:ea typeface="华文新魏" panose="02010800040101010101" pitchFamily="2" charset="-122"/>
              </a:rPr>
              <a:t>儿</a:t>
            </a:r>
            <a:endParaRPr lang="en-US" altLang="zh-CN" sz="8000" spc="600" dirty="0">
              <a:solidFill>
                <a:schemeClr val="bg1"/>
              </a:solidFill>
              <a:latin typeface="华文新魏" panose="02010800040101010101" pitchFamily="2" charset="-122"/>
              <a:ea typeface="华文新魏" panose="02010800040101010101" pitchFamily="2" charset="-122"/>
            </a:endParaRPr>
          </a:p>
        </p:txBody>
      </p:sp>
      <p:sp>
        <p:nvSpPr>
          <p:cNvPr id="14" name="TextBox 4">
            <a:extLst>
              <a:ext uri="{FF2B5EF4-FFF2-40B4-BE49-F238E27FC236}">
                <a16:creationId xmlns:a16="http://schemas.microsoft.com/office/drawing/2014/main" id="{7DD3BDBB-AD4F-4080-B8A4-3220948AD615}"/>
              </a:ext>
            </a:extLst>
          </p:cNvPr>
          <p:cNvSpPr txBox="1"/>
          <p:nvPr/>
        </p:nvSpPr>
        <p:spPr>
          <a:xfrm>
            <a:off x="5054699" y="1844358"/>
            <a:ext cx="877212" cy="1323439"/>
          </a:xfrm>
          <a:prstGeom prst="rect">
            <a:avLst/>
          </a:prstGeom>
          <a:noFill/>
        </p:spPr>
        <p:txBody>
          <a:bodyPr wrap="square" rtlCol="0">
            <a:spAutoFit/>
          </a:bodyPr>
          <a:lstStyle/>
          <a:p>
            <a:pPr algn="ctr"/>
            <a:r>
              <a:rPr lang="zh-CN" altLang="en-US" sz="8000" spc="600" dirty="0">
                <a:solidFill>
                  <a:schemeClr val="bg1"/>
                </a:solidFill>
                <a:latin typeface="华文新魏" panose="02010800040101010101" pitchFamily="2" charset="-122"/>
                <a:ea typeface="华文新魏" panose="02010800040101010101" pitchFamily="2" charset="-122"/>
              </a:rPr>
              <a:t>童</a:t>
            </a:r>
            <a:endParaRPr lang="en-US" altLang="zh-CN" sz="8000" spc="600" dirty="0">
              <a:solidFill>
                <a:schemeClr val="bg1"/>
              </a:solidFill>
              <a:latin typeface="华文新魏" panose="02010800040101010101" pitchFamily="2" charset="-122"/>
              <a:ea typeface="华文新魏" panose="02010800040101010101" pitchFamily="2" charset="-122"/>
            </a:endParaRPr>
          </a:p>
        </p:txBody>
      </p:sp>
      <p:sp>
        <p:nvSpPr>
          <p:cNvPr id="15" name="TextBox 4">
            <a:extLst>
              <a:ext uri="{FF2B5EF4-FFF2-40B4-BE49-F238E27FC236}">
                <a16:creationId xmlns:a16="http://schemas.microsoft.com/office/drawing/2014/main" id="{FE3A47B7-393A-4739-97A4-A199CA8643EF}"/>
              </a:ext>
            </a:extLst>
          </p:cNvPr>
          <p:cNvSpPr txBox="1"/>
          <p:nvPr/>
        </p:nvSpPr>
        <p:spPr>
          <a:xfrm>
            <a:off x="6256015" y="1844358"/>
            <a:ext cx="877212" cy="1323439"/>
          </a:xfrm>
          <a:prstGeom prst="rect">
            <a:avLst/>
          </a:prstGeom>
          <a:noFill/>
        </p:spPr>
        <p:txBody>
          <a:bodyPr wrap="square" rtlCol="0">
            <a:spAutoFit/>
          </a:bodyPr>
          <a:lstStyle/>
          <a:p>
            <a:pPr algn="ctr"/>
            <a:r>
              <a:rPr lang="zh-CN" altLang="en-US" sz="8000" spc="600" dirty="0">
                <a:solidFill>
                  <a:schemeClr val="bg1"/>
                </a:solidFill>
                <a:latin typeface="华文新魏" panose="02010800040101010101" pitchFamily="2" charset="-122"/>
                <a:ea typeface="华文新魏" panose="02010800040101010101" pitchFamily="2" charset="-122"/>
              </a:rPr>
              <a:t>教</a:t>
            </a:r>
            <a:endParaRPr lang="en-US" altLang="zh-CN" sz="8000" spc="600" dirty="0">
              <a:solidFill>
                <a:schemeClr val="bg1"/>
              </a:solidFill>
              <a:latin typeface="华文新魏" panose="02010800040101010101" pitchFamily="2" charset="-122"/>
              <a:ea typeface="华文新魏" panose="02010800040101010101" pitchFamily="2" charset="-122"/>
            </a:endParaRPr>
          </a:p>
        </p:txBody>
      </p:sp>
      <p:sp>
        <p:nvSpPr>
          <p:cNvPr id="16" name="TextBox 4">
            <a:extLst>
              <a:ext uri="{FF2B5EF4-FFF2-40B4-BE49-F238E27FC236}">
                <a16:creationId xmlns:a16="http://schemas.microsoft.com/office/drawing/2014/main" id="{DAFCF7F8-D4DE-487D-8ED2-B7DE7896C0EB}"/>
              </a:ext>
            </a:extLst>
          </p:cNvPr>
          <p:cNvSpPr txBox="1"/>
          <p:nvPr/>
        </p:nvSpPr>
        <p:spPr>
          <a:xfrm>
            <a:off x="7472958" y="1844358"/>
            <a:ext cx="877212" cy="1323439"/>
          </a:xfrm>
          <a:prstGeom prst="rect">
            <a:avLst/>
          </a:prstGeom>
          <a:noFill/>
        </p:spPr>
        <p:txBody>
          <a:bodyPr wrap="square" rtlCol="0">
            <a:spAutoFit/>
          </a:bodyPr>
          <a:lstStyle/>
          <a:p>
            <a:pPr algn="ctr"/>
            <a:r>
              <a:rPr lang="zh-CN" altLang="en-US" sz="8000" spc="600" dirty="0">
                <a:solidFill>
                  <a:schemeClr val="bg1"/>
                </a:solidFill>
                <a:latin typeface="华文新魏" panose="02010800040101010101" pitchFamily="2" charset="-122"/>
                <a:ea typeface="华文新魏" panose="02010800040101010101" pitchFamily="2" charset="-122"/>
              </a:rPr>
              <a:t>育</a:t>
            </a:r>
            <a:endParaRPr lang="en-US" altLang="zh-CN" sz="8000" spc="600" dirty="0">
              <a:solidFill>
                <a:schemeClr val="bg1"/>
              </a:solidFill>
              <a:latin typeface="华文新魏" panose="02010800040101010101" pitchFamily="2" charset="-122"/>
              <a:ea typeface="华文新魏" panose="02010800040101010101" pitchFamily="2" charset="-122"/>
            </a:endParaRPr>
          </a:p>
        </p:txBody>
      </p:sp>
      <p:sp>
        <p:nvSpPr>
          <p:cNvPr id="17" name="TextBox 4">
            <a:extLst>
              <a:ext uri="{FF2B5EF4-FFF2-40B4-BE49-F238E27FC236}">
                <a16:creationId xmlns:a16="http://schemas.microsoft.com/office/drawing/2014/main" id="{4938B2D3-2345-4907-83EC-7D2000C3A785}"/>
              </a:ext>
            </a:extLst>
          </p:cNvPr>
          <p:cNvSpPr txBox="1"/>
          <p:nvPr/>
        </p:nvSpPr>
        <p:spPr>
          <a:xfrm>
            <a:off x="2736905" y="3212163"/>
            <a:ext cx="6737935" cy="523220"/>
          </a:xfrm>
          <a:prstGeom prst="rect">
            <a:avLst/>
          </a:prstGeom>
          <a:noFill/>
        </p:spPr>
        <p:txBody>
          <a:bodyPr wrap="none" rtlCol="0">
            <a:spAutoFit/>
          </a:bodyPr>
          <a:lstStyle/>
          <a:p>
            <a:pPr algn="ctr"/>
            <a:r>
              <a:rPr lang="en-US" altLang="zh-CN" sz="2800" dirty="0">
                <a:solidFill>
                  <a:srgbClr val="A2CC4E"/>
                </a:solidFill>
                <a:latin typeface="Snap ITC" panose="04040A07060A02020202" pitchFamily="82" charset="0"/>
                <a:ea typeface="华文新魏" panose="02010800040101010101" pitchFamily="2" charset="-122"/>
              </a:rPr>
              <a:t>SUMMER RECRUIT STUDENTS</a:t>
            </a:r>
          </a:p>
        </p:txBody>
      </p:sp>
      <p:sp>
        <p:nvSpPr>
          <p:cNvPr id="18" name="TextBox 23">
            <a:extLst>
              <a:ext uri="{FF2B5EF4-FFF2-40B4-BE49-F238E27FC236}">
                <a16:creationId xmlns:a16="http://schemas.microsoft.com/office/drawing/2014/main" id="{0CBBC92B-D7A2-45DB-9A70-780C350A5E61}"/>
              </a:ext>
            </a:extLst>
          </p:cNvPr>
          <p:cNvSpPr txBox="1"/>
          <p:nvPr/>
        </p:nvSpPr>
        <p:spPr>
          <a:xfrm>
            <a:off x="2970798" y="3780179"/>
            <a:ext cx="6270842" cy="584775"/>
          </a:xfrm>
          <a:prstGeom prst="rect">
            <a:avLst/>
          </a:prstGeom>
          <a:noFill/>
        </p:spPr>
        <p:txBody>
          <a:bodyPr wrap="square" rtlCol="0">
            <a:spAutoFit/>
          </a:bodyPr>
          <a:lstStyle/>
          <a:p>
            <a:pPr algn="ctr"/>
            <a:r>
              <a:rPr lang="en-US" altLang="zh-CN" sz="800" dirty="0">
                <a:solidFill>
                  <a:srgbClr val="A2CC4E"/>
                </a:solidFill>
                <a:latin typeface="微软雅黑" pitchFamily="34" charset="-122"/>
                <a:ea typeface="微软雅黑" pitchFamily="34" charset="-122"/>
              </a:rPr>
              <a:t>paste in this box, and select only the text. Your content to play here, or through your copy, paste in this box, and select only the text. Your content to play here, or through your copy, </a:t>
            </a:r>
            <a:r>
              <a:rPr lang="en-US" altLang="zh-CN" sz="800" dirty="0" err="1">
                <a:solidFill>
                  <a:srgbClr val="A2CC4E"/>
                </a:solidFill>
                <a:latin typeface="微软雅黑" pitchFamily="34" charset="-122"/>
                <a:ea typeface="微软雅黑" pitchFamily="34" charset="-122"/>
              </a:rPr>
              <a:t>aste</a:t>
            </a:r>
            <a:r>
              <a:rPr lang="en-US" altLang="zh-CN" sz="800" dirty="0">
                <a:solidFill>
                  <a:srgbClr val="A2CC4E"/>
                </a:solidFill>
                <a:latin typeface="微软雅黑" pitchFamily="34" charset="-122"/>
                <a:ea typeface="微软雅黑" pitchFamily="34" charset="-122"/>
              </a:rPr>
              <a:t> in this box, and select only the text. Your content to play here, or through your copy, paste in this box, and select only the text.</a:t>
            </a:r>
            <a:endParaRPr lang="zh-CN" altLang="en-US" sz="800" dirty="0">
              <a:solidFill>
                <a:srgbClr val="A2CC4E"/>
              </a:solidFill>
              <a:latin typeface="微软雅黑" pitchFamily="34" charset="-122"/>
              <a:ea typeface="微软雅黑" pitchFamily="34" charset="-122"/>
            </a:endParaRPr>
          </a:p>
          <a:p>
            <a:pPr algn="ctr"/>
            <a:r>
              <a:rPr lang="en-US" altLang="zh-CN" sz="800" dirty="0">
                <a:solidFill>
                  <a:srgbClr val="A2CC4E"/>
                </a:solidFill>
                <a:latin typeface="微软雅黑" pitchFamily="34" charset="-122"/>
                <a:ea typeface="微软雅黑" pitchFamily="34" charset="-122"/>
              </a:rPr>
              <a:t>Your content to play here, or through your copy, </a:t>
            </a:r>
          </a:p>
        </p:txBody>
      </p:sp>
      <p:sp>
        <p:nvSpPr>
          <p:cNvPr id="19" name="文本框 7">
            <a:extLst>
              <a:ext uri="{FF2B5EF4-FFF2-40B4-BE49-F238E27FC236}">
                <a16:creationId xmlns:a16="http://schemas.microsoft.com/office/drawing/2014/main" id="{BDF34BE3-EA0F-42E5-9F4C-7AC005B01460}"/>
              </a:ext>
            </a:extLst>
          </p:cNvPr>
          <p:cNvSpPr txBox="1">
            <a:spLocks noChangeArrowheads="1"/>
          </p:cNvSpPr>
          <p:nvPr/>
        </p:nvSpPr>
        <p:spPr bwMode="auto">
          <a:xfrm>
            <a:off x="4878274" y="718153"/>
            <a:ext cx="245291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en-US" altLang="zh-CN" sz="8000" dirty="0">
                <a:solidFill>
                  <a:srgbClr val="A2CC4E"/>
                </a:solidFill>
                <a:latin typeface="华文新魏" panose="02010800040101010101" pitchFamily="2" charset="-122"/>
                <a:ea typeface="华文新魏" panose="02010800040101010101" pitchFamily="2" charset="-122"/>
              </a:rPr>
              <a:t>201X</a:t>
            </a: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1"/>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2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50"/>
                                        <p:tgtEl>
                                          <p:spTgt spid="13"/>
                                        </p:tgtEl>
                                      </p:cBhvr>
                                    </p:animEffect>
                                    <p:anim calcmode="lin" valueType="num">
                                      <p:cBhvr>
                                        <p:cTn id="18" dur="250" fill="hold"/>
                                        <p:tgtEl>
                                          <p:spTgt spid="13"/>
                                        </p:tgtEl>
                                        <p:attrNameLst>
                                          <p:attrName>ppt_x</p:attrName>
                                        </p:attrNameLst>
                                      </p:cBhvr>
                                      <p:tavLst>
                                        <p:tav tm="0">
                                          <p:val>
                                            <p:strVal val="#ppt_x"/>
                                          </p:val>
                                        </p:tav>
                                        <p:tav tm="100000">
                                          <p:val>
                                            <p:strVal val="#ppt_x"/>
                                          </p:val>
                                        </p:tav>
                                      </p:tavLst>
                                    </p:anim>
                                    <p:anim calcmode="lin" valueType="num">
                                      <p:cBhvr>
                                        <p:cTn id="19" dur="25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250"/>
                                        <p:tgtEl>
                                          <p:spTgt spid="14"/>
                                        </p:tgtEl>
                                      </p:cBhvr>
                                    </p:animEffect>
                                    <p:anim calcmode="lin" valueType="num">
                                      <p:cBhvr>
                                        <p:cTn id="24" dur="250" fill="hold"/>
                                        <p:tgtEl>
                                          <p:spTgt spid="14"/>
                                        </p:tgtEl>
                                        <p:attrNameLst>
                                          <p:attrName>ppt_x</p:attrName>
                                        </p:attrNameLst>
                                      </p:cBhvr>
                                      <p:tavLst>
                                        <p:tav tm="0">
                                          <p:val>
                                            <p:strVal val="#ppt_x"/>
                                          </p:val>
                                        </p:tav>
                                        <p:tav tm="100000">
                                          <p:val>
                                            <p:strVal val="#ppt_x"/>
                                          </p:val>
                                        </p:tav>
                                      </p:tavLst>
                                    </p:anim>
                                    <p:anim calcmode="lin" valueType="num">
                                      <p:cBhvr>
                                        <p:cTn id="25" dur="25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175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250"/>
                                        <p:tgtEl>
                                          <p:spTgt spid="15"/>
                                        </p:tgtEl>
                                      </p:cBhvr>
                                    </p:animEffect>
                                    <p:anim calcmode="lin" valueType="num">
                                      <p:cBhvr>
                                        <p:cTn id="30" dur="250" fill="hold"/>
                                        <p:tgtEl>
                                          <p:spTgt spid="15"/>
                                        </p:tgtEl>
                                        <p:attrNameLst>
                                          <p:attrName>ppt_x</p:attrName>
                                        </p:attrNameLst>
                                      </p:cBhvr>
                                      <p:tavLst>
                                        <p:tav tm="0">
                                          <p:val>
                                            <p:strVal val="#ppt_x"/>
                                          </p:val>
                                        </p:tav>
                                        <p:tav tm="100000">
                                          <p:val>
                                            <p:strVal val="#ppt_x"/>
                                          </p:val>
                                        </p:tav>
                                      </p:tavLst>
                                    </p:anim>
                                    <p:anim calcmode="lin" valueType="num">
                                      <p:cBhvr>
                                        <p:cTn id="31" dur="25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250"/>
                                        <p:tgtEl>
                                          <p:spTgt spid="16"/>
                                        </p:tgtEl>
                                      </p:cBhvr>
                                    </p:animEffect>
                                    <p:anim calcmode="lin" valueType="num">
                                      <p:cBhvr>
                                        <p:cTn id="36" dur="250" fill="hold"/>
                                        <p:tgtEl>
                                          <p:spTgt spid="16"/>
                                        </p:tgtEl>
                                        <p:attrNameLst>
                                          <p:attrName>ppt_x</p:attrName>
                                        </p:attrNameLst>
                                      </p:cBhvr>
                                      <p:tavLst>
                                        <p:tav tm="0">
                                          <p:val>
                                            <p:strVal val="#ppt_x"/>
                                          </p:val>
                                        </p:tav>
                                        <p:tav tm="100000">
                                          <p:val>
                                            <p:strVal val="#ppt_x"/>
                                          </p:val>
                                        </p:tav>
                                      </p:tavLst>
                                    </p:anim>
                                    <p:anim calcmode="lin" valueType="num">
                                      <p:cBhvr>
                                        <p:cTn id="37" dur="250" fill="hold"/>
                                        <p:tgtEl>
                                          <p:spTgt spid="16"/>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anim calcmode="lin" valueType="num">
                                      <p:cBhvr>
                                        <p:cTn id="42" dur="500" fill="hold"/>
                                        <p:tgtEl>
                                          <p:spTgt spid="17"/>
                                        </p:tgtEl>
                                        <p:attrNameLst>
                                          <p:attrName>ppt_x</p:attrName>
                                        </p:attrNameLst>
                                      </p:cBhvr>
                                      <p:tavLst>
                                        <p:tav tm="0">
                                          <p:val>
                                            <p:strVal val="#ppt_x"/>
                                          </p:val>
                                        </p:tav>
                                        <p:tav tm="100000">
                                          <p:val>
                                            <p:strVal val="#ppt_x"/>
                                          </p:val>
                                        </p:tav>
                                      </p:tavLst>
                                    </p:anim>
                                    <p:anim calcmode="lin" valueType="num">
                                      <p:cBhvr>
                                        <p:cTn id="43" dur="5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2750"/>
                            </p:stCondLst>
                            <p:childTnLst>
                              <p:par>
                                <p:cTn id="45" presetID="22" presetClass="entr" presetSubtype="8" fill="hold" grpId="0" nodeType="afterEffect">
                                  <p:stCondLst>
                                    <p:cond delay="17"/>
                                  </p:stCondLst>
                                  <p:iterate type="lt">
                                    <p:tmPct val="30000"/>
                                  </p:iterate>
                                  <p:childTnLst>
                                    <p:set>
                                      <p:cBhvr>
                                        <p:cTn id="46" dur="1" fill="hold">
                                          <p:stCondLst>
                                            <p:cond delay="0"/>
                                          </p:stCondLst>
                                        </p:cTn>
                                        <p:tgtEl>
                                          <p:spTgt spid="18"/>
                                        </p:tgtEl>
                                        <p:attrNameLst>
                                          <p:attrName>style.visibility</p:attrName>
                                        </p:attrNameLst>
                                      </p:cBhvr>
                                      <p:to>
                                        <p:strVal val="visible"/>
                                      </p:to>
                                    </p:set>
                                    <p:animEffect transition="in" filter="wipe(left)">
                                      <p:cBhvr>
                                        <p:cTn id="47" dur="10"/>
                                        <p:tgtEl>
                                          <p:spTgt spid="18"/>
                                        </p:tgtEl>
                                      </p:cBhvr>
                                    </p:animEffect>
                                  </p:childTnLst>
                                </p:cTn>
                              </p:par>
                            </p:childTnLst>
                          </p:cTn>
                        </p:par>
                        <p:par>
                          <p:cTn id="48" fill="hold">
                            <p:stCondLst>
                              <p:cond delay="3683"/>
                            </p:stCondLst>
                            <p:childTnLst>
                              <p:par>
                                <p:cTn id="49" presetID="2"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750" fill="hold"/>
                                        <p:tgtEl>
                                          <p:spTgt spid="19"/>
                                        </p:tgtEl>
                                        <p:attrNameLst>
                                          <p:attrName>ppt_x</p:attrName>
                                        </p:attrNameLst>
                                      </p:cBhvr>
                                      <p:tavLst>
                                        <p:tav tm="0">
                                          <p:val>
                                            <p:strVal val="#ppt_x"/>
                                          </p:val>
                                        </p:tav>
                                        <p:tav tm="100000">
                                          <p:val>
                                            <p:strVal val="#ppt_x"/>
                                          </p:val>
                                        </p:tav>
                                      </p:tavLst>
                                    </p:anim>
                                    <p:anim calcmode="lin" valueType="num">
                                      <p:cBhvr additive="base">
                                        <p:cTn id="52" dur="75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53" fill="remove" display="0">
                  <p:stCondLst>
                    <p:cond delay="indefinite"/>
                  </p:stCondLst>
                  <p:endCondLst>
                    <p:cond evt="onStopAudio" delay="0">
                      <p:tgtEl>
                        <p:sldTgt/>
                      </p:tgtEl>
                    </p:cond>
                  </p:endCondLst>
                </p:cTn>
                <p:tgtEl>
                  <p:spTgt spid="41"/>
                </p:tgtEl>
              </p:cMediaNode>
            </p:audio>
          </p:childTnLst>
        </p:cTn>
      </p:par>
    </p:tnLst>
    <p:bldLst>
      <p:bldP spid="13" grpId="0"/>
      <p:bldP spid="14" grpId="0"/>
      <p:bldP spid="15" grpId="0"/>
      <p:bldP spid="16" grpId="0"/>
      <p:bldP spid="17" grpId="0"/>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7" name="组合 6">
            <a:extLst>
              <a:ext uri="{FF2B5EF4-FFF2-40B4-BE49-F238E27FC236}">
                <a16:creationId xmlns:a16="http://schemas.microsoft.com/office/drawing/2014/main" id="{AF24DEF0-1035-4B94-93D8-8E5C6A125B21}"/>
              </a:ext>
            </a:extLst>
          </p:cNvPr>
          <p:cNvGrpSpPr/>
          <p:nvPr/>
        </p:nvGrpSpPr>
        <p:grpSpPr>
          <a:xfrm>
            <a:off x="1645591" y="1981791"/>
            <a:ext cx="5417424" cy="3797194"/>
            <a:chOff x="5500688" y="1776413"/>
            <a:chExt cx="6024562" cy="4222750"/>
          </a:xfrm>
        </p:grpSpPr>
        <p:sp>
          <p:nvSpPr>
            <p:cNvPr id="10" name="矩形 9">
              <a:extLst>
                <a:ext uri="{FF2B5EF4-FFF2-40B4-BE49-F238E27FC236}">
                  <a16:creationId xmlns:a16="http://schemas.microsoft.com/office/drawing/2014/main" id="{A410CF8E-00F9-4383-B1ED-1DB17D1170A5}"/>
                </a:ext>
              </a:extLst>
            </p:cNvPr>
            <p:cNvSpPr/>
            <p:nvPr/>
          </p:nvSpPr>
          <p:spPr>
            <a:xfrm>
              <a:off x="5500688" y="1797050"/>
              <a:ext cx="2952750" cy="2043113"/>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prstClr val="white"/>
                </a:solidFill>
              </a:endParaRPr>
            </a:p>
          </p:txBody>
        </p:sp>
        <p:pic>
          <p:nvPicPr>
            <p:cNvPr id="11" name="组合 13">
              <a:extLst>
                <a:ext uri="{FF2B5EF4-FFF2-40B4-BE49-F238E27FC236}">
                  <a16:creationId xmlns:a16="http://schemas.microsoft.com/office/drawing/2014/main" id="{B2199B38-2082-49EF-ACF3-E337B36EE784}"/>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0875" y="2120900"/>
              <a:ext cx="6572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0">
              <a:extLst>
                <a:ext uri="{FF2B5EF4-FFF2-40B4-BE49-F238E27FC236}">
                  <a16:creationId xmlns:a16="http://schemas.microsoft.com/office/drawing/2014/main" id="{E95F75CB-E0DD-4B51-A184-6457123ECE75}"/>
                </a:ext>
              </a:extLst>
            </p:cNvPr>
            <p:cNvSpPr txBox="1">
              <a:spLocks noChangeArrowheads="1"/>
            </p:cNvSpPr>
            <p:nvPr/>
          </p:nvSpPr>
          <p:spPr bwMode="auto">
            <a:xfrm>
              <a:off x="5735638" y="2687638"/>
              <a:ext cx="2484437" cy="77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00">
                  <a:solidFill>
                    <a:srgbClr val="FFFFFF"/>
                  </a:solidFill>
                  <a:latin typeface="微软雅黑" pitchFamily="34" charset="-122"/>
                  <a:ea typeface="微软雅黑" pitchFamily="34" charset="-122"/>
                </a:rPr>
                <a:t>春种一粒粟</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秋收万颗籽，点滴进步，成就价值是我们的一贯的追求。</a:t>
              </a:r>
            </a:p>
          </p:txBody>
        </p:sp>
        <p:sp>
          <p:nvSpPr>
            <p:cNvPr id="13" name="文本框 11">
              <a:extLst>
                <a:ext uri="{FF2B5EF4-FFF2-40B4-BE49-F238E27FC236}">
                  <a16:creationId xmlns:a16="http://schemas.microsoft.com/office/drawing/2014/main" id="{AF5B3046-F046-4FA3-95B1-7A0A1C0746B0}"/>
                </a:ext>
              </a:extLst>
            </p:cNvPr>
            <p:cNvSpPr txBox="1">
              <a:spLocks noChangeArrowheads="1"/>
            </p:cNvSpPr>
            <p:nvPr/>
          </p:nvSpPr>
          <p:spPr bwMode="auto">
            <a:xfrm>
              <a:off x="6359525" y="2112963"/>
              <a:ext cx="1895475"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a:solidFill>
                    <a:srgbClr val="FFFFFF"/>
                  </a:solidFill>
                  <a:latin typeface="微软雅黑" pitchFamily="34" charset="-122"/>
                  <a:ea typeface="微软雅黑" pitchFamily="34" charset="-122"/>
                </a:rPr>
                <a:t>单击此处添加标题</a:t>
              </a:r>
            </a:p>
          </p:txBody>
        </p:sp>
        <p:sp>
          <p:nvSpPr>
            <p:cNvPr id="14" name="矩形 13">
              <a:extLst>
                <a:ext uri="{FF2B5EF4-FFF2-40B4-BE49-F238E27FC236}">
                  <a16:creationId xmlns:a16="http://schemas.microsoft.com/office/drawing/2014/main" id="{408073A0-881D-47A3-8EB3-C13156D31EE8}"/>
                </a:ext>
              </a:extLst>
            </p:cNvPr>
            <p:cNvSpPr/>
            <p:nvPr/>
          </p:nvSpPr>
          <p:spPr>
            <a:xfrm>
              <a:off x="5500688" y="3954463"/>
              <a:ext cx="2952750" cy="2044700"/>
            </a:xfrm>
            <a:prstGeom prst="rect">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prstClr val="white"/>
                </a:solidFill>
              </a:endParaRPr>
            </a:p>
          </p:txBody>
        </p:sp>
        <p:sp>
          <p:nvSpPr>
            <p:cNvPr id="15" name="文本框 23">
              <a:extLst>
                <a:ext uri="{FF2B5EF4-FFF2-40B4-BE49-F238E27FC236}">
                  <a16:creationId xmlns:a16="http://schemas.microsoft.com/office/drawing/2014/main" id="{A7E313E5-2BFE-4FF0-910F-D4AD6A63CB58}"/>
                </a:ext>
              </a:extLst>
            </p:cNvPr>
            <p:cNvSpPr txBox="1">
              <a:spLocks noChangeArrowheads="1"/>
            </p:cNvSpPr>
            <p:nvPr/>
          </p:nvSpPr>
          <p:spPr bwMode="auto">
            <a:xfrm>
              <a:off x="5735638" y="4845050"/>
              <a:ext cx="2484437" cy="77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00">
                  <a:solidFill>
                    <a:srgbClr val="FFFFFF"/>
                  </a:solidFill>
                  <a:latin typeface="微软雅黑" pitchFamily="34" charset="-122"/>
                  <a:ea typeface="微软雅黑" pitchFamily="34" charset="-122"/>
                </a:rPr>
                <a:t>春种一粒粟</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秋收万颗籽，点滴进步，成就价值是我们的一贯的追求。</a:t>
              </a:r>
            </a:p>
          </p:txBody>
        </p:sp>
        <p:sp>
          <p:nvSpPr>
            <p:cNvPr id="16" name="文本框 24">
              <a:extLst>
                <a:ext uri="{FF2B5EF4-FFF2-40B4-BE49-F238E27FC236}">
                  <a16:creationId xmlns:a16="http://schemas.microsoft.com/office/drawing/2014/main" id="{2179BFAE-F014-4797-B8A7-B5245CC34417}"/>
                </a:ext>
              </a:extLst>
            </p:cNvPr>
            <p:cNvSpPr txBox="1">
              <a:spLocks noChangeArrowheads="1"/>
            </p:cNvSpPr>
            <p:nvPr/>
          </p:nvSpPr>
          <p:spPr bwMode="auto">
            <a:xfrm>
              <a:off x="6359525" y="4270375"/>
              <a:ext cx="1895475"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a:solidFill>
                    <a:srgbClr val="FFFFFF"/>
                  </a:solidFill>
                  <a:latin typeface="微软雅黑" pitchFamily="34" charset="-122"/>
                  <a:ea typeface="微软雅黑" pitchFamily="34" charset="-122"/>
                </a:rPr>
                <a:t>单击此处添加标题</a:t>
              </a:r>
            </a:p>
          </p:txBody>
        </p:sp>
        <p:sp>
          <p:nvSpPr>
            <p:cNvPr id="17" name="Freeform 5">
              <a:extLst>
                <a:ext uri="{FF2B5EF4-FFF2-40B4-BE49-F238E27FC236}">
                  <a16:creationId xmlns:a16="http://schemas.microsoft.com/office/drawing/2014/main" id="{B69180FC-CD47-4A90-893F-32E604DADE8E}"/>
                </a:ext>
              </a:extLst>
            </p:cNvPr>
            <p:cNvSpPr>
              <a:spLocks/>
            </p:cNvSpPr>
            <p:nvPr/>
          </p:nvSpPr>
          <p:spPr bwMode="auto">
            <a:xfrm rot="19556407">
              <a:off x="5784850" y="4214813"/>
              <a:ext cx="555625" cy="450850"/>
            </a:xfrm>
            <a:custGeom>
              <a:avLst/>
              <a:gdLst>
                <a:gd name="T0" fmla="*/ 2147483647 w 1269"/>
                <a:gd name="T1" fmla="*/ 2147483647 h 1288"/>
                <a:gd name="T2" fmla="*/ 2147483647 w 1269"/>
                <a:gd name="T3" fmla="*/ 2147483647 h 1288"/>
                <a:gd name="T4" fmla="*/ 2147483647 w 1269"/>
                <a:gd name="T5" fmla="*/ 2147483647 h 1288"/>
                <a:gd name="T6" fmla="*/ 2147483647 w 1269"/>
                <a:gd name="T7" fmla="*/ 2147483647 h 1288"/>
                <a:gd name="T8" fmla="*/ 2147483647 w 1269"/>
                <a:gd name="T9" fmla="*/ 2147483647 h 1288"/>
                <a:gd name="T10" fmla="*/ 2147483647 w 1269"/>
                <a:gd name="T11" fmla="*/ 2147483647 h 1288"/>
                <a:gd name="T12" fmla="*/ 2147483647 w 1269"/>
                <a:gd name="T13" fmla="*/ 2147483647 h 1288"/>
                <a:gd name="T14" fmla="*/ 2147483647 w 1269"/>
                <a:gd name="T15" fmla="*/ 2147483647 h 1288"/>
                <a:gd name="T16" fmla="*/ 2147483647 w 1269"/>
                <a:gd name="T17" fmla="*/ 2147483647 h 1288"/>
                <a:gd name="T18" fmla="*/ 2147483647 w 1269"/>
                <a:gd name="T19" fmla="*/ 2147483647 h 1288"/>
                <a:gd name="T20" fmla="*/ 2147483647 w 1269"/>
                <a:gd name="T21" fmla="*/ 2147483647 h 1288"/>
                <a:gd name="T22" fmla="*/ 2147483647 w 1269"/>
                <a:gd name="T23" fmla="*/ 2147483647 h 1288"/>
                <a:gd name="T24" fmla="*/ 2147483647 w 1269"/>
                <a:gd name="T25" fmla="*/ 2147483647 h 1288"/>
                <a:gd name="T26" fmla="*/ 2147483647 w 1269"/>
                <a:gd name="T27" fmla="*/ 2147483647 h 1288"/>
                <a:gd name="T28" fmla="*/ 2147483647 w 1269"/>
                <a:gd name="T29" fmla="*/ 2147483647 h 1288"/>
                <a:gd name="T30" fmla="*/ 2147483647 w 1269"/>
                <a:gd name="T31" fmla="*/ 2147483647 h 1288"/>
                <a:gd name="T32" fmla="*/ 2147483647 w 1269"/>
                <a:gd name="T33" fmla="*/ 2147483647 h 1288"/>
                <a:gd name="T34" fmla="*/ 2147483647 w 1269"/>
                <a:gd name="T35" fmla="*/ 2147483647 h 1288"/>
                <a:gd name="T36" fmla="*/ 2147483647 w 1269"/>
                <a:gd name="T37" fmla="*/ 2147483647 h 1288"/>
                <a:gd name="T38" fmla="*/ 2147483647 w 1269"/>
                <a:gd name="T39" fmla="*/ 2147483647 h 1288"/>
                <a:gd name="T40" fmla="*/ 2147483647 w 1269"/>
                <a:gd name="T41" fmla="*/ 0 h 1288"/>
                <a:gd name="T42" fmla="*/ 2147483647 w 1269"/>
                <a:gd name="T43" fmla="*/ 0 h 1288"/>
                <a:gd name="T44" fmla="*/ 2147483647 w 1269"/>
                <a:gd name="T45" fmla="*/ 2147483647 h 1288"/>
                <a:gd name="T46" fmla="*/ 2147483647 w 1269"/>
                <a:gd name="T47" fmla="*/ 2147483647 h 1288"/>
                <a:gd name="T48" fmla="*/ 2147483647 w 1269"/>
                <a:gd name="T49" fmla="*/ 2147483647 h 1288"/>
                <a:gd name="T50" fmla="*/ 2147483647 w 1269"/>
                <a:gd name="T51" fmla="*/ 2147483647 h 1288"/>
                <a:gd name="T52" fmla="*/ 2147483647 w 1269"/>
                <a:gd name="T53" fmla="*/ 2147483647 h 1288"/>
                <a:gd name="T54" fmla="*/ 2147483647 w 1269"/>
                <a:gd name="T55" fmla="*/ 2147483647 h 1288"/>
                <a:gd name="T56" fmla="*/ 2147483647 w 1269"/>
                <a:gd name="T57" fmla="*/ 2147483647 h 1288"/>
                <a:gd name="T58" fmla="*/ 2147483647 w 1269"/>
                <a:gd name="T59" fmla="*/ 2147483647 h 1288"/>
                <a:gd name="T60" fmla="*/ 2147483647 w 1269"/>
                <a:gd name="T61" fmla="*/ 2147483647 h 1288"/>
                <a:gd name="T62" fmla="*/ 2147483647 w 1269"/>
                <a:gd name="T63" fmla="*/ 2147483647 h 1288"/>
                <a:gd name="T64" fmla="*/ 2147483647 w 1269"/>
                <a:gd name="T65" fmla="*/ 2147483647 h 1288"/>
                <a:gd name="T66" fmla="*/ 2147483647 w 1269"/>
                <a:gd name="T67" fmla="*/ 2147483647 h 1288"/>
                <a:gd name="T68" fmla="*/ 2147483647 w 1269"/>
                <a:gd name="T69" fmla="*/ 2147483647 h 1288"/>
                <a:gd name="T70" fmla="*/ 2147483647 w 1269"/>
                <a:gd name="T71" fmla="*/ 2147483647 h 1288"/>
                <a:gd name="T72" fmla="*/ 2147483647 w 1269"/>
                <a:gd name="T73" fmla="*/ 2147483647 h 1288"/>
                <a:gd name="T74" fmla="*/ 2147483647 w 1269"/>
                <a:gd name="T75" fmla="*/ 2147483647 h 1288"/>
                <a:gd name="T76" fmla="*/ 0 w 1269"/>
                <a:gd name="T77" fmla="*/ 2147483647 h 1288"/>
                <a:gd name="T78" fmla="*/ 2147483647 w 1269"/>
                <a:gd name="T79" fmla="*/ 2147483647 h 1288"/>
                <a:gd name="T80" fmla="*/ 2147483647 w 1269"/>
                <a:gd name="T81" fmla="*/ 2147483647 h 1288"/>
                <a:gd name="T82" fmla="*/ 2147483647 w 1269"/>
                <a:gd name="T83" fmla="*/ 2147483647 h 1288"/>
                <a:gd name="T84" fmla="*/ 2147483647 w 1269"/>
                <a:gd name="T85" fmla="*/ 2147483647 h 1288"/>
                <a:gd name="T86" fmla="*/ 2147483647 w 1269"/>
                <a:gd name="T87" fmla="*/ 2147483647 h 1288"/>
                <a:gd name="T88" fmla="*/ 2147483647 w 1269"/>
                <a:gd name="T89" fmla="*/ 2147483647 h 1288"/>
                <a:gd name="T90" fmla="*/ 2147483647 w 1269"/>
                <a:gd name="T91" fmla="*/ 2147483647 h 12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269"/>
                <a:gd name="T139" fmla="*/ 0 h 1288"/>
                <a:gd name="T140" fmla="*/ 1269 w 1269"/>
                <a:gd name="T141" fmla="*/ 1288 h 12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269" h="1288">
                  <a:moveTo>
                    <a:pt x="828" y="1179"/>
                  </a:moveTo>
                  <a:lnTo>
                    <a:pt x="730" y="1072"/>
                  </a:lnTo>
                  <a:lnTo>
                    <a:pt x="730" y="774"/>
                  </a:lnTo>
                  <a:lnTo>
                    <a:pt x="1269" y="986"/>
                  </a:lnTo>
                  <a:lnTo>
                    <a:pt x="1196" y="752"/>
                  </a:lnTo>
                  <a:lnTo>
                    <a:pt x="730" y="453"/>
                  </a:lnTo>
                  <a:lnTo>
                    <a:pt x="730" y="164"/>
                  </a:lnTo>
                  <a:lnTo>
                    <a:pt x="728" y="131"/>
                  </a:lnTo>
                  <a:lnTo>
                    <a:pt x="721" y="100"/>
                  </a:lnTo>
                  <a:lnTo>
                    <a:pt x="714" y="72"/>
                  </a:lnTo>
                  <a:lnTo>
                    <a:pt x="709" y="60"/>
                  </a:lnTo>
                  <a:lnTo>
                    <a:pt x="704" y="48"/>
                  </a:lnTo>
                  <a:lnTo>
                    <a:pt x="697" y="38"/>
                  </a:lnTo>
                  <a:lnTo>
                    <a:pt x="690" y="28"/>
                  </a:lnTo>
                  <a:lnTo>
                    <a:pt x="684" y="20"/>
                  </a:lnTo>
                  <a:lnTo>
                    <a:pt x="676" y="14"/>
                  </a:lnTo>
                  <a:lnTo>
                    <a:pt x="668" y="8"/>
                  </a:lnTo>
                  <a:lnTo>
                    <a:pt x="659" y="4"/>
                  </a:lnTo>
                  <a:lnTo>
                    <a:pt x="649" y="2"/>
                  </a:lnTo>
                  <a:lnTo>
                    <a:pt x="639" y="0"/>
                  </a:lnTo>
                  <a:lnTo>
                    <a:pt x="629" y="2"/>
                  </a:lnTo>
                  <a:lnTo>
                    <a:pt x="619" y="4"/>
                  </a:lnTo>
                  <a:lnTo>
                    <a:pt x="611" y="10"/>
                  </a:lnTo>
                  <a:lnTo>
                    <a:pt x="601" y="16"/>
                  </a:lnTo>
                  <a:lnTo>
                    <a:pt x="593" y="24"/>
                  </a:lnTo>
                  <a:lnTo>
                    <a:pt x="586" y="34"/>
                  </a:lnTo>
                  <a:lnTo>
                    <a:pt x="579" y="43"/>
                  </a:lnTo>
                  <a:lnTo>
                    <a:pt x="572" y="55"/>
                  </a:lnTo>
                  <a:lnTo>
                    <a:pt x="567" y="67"/>
                  </a:lnTo>
                  <a:lnTo>
                    <a:pt x="563" y="80"/>
                  </a:lnTo>
                  <a:lnTo>
                    <a:pt x="555" y="108"/>
                  </a:lnTo>
                  <a:lnTo>
                    <a:pt x="550" y="136"/>
                  </a:lnTo>
                  <a:lnTo>
                    <a:pt x="548" y="164"/>
                  </a:lnTo>
                  <a:lnTo>
                    <a:pt x="547" y="454"/>
                  </a:lnTo>
                  <a:lnTo>
                    <a:pt x="547" y="448"/>
                  </a:lnTo>
                  <a:lnTo>
                    <a:pt x="73" y="752"/>
                  </a:lnTo>
                  <a:lnTo>
                    <a:pt x="0" y="986"/>
                  </a:lnTo>
                  <a:lnTo>
                    <a:pt x="547" y="772"/>
                  </a:lnTo>
                  <a:lnTo>
                    <a:pt x="546" y="1081"/>
                  </a:lnTo>
                  <a:lnTo>
                    <a:pt x="457" y="1179"/>
                  </a:lnTo>
                  <a:lnTo>
                    <a:pt x="439" y="1288"/>
                  </a:lnTo>
                  <a:lnTo>
                    <a:pt x="643" y="1203"/>
                  </a:lnTo>
                  <a:lnTo>
                    <a:pt x="844" y="1288"/>
                  </a:lnTo>
                  <a:lnTo>
                    <a:pt x="828" y="11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p>
          </p:txBody>
        </p:sp>
        <p:sp>
          <p:nvSpPr>
            <p:cNvPr id="18" name="矩形 17">
              <a:extLst>
                <a:ext uri="{FF2B5EF4-FFF2-40B4-BE49-F238E27FC236}">
                  <a16:creationId xmlns:a16="http://schemas.microsoft.com/office/drawing/2014/main" id="{9C3C8855-53A7-436C-9332-50FFB59A1C90}"/>
                </a:ext>
              </a:extLst>
            </p:cNvPr>
            <p:cNvSpPr/>
            <p:nvPr/>
          </p:nvSpPr>
          <p:spPr>
            <a:xfrm>
              <a:off x="8572500" y="1776413"/>
              <a:ext cx="2952750" cy="2044700"/>
            </a:xfrm>
            <a:prstGeom prst="rect">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prstClr val="white"/>
                </a:solidFill>
              </a:endParaRPr>
            </a:p>
          </p:txBody>
        </p:sp>
        <p:sp>
          <p:nvSpPr>
            <p:cNvPr id="19" name="文本框 28">
              <a:extLst>
                <a:ext uri="{FF2B5EF4-FFF2-40B4-BE49-F238E27FC236}">
                  <a16:creationId xmlns:a16="http://schemas.microsoft.com/office/drawing/2014/main" id="{5BB0E17D-9752-4042-86F0-94409BC69F26}"/>
                </a:ext>
              </a:extLst>
            </p:cNvPr>
            <p:cNvSpPr txBox="1">
              <a:spLocks noChangeArrowheads="1"/>
            </p:cNvSpPr>
            <p:nvPr/>
          </p:nvSpPr>
          <p:spPr bwMode="auto">
            <a:xfrm>
              <a:off x="8805863" y="2667001"/>
              <a:ext cx="2484437" cy="77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00">
                  <a:solidFill>
                    <a:srgbClr val="FFFFFF"/>
                  </a:solidFill>
                  <a:latin typeface="微软雅黑" pitchFamily="34" charset="-122"/>
                  <a:ea typeface="微软雅黑" pitchFamily="34" charset="-122"/>
                </a:rPr>
                <a:t>春种一粒粟</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秋收万颗籽，点滴进步，成就价值是我们的一贯的追求。</a:t>
              </a:r>
            </a:p>
          </p:txBody>
        </p:sp>
        <p:sp>
          <p:nvSpPr>
            <p:cNvPr id="20" name="文本框 29">
              <a:extLst>
                <a:ext uri="{FF2B5EF4-FFF2-40B4-BE49-F238E27FC236}">
                  <a16:creationId xmlns:a16="http://schemas.microsoft.com/office/drawing/2014/main" id="{6D8AAB19-F5FE-441B-86D3-8FCCC4433EDA}"/>
                </a:ext>
              </a:extLst>
            </p:cNvPr>
            <p:cNvSpPr txBox="1">
              <a:spLocks noChangeArrowheads="1"/>
            </p:cNvSpPr>
            <p:nvPr/>
          </p:nvSpPr>
          <p:spPr bwMode="auto">
            <a:xfrm>
              <a:off x="9440863" y="2124074"/>
              <a:ext cx="1893887"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a:solidFill>
                    <a:srgbClr val="FFFFFF"/>
                  </a:solidFill>
                  <a:latin typeface="微软雅黑" pitchFamily="34" charset="-122"/>
                  <a:ea typeface="微软雅黑" pitchFamily="34" charset="-122"/>
                </a:rPr>
                <a:t>单击此处添加标题</a:t>
              </a:r>
            </a:p>
          </p:txBody>
        </p:sp>
        <p:pic>
          <p:nvPicPr>
            <p:cNvPr id="21" name="组合 31">
              <a:extLst>
                <a:ext uri="{FF2B5EF4-FFF2-40B4-BE49-F238E27FC236}">
                  <a16:creationId xmlns:a16="http://schemas.microsoft.com/office/drawing/2014/main" id="{7F263619-967F-4644-AB89-4B2A5D3B4797}"/>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61438" y="2078038"/>
              <a:ext cx="431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F6655C74-CA5E-4D33-AA78-883D0AD528A8}"/>
                </a:ext>
              </a:extLst>
            </p:cNvPr>
            <p:cNvSpPr/>
            <p:nvPr/>
          </p:nvSpPr>
          <p:spPr>
            <a:xfrm>
              <a:off x="8572500" y="3954463"/>
              <a:ext cx="2952750" cy="20447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prstClr val="white"/>
                </a:solidFill>
              </a:endParaRPr>
            </a:p>
          </p:txBody>
        </p:sp>
        <p:sp>
          <p:nvSpPr>
            <p:cNvPr id="23" name="文本框 36">
              <a:extLst>
                <a:ext uri="{FF2B5EF4-FFF2-40B4-BE49-F238E27FC236}">
                  <a16:creationId xmlns:a16="http://schemas.microsoft.com/office/drawing/2014/main" id="{74341088-A714-4245-9B9C-77D5F54C20FC}"/>
                </a:ext>
              </a:extLst>
            </p:cNvPr>
            <p:cNvSpPr txBox="1">
              <a:spLocks noChangeArrowheads="1"/>
            </p:cNvSpPr>
            <p:nvPr/>
          </p:nvSpPr>
          <p:spPr bwMode="auto">
            <a:xfrm>
              <a:off x="8805863" y="4845050"/>
              <a:ext cx="2484437" cy="77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00">
                  <a:solidFill>
                    <a:srgbClr val="FFFFFF"/>
                  </a:solidFill>
                  <a:latin typeface="微软雅黑" pitchFamily="34" charset="-122"/>
                  <a:ea typeface="微软雅黑" pitchFamily="34" charset="-122"/>
                </a:rPr>
                <a:t>春种一粒粟</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秋收万颗籽，点滴进步，成就价值是我们的一贯的追求。</a:t>
              </a:r>
            </a:p>
          </p:txBody>
        </p:sp>
        <p:sp>
          <p:nvSpPr>
            <p:cNvPr id="24" name="文本框 37">
              <a:extLst>
                <a:ext uri="{FF2B5EF4-FFF2-40B4-BE49-F238E27FC236}">
                  <a16:creationId xmlns:a16="http://schemas.microsoft.com/office/drawing/2014/main" id="{EA70A315-5B54-401C-9E9B-950F2457C1E6}"/>
                </a:ext>
              </a:extLst>
            </p:cNvPr>
            <p:cNvSpPr txBox="1">
              <a:spLocks noChangeArrowheads="1"/>
            </p:cNvSpPr>
            <p:nvPr/>
          </p:nvSpPr>
          <p:spPr bwMode="auto">
            <a:xfrm>
              <a:off x="9378950" y="4270375"/>
              <a:ext cx="1895475"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a:solidFill>
                    <a:srgbClr val="FFFFFF"/>
                  </a:solidFill>
                  <a:latin typeface="微软雅黑" pitchFamily="34" charset="-122"/>
                  <a:ea typeface="微软雅黑" pitchFamily="34" charset="-122"/>
                </a:rPr>
                <a:t>单击此处添加标题</a:t>
              </a:r>
            </a:p>
          </p:txBody>
        </p:sp>
        <p:sp>
          <p:nvSpPr>
            <p:cNvPr id="25" name="Freeform 110">
              <a:extLst>
                <a:ext uri="{FF2B5EF4-FFF2-40B4-BE49-F238E27FC236}">
                  <a16:creationId xmlns:a16="http://schemas.microsoft.com/office/drawing/2014/main" id="{CCFF799F-825D-47C3-AA54-0FDCFF843321}"/>
                </a:ext>
              </a:extLst>
            </p:cNvPr>
            <p:cNvSpPr>
              <a:spLocks noEditPoints="1"/>
            </p:cNvSpPr>
            <p:nvPr/>
          </p:nvSpPr>
          <p:spPr bwMode="auto">
            <a:xfrm>
              <a:off x="9023350" y="4240213"/>
              <a:ext cx="306388" cy="381000"/>
            </a:xfrm>
            <a:custGeom>
              <a:avLst/>
              <a:gdLst>
                <a:gd name="T0" fmla="*/ 2147483647 w 233"/>
                <a:gd name="T1" fmla="*/ 0 h 288"/>
                <a:gd name="T2" fmla="*/ 0 w 233"/>
                <a:gd name="T3" fmla="*/ 2147483647 h 288"/>
                <a:gd name="T4" fmla="*/ 2147483647 w 233"/>
                <a:gd name="T5" fmla="*/ 2147483647 h 288"/>
                <a:gd name="T6" fmla="*/ 2147483647 w 233"/>
                <a:gd name="T7" fmla="*/ 2147483647 h 288"/>
                <a:gd name="T8" fmla="*/ 2147483647 w 233"/>
                <a:gd name="T9" fmla="*/ 2147483647 h 288"/>
                <a:gd name="T10" fmla="*/ 2147483647 w 233"/>
                <a:gd name="T11" fmla="*/ 2147483647 h 288"/>
                <a:gd name="T12" fmla="*/ 2147483647 w 233"/>
                <a:gd name="T13" fmla="*/ 2147483647 h 288"/>
                <a:gd name="T14" fmla="*/ 2147483647 w 233"/>
                <a:gd name="T15" fmla="*/ 2147483647 h 288"/>
                <a:gd name="T16" fmla="*/ 2147483647 w 233"/>
                <a:gd name="T17" fmla="*/ 2147483647 h 288"/>
                <a:gd name="T18" fmla="*/ 2147483647 w 233"/>
                <a:gd name="T19" fmla="*/ 2147483647 h 288"/>
                <a:gd name="T20" fmla="*/ 2147483647 w 233"/>
                <a:gd name="T21" fmla="*/ 2147483647 h 288"/>
                <a:gd name="T22" fmla="*/ 2147483647 w 233"/>
                <a:gd name="T23" fmla="*/ 2147483647 h 288"/>
                <a:gd name="T24" fmla="*/ 2147483647 w 233"/>
                <a:gd name="T25" fmla="*/ 2147483647 h 288"/>
                <a:gd name="T26" fmla="*/ 2147483647 w 233"/>
                <a:gd name="T27" fmla="*/ 2147483647 h 288"/>
                <a:gd name="T28" fmla="*/ 2147483647 w 233"/>
                <a:gd name="T29" fmla="*/ 2147483647 h 288"/>
                <a:gd name="T30" fmla="*/ 2147483647 w 233"/>
                <a:gd name="T31" fmla="*/ 2147483647 h 288"/>
                <a:gd name="T32" fmla="*/ 2147483647 w 233"/>
                <a:gd name="T33" fmla="*/ 2147483647 h 288"/>
                <a:gd name="T34" fmla="*/ 2147483647 w 233"/>
                <a:gd name="T35" fmla="*/ 2147483647 h 288"/>
                <a:gd name="T36" fmla="*/ 2147483647 w 233"/>
                <a:gd name="T37" fmla="*/ 2147483647 h 288"/>
                <a:gd name="T38" fmla="*/ 2147483647 w 233"/>
                <a:gd name="T39" fmla="*/ 2147483647 h 288"/>
                <a:gd name="T40" fmla="*/ 2147483647 w 233"/>
                <a:gd name="T41" fmla="*/ 2147483647 h 288"/>
                <a:gd name="T42" fmla="*/ 2147483647 w 233"/>
                <a:gd name="T43" fmla="*/ 2147483647 h 288"/>
                <a:gd name="T44" fmla="*/ 2147483647 w 233"/>
                <a:gd name="T45" fmla="*/ 2147483647 h 288"/>
                <a:gd name="T46" fmla="*/ 2147483647 w 233"/>
                <a:gd name="T47" fmla="*/ 2147483647 h 288"/>
                <a:gd name="T48" fmla="*/ 2147483647 w 233"/>
                <a:gd name="T49" fmla="*/ 2147483647 h 288"/>
                <a:gd name="T50" fmla="*/ 2147483647 w 233"/>
                <a:gd name="T51" fmla="*/ 2147483647 h 288"/>
                <a:gd name="T52" fmla="*/ 2147483647 w 233"/>
                <a:gd name="T53" fmla="*/ 2147483647 h 288"/>
                <a:gd name="T54" fmla="*/ 2147483647 w 233"/>
                <a:gd name="T55" fmla="*/ 2147483647 h 288"/>
                <a:gd name="T56" fmla="*/ 2147483647 w 233"/>
                <a:gd name="T57" fmla="*/ 2147483647 h 288"/>
                <a:gd name="T58" fmla="*/ 2147483647 w 233"/>
                <a:gd name="T59" fmla="*/ 2147483647 h 288"/>
                <a:gd name="T60" fmla="*/ 2147483647 w 233"/>
                <a:gd name="T61" fmla="*/ 2147483647 h 288"/>
                <a:gd name="T62" fmla="*/ 2147483647 w 233"/>
                <a:gd name="T63" fmla="*/ 2147483647 h 288"/>
                <a:gd name="T64" fmla="*/ 2147483647 w 233"/>
                <a:gd name="T65" fmla="*/ 2147483647 h 288"/>
                <a:gd name="T66" fmla="*/ 2147483647 w 233"/>
                <a:gd name="T67" fmla="*/ 2147483647 h 288"/>
                <a:gd name="T68" fmla="*/ 2147483647 w 233"/>
                <a:gd name="T69" fmla="*/ 2147483647 h 288"/>
                <a:gd name="T70" fmla="*/ 2147483647 w 233"/>
                <a:gd name="T71" fmla="*/ 2147483647 h 288"/>
                <a:gd name="T72" fmla="*/ 2147483647 w 233"/>
                <a:gd name="T73" fmla="*/ 2147483647 h 288"/>
                <a:gd name="T74" fmla="*/ 2147483647 w 233"/>
                <a:gd name="T75" fmla="*/ 2147483647 h 288"/>
                <a:gd name="T76" fmla="*/ 2147483647 w 233"/>
                <a:gd name="T77" fmla="*/ 2147483647 h 288"/>
                <a:gd name="T78" fmla="*/ 2147483647 w 233"/>
                <a:gd name="T79" fmla="*/ 2147483647 h 288"/>
                <a:gd name="T80" fmla="*/ 2147483647 w 233"/>
                <a:gd name="T81" fmla="*/ 2147483647 h 288"/>
                <a:gd name="T82" fmla="*/ 2147483647 w 233"/>
                <a:gd name="T83" fmla="*/ 2147483647 h 288"/>
                <a:gd name="T84" fmla="*/ 2147483647 w 233"/>
                <a:gd name="T85" fmla="*/ 2147483647 h 288"/>
                <a:gd name="T86" fmla="*/ 2147483647 w 233"/>
                <a:gd name="T87" fmla="*/ 2147483647 h 288"/>
                <a:gd name="T88" fmla="*/ 2147483647 w 233"/>
                <a:gd name="T89" fmla="*/ 2147483647 h 288"/>
                <a:gd name="T90" fmla="*/ 2147483647 w 233"/>
                <a:gd name="T91" fmla="*/ 2147483647 h 288"/>
                <a:gd name="T92" fmla="*/ 2147483647 w 233"/>
                <a:gd name="T93" fmla="*/ 2147483647 h 288"/>
                <a:gd name="T94" fmla="*/ 2147483647 w 233"/>
                <a:gd name="T95" fmla="*/ 2147483647 h 2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3"/>
                <a:gd name="T145" fmla="*/ 0 h 288"/>
                <a:gd name="T146" fmla="*/ 233 w 233"/>
                <a:gd name="T147" fmla="*/ 288 h 2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3" h="288">
                  <a:moveTo>
                    <a:pt x="209" y="0"/>
                  </a:moveTo>
                  <a:cubicBezTo>
                    <a:pt x="24" y="0"/>
                    <a:pt x="24" y="0"/>
                    <a:pt x="24" y="0"/>
                  </a:cubicBezTo>
                  <a:cubicBezTo>
                    <a:pt x="11" y="0"/>
                    <a:pt x="0" y="11"/>
                    <a:pt x="0" y="24"/>
                  </a:cubicBezTo>
                  <a:cubicBezTo>
                    <a:pt x="0" y="264"/>
                    <a:pt x="0" y="264"/>
                    <a:pt x="0" y="264"/>
                  </a:cubicBezTo>
                  <a:cubicBezTo>
                    <a:pt x="0" y="277"/>
                    <a:pt x="11" y="288"/>
                    <a:pt x="24" y="288"/>
                  </a:cubicBezTo>
                  <a:cubicBezTo>
                    <a:pt x="209" y="288"/>
                    <a:pt x="209" y="288"/>
                    <a:pt x="209" y="288"/>
                  </a:cubicBezTo>
                  <a:cubicBezTo>
                    <a:pt x="223" y="288"/>
                    <a:pt x="233" y="277"/>
                    <a:pt x="233" y="264"/>
                  </a:cubicBezTo>
                  <a:cubicBezTo>
                    <a:pt x="233" y="24"/>
                    <a:pt x="233" y="24"/>
                    <a:pt x="233" y="24"/>
                  </a:cubicBezTo>
                  <a:cubicBezTo>
                    <a:pt x="233" y="11"/>
                    <a:pt x="223" y="0"/>
                    <a:pt x="209" y="0"/>
                  </a:cubicBezTo>
                  <a:close/>
                  <a:moveTo>
                    <a:pt x="26" y="37"/>
                  </a:moveTo>
                  <a:cubicBezTo>
                    <a:pt x="26" y="31"/>
                    <a:pt x="32" y="26"/>
                    <a:pt x="39" y="26"/>
                  </a:cubicBezTo>
                  <a:cubicBezTo>
                    <a:pt x="194" y="26"/>
                    <a:pt x="194" y="26"/>
                    <a:pt x="194" y="26"/>
                  </a:cubicBezTo>
                  <a:cubicBezTo>
                    <a:pt x="201" y="26"/>
                    <a:pt x="207" y="31"/>
                    <a:pt x="207" y="37"/>
                  </a:cubicBezTo>
                  <a:cubicBezTo>
                    <a:pt x="207" y="82"/>
                    <a:pt x="207" y="82"/>
                    <a:pt x="207" y="82"/>
                  </a:cubicBezTo>
                  <a:cubicBezTo>
                    <a:pt x="207" y="88"/>
                    <a:pt x="201" y="93"/>
                    <a:pt x="194" y="93"/>
                  </a:cubicBezTo>
                  <a:cubicBezTo>
                    <a:pt x="39" y="93"/>
                    <a:pt x="39" y="93"/>
                    <a:pt x="39" y="93"/>
                  </a:cubicBezTo>
                  <a:cubicBezTo>
                    <a:pt x="32" y="93"/>
                    <a:pt x="26" y="88"/>
                    <a:pt x="26" y="82"/>
                  </a:cubicBezTo>
                  <a:lnTo>
                    <a:pt x="26" y="37"/>
                  </a:lnTo>
                  <a:close/>
                  <a:moveTo>
                    <a:pt x="47" y="257"/>
                  </a:moveTo>
                  <a:cubicBezTo>
                    <a:pt x="37" y="257"/>
                    <a:pt x="37" y="257"/>
                    <a:pt x="37" y="257"/>
                  </a:cubicBezTo>
                  <a:cubicBezTo>
                    <a:pt x="31" y="257"/>
                    <a:pt x="26" y="251"/>
                    <a:pt x="26" y="243"/>
                  </a:cubicBezTo>
                  <a:cubicBezTo>
                    <a:pt x="26" y="235"/>
                    <a:pt x="31" y="229"/>
                    <a:pt x="37" y="229"/>
                  </a:cubicBezTo>
                  <a:cubicBezTo>
                    <a:pt x="47" y="229"/>
                    <a:pt x="47" y="229"/>
                    <a:pt x="47" y="229"/>
                  </a:cubicBezTo>
                  <a:cubicBezTo>
                    <a:pt x="53" y="229"/>
                    <a:pt x="58" y="235"/>
                    <a:pt x="58" y="243"/>
                  </a:cubicBezTo>
                  <a:cubicBezTo>
                    <a:pt x="58" y="251"/>
                    <a:pt x="53" y="257"/>
                    <a:pt x="47" y="257"/>
                  </a:cubicBezTo>
                  <a:close/>
                  <a:moveTo>
                    <a:pt x="47" y="204"/>
                  </a:moveTo>
                  <a:cubicBezTo>
                    <a:pt x="37" y="204"/>
                    <a:pt x="37" y="204"/>
                    <a:pt x="37" y="204"/>
                  </a:cubicBezTo>
                  <a:cubicBezTo>
                    <a:pt x="31" y="204"/>
                    <a:pt x="26" y="198"/>
                    <a:pt x="26" y="190"/>
                  </a:cubicBezTo>
                  <a:cubicBezTo>
                    <a:pt x="26" y="182"/>
                    <a:pt x="31" y="175"/>
                    <a:pt x="37" y="175"/>
                  </a:cubicBezTo>
                  <a:cubicBezTo>
                    <a:pt x="47" y="175"/>
                    <a:pt x="47" y="175"/>
                    <a:pt x="47" y="175"/>
                  </a:cubicBezTo>
                  <a:cubicBezTo>
                    <a:pt x="53" y="175"/>
                    <a:pt x="58" y="182"/>
                    <a:pt x="58" y="190"/>
                  </a:cubicBezTo>
                  <a:cubicBezTo>
                    <a:pt x="58" y="198"/>
                    <a:pt x="53" y="204"/>
                    <a:pt x="47" y="204"/>
                  </a:cubicBezTo>
                  <a:close/>
                  <a:moveTo>
                    <a:pt x="47" y="151"/>
                  </a:moveTo>
                  <a:cubicBezTo>
                    <a:pt x="37" y="151"/>
                    <a:pt x="37" y="151"/>
                    <a:pt x="37" y="151"/>
                  </a:cubicBezTo>
                  <a:cubicBezTo>
                    <a:pt x="31" y="151"/>
                    <a:pt x="26" y="145"/>
                    <a:pt x="26" y="137"/>
                  </a:cubicBezTo>
                  <a:cubicBezTo>
                    <a:pt x="26" y="129"/>
                    <a:pt x="31" y="122"/>
                    <a:pt x="37" y="122"/>
                  </a:cubicBezTo>
                  <a:cubicBezTo>
                    <a:pt x="47" y="122"/>
                    <a:pt x="47" y="122"/>
                    <a:pt x="47" y="122"/>
                  </a:cubicBezTo>
                  <a:cubicBezTo>
                    <a:pt x="53" y="122"/>
                    <a:pt x="58" y="129"/>
                    <a:pt x="58" y="137"/>
                  </a:cubicBezTo>
                  <a:cubicBezTo>
                    <a:pt x="58" y="145"/>
                    <a:pt x="53" y="151"/>
                    <a:pt x="47" y="151"/>
                  </a:cubicBezTo>
                  <a:close/>
                  <a:moveTo>
                    <a:pt x="96" y="257"/>
                  </a:moveTo>
                  <a:cubicBezTo>
                    <a:pt x="86" y="257"/>
                    <a:pt x="86" y="257"/>
                    <a:pt x="86" y="257"/>
                  </a:cubicBezTo>
                  <a:cubicBezTo>
                    <a:pt x="80" y="257"/>
                    <a:pt x="75" y="251"/>
                    <a:pt x="75" y="243"/>
                  </a:cubicBezTo>
                  <a:cubicBezTo>
                    <a:pt x="75" y="235"/>
                    <a:pt x="80" y="229"/>
                    <a:pt x="86" y="229"/>
                  </a:cubicBezTo>
                  <a:cubicBezTo>
                    <a:pt x="96" y="229"/>
                    <a:pt x="96" y="229"/>
                    <a:pt x="96" y="229"/>
                  </a:cubicBezTo>
                  <a:cubicBezTo>
                    <a:pt x="102" y="229"/>
                    <a:pt x="107" y="235"/>
                    <a:pt x="107" y="243"/>
                  </a:cubicBezTo>
                  <a:cubicBezTo>
                    <a:pt x="107" y="251"/>
                    <a:pt x="102" y="257"/>
                    <a:pt x="96" y="257"/>
                  </a:cubicBezTo>
                  <a:close/>
                  <a:moveTo>
                    <a:pt x="96" y="204"/>
                  </a:moveTo>
                  <a:cubicBezTo>
                    <a:pt x="86" y="204"/>
                    <a:pt x="86" y="204"/>
                    <a:pt x="86" y="204"/>
                  </a:cubicBezTo>
                  <a:cubicBezTo>
                    <a:pt x="80" y="204"/>
                    <a:pt x="75" y="198"/>
                    <a:pt x="75" y="190"/>
                  </a:cubicBezTo>
                  <a:cubicBezTo>
                    <a:pt x="75" y="182"/>
                    <a:pt x="80" y="175"/>
                    <a:pt x="86" y="175"/>
                  </a:cubicBezTo>
                  <a:cubicBezTo>
                    <a:pt x="96" y="175"/>
                    <a:pt x="96" y="175"/>
                    <a:pt x="96" y="175"/>
                  </a:cubicBezTo>
                  <a:cubicBezTo>
                    <a:pt x="102" y="175"/>
                    <a:pt x="107" y="182"/>
                    <a:pt x="107" y="190"/>
                  </a:cubicBezTo>
                  <a:cubicBezTo>
                    <a:pt x="107" y="198"/>
                    <a:pt x="102" y="204"/>
                    <a:pt x="96" y="204"/>
                  </a:cubicBezTo>
                  <a:close/>
                  <a:moveTo>
                    <a:pt x="96" y="151"/>
                  </a:moveTo>
                  <a:cubicBezTo>
                    <a:pt x="86" y="151"/>
                    <a:pt x="86" y="151"/>
                    <a:pt x="86" y="151"/>
                  </a:cubicBezTo>
                  <a:cubicBezTo>
                    <a:pt x="80" y="151"/>
                    <a:pt x="75" y="145"/>
                    <a:pt x="75" y="137"/>
                  </a:cubicBezTo>
                  <a:cubicBezTo>
                    <a:pt x="75" y="129"/>
                    <a:pt x="80" y="122"/>
                    <a:pt x="86" y="122"/>
                  </a:cubicBezTo>
                  <a:cubicBezTo>
                    <a:pt x="96" y="122"/>
                    <a:pt x="96" y="122"/>
                    <a:pt x="96" y="122"/>
                  </a:cubicBezTo>
                  <a:cubicBezTo>
                    <a:pt x="102" y="122"/>
                    <a:pt x="107" y="129"/>
                    <a:pt x="107" y="137"/>
                  </a:cubicBezTo>
                  <a:cubicBezTo>
                    <a:pt x="107" y="145"/>
                    <a:pt x="102" y="151"/>
                    <a:pt x="96" y="151"/>
                  </a:cubicBezTo>
                  <a:close/>
                  <a:moveTo>
                    <a:pt x="145" y="257"/>
                  </a:moveTo>
                  <a:cubicBezTo>
                    <a:pt x="135" y="257"/>
                    <a:pt x="135" y="257"/>
                    <a:pt x="135" y="257"/>
                  </a:cubicBezTo>
                  <a:cubicBezTo>
                    <a:pt x="129" y="257"/>
                    <a:pt x="123" y="251"/>
                    <a:pt x="123" y="243"/>
                  </a:cubicBezTo>
                  <a:cubicBezTo>
                    <a:pt x="123" y="235"/>
                    <a:pt x="129" y="229"/>
                    <a:pt x="135" y="229"/>
                  </a:cubicBezTo>
                  <a:cubicBezTo>
                    <a:pt x="145" y="229"/>
                    <a:pt x="145" y="229"/>
                    <a:pt x="145" y="229"/>
                  </a:cubicBezTo>
                  <a:cubicBezTo>
                    <a:pt x="151" y="229"/>
                    <a:pt x="156" y="235"/>
                    <a:pt x="156" y="243"/>
                  </a:cubicBezTo>
                  <a:cubicBezTo>
                    <a:pt x="156" y="251"/>
                    <a:pt x="151" y="257"/>
                    <a:pt x="145" y="257"/>
                  </a:cubicBezTo>
                  <a:close/>
                  <a:moveTo>
                    <a:pt x="145" y="204"/>
                  </a:moveTo>
                  <a:cubicBezTo>
                    <a:pt x="135" y="204"/>
                    <a:pt x="135" y="204"/>
                    <a:pt x="135" y="204"/>
                  </a:cubicBezTo>
                  <a:cubicBezTo>
                    <a:pt x="129" y="204"/>
                    <a:pt x="123" y="198"/>
                    <a:pt x="123" y="190"/>
                  </a:cubicBezTo>
                  <a:cubicBezTo>
                    <a:pt x="123" y="182"/>
                    <a:pt x="129" y="175"/>
                    <a:pt x="135" y="175"/>
                  </a:cubicBezTo>
                  <a:cubicBezTo>
                    <a:pt x="145" y="175"/>
                    <a:pt x="145" y="175"/>
                    <a:pt x="145" y="175"/>
                  </a:cubicBezTo>
                  <a:cubicBezTo>
                    <a:pt x="151" y="175"/>
                    <a:pt x="156" y="182"/>
                    <a:pt x="156" y="190"/>
                  </a:cubicBezTo>
                  <a:cubicBezTo>
                    <a:pt x="156" y="198"/>
                    <a:pt x="151" y="204"/>
                    <a:pt x="145" y="204"/>
                  </a:cubicBezTo>
                  <a:close/>
                  <a:moveTo>
                    <a:pt x="145" y="151"/>
                  </a:moveTo>
                  <a:cubicBezTo>
                    <a:pt x="135" y="151"/>
                    <a:pt x="135" y="151"/>
                    <a:pt x="135" y="151"/>
                  </a:cubicBezTo>
                  <a:cubicBezTo>
                    <a:pt x="129" y="151"/>
                    <a:pt x="123" y="145"/>
                    <a:pt x="123" y="137"/>
                  </a:cubicBezTo>
                  <a:cubicBezTo>
                    <a:pt x="123" y="129"/>
                    <a:pt x="129" y="122"/>
                    <a:pt x="135" y="122"/>
                  </a:cubicBezTo>
                  <a:cubicBezTo>
                    <a:pt x="145" y="122"/>
                    <a:pt x="145" y="122"/>
                    <a:pt x="145" y="122"/>
                  </a:cubicBezTo>
                  <a:cubicBezTo>
                    <a:pt x="151" y="122"/>
                    <a:pt x="156" y="129"/>
                    <a:pt x="156" y="137"/>
                  </a:cubicBezTo>
                  <a:cubicBezTo>
                    <a:pt x="156" y="145"/>
                    <a:pt x="151" y="151"/>
                    <a:pt x="145" y="151"/>
                  </a:cubicBezTo>
                  <a:close/>
                  <a:moveTo>
                    <a:pt x="207" y="247"/>
                  </a:moveTo>
                  <a:cubicBezTo>
                    <a:pt x="207" y="253"/>
                    <a:pt x="200" y="257"/>
                    <a:pt x="197" y="257"/>
                  </a:cubicBezTo>
                  <a:cubicBezTo>
                    <a:pt x="185" y="257"/>
                    <a:pt x="185" y="257"/>
                    <a:pt x="185" y="257"/>
                  </a:cubicBezTo>
                  <a:cubicBezTo>
                    <a:pt x="182" y="257"/>
                    <a:pt x="175" y="253"/>
                    <a:pt x="175" y="247"/>
                  </a:cubicBezTo>
                  <a:cubicBezTo>
                    <a:pt x="175" y="185"/>
                    <a:pt x="175" y="185"/>
                    <a:pt x="175" y="185"/>
                  </a:cubicBezTo>
                  <a:cubicBezTo>
                    <a:pt x="175" y="180"/>
                    <a:pt x="182" y="175"/>
                    <a:pt x="185" y="175"/>
                  </a:cubicBezTo>
                  <a:cubicBezTo>
                    <a:pt x="197" y="175"/>
                    <a:pt x="197" y="175"/>
                    <a:pt x="197" y="175"/>
                  </a:cubicBezTo>
                  <a:cubicBezTo>
                    <a:pt x="200" y="175"/>
                    <a:pt x="207" y="180"/>
                    <a:pt x="207" y="185"/>
                  </a:cubicBezTo>
                  <a:lnTo>
                    <a:pt x="207" y="247"/>
                  </a:lnTo>
                  <a:close/>
                  <a:moveTo>
                    <a:pt x="196" y="151"/>
                  </a:moveTo>
                  <a:cubicBezTo>
                    <a:pt x="186" y="151"/>
                    <a:pt x="186" y="151"/>
                    <a:pt x="186" y="151"/>
                  </a:cubicBezTo>
                  <a:cubicBezTo>
                    <a:pt x="180" y="151"/>
                    <a:pt x="175" y="145"/>
                    <a:pt x="175" y="137"/>
                  </a:cubicBezTo>
                  <a:cubicBezTo>
                    <a:pt x="175" y="129"/>
                    <a:pt x="180" y="123"/>
                    <a:pt x="186" y="123"/>
                  </a:cubicBezTo>
                  <a:cubicBezTo>
                    <a:pt x="196" y="123"/>
                    <a:pt x="196" y="123"/>
                    <a:pt x="196" y="123"/>
                  </a:cubicBezTo>
                  <a:cubicBezTo>
                    <a:pt x="202" y="123"/>
                    <a:pt x="207" y="129"/>
                    <a:pt x="207" y="137"/>
                  </a:cubicBezTo>
                  <a:cubicBezTo>
                    <a:pt x="207" y="145"/>
                    <a:pt x="202" y="151"/>
                    <a:pt x="196" y="1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p>
          </p:txBody>
        </p:sp>
      </p:grpSp>
      <p:sp>
        <p:nvSpPr>
          <p:cNvPr id="26" name="矩形 39">
            <a:extLst>
              <a:ext uri="{FF2B5EF4-FFF2-40B4-BE49-F238E27FC236}">
                <a16:creationId xmlns:a16="http://schemas.microsoft.com/office/drawing/2014/main" id="{57D5E49F-DF3E-49C1-BD05-0D122402CDBD}"/>
              </a:ext>
            </a:extLst>
          </p:cNvPr>
          <p:cNvSpPr>
            <a:spLocks noChangeArrowheads="1"/>
          </p:cNvSpPr>
          <p:nvPr/>
        </p:nvSpPr>
        <p:spPr bwMode="auto">
          <a:xfrm>
            <a:off x="7367301" y="2094703"/>
            <a:ext cx="3722688"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Aft>
                <a:spcPct val="40000"/>
              </a:spcAft>
              <a:buClr>
                <a:srgbClr val="292929"/>
              </a:buClr>
            </a:pPr>
            <a:r>
              <a:rPr lang="en-US" altLang="zh-CN" sz="1200" dirty="0">
                <a:solidFill>
                  <a:schemeClr val="bg1">
                    <a:lumMod val="50000"/>
                  </a:schemeClr>
                </a:solidFill>
                <a:latin typeface="Hiragino Sans GB W3" pitchFamily="34" charset="-122"/>
                <a:ea typeface="Hiragino Sans GB W3" pitchFamily="34" charset="-122"/>
              </a:rPr>
              <a:t>This text can be replaced with your own text. All phrases can be replaced with your own text</a:t>
            </a:r>
            <a:r>
              <a:rPr lang="en-US" altLang="zh-CN" sz="1200" noProof="1">
                <a:solidFill>
                  <a:schemeClr val="bg1">
                    <a:lumMod val="50000"/>
                  </a:schemeClr>
                </a:solidFill>
                <a:latin typeface="Hiragino Sans GB W3" pitchFamily="34" charset="-122"/>
                <a:ea typeface="Hiragino Sans GB W3" pitchFamily="34" charset="-122"/>
              </a:rPr>
              <a:t> </a:t>
            </a:r>
            <a:endParaRPr lang="de-DE" altLang="zh-CN" sz="1200" dirty="0">
              <a:solidFill>
                <a:schemeClr val="bg1">
                  <a:lumMod val="50000"/>
                </a:schemeClr>
              </a:solidFill>
              <a:latin typeface="Hiragino Sans GB W3" pitchFamily="34" charset="-122"/>
              <a:ea typeface="Hiragino Sans GB W3" pitchFamily="34" charset="-122"/>
            </a:endParaRPr>
          </a:p>
        </p:txBody>
      </p:sp>
      <p:sp>
        <p:nvSpPr>
          <p:cNvPr id="27" name="矩形 40">
            <a:extLst>
              <a:ext uri="{FF2B5EF4-FFF2-40B4-BE49-F238E27FC236}">
                <a16:creationId xmlns:a16="http://schemas.microsoft.com/office/drawing/2014/main" id="{1B70564D-15D8-4C6B-93F1-93EBEA832F19}"/>
              </a:ext>
            </a:extLst>
          </p:cNvPr>
          <p:cNvSpPr>
            <a:spLocks noChangeArrowheads="1"/>
          </p:cNvSpPr>
          <p:nvPr/>
        </p:nvSpPr>
        <p:spPr bwMode="auto">
          <a:xfrm>
            <a:off x="7367301" y="3074417"/>
            <a:ext cx="3722688"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Aft>
                <a:spcPct val="40000"/>
              </a:spcAft>
              <a:buClr>
                <a:srgbClr val="292929"/>
              </a:buClr>
            </a:pPr>
            <a:r>
              <a:rPr lang="en-US" altLang="zh-CN" sz="1200" dirty="0">
                <a:solidFill>
                  <a:schemeClr val="bg1">
                    <a:lumMod val="50000"/>
                  </a:schemeClr>
                </a:solidFill>
                <a:latin typeface="Hiragino Sans GB W3" pitchFamily="34" charset="-122"/>
                <a:ea typeface="Hiragino Sans GB W3" pitchFamily="34" charset="-122"/>
              </a:rPr>
              <a:t>This text can be replaced with your own text. All phrases can be replaced with your own text</a:t>
            </a:r>
            <a:r>
              <a:rPr lang="en-US" altLang="zh-CN" sz="1200" noProof="1">
                <a:solidFill>
                  <a:schemeClr val="bg1">
                    <a:lumMod val="50000"/>
                  </a:schemeClr>
                </a:solidFill>
                <a:latin typeface="Hiragino Sans GB W3" pitchFamily="34" charset="-122"/>
                <a:ea typeface="Hiragino Sans GB W3" pitchFamily="34" charset="-122"/>
              </a:rPr>
              <a:t> </a:t>
            </a:r>
            <a:endParaRPr lang="de-DE" altLang="zh-CN" sz="1200" dirty="0">
              <a:solidFill>
                <a:schemeClr val="bg1">
                  <a:lumMod val="50000"/>
                </a:schemeClr>
              </a:solidFill>
              <a:latin typeface="Hiragino Sans GB W3" pitchFamily="34" charset="-122"/>
              <a:ea typeface="Hiragino Sans GB W3" pitchFamily="34" charset="-122"/>
            </a:endParaRPr>
          </a:p>
        </p:txBody>
      </p:sp>
      <p:sp>
        <p:nvSpPr>
          <p:cNvPr id="28" name="矩形 47">
            <a:extLst>
              <a:ext uri="{FF2B5EF4-FFF2-40B4-BE49-F238E27FC236}">
                <a16:creationId xmlns:a16="http://schemas.microsoft.com/office/drawing/2014/main" id="{81DB9A16-76A3-4A44-8A08-2CC92843F810}"/>
              </a:ext>
            </a:extLst>
          </p:cNvPr>
          <p:cNvSpPr>
            <a:spLocks noChangeArrowheads="1"/>
          </p:cNvSpPr>
          <p:nvPr/>
        </p:nvSpPr>
        <p:spPr bwMode="auto">
          <a:xfrm>
            <a:off x="7367301" y="5097570"/>
            <a:ext cx="3722688"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Aft>
                <a:spcPct val="40000"/>
              </a:spcAft>
              <a:buClr>
                <a:srgbClr val="292929"/>
              </a:buClr>
            </a:pPr>
            <a:r>
              <a:rPr lang="en-US" altLang="zh-CN" sz="1200" dirty="0">
                <a:solidFill>
                  <a:schemeClr val="bg1">
                    <a:lumMod val="50000"/>
                  </a:schemeClr>
                </a:solidFill>
                <a:latin typeface="Hiragino Sans GB W3" pitchFamily="34" charset="-122"/>
                <a:ea typeface="Hiragino Sans GB W3" pitchFamily="34" charset="-122"/>
              </a:rPr>
              <a:t>This text can be replaced with your own text. All phrases can be replaced with your own text</a:t>
            </a:r>
            <a:r>
              <a:rPr lang="en-US" altLang="zh-CN" sz="1200" noProof="1">
                <a:solidFill>
                  <a:schemeClr val="bg1">
                    <a:lumMod val="50000"/>
                  </a:schemeClr>
                </a:solidFill>
                <a:latin typeface="Hiragino Sans GB W3" pitchFamily="34" charset="-122"/>
                <a:ea typeface="Hiragino Sans GB W3" pitchFamily="34" charset="-122"/>
              </a:rPr>
              <a:t> </a:t>
            </a:r>
            <a:endParaRPr lang="de-DE" altLang="zh-CN" sz="1200" dirty="0">
              <a:solidFill>
                <a:schemeClr val="bg1">
                  <a:lumMod val="50000"/>
                </a:schemeClr>
              </a:solidFill>
              <a:latin typeface="Hiragino Sans GB W3" pitchFamily="34" charset="-122"/>
              <a:ea typeface="Hiragino Sans GB W3" pitchFamily="34" charset="-122"/>
            </a:endParaRPr>
          </a:p>
        </p:txBody>
      </p:sp>
      <p:sp>
        <p:nvSpPr>
          <p:cNvPr id="29" name="矩形 40">
            <a:extLst>
              <a:ext uri="{FF2B5EF4-FFF2-40B4-BE49-F238E27FC236}">
                <a16:creationId xmlns:a16="http://schemas.microsoft.com/office/drawing/2014/main" id="{79C59B99-F0AA-4388-89B6-609951C2EA48}"/>
              </a:ext>
            </a:extLst>
          </p:cNvPr>
          <p:cNvSpPr>
            <a:spLocks noChangeArrowheads="1"/>
          </p:cNvSpPr>
          <p:nvPr/>
        </p:nvSpPr>
        <p:spPr bwMode="auto">
          <a:xfrm>
            <a:off x="7330345" y="4056809"/>
            <a:ext cx="3722688"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Aft>
                <a:spcPct val="40000"/>
              </a:spcAft>
              <a:buClr>
                <a:srgbClr val="292929"/>
              </a:buClr>
            </a:pPr>
            <a:r>
              <a:rPr lang="en-US" altLang="zh-CN" sz="1200" dirty="0">
                <a:solidFill>
                  <a:schemeClr val="bg1">
                    <a:lumMod val="50000"/>
                  </a:schemeClr>
                </a:solidFill>
                <a:latin typeface="Hiragino Sans GB W3" pitchFamily="34" charset="-122"/>
                <a:ea typeface="Hiragino Sans GB W3" pitchFamily="34" charset="-122"/>
              </a:rPr>
              <a:t>This text can be replaced with your own text. All phrases can be replaced with your own text</a:t>
            </a:r>
            <a:r>
              <a:rPr lang="en-US" altLang="zh-CN" sz="1200" noProof="1">
                <a:solidFill>
                  <a:schemeClr val="bg1">
                    <a:lumMod val="50000"/>
                  </a:schemeClr>
                </a:solidFill>
                <a:latin typeface="Hiragino Sans GB W3" pitchFamily="34" charset="-122"/>
                <a:ea typeface="Hiragino Sans GB W3" pitchFamily="34" charset="-122"/>
              </a:rPr>
              <a:t> </a:t>
            </a:r>
            <a:endParaRPr lang="de-DE" altLang="zh-CN" sz="1200" dirty="0">
              <a:solidFill>
                <a:schemeClr val="bg1">
                  <a:lumMod val="50000"/>
                </a:schemeClr>
              </a:solidFill>
              <a:latin typeface="Hiragino Sans GB W3" pitchFamily="34" charset="-122"/>
              <a:ea typeface="Hiragino Sans GB W3" pitchFamily="34" charset="-122"/>
            </a:endParaRPr>
          </a:p>
        </p:txBody>
      </p:sp>
    </p:spTree>
    <p:extLst>
      <p:ext uri="{BB962C8B-B14F-4D97-AF65-F5344CB8AC3E}">
        <p14:creationId xmlns:p14="http://schemas.microsoft.com/office/powerpoint/2010/main" val="399468731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250"/>
                                        <p:tgtEl>
                                          <p:spTgt spid="26"/>
                                        </p:tgtEl>
                                      </p:cBhvr>
                                    </p:animEffect>
                                    <p:anim calcmode="lin" valueType="num">
                                      <p:cBhvr>
                                        <p:cTn id="18" dur="250" fill="hold"/>
                                        <p:tgtEl>
                                          <p:spTgt spid="26"/>
                                        </p:tgtEl>
                                        <p:attrNameLst>
                                          <p:attrName>ppt_x</p:attrName>
                                        </p:attrNameLst>
                                      </p:cBhvr>
                                      <p:tavLst>
                                        <p:tav tm="0">
                                          <p:val>
                                            <p:strVal val="#ppt_x"/>
                                          </p:val>
                                        </p:tav>
                                        <p:tav tm="100000">
                                          <p:val>
                                            <p:strVal val="#ppt_x"/>
                                          </p:val>
                                        </p:tav>
                                      </p:tavLst>
                                    </p:anim>
                                    <p:anim calcmode="lin" valueType="num">
                                      <p:cBhvr>
                                        <p:cTn id="19" dur="25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250"/>
                                        <p:tgtEl>
                                          <p:spTgt spid="27"/>
                                        </p:tgtEl>
                                      </p:cBhvr>
                                    </p:animEffect>
                                    <p:anim calcmode="lin" valueType="num">
                                      <p:cBhvr>
                                        <p:cTn id="24" dur="250" fill="hold"/>
                                        <p:tgtEl>
                                          <p:spTgt spid="27"/>
                                        </p:tgtEl>
                                        <p:attrNameLst>
                                          <p:attrName>ppt_x</p:attrName>
                                        </p:attrNameLst>
                                      </p:cBhvr>
                                      <p:tavLst>
                                        <p:tav tm="0">
                                          <p:val>
                                            <p:strVal val="#ppt_x"/>
                                          </p:val>
                                        </p:tav>
                                        <p:tav tm="100000">
                                          <p:val>
                                            <p:strVal val="#ppt_x"/>
                                          </p:val>
                                        </p:tav>
                                      </p:tavLst>
                                    </p:anim>
                                    <p:anim calcmode="lin" valueType="num">
                                      <p:cBhvr>
                                        <p:cTn id="25" dur="25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250"/>
                                        <p:tgtEl>
                                          <p:spTgt spid="28"/>
                                        </p:tgtEl>
                                      </p:cBhvr>
                                    </p:animEffect>
                                    <p:anim calcmode="lin" valueType="num">
                                      <p:cBhvr>
                                        <p:cTn id="30" dur="250" fill="hold"/>
                                        <p:tgtEl>
                                          <p:spTgt spid="28"/>
                                        </p:tgtEl>
                                        <p:attrNameLst>
                                          <p:attrName>ppt_x</p:attrName>
                                        </p:attrNameLst>
                                      </p:cBhvr>
                                      <p:tavLst>
                                        <p:tav tm="0">
                                          <p:val>
                                            <p:strVal val="#ppt_x"/>
                                          </p:val>
                                        </p:tav>
                                        <p:tav tm="100000">
                                          <p:val>
                                            <p:strVal val="#ppt_x"/>
                                          </p:val>
                                        </p:tav>
                                      </p:tavLst>
                                    </p:anim>
                                    <p:anim calcmode="lin" valueType="num">
                                      <p:cBhvr>
                                        <p:cTn id="31" dur="250" fill="hold"/>
                                        <p:tgtEl>
                                          <p:spTgt spid="28"/>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42"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250"/>
                                        <p:tgtEl>
                                          <p:spTgt spid="29"/>
                                        </p:tgtEl>
                                      </p:cBhvr>
                                    </p:animEffect>
                                    <p:anim calcmode="lin" valueType="num">
                                      <p:cBhvr>
                                        <p:cTn id="36" dur="250" fill="hold"/>
                                        <p:tgtEl>
                                          <p:spTgt spid="29"/>
                                        </p:tgtEl>
                                        <p:attrNameLst>
                                          <p:attrName>ppt_x</p:attrName>
                                        </p:attrNameLst>
                                      </p:cBhvr>
                                      <p:tavLst>
                                        <p:tav tm="0">
                                          <p:val>
                                            <p:strVal val="#ppt_x"/>
                                          </p:val>
                                        </p:tav>
                                        <p:tav tm="100000">
                                          <p:val>
                                            <p:strVal val="#ppt_x"/>
                                          </p:val>
                                        </p:tav>
                                      </p:tavLst>
                                    </p:anim>
                                    <p:anim calcmode="lin" valueType="num">
                                      <p:cBhvr>
                                        <p:cTn id="37"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7" name="组合 6">
            <a:extLst>
              <a:ext uri="{FF2B5EF4-FFF2-40B4-BE49-F238E27FC236}">
                <a16:creationId xmlns:a16="http://schemas.microsoft.com/office/drawing/2014/main" id="{D16D79EA-B8E1-46C6-8EA8-315533EF217F}"/>
              </a:ext>
            </a:extLst>
          </p:cNvPr>
          <p:cNvGrpSpPr/>
          <p:nvPr/>
        </p:nvGrpSpPr>
        <p:grpSpPr>
          <a:xfrm>
            <a:off x="6532745" y="1971509"/>
            <a:ext cx="4088084" cy="4089150"/>
            <a:chOff x="1453158" y="3097779"/>
            <a:chExt cx="3529589" cy="3530510"/>
          </a:xfrm>
        </p:grpSpPr>
        <p:sp>
          <p:nvSpPr>
            <p:cNvPr id="10" name="矩形 9">
              <a:extLst>
                <a:ext uri="{FF2B5EF4-FFF2-40B4-BE49-F238E27FC236}">
                  <a16:creationId xmlns:a16="http://schemas.microsoft.com/office/drawing/2014/main" id="{83677503-27A7-42A0-91AB-F135BEDE06B5}"/>
                </a:ext>
              </a:extLst>
            </p:cNvPr>
            <p:cNvSpPr/>
            <p:nvPr/>
          </p:nvSpPr>
          <p:spPr>
            <a:xfrm>
              <a:off x="3234256" y="4879798"/>
              <a:ext cx="1748490" cy="1748491"/>
            </a:xfrm>
            <a:prstGeom prst="rect">
              <a:avLst/>
            </a:prstGeom>
            <a:solidFill>
              <a:srgbClr val="EF454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1" name="矩形 10">
              <a:extLst>
                <a:ext uri="{FF2B5EF4-FFF2-40B4-BE49-F238E27FC236}">
                  <a16:creationId xmlns:a16="http://schemas.microsoft.com/office/drawing/2014/main" id="{1D30CC8F-48D4-49B6-884E-59878E2FC034}"/>
                </a:ext>
              </a:extLst>
            </p:cNvPr>
            <p:cNvSpPr/>
            <p:nvPr/>
          </p:nvSpPr>
          <p:spPr>
            <a:xfrm>
              <a:off x="3234257" y="3112294"/>
              <a:ext cx="1748490" cy="1748491"/>
            </a:xfrm>
            <a:prstGeom prst="rect">
              <a:avLst/>
            </a:prstGeom>
            <a:blipFill dpi="0" rotWithShape="1">
              <a:blip r:embed="rId3"/>
              <a:srcRect/>
              <a:tile tx="0" ty="0" sx="10000" sy="10000" flip="none" algn="ctr"/>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矩形 11">
              <a:extLst>
                <a:ext uri="{FF2B5EF4-FFF2-40B4-BE49-F238E27FC236}">
                  <a16:creationId xmlns:a16="http://schemas.microsoft.com/office/drawing/2014/main" id="{404229E7-C77B-408A-BC83-DB924384E05C}"/>
                </a:ext>
              </a:extLst>
            </p:cNvPr>
            <p:cNvSpPr/>
            <p:nvPr/>
          </p:nvSpPr>
          <p:spPr>
            <a:xfrm>
              <a:off x="3707960" y="5261351"/>
              <a:ext cx="856233" cy="904882"/>
            </a:xfrm>
            <a:prstGeom prst="rect">
              <a:avLst/>
            </a:prstGeom>
          </p:spPr>
          <p:txBody>
            <a:bodyPr wrap="none">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加入</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ctr"/>
              <a:r>
                <a:rPr lang="zh-CN" altLang="en-US" sz="2800" b="1" dirty="0">
                  <a:solidFill>
                    <a:schemeClr val="bg1"/>
                  </a:solidFill>
                  <a:latin typeface="微软雅黑" panose="020B0503020204020204" pitchFamily="34" charset="-122"/>
                  <a:ea typeface="微软雅黑" panose="020B0503020204020204" pitchFamily="34" charset="-122"/>
                </a:rPr>
                <a:t>标题</a:t>
              </a:r>
            </a:p>
          </p:txBody>
        </p:sp>
        <p:sp>
          <p:nvSpPr>
            <p:cNvPr id="13" name="矩形 12">
              <a:extLst>
                <a:ext uri="{FF2B5EF4-FFF2-40B4-BE49-F238E27FC236}">
                  <a16:creationId xmlns:a16="http://schemas.microsoft.com/office/drawing/2014/main" id="{7FDBE628-13BF-4DCD-A3AC-8DDE7A457EC5}"/>
                </a:ext>
              </a:extLst>
            </p:cNvPr>
            <p:cNvSpPr/>
            <p:nvPr/>
          </p:nvSpPr>
          <p:spPr>
            <a:xfrm>
              <a:off x="1453159" y="3097779"/>
              <a:ext cx="1748490" cy="1748491"/>
            </a:xfrm>
            <a:prstGeom prst="rect">
              <a:avLst/>
            </a:prstGeom>
            <a:solidFill>
              <a:srgbClr val="A2CC4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4" name="矩形 13">
              <a:extLst>
                <a:ext uri="{FF2B5EF4-FFF2-40B4-BE49-F238E27FC236}">
                  <a16:creationId xmlns:a16="http://schemas.microsoft.com/office/drawing/2014/main" id="{7A6869BD-3C42-4221-B96E-5EDAEA2CF792}"/>
                </a:ext>
              </a:extLst>
            </p:cNvPr>
            <p:cNvSpPr/>
            <p:nvPr/>
          </p:nvSpPr>
          <p:spPr>
            <a:xfrm>
              <a:off x="1919340" y="3529549"/>
              <a:ext cx="856233" cy="904882"/>
            </a:xfrm>
            <a:prstGeom prst="rect">
              <a:avLst/>
            </a:prstGeom>
          </p:spPr>
          <p:txBody>
            <a:bodyPr wrap="none">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加入</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ctr"/>
              <a:r>
                <a:rPr lang="zh-CN" altLang="en-US" sz="2800" b="1" dirty="0">
                  <a:solidFill>
                    <a:schemeClr val="bg1"/>
                  </a:solidFill>
                  <a:latin typeface="微软雅黑" panose="020B0503020204020204" pitchFamily="34" charset="-122"/>
                  <a:ea typeface="微软雅黑" panose="020B0503020204020204" pitchFamily="34" charset="-122"/>
                </a:rPr>
                <a:t>标题</a:t>
              </a:r>
            </a:p>
          </p:txBody>
        </p:sp>
        <p:sp>
          <p:nvSpPr>
            <p:cNvPr id="15" name="矩形 14">
              <a:extLst>
                <a:ext uri="{FF2B5EF4-FFF2-40B4-BE49-F238E27FC236}">
                  <a16:creationId xmlns:a16="http://schemas.microsoft.com/office/drawing/2014/main" id="{36A44BD1-A012-4CA7-8374-49FE0451D267}"/>
                </a:ext>
              </a:extLst>
            </p:cNvPr>
            <p:cNvSpPr/>
            <p:nvPr/>
          </p:nvSpPr>
          <p:spPr>
            <a:xfrm>
              <a:off x="1453158" y="4879798"/>
              <a:ext cx="1748489" cy="1748491"/>
            </a:xfrm>
            <a:prstGeom prst="rect">
              <a:avLst/>
            </a:prstGeom>
            <a:blipFill dpi="0" rotWithShape="1">
              <a:blip r:embed="rId4"/>
              <a:srcRect/>
              <a:tile tx="0" ty="0" sx="10000" sy="10000" flip="none" algn="ctr"/>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TextBox 28">
            <a:extLst>
              <a:ext uri="{FF2B5EF4-FFF2-40B4-BE49-F238E27FC236}">
                <a16:creationId xmlns:a16="http://schemas.microsoft.com/office/drawing/2014/main" id="{10A31B50-6FA9-42B4-889D-AD6C33054363}"/>
              </a:ext>
            </a:extLst>
          </p:cNvPr>
          <p:cNvSpPr txBox="1"/>
          <p:nvPr/>
        </p:nvSpPr>
        <p:spPr>
          <a:xfrm>
            <a:off x="1778128" y="2283776"/>
            <a:ext cx="1632178" cy="338554"/>
          </a:xfrm>
          <a:prstGeom prst="rect">
            <a:avLst/>
          </a:prstGeom>
          <a:noFill/>
        </p:spPr>
        <p:txBody>
          <a:bodyPr wrap="none" rtlCol="0">
            <a:spAutoFit/>
          </a:bodyPr>
          <a:lstStyle/>
          <a:p>
            <a:r>
              <a:rPr lang="en-US" altLang="zh-CN" sz="1600" b="1" dirty="0">
                <a:solidFill>
                  <a:schemeClr val="bg1">
                    <a:lumMod val="50000"/>
                  </a:schemeClr>
                </a:solidFill>
                <a:latin typeface="+mj-ea"/>
                <a:ea typeface="+mj-ea"/>
              </a:rPr>
              <a:t>■</a:t>
            </a:r>
            <a:r>
              <a:rPr lang="zh-CN" altLang="en-US" sz="1600" b="1" dirty="0">
                <a:solidFill>
                  <a:schemeClr val="bg1">
                    <a:lumMod val="50000"/>
                  </a:schemeClr>
                </a:solidFill>
                <a:latin typeface="+mj-ea"/>
                <a:ea typeface="+mj-ea"/>
              </a:rPr>
              <a:t>请输入您标题</a:t>
            </a:r>
          </a:p>
        </p:txBody>
      </p:sp>
      <p:sp>
        <p:nvSpPr>
          <p:cNvPr id="17" name="TextBox 29">
            <a:extLst>
              <a:ext uri="{FF2B5EF4-FFF2-40B4-BE49-F238E27FC236}">
                <a16:creationId xmlns:a16="http://schemas.microsoft.com/office/drawing/2014/main" id="{A5E11F63-11BD-411D-ACC2-A28132400FE1}"/>
              </a:ext>
            </a:extLst>
          </p:cNvPr>
          <p:cNvSpPr txBox="1"/>
          <p:nvPr/>
        </p:nvSpPr>
        <p:spPr>
          <a:xfrm>
            <a:off x="1778128" y="2592862"/>
            <a:ext cx="4428656" cy="461665"/>
          </a:xfrm>
          <a:prstGeom prst="rect">
            <a:avLst/>
          </a:prstGeom>
          <a:noFill/>
        </p:spPr>
        <p:txBody>
          <a:bodyPr wrap="square" rtlCol="0">
            <a:spAutoFit/>
          </a:bodyPr>
          <a:lstStyle/>
          <a:p>
            <a:r>
              <a:rPr lang="zh-CN" altLang="en-US" sz="1200" dirty="0">
                <a:solidFill>
                  <a:schemeClr val="bg1">
                    <a:lumMod val="50000"/>
                  </a:schemeClr>
                </a:solidFill>
                <a:latin typeface="+mn-ea"/>
                <a:ea typeface="+mn-ea"/>
              </a:rPr>
              <a:t>这里可以输入可长可短的段落文字这里可以输入可长可短的段落文字这里可以输入可长可短的段落文字这里可以输入可长可</a:t>
            </a:r>
          </a:p>
        </p:txBody>
      </p:sp>
      <p:sp>
        <p:nvSpPr>
          <p:cNvPr id="18" name="TextBox 30">
            <a:extLst>
              <a:ext uri="{FF2B5EF4-FFF2-40B4-BE49-F238E27FC236}">
                <a16:creationId xmlns:a16="http://schemas.microsoft.com/office/drawing/2014/main" id="{88114C8A-53BC-4537-8D53-9D3BF5DC688F}"/>
              </a:ext>
            </a:extLst>
          </p:cNvPr>
          <p:cNvSpPr txBox="1"/>
          <p:nvPr/>
        </p:nvSpPr>
        <p:spPr>
          <a:xfrm>
            <a:off x="1778128" y="3204596"/>
            <a:ext cx="1632178" cy="338554"/>
          </a:xfrm>
          <a:prstGeom prst="rect">
            <a:avLst/>
          </a:prstGeom>
          <a:noFill/>
        </p:spPr>
        <p:txBody>
          <a:bodyPr wrap="none" rtlCol="0">
            <a:spAutoFit/>
          </a:bodyPr>
          <a:lstStyle/>
          <a:p>
            <a:r>
              <a:rPr lang="en-US" altLang="zh-CN" sz="1600" b="1" dirty="0">
                <a:solidFill>
                  <a:schemeClr val="bg1">
                    <a:lumMod val="50000"/>
                  </a:schemeClr>
                </a:solidFill>
                <a:latin typeface="+mj-ea"/>
                <a:ea typeface="+mj-ea"/>
              </a:rPr>
              <a:t>■</a:t>
            </a:r>
            <a:r>
              <a:rPr lang="zh-CN" altLang="en-US" sz="1600" b="1" dirty="0">
                <a:solidFill>
                  <a:schemeClr val="bg1">
                    <a:lumMod val="50000"/>
                  </a:schemeClr>
                </a:solidFill>
                <a:latin typeface="+mj-ea"/>
                <a:ea typeface="+mj-ea"/>
              </a:rPr>
              <a:t>请输入您标题</a:t>
            </a:r>
          </a:p>
        </p:txBody>
      </p:sp>
      <p:sp>
        <p:nvSpPr>
          <p:cNvPr id="19" name="TextBox 31">
            <a:extLst>
              <a:ext uri="{FF2B5EF4-FFF2-40B4-BE49-F238E27FC236}">
                <a16:creationId xmlns:a16="http://schemas.microsoft.com/office/drawing/2014/main" id="{647CC55D-7668-4D53-A128-DB2BB6DEEB5F}"/>
              </a:ext>
            </a:extLst>
          </p:cNvPr>
          <p:cNvSpPr txBox="1"/>
          <p:nvPr/>
        </p:nvSpPr>
        <p:spPr>
          <a:xfrm>
            <a:off x="1778128" y="3513682"/>
            <a:ext cx="4428656" cy="461665"/>
          </a:xfrm>
          <a:prstGeom prst="rect">
            <a:avLst/>
          </a:prstGeom>
          <a:noFill/>
        </p:spPr>
        <p:txBody>
          <a:bodyPr wrap="square" rtlCol="0">
            <a:spAutoFit/>
          </a:bodyPr>
          <a:lstStyle/>
          <a:p>
            <a:r>
              <a:rPr lang="zh-CN" altLang="en-US" sz="1200" dirty="0">
                <a:solidFill>
                  <a:schemeClr val="bg1">
                    <a:lumMod val="50000"/>
                  </a:schemeClr>
                </a:solidFill>
                <a:latin typeface="+mn-ea"/>
                <a:ea typeface="+mn-ea"/>
              </a:rPr>
              <a:t>这里可以输入可长可短的段落文字这里可以输入可长可短的段落文字这里可以输入可长可短的段落文字这里可以输入</a:t>
            </a:r>
          </a:p>
        </p:txBody>
      </p:sp>
      <p:sp>
        <p:nvSpPr>
          <p:cNvPr id="20" name="TextBox 32">
            <a:extLst>
              <a:ext uri="{FF2B5EF4-FFF2-40B4-BE49-F238E27FC236}">
                <a16:creationId xmlns:a16="http://schemas.microsoft.com/office/drawing/2014/main" id="{B3D18164-7DE4-4642-8BF1-EFCE2E65F79B}"/>
              </a:ext>
            </a:extLst>
          </p:cNvPr>
          <p:cNvSpPr txBox="1"/>
          <p:nvPr/>
        </p:nvSpPr>
        <p:spPr>
          <a:xfrm>
            <a:off x="1778128" y="4159974"/>
            <a:ext cx="1632178" cy="338554"/>
          </a:xfrm>
          <a:prstGeom prst="rect">
            <a:avLst/>
          </a:prstGeom>
          <a:noFill/>
        </p:spPr>
        <p:txBody>
          <a:bodyPr wrap="none" rtlCol="0">
            <a:spAutoFit/>
          </a:bodyPr>
          <a:lstStyle/>
          <a:p>
            <a:r>
              <a:rPr lang="en-US" altLang="zh-CN" sz="1600" b="1" dirty="0">
                <a:solidFill>
                  <a:schemeClr val="bg1">
                    <a:lumMod val="50000"/>
                  </a:schemeClr>
                </a:solidFill>
                <a:latin typeface="+mj-ea"/>
                <a:ea typeface="+mj-ea"/>
              </a:rPr>
              <a:t>■</a:t>
            </a:r>
            <a:r>
              <a:rPr lang="zh-CN" altLang="en-US" sz="1600" b="1" dirty="0">
                <a:solidFill>
                  <a:schemeClr val="bg1">
                    <a:lumMod val="50000"/>
                  </a:schemeClr>
                </a:solidFill>
                <a:latin typeface="+mj-ea"/>
                <a:ea typeface="+mj-ea"/>
              </a:rPr>
              <a:t>请输入您标题</a:t>
            </a:r>
          </a:p>
        </p:txBody>
      </p:sp>
      <p:sp>
        <p:nvSpPr>
          <p:cNvPr id="21" name="TextBox 33">
            <a:extLst>
              <a:ext uri="{FF2B5EF4-FFF2-40B4-BE49-F238E27FC236}">
                <a16:creationId xmlns:a16="http://schemas.microsoft.com/office/drawing/2014/main" id="{BEF4E3DB-F19B-475C-884D-010D2A64B7F3}"/>
              </a:ext>
            </a:extLst>
          </p:cNvPr>
          <p:cNvSpPr txBox="1"/>
          <p:nvPr/>
        </p:nvSpPr>
        <p:spPr>
          <a:xfrm>
            <a:off x="1778128" y="4469060"/>
            <a:ext cx="4428656" cy="461665"/>
          </a:xfrm>
          <a:prstGeom prst="rect">
            <a:avLst/>
          </a:prstGeom>
          <a:noFill/>
        </p:spPr>
        <p:txBody>
          <a:bodyPr wrap="square" rtlCol="0">
            <a:spAutoFit/>
          </a:bodyPr>
          <a:lstStyle/>
          <a:p>
            <a:r>
              <a:rPr lang="zh-CN" altLang="en-US" sz="1200" dirty="0">
                <a:solidFill>
                  <a:schemeClr val="bg1">
                    <a:lumMod val="50000"/>
                  </a:schemeClr>
                </a:solidFill>
                <a:latin typeface="+mn-ea"/>
                <a:ea typeface="+mn-ea"/>
              </a:rPr>
              <a:t>这里可以输入可长可短的段落文字这里可以输入可长可短的段落文字这里可以输入可长可短的段落文字这里可以输入</a:t>
            </a:r>
          </a:p>
        </p:txBody>
      </p:sp>
      <p:sp>
        <p:nvSpPr>
          <p:cNvPr id="22" name="TextBox 34">
            <a:extLst>
              <a:ext uri="{FF2B5EF4-FFF2-40B4-BE49-F238E27FC236}">
                <a16:creationId xmlns:a16="http://schemas.microsoft.com/office/drawing/2014/main" id="{3F74F6AF-DD33-4E70-81E4-0B91FF40D7BC}"/>
              </a:ext>
            </a:extLst>
          </p:cNvPr>
          <p:cNvSpPr txBox="1"/>
          <p:nvPr/>
        </p:nvSpPr>
        <p:spPr>
          <a:xfrm>
            <a:off x="1774630" y="5159331"/>
            <a:ext cx="1632178" cy="338554"/>
          </a:xfrm>
          <a:prstGeom prst="rect">
            <a:avLst/>
          </a:prstGeom>
          <a:noFill/>
        </p:spPr>
        <p:txBody>
          <a:bodyPr wrap="none" rtlCol="0">
            <a:spAutoFit/>
          </a:bodyPr>
          <a:lstStyle/>
          <a:p>
            <a:r>
              <a:rPr lang="en-US" altLang="zh-CN" sz="1600" b="1" dirty="0">
                <a:solidFill>
                  <a:schemeClr val="bg1">
                    <a:lumMod val="50000"/>
                  </a:schemeClr>
                </a:solidFill>
                <a:latin typeface="+mj-ea"/>
                <a:ea typeface="+mj-ea"/>
              </a:rPr>
              <a:t>■</a:t>
            </a:r>
            <a:r>
              <a:rPr lang="zh-CN" altLang="en-US" sz="1600" b="1" dirty="0">
                <a:solidFill>
                  <a:schemeClr val="bg1">
                    <a:lumMod val="50000"/>
                  </a:schemeClr>
                </a:solidFill>
                <a:latin typeface="+mj-ea"/>
                <a:ea typeface="+mj-ea"/>
              </a:rPr>
              <a:t>请输入您标题</a:t>
            </a:r>
          </a:p>
        </p:txBody>
      </p:sp>
      <p:sp>
        <p:nvSpPr>
          <p:cNvPr id="23" name="TextBox 38">
            <a:extLst>
              <a:ext uri="{FF2B5EF4-FFF2-40B4-BE49-F238E27FC236}">
                <a16:creationId xmlns:a16="http://schemas.microsoft.com/office/drawing/2014/main" id="{34CCD285-4E7B-4759-BD95-290B69F97A2E}"/>
              </a:ext>
            </a:extLst>
          </p:cNvPr>
          <p:cNvSpPr txBox="1"/>
          <p:nvPr/>
        </p:nvSpPr>
        <p:spPr>
          <a:xfrm>
            <a:off x="1774630" y="5468417"/>
            <a:ext cx="4428656" cy="461665"/>
          </a:xfrm>
          <a:prstGeom prst="rect">
            <a:avLst/>
          </a:prstGeom>
          <a:noFill/>
        </p:spPr>
        <p:txBody>
          <a:bodyPr wrap="square" rtlCol="0">
            <a:spAutoFit/>
          </a:bodyPr>
          <a:lstStyle/>
          <a:p>
            <a:r>
              <a:rPr lang="zh-CN" altLang="en-US" sz="1200" dirty="0">
                <a:solidFill>
                  <a:schemeClr val="bg1">
                    <a:lumMod val="50000"/>
                  </a:schemeClr>
                </a:solidFill>
                <a:latin typeface="+mn-ea"/>
                <a:ea typeface="+mn-ea"/>
              </a:rPr>
              <a:t>这里可以输入可长可短的段落文字这里可以输入可长可短的段落文字这里可以输入可长可短的段落文字这里可以输入</a:t>
            </a:r>
          </a:p>
        </p:txBody>
      </p:sp>
    </p:spTree>
    <p:extLst>
      <p:ext uri="{BB962C8B-B14F-4D97-AF65-F5344CB8AC3E}">
        <p14:creationId xmlns:p14="http://schemas.microsoft.com/office/powerpoint/2010/main" val="403671057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6"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1+#ppt_w/2"/>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1+#ppt_w/2"/>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1+#ppt_w/2"/>
                                          </p:val>
                                        </p:tav>
                                        <p:tav tm="100000">
                                          <p:val>
                                            <p:strVal val="#ppt_x"/>
                                          </p:val>
                                        </p:tav>
                                      </p:tavLst>
                                    </p:anim>
                                    <p:anim calcmode="lin" valueType="num">
                                      <p:cBhvr additive="base">
                                        <p:cTn id="30" dur="500" fill="hold"/>
                                        <p:tgtEl>
                                          <p:spTgt spid="22"/>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up)">
                                      <p:cBhvr>
                                        <p:cTn id="40" dur="500"/>
                                        <p:tgtEl>
                                          <p:spTgt spid="21"/>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up)">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sp>
        <p:nvSpPr>
          <p:cNvPr id="7" name="矩形 6">
            <a:extLst>
              <a:ext uri="{FF2B5EF4-FFF2-40B4-BE49-F238E27FC236}">
                <a16:creationId xmlns:a16="http://schemas.microsoft.com/office/drawing/2014/main" id="{DBA1F7F2-A7C1-495C-B06F-DF8490A8C956}"/>
              </a:ext>
            </a:extLst>
          </p:cNvPr>
          <p:cNvSpPr/>
          <p:nvPr/>
        </p:nvSpPr>
        <p:spPr>
          <a:xfrm flipH="1">
            <a:off x="1480116" y="2513815"/>
            <a:ext cx="4618002" cy="1231078"/>
          </a:xfrm>
          <a:prstGeom prst="rect">
            <a:avLst/>
          </a:prstGeom>
          <a:effectLst/>
        </p:spPr>
        <p:txBody>
          <a:bodyPr wrap="square" lIns="121893" tIns="60946" rIns="121893" bIns="60946">
            <a:spAutoFit/>
          </a:bodyPr>
          <a:lstStyle/>
          <a:p>
            <a:pPr>
              <a:lnSpc>
                <a:spcPct val="150000"/>
              </a:lnSpc>
            </a:pPr>
            <a:r>
              <a:rPr lang="zh-CN" altLang="en-US" sz="1600" dirty="0">
                <a:solidFill>
                  <a:schemeClr val="bg1">
                    <a:lumMod val="50000"/>
                  </a:schemeClr>
                </a:solidFill>
              </a:rPr>
              <a:t>这里输入简单的文字概述这里输入简单文字概述简单的文字概述</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rPr>
              <a:t>这里输入简单的文字概述这里输入简单文字概述简单的文字概述</a:t>
            </a:r>
            <a:r>
              <a:rPr lang="zh-CN" altLang="en-US" sz="1600" dirty="0">
                <a:solidFill>
                  <a:schemeClr val="bg1">
                    <a:lumMod val="50000"/>
                  </a:schemeClr>
                </a:solidFill>
                <a:latin typeface="微软雅黑" pitchFamily="34" charset="-122"/>
                <a:ea typeface="微软雅黑" pitchFamily="34" charset="-122"/>
              </a:rPr>
              <a:t>。</a:t>
            </a:r>
            <a:endParaRPr lang="en-US" altLang="zh-CN" sz="1600" dirty="0">
              <a:solidFill>
                <a:schemeClr val="bg1">
                  <a:lumMod val="50000"/>
                </a:schemeClr>
              </a:solidFill>
              <a:latin typeface="微软雅黑" pitchFamily="34" charset="-122"/>
              <a:ea typeface="微软雅黑" pitchFamily="34" charset="-122"/>
            </a:endParaRPr>
          </a:p>
        </p:txBody>
      </p:sp>
      <p:sp>
        <p:nvSpPr>
          <p:cNvPr id="10" name="矩形 9">
            <a:extLst>
              <a:ext uri="{FF2B5EF4-FFF2-40B4-BE49-F238E27FC236}">
                <a16:creationId xmlns:a16="http://schemas.microsoft.com/office/drawing/2014/main" id="{17A60341-1B64-47AC-B62F-E721827CB473}"/>
              </a:ext>
            </a:extLst>
          </p:cNvPr>
          <p:cNvSpPr/>
          <p:nvPr/>
        </p:nvSpPr>
        <p:spPr>
          <a:xfrm>
            <a:off x="1507872" y="2183279"/>
            <a:ext cx="3346458" cy="338013"/>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2000" b="1" dirty="0">
                <a:solidFill>
                  <a:schemeClr val="bg1">
                    <a:lumMod val="50000"/>
                  </a:schemeClr>
                </a:solidFill>
                <a:latin typeface="微软雅黑" pitchFamily="34" charset="-122"/>
                <a:ea typeface="微软雅黑" pitchFamily="34" charset="-122"/>
              </a:rPr>
              <a:t>这里填写小标题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11" name="矩形 10">
            <a:extLst>
              <a:ext uri="{FF2B5EF4-FFF2-40B4-BE49-F238E27FC236}">
                <a16:creationId xmlns:a16="http://schemas.microsoft.com/office/drawing/2014/main" id="{BFBFA0FB-4083-4E7D-A36E-CB37BF3C5ADB}"/>
              </a:ext>
            </a:extLst>
          </p:cNvPr>
          <p:cNvSpPr/>
          <p:nvPr/>
        </p:nvSpPr>
        <p:spPr>
          <a:xfrm flipH="1">
            <a:off x="1466350" y="4395003"/>
            <a:ext cx="4618002" cy="1231078"/>
          </a:xfrm>
          <a:prstGeom prst="rect">
            <a:avLst/>
          </a:prstGeom>
          <a:effectLst/>
        </p:spPr>
        <p:txBody>
          <a:bodyPr wrap="square" lIns="121893" tIns="60946" rIns="121893" bIns="60946">
            <a:spAutoFit/>
          </a:bodyPr>
          <a:lstStyle/>
          <a:p>
            <a:pPr>
              <a:lnSpc>
                <a:spcPct val="150000"/>
              </a:lnSpc>
            </a:pPr>
            <a:r>
              <a:rPr lang="zh-CN" altLang="en-US" sz="1600" dirty="0">
                <a:solidFill>
                  <a:schemeClr val="bg1">
                    <a:lumMod val="50000"/>
                  </a:schemeClr>
                </a:solidFill>
              </a:rPr>
              <a:t>这里输入简单的文字概述这里输入简单文字概述简单的文字概述</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rPr>
              <a:t>这里输入简单的文字概述这里输入简单文字概述简单的文字概述</a:t>
            </a:r>
            <a:r>
              <a:rPr lang="zh-CN" altLang="en-US" sz="1600" dirty="0">
                <a:solidFill>
                  <a:schemeClr val="bg1">
                    <a:lumMod val="50000"/>
                  </a:schemeClr>
                </a:solidFill>
                <a:latin typeface="微软雅黑" pitchFamily="34" charset="-122"/>
                <a:ea typeface="微软雅黑" pitchFamily="34" charset="-122"/>
              </a:rPr>
              <a:t>。</a:t>
            </a:r>
            <a:endParaRPr lang="en-US" altLang="zh-CN" sz="1600" dirty="0">
              <a:solidFill>
                <a:schemeClr val="bg1">
                  <a:lumMod val="50000"/>
                </a:schemeClr>
              </a:solidFill>
              <a:latin typeface="微软雅黑" pitchFamily="34" charset="-122"/>
              <a:ea typeface="微软雅黑" pitchFamily="34" charset="-122"/>
            </a:endParaRPr>
          </a:p>
        </p:txBody>
      </p:sp>
      <p:sp>
        <p:nvSpPr>
          <p:cNvPr id="12" name="矩形 11">
            <a:extLst>
              <a:ext uri="{FF2B5EF4-FFF2-40B4-BE49-F238E27FC236}">
                <a16:creationId xmlns:a16="http://schemas.microsoft.com/office/drawing/2014/main" id="{6796B182-567E-4273-9F7C-A743E8FA962C}"/>
              </a:ext>
            </a:extLst>
          </p:cNvPr>
          <p:cNvSpPr/>
          <p:nvPr/>
        </p:nvSpPr>
        <p:spPr>
          <a:xfrm>
            <a:off x="1479592" y="4064467"/>
            <a:ext cx="3346458" cy="338013"/>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2000" b="1" dirty="0">
                <a:solidFill>
                  <a:schemeClr val="bg1">
                    <a:lumMod val="50000"/>
                  </a:schemeClr>
                </a:solidFill>
                <a:latin typeface="微软雅黑" pitchFamily="34" charset="-122"/>
                <a:ea typeface="微软雅黑" pitchFamily="34" charset="-122"/>
              </a:rPr>
              <a:t>这里填写小标题</a:t>
            </a:r>
            <a:endParaRPr lang="en-US" altLang="zh-CN" sz="2000" b="1" dirty="0">
              <a:solidFill>
                <a:schemeClr val="bg1">
                  <a:lumMod val="50000"/>
                </a:schemeClr>
              </a:solidFill>
              <a:latin typeface="微软雅黑" pitchFamily="34" charset="-122"/>
              <a:ea typeface="微软雅黑" pitchFamily="34" charset="-122"/>
            </a:endParaRPr>
          </a:p>
        </p:txBody>
      </p:sp>
      <p:grpSp>
        <p:nvGrpSpPr>
          <p:cNvPr id="13" name="组合 12">
            <a:extLst>
              <a:ext uri="{FF2B5EF4-FFF2-40B4-BE49-F238E27FC236}">
                <a16:creationId xmlns:a16="http://schemas.microsoft.com/office/drawing/2014/main" id="{6666DE8E-B9B8-437C-88D1-1BAA010A97B0}"/>
              </a:ext>
            </a:extLst>
          </p:cNvPr>
          <p:cNvGrpSpPr/>
          <p:nvPr/>
        </p:nvGrpSpPr>
        <p:grpSpPr>
          <a:xfrm flipH="1">
            <a:off x="6463722" y="2183279"/>
            <a:ext cx="4405356" cy="3277714"/>
            <a:chOff x="6019121" y="1945748"/>
            <a:chExt cx="5184775" cy="3857625"/>
          </a:xfrm>
        </p:grpSpPr>
        <p:sp>
          <p:nvSpPr>
            <p:cNvPr id="14" name="六边形 13">
              <a:extLst>
                <a:ext uri="{FF2B5EF4-FFF2-40B4-BE49-F238E27FC236}">
                  <a16:creationId xmlns:a16="http://schemas.microsoft.com/office/drawing/2014/main" id="{5CBEE18B-98BE-4997-A026-173A44C3E8FA}"/>
                </a:ext>
              </a:extLst>
            </p:cNvPr>
            <p:cNvSpPr/>
            <p:nvPr/>
          </p:nvSpPr>
          <p:spPr>
            <a:xfrm>
              <a:off x="6884308" y="1945748"/>
              <a:ext cx="1836738" cy="1584325"/>
            </a:xfrm>
            <a:prstGeom prst="hexagon">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bg1"/>
                  </a:solidFill>
                </a:rPr>
                <a:t>60%</a:t>
              </a:r>
              <a:endParaRPr lang="zh-CN" altLang="en-US" sz="4000" b="1" dirty="0">
                <a:solidFill>
                  <a:schemeClr val="bg1"/>
                </a:solidFill>
              </a:endParaRPr>
            </a:p>
          </p:txBody>
        </p:sp>
        <p:sp>
          <p:nvSpPr>
            <p:cNvPr id="15" name="六边形 14">
              <a:extLst>
                <a:ext uri="{FF2B5EF4-FFF2-40B4-BE49-F238E27FC236}">
                  <a16:creationId xmlns:a16="http://schemas.microsoft.com/office/drawing/2014/main" id="{90DC9893-43E1-4F35-8254-4BEAC36EB88F}"/>
                </a:ext>
              </a:extLst>
            </p:cNvPr>
            <p:cNvSpPr/>
            <p:nvPr/>
          </p:nvSpPr>
          <p:spPr>
            <a:xfrm>
              <a:off x="8841696" y="3133198"/>
              <a:ext cx="2362200" cy="2038350"/>
            </a:xfrm>
            <a:prstGeom prst="hexagon">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rPr>
                <a:t>85%</a:t>
              </a:r>
              <a:endParaRPr lang="zh-CN" altLang="en-US" sz="4800" b="1" dirty="0">
                <a:solidFill>
                  <a:schemeClr val="bg1"/>
                </a:solidFill>
              </a:endParaRPr>
            </a:p>
          </p:txBody>
        </p:sp>
        <p:sp>
          <p:nvSpPr>
            <p:cNvPr id="16" name="六边形 15">
              <a:extLst>
                <a:ext uri="{FF2B5EF4-FFF2-40B4-BE49-F238E27FC236}">
                  <a16:creationId xmlns:a16="http://schemas.microsoft.com/office/drawing/2014/main" id="{3E785D7B-2BFA-4B50-8E83-369B737639AC}"/>
                </a:ext>
              </a:extLst>
            </p:cNvPr>
            <p:cNvSpPr/>
            <p:nvPr/>
          </p:nvSpPr>
          <p:spPr>
            <a:xfrm>
              <a:off x="7255783" y="4539723"/>
              <a:ext cx="1465263" cy="1263650"/>
            </a:xfrm>
            <a:prstGeom prst="hexagon">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55%</a:t>
              </a:r>
              <a:endParaRPr lang="zh-CN" altLang="en-US" sz="2800" b="1" dirty="0">
                <a:solidFill>
                  <a:schemeClr val="bg1"/>
                </a:solidFill>
              </a:endParaRPr>
            </a:p>
          </p:txBody>
        </p:sp>
        <p:sp>
          <p:nvSpPr>
            <p:cNvPr id="17" name="六边形 16">
              <a:extLst>
                <a:ext uri="{FF2B5EF4-FFF2-40B4-BE49-F238E27FC236}">
                  <a16:creationId xmlns:a16="http://schemas.microsoft.com/office/drawing/2014/main" id="{862DA21A-0A75-459D-AD49-3CB4EDA40054}"/>
                </a:ext>
              </a:extLst>
            </p:cNvPr>
            <p:cNvSpPr/>
            <p:nvPr/>
          </p:nvSpPr>
          <p:spPr>
            <a:xfrm>
              <a:off x="6019121" y="3691998"/>
              <a:ext cx="1069975" cy="920750"/>
            </a:xfrm>
            <a:prstGeom prst="hexagon">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rPr>
                <a:t>30%</a:t>
              </a:r>
              <a:endParaRPr lang="zh-CN" altLang="en-US" b="1" dirty="0">
                <a:solidFill>
                  <a:schemeClr val="bg1"/>
                </a:solidFill>
              </a:endParaRPr>
            </a:p>
          </p:txBody>
        </p:sp>
      </p:grpSp>
    </p:spTree>
    <p:extLst>
      <p:ext uri="{BB962C8B-B14F-4D97-AF65-F5344CB8AC3E}">
        <p14:creationId xmlns:p14="http://schemas.microsoft.com/office/powerpoint/2010/main" val="29150132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350"/>
                                        <p:tgtEl>
                                          <p:spTgt spid="10"/>
                                        </p:tgtEl>
                                      </p:cBhvr>
                                    </p:animEffect>
                                  </p:childTnLst>
                                </p:cTn>
                              </p:par>
                              <p:par>
                                <p:cTn id="12" presetID="26" presetClass="emph" presetSubtype="0" fill="hold" grpId="1" nodeType="withEffect">
                                  <p:stCondLst>
                                    <p:cond delay="0"/>
                                  </p:stCondLst>
                                  <p:childTnLst>
                                    <p:animEffect transition="out" filter="fade">
                                      <p:cBhvr>
                                        <p:cTn id="13" dur="400" tmFilter="0, 0; .2, .5; .8, .5; 1, 0"/>
                                        <p:tgtEl>
                                          <p:spTgt spid="10"/>
                                        </p:tgtEl>
                                      </p:cBhvr>
                                    </p:animEffect>
                                    <p:animScale>
                                      <p:cBhvr>
                                        <p:cTn id="14" dur="200" autoRev="1" fill="hold"/>
                                        <p:tgtEl>
                                          <p:spTgt spid="10"/>
                                        </p:tgtEl>
                                      </p:cBhvr>
                                      <p:by x="105000" y="105000"/>
                                    </p:animScale>
                                  </p:childTnLst>
                                </p:cTn>
                              </p:par>
                            </p:childTnLst>
                          </p:cTn>
                        </p:par>
                        <p:par>
                          <p:cTn id="15" fill="hold">
                            <p:stCondLst>
                              <p:cond delay="9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140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350"/>
                                        <p:tgtEl>
                                          <p:spTgt spid="12"/>
                                        </p:tgtEl>
                                      </p:cBhvr>
                                    </p:animEffect>
                                  </p:childTnLst>
                                </p:cTn>
                              </p:par>
                              <p:par>
                                <p:cTn id="23" presetID="26" presetClass="emph" presetSubtype="0" fill="hold" grpId="1" nodeType="withEffect">
                                  <p:stCondLst>
                                    <p:cond delay="0"/>
                                  </p:stCondLst>
                                  <p:childTnLst>
                                    <p:animEffect transition="out" filter="fade">
                                      <p:cBhvr>
                                        <p:cTn id="24" dur="400" tmFilter="0, 0; .2, .5; .8, .5; 1, 0"/>
                                        <p:tgtEl>
                                          <p:spTgt spid="12"/>
                                        </p:tgtEl>
                                      </p:cBhvr>
                                    </p:animEffect>
                                    <p:animScale>
                                      <p:cBhvr>
                                        <p:cTn id="25" dur="200" autoRev="1" fill="hold"/>
                                        <p:tgtEl>
                                          <p:spTgt spid="12"/>
                                        </p:tgtEl>
                                      </p:cBhvr>
                                      <p:by x="105000" y="105000"/>
                                    </p:animScale>
                                  </p:childTnLst>
                                </p:cTn>
                              </p:par>
                            </p:childTnLst>
                          </p:cTn>
                        </p:par>
                        <p:par>
                          <p:cTn id="26" fill="hold">
                            <p:stCondLst>
                              <p:cond delay="18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2300"/>
                            </p:stCondLst>
                            <p:childTnLst>
                              <p:par>
                                <p:cTn id="31" presetID="42" presetClass="entr" presetSubtype="0"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0" grpId="1"/>
      <p:bldP spid="11" grpId="0"/>
      <p:bldP spid="12" grpId="0"/>
      <p:bldP spid="1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7" name="8">
            <a:extLst>
              <a:ext uri="{FF2B5EF4-FFF2-40B4-BE49-F238E27FC236}">
                <a16:creationId xmlns:a16="http://schemas.microsoft.com/office/drawing/2014/main" id="{B3C4EC87-139C-4AD1-AD40-3604EBF29816}"/>
              </a:ext>
            </a:extLst>
          </p:cNvPr>
          <p:cNvGrpSpPr/>
          <p:nvPr/>
        </p:nvGrpSpPr>
        <p:grpSpPr>
          <a:xfrm>
            <a:off x="5156160" y="1816071"/>
            <a:ext cx="5647908" cy="4065680"/>
            <a:chOff x="4943871" y="1701800"/>
            <a:chExt cx="6552804" cy="4390504"/>
          </a:xfrm>
          <a:noFill/>
        </p:grpSpPr>
        <p:sp>
          <p:nvSpPr>
            <p:cNvPr id="10" name="3">
              <a:extLst>
                <a:ext uri="{FF2B5EF4-FFF2-40B4-BE49-F238E27FC236}">
                  <a16:creationId xmlns:a16="http://schemas.microsoft.com/office/drawing/2014/main" id="{F8C491AD-FA03-47EA-B92F-13ECA4F98314}"/>
                </a:ext>
              </a:extLst>
            </p:cNvPr>
            <p:cNvSpPr/>
            <p:nvPr/>
          </p:nvSpPr>
          <p:spPr>
            <a:xfrm>
              <a:off x="5447928" y="1701800"/>
              <a:ext cx="6048747" cy="4390504"/>
            </a:xfrm>
            <a:prstGeom prst="rect">
              <a:avLst/>
            </a:prstGeom>
            <a:grpFill/>
            <a:ln>
              <a:solidFill>
                <a:srgbClr val="EF45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1" name="25">
              <a:extLst>
                <a:ext uri="{FF2B5EF4-FFF2-40B4-BE49-F238E27FC236}">
                  <a16:creationId xmlns:a16="http://schemas.microsoft.com/office/drawing/2014/main" id="{7BC52E27-D0E8-4217-AC7A-694EDD248BFA}"/>
                </a:ext>
              </a:extLst>
            </p:cNvPr>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EF4546"/>
            </a:solidFill>
            <a:ln>
              <a:solidFill>
                <a:srgbClr val="EF45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12" name="TextBox 19">
            <a:extLst>
              <a:ext uri="{FF2B5EF4-FFF2-40B4-BE49-F238E27FC236}">
                <a16:creationId xmlns:a16="http://schemas.microsoft.com/office/drawing/2014/main" id="{A8F5B646-219D-4327-9FDB-1ABC9FF3CB12}"/>
              </a:ext>
            </a:extLst>
          </p:cNvPr>
          <p:cNvSpPr txBox="1"/>
          <p:nvPr/>
        </p:nvSpPr>
        <p:spPr>
          <a:xfrm>
            <a:off x="6119182" y="2342420"/>
            <a:ext cx="3646748" cy="369332"/>
          </a:xfrm>
          <a:prstGeom prst="rect">
            <a:avLst/>
          </a:prstGeom>
          <a:noFill/>
        </p:spPr>
        <p:txBody>
          <a:bodyPr wrap="square" lIns="0" tIns="0" rIns="0" bIns="0"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13" name="TextBox 106">
            <a:extLst>
              <a:ext uri="{FF2B5EF4-FFF2-40B4-BE49-F238E27FC236}">
                <a16:creationId xmlns:a16="http://schemas.microsoft.com/office/drawing/2014/main" id="{E693ED56-8C1E-4F4B-AF68-6D698D15CB39}"/>
              </a:ext>
            </a:extLst>
          </p:cNvPr>
          <p:cNvSpPr txBox="1"/>
          <p:nvPr/>
        </p:nvSpPr>
        <p:spPr>
          <a:xfrm>
            <a:off x="6085525" y="2997861"/>
            <a:ext cx="4165206" cy="577081"/>
          </a:xfrm>
          <a:prstGeom prst="rect">
            <a:avLst/>
          </a:prstGeom>
          <a:noFill/>
        </p:spPr>
        <p:txBody>
          <a:bodyPr wrap="square" lIns="0" tIns="0" rIns="0" bIns="0" rtlCol="0">
            <a:spAutoFit/>
          </a:bodyPr>
          <a:lstStyle/>
          <a:p>
            <a:pPr algn="just">
              <a:lnSpc>
                <a:spcPts val="15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TextBox 19">
            <a:extLst>
              <a:ext uri="{FF2B5EF4-FFF2-40B4-BE49-F238E27FC236}">
                <a16:creationId xmlns:a16="http://schemas.microsoft.com/office/drawing/2014/main" id="{EC2A3C72-3C9B-42C0-B6E4-1C4F20CC9DAF}"/>
              </a:ext>
            </a:extLst>
          </p:cNvPr>
          <p:cNvSpPr txBox="1"/>
          <p:nvPr/>
        </p:nvSpPr>
        <p:spPr>
          <a:xfrm>
            <a:off x="6119182" y="4069169"/>
            <a:ext cx="3646748" cy="369332"/>
          </a:xfrm>
          <a:prstGeom prst="rect">
            <a:avLst/>
          </a:prstGeom>
          <a:noFill/>
        </p:spPr>
        <p:txBody>
          <a:bodyPr wrap="square" lIns="0" tIns="0" rIns="0" bIns="0"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15" name="TextBox 106">
            <a:extLst>
              <a:ext uri="{FF2B5EF4-FFF2-40B4-BE49-F238E27FC236}">
                <a16:creationId xmlns:a16="http://schemas.microsoft.com/office/drawing/2014/main" id="{CCD1AAA8-3009-460E-8D30-1DC231B4E56A}"/>
              </a:ext>
            </a:extLst>
          </p:cNvPr>
          <p:cNvSpPr txBox="1"/>
          <p:nvPr/>
        </p:nvSpPr>
        <p:spPr>
          <a:xfrm>
            <a:off x="6085525" y="4667685"/>
            <a:ext cx="4165206" cy="577081"/>
          </a:xfrm>
          <a:prstGeom prst="rect">
            <a:avLst/>
          </a:prstGeom>
          <a:noFill/>
        </p:spPr>
        <p:txBody>
          <a:bodyPr wrap="square" lIns="0" tIns="0" rIns="0" bIns="0" rtlCol="0">
            <a:spAutoFit/>
          </a:bodyPr>
          <a:lstStyle/>
          <a:p>
            <a:pPr algn="just">
              <a:lnSpc>
                <a:spcPts val="15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6" name="30">
            <a:extLst>
              <a:ext uri="{FF2B5EF4-FFF2-40B4-BE49-F238E27FC236}">
                <a16:creationId xmlns:a16="http://schemas.microsoft.com/office/drawing/2014/main" id="{BBAB3FC0-2013-49BF-A982-CBB1E928DF5D}"/>
              </a:ext>
            </a:extLst>
          </p:cNvPr>
          <p:cNvCxnSpPr/>
          <p:nvPr/>
        </p:nvCxnSpPr>
        <p:spPr>
          <a:xfrm>
            <a:off x="6152726" y="2816342"/>
            <a:ext cx="3888351"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7" name="31">
            <a:extLst>
              <a:ext uri="{FF2B5EF4-FFF2-40B4-BE49-F238E27FC236}">
                <a16:creationId xmlns:a16="http://schemas.microsoft.com/office/drawing/2014/main" id="{7A939102-9B5E-4F22-984C-F06D8D469CE9}"/>
              </a:ext>
            </a:extLst>
          </p:cNvPr>
          <p:cNvCxnSpPr/>
          <p:nvPr/>
        </p:nvCxnSpPr>
        <p:spPr>
          <a:xfrm>
            <a:off x="6152726" y="4536802"/>
            <a:ext cx="3888351"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a16="http://schemas.microsoft.com/office/drawing/2014/main" id="{34E2F399-C984-43EF-B9FF-758856E7B8E0}"/>
              </a:ext>
            </a:extLst>
          </p:cNvPr>
          <p:cNvSpPr/>
          <p:nvPr/>
        </p:nvSpPr>
        <p:spPr>
          <a:xfrm>
            <a:off x="1405157" y="2237773"/>
            <a:ext cx="3409762" cy="3409762"/>
          </a:xfrm>
          <a:prstGeom prst="ellipse">
            <a:avLst/>
          </a:prstGeom>
          <a:solidFill>
            <a:srgbClr val="A2CC4E"/>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800">
              <a:solidFill>
                <a:srgbClr val="FFFFFF"/>
              </a:solidFill>
              <a:latin typeface="Calibri"/>
              <a:ea typeface="宋体" panose="02010600030101010101" pitchFamily="2" charset="-122"/>
            </a:endParaRPr>
          </a:p>
        </p:txBody>
      </p:sp>
      <p:sp>
        <p:nvSpPr>
          <p:cNvPr id="19" name="矩形 18">
            <a:extLst>
              <a:ext uri="{FF2B5EF4-FFF2-40B4-BE49-F238E27FC236}">
                <a16:creationId xmlns:a16="http://schemas.microsoft.com/office/drawing/2014/main" id="{40055B3A-A374-45F9-8BF6-AB6B1F2EE944}"/>
              </a:ext>
            </a:extLst>
          </p:cNvPr>
          <p:cNvSpPr/>
          <p:nvPr/>
        </p:nvSpPr>
        <p:spPr>
          <a:xfrm>
            <a:off x="1826997" y="3319429"/>
            <a:ext cx="2555134" cy="1077218"/>
          </a:xfrm>
          <a:prstGeom prst="rect">
            <a:avLst/>
          </a:prstGeom>
        </p:spPr>
        <p:txBody>
          <a:bodyPr wrap="square">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年度工作</a:t>
            </a:r>
            <a:endParaRPr lang="en-US" altLang="zh-CN" sz="3200" b="1" dirty="0">
              <a:solidFill>
                <a:schemeClr val="bg1"/>
              </a:solidFill>
              <a:latin typeface="微软雅黑" panose="020B0503020204020204" pitchFamily="34" charset="-122"/>
              <a:ea typeface="微软雅黑" panose="020B0503020204020204" pitchFamily="34" charset="-122"/>
            </a:endParaRPr>
          </a:p>
          <a:p>
            <a:pPr algn="ctr"/>
            <a:r>
              <a:rPr lang="zh-CN" altLang="en-US" sz="3200" b="1" dirty="0">
                <a:solidFill>
                  <a:schemeClr val="bg1"/>
                </a:solidFill>
                <a:latin typeface="微软雅黑" panose="020B0503020204020204" pitchFamily="34" charset="-122"/>
                <a:ea typeface="微软雅黑" panose="020B0503020204020204" pitchFamily="34" charset="-122"/>
              </a:rPr>
              <a:t>内容概述</a:t>
            </a:r>
          </a:p>
        </p:txBody>
      </p:sp>
    </p:spTree>
    <p:extLst>
      <p:ext uri="{BB962C8B-B14F-4D97-AF65-F5344CB8AC3E}">
        <p14:creationId xmlns:p14="http://schemas.microsoft.com/office/powerpoint/2010/main" val="412718979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22" presetClass="entr" presetSubtype="8"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2" presetClass="entr" presetSubtype="8"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8" grpId="0" animBg="1"/>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sp>
        <p:nvSpPr>
          <p:cNvPr id="7" name="椭圆 6">
            <a:extLst>
              <a:ext uri="{FF2B5EF4-FFF2-40B4-BE49-F238E27FC236}">
                <a16:creationId xmlns:a16="http://schemas.microsoft.com/office/drawing/2014/main" id="{1027A716-14D0-4971-B573-B1AA7F73DB7E}"/>
              </a:ext>
            </a:extLst>
          </p:cNvPr>
          <p:cNvSpPr/>
          <p:nvPr/>
        </p:nvSpPr>
        <p:spPr>
          <a:xfrm>
            <a:off x="1901548" y="1997940"/>
            <a:ext cx="1174226" cy="1174226"/>
          </a:xfrm>
          <a:prstGeom prst="ellipse">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椭圆 9">
            <a:extLst>
              <a:ext uri="{FF2B5EF4-FFF2-40B4-BE49-F238E27FC236}">
                <a16:creationId xmlns:a16="http://schemas.microsoft.com/office/drawing/2014/main" id="{A0DC1C93-4888-4608-9FAE-DCA0E840F9A9}"/>
              </a:ext>
            </a:extLst>
          </p:cNvPr>
          <p:cNvSpPr/>
          <p:nvPr/>
        </p:nvSpPr>
        <p:spPr>
          <a:xfrm>
            <a:off x="4263251" y="1997940"/>
            <a:ext cx="1174226" cy="1174226"/>
          </a:xfrm>
          <a:prstGeom prst="ellipse">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椭圆 10">
            <a:extLst>
              <a:ext uri="{FF2B5EF4-FFF2-40B4-BE49-F238E27FC236}">
                <a16:creationId xmlns:a16="http://schemas.microsoft.com/office/drawing/2014/main" id="{1C5B77E9-5092-474A-89FD-5AB5C39E3B6E}"/>
              </a:ext>
            </a:extLst>
          </p:cNvPr>
          <p:cNvSpPr/>
          <p:nvPr/>
        </p:nvSpPr>
        <p:spPr>
          <a:xfrm>
            <a:off x="6624954" y="1997940"/>
            <a:ext cx="1174226" cy="1174226"/>
          </a:xfrm>
          <a:prstGeom prst="ellipse">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椭圆 11">
            <a:extLst>
              <a:ext uri="{FF2B5EF4-FFF2-40B4-BE49-F238E27FC236}">
                <a16:creationId xmlns:a16="http://schemas.microsoft.com/office/drawing/2014/main" id="{A88E5166-8C56-4809-A83C-5EBEC6627AA7}"/>
              </a:ext>
            </a:extLst>
          </p:cNvPr>
          <p:cNvSpPr/>
          <p:nvPr/>
        </p:nvSpPr>
        <p:spPr>
          <a:xfrm>
            <a:off x="8986657" y="1997940"/>
            <a:ext cx="1174226" cy="1174226"/>
          </a:xfrm>
          <a:prstGeom prst="ellipse">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9">
            <a:extLst>
              <a:ext uri="{FF2B5EF4-FFF2-40B4-BE49-F238E27FC236}">
                <a16:creationId xmlns:a16="http://schemas.microsoft.com/office/drawing/2014/main" id="{BCC4AC2E-73D4-406A-858B-B97DB5593565}"/>
              </a:ext>
            </a:extLst>
          </p:cNvPr>
          <p:cNvSpPr/>
          <p:nvPr/>
        </p:nvSpPr>
        <p:spPr>
          <a:xfrm rot="5400000">
            <a:off x="1490874" y="2995372"/>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任意多边形 10">
            <a:extLst>
              <a:ext uri="{FF2B5EF4-FFF2-40B4-BE49-F238E27FC236}">
                <a16:creationId xmlns:a16="http://schemas.microsoft.com/office/drawing/2014/main" id="{731FEC57-911F-402C-8871-EF32EFC63F68}"/>
              </a:ext>
            </a:extLst>
          </p:cNvPr>
          <p:cNvSpPr/>
          <p:nvPr/>
        </p:nvSpPr>
        <p:spPr>
          <a:xfrm rot="5400000">
            <a:off x="3852577" y="2995372"/>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1">
            <a:extLst>
              <a:ext uri="{FF2B5EF4-FFF2-40B4-BE49-F238E27FC236}">
                <a16:creationId xmlns:a16="http://schemas.microsoft.com/office/drawing/2014/main" id="{A34D1B5C-4881-4043-B4A4-B8D97066031F}"/>
              </a:ext>
            </a:extLst>
          </p:cNvPr>
          <p:cNvSpPr/>
          <p:nvPr/>
        </p:nvSpPr>
        <p:spPr>
          <a:xfrm rot="5400000">
            <a:off x="6214280" y="2995372"/>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任意多边形 12">
            <a:extLst>
              <a:ext uri="{FF2B5EF4-FFF2-40B4-BE49-F238E27FC236}">
                <a16:creationId xmlns:a16="http://schemas.microsoft.com/office/drawing/2014/main" id="{AEC5C650-30EC-4745-A712-6F843E30C89E}"/>
              </a:ext>
            </a:extLst>
          </p:cNvPr>
          <p:cNvSpPr/>
          <p:nvPr/>
        </p:nvSpPr>
        <p:spPr>
          <a:xfrm rot="5400000">
            <a:off x="8575983" y="2995372"/>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7" name="Group 4">
            <a:extLst>
              <a:ext uri="{FF2B5EF4-FFF2-40B4-BE49-F238E27FC236}">
                <a16:creationId xmlns:a16="http://schemas.microsoft.com/office/drawing/2014/main" id="{DC525B67-8BE4-4DDE-9464-ACA5A744E5BA}"/>
              </a:ext>
            </a:extLst>
          </p:cNvPr>
          <p:cNvGrpSpPr>
            <a:grpSpLocks noChangeAspect="1"/>
          </p:cNvGrpSpPr>
          <p:nvPr/>
        </p:nvGrpSpPr>
        <p:grpSpPr bwMode="auto">
          <a:xfrm>
            <a:off x="4503644" y="2241667"/>
            <a:ext cx="693440" cy="686772"/>
            <a:chOff x="3684" y="2007"/>
            <a:chExt cx="312" cy="309"/>
          </a:xfrm>
          <a:solidFill>
            <a:schemeClr val="bg1"/>
          </a:solidFill>
        </p:grpSpPr>
        <p:sp>
          <p:nvSpPr>
            <p:cNvPr id="18" name="Freeform 5">
              <a:extLst>
                <a:ext uri="{FF2B5EF4-FFF2-40B4-BE49-F238E27FC236}">
                  <a16:creationId xmlns:a16="http://schemas.microsoft.com/office/drawing/2014/main" id="{8329E074-7D54-496A-9DCE-6AFECF4576C4}"/>
                </a:ext>
              </a:extLst>
            </p:cNvPr>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
              <a:extLst>
                <a:ext uri="{FF2B5EF4-FFF2-40B4-BE49-F238E27FC236}">
                  <a16:creationId xmlns:a16="http://schemas.microsoft.com/office/drawing/2014/main" id="{5409639B-137A-4CC0-9F64-997D6DDAB2A6}"/>
                </a:ext>
              </a:extLst>
            </p:cNvPr>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
              <a:extLst>
                <a:ext uri="{FF2B5EF4-FFF2-40B4-BE49-F238E27FC236}">
                  <a16:creationId xmlns:a16="http://schemas.microsoft.com/office/drawing/2014/main" id="{2B364FDC-C3CA-4ABB-B66C-F7E74AE82B3E}"/>
                </a:ext>
              </a:extLst>
            </p:cNvPr>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8">
              <a:extLst>
                <a:ext uri="{FF2B5EF4-FFF2-40B4-BE49-F238E27FC236}">
                  <a16:creationId xmlns:a16="http://schemas.microsoft.com/office/drawing/2014/main" id="{B127C6C8-1A58-4295-AABF-A642477B088E}"/>
                </a:ext>
              </a:extLst>
            </p:cNvPr>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9">
              <a:extLst>
                <a:ext uri="{FF2B5EF4-FFF2-40B4-BE49-F238E27FC236}">
                  <a16:creationId xmlns:a16="http://schemas.microsoft.com/office/drawing/2014/main" id="{7FD79C7D-D85A-4D02-B6FA-0EEBE95947B8}"/>
                </a:ext>
              </a:extLst>
            </p:cNvPr>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10">
              <a:extLst>
                <a:ext uri="{FF2B5EF4-FFF2-40B4-BE49-F238E27FC236}">
                  <a16:creationId xmlns:a16="http://schemas.microsoft.com/office/drawing/2014/main" id="{17AC6D19-8202-4AC5-A896-1022F4642980}"/>
                </a:ext>
              </a:extLst>
            </p:cNvPr>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Freeform 5">
            <a:extLst>
              <a:ext uri="{FF2B5EF4-FFF2-40B4-BE49-F238E27FC236}">
                <a16:creationId xmlns:a16="http://schemas.microsoft.com/office/drawing/2014/main" id="{29F7588C-6B74-466C-8DAF-3E12BD536587}"/>
              </a:ext>
            </a:extLst>
          </p:cNvPr>
          <p:cNvSpPr>
            <a:spLocks noChangeAspect="1" noEditPoints="1"/>
          </p:cNvSpPr>
          <p:nvPr/>
        </p:nvSpPr>
        <p:spPr bwMode="auto">
          <a:xfrm>
            <a:off x="2222520" y="2261448"/>
            <a:ext cx="532282" cy="647210"/>
          </a:xfrm>
          <a:custGeom>
            <a:avLst/>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5" name="Group 5">
            <a:extLst>
              <a:ext uri="{FF2B5EF4-FFF2-40B4-BE49-F238E27FC236}">
                <a16:creationId xmlns:a16="http://schemas.microsoft.com/office/drawing/2014/main" id="{5D1A6CC4-D33B-4998-ADF9-BD70474092CC}"/>
              </a:ext>
            </a:extLst>
          </p:cNvPr>
          <p:cNvGrpSpPr>
            <a:grpSpLocks noChangeAspect="1"/>
          </p:cNvGrpSpPr>
          <p:nvPr/>
        </p:nvGrpSpPr>
        <p:grpSpPr bwMode="auto">
          <a:xfrm>
            <a:off x="6865347" y="2220738"/>
            <a:ext cx="693440" cy="645554"/>
            <a:chOff x="1577" y="314"/>
            <a:chExt cx="782" cy="728"/>
          </a:xfrm>
          <a:solidFill>
            <a:schemeClr val="bg1"/>
          </a:solidFill>
        </p:grpSpPr>
        <p:sp>
          <p:nvSpPr>
            <p:cNvPr id="26" name="Freeform 6">
              <a:extLst>
                <a:ext uri="{FF2B5EF4-FFF2-40B4-BE49-F238E27FC236}">
                  <a16:creationId xmlns:a16="http://schemas.microsoft.com/office/drawing/2014/main" id="{2B0177D6-99D2-4DA6-B4F2-6E9ECD479E7E}"/>
                </a:ext>
              </a:extLst>
            </p:cNvPr>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7">
              <a:extLst>
                <a:ext uri="{FF2B5EF4-FFF2-40B4-BE49-F238E27FC236}">
                  <a16:creationId xmlns:a16="http://schemas.microsoft.com/office/drawing/2014/main" id="{5DE34518-36C4-4561-86B4-73C3B2E1D4AF}"/>
                </a:ext>
              </a:extLst>
            </p:cNvPr>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
              <a:extLst>
                <a:ext uri="{FF2B5EF4-FFF2-40B4-BE49-F238E27FC236}">
                  <a16:creationId xmlns:a16="http://schemas.microsoft.com/office/drawing/2014/main" id="{A6F03194-192F-467D-99D3-4664E3AEA91C}"/>
                </a:ext>
              </a:extLst>
            </p:cNvPr>
            <p:cNvSpPr>
              <a:spLocks/>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9">
              <a:extLst>
                <a:ext uri="{FF2B5EF4-FFF2-40B4-BE49-F238E27FC236}">
                  <a16:creationId xmlns:a16="http://schemas.microsoft.com/office/drawing/2014/main" id="{FA36A2A6-08E2-4211-A2FE-99C3B77E0A1D}"/>
                </a:ext>
              </a:extLst>
            </p:cNvPr>
            <p:cNvSpPr>
              <a:spLocks/>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0">
              <a:extLst>
                <a:ext uri="{FF2B5EF4-FFF2-40B4-BE49-F238E27FC236}">
                  <a16:creationId xmlns:a16="http://schemas.microsoft.com/office/drawing/2014/main" id="{7D87D89C-D7C1-41FE-9E1C-B65F32D973E0}"/>
                </a:ext>
              </a:extLst>
            </p:cNvPr>
            <p:cNvSpPr>
              <a:spLocks/>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1">
              <a:extLst>
                <a:ext uri="{FF2B5EF4-FFF2-40B4-BE49-F238E27FC236}">
                  <a16:creationId xmlns:a16="http://schemas.microsoft.com/office/drawing/2014/main" id="{55497316-7F4F-42BC-ACA7-210A99814D99}"/>
                </a:ext>
              </a:extLst>
            </p:cNvPr>
            <p:cNvSpPr>
              <a:spLocks/>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2">
              <a:extLst>
                <a:ext uri="{FF2B5EF4-FFF2-40B4-BE49-F238E27FC236}">
                  <a16:creationId xmlns:a16="http://schemas.microsoft.com/office/drawing/2014/main" id="{7E64A56F-AE16-4EF3-8846-7C35B6C238A3}"/>
                </a:ext>
              </a:extLst>
            </p:cNvPr>
            <p:cNvSpPr>
              <a:spLocks/>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3">
              <a:extLst>
                <a:ext uri="{FF2B5EF4-FFF2-40B4-BE49-F238E27FC236}">
                  <a16:creationId xmlns:a16="http://schemas.microsoft.com/office/drawing/2014/main" id="{67BFAAAF-43CB-4AE0-AA43-36864C5E5E3A}"/>
                </a:ext>
              </a:extLst>
            </p:cNvPr>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Freeform 5">
            <a:extLst>
              <a:ext uri="{FF2B5EF4-FFF2-40B4-BE49-F238E27FC236}">
                <a16:creationId xmlns:a16="http://schemas.microsoft.com/office/drawing/2014/main" id="{B7C0CF1C-F837-4A0D-AF75-91DE2BBA626C}"/>
              </a:ext>
            </a:extLst>
          </p:cNvPr>
          <p:cNvSpPr>
            <a:spLocks noChangeAspect="1" noEditPoints="1"/>
          </p:cNvSpPr>
          <p:nvPr/>
        </p:nvSpPr>
        <p:spPr bwMode="auto">
          <a:xfrm>
            <a:off x="9227050" y="2336140"/>
            <a:ext cx="693440" cy="513738"/>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文本框 34">
            <a:extLst>
              <a:ext uri="{FF2B5EF4-FFF2-40B4-BE49-F238E27FC236}">
                <a16:creationId xmlns:a16="http://schemas.microsoft.com/office/drawing/2014/main" id="{BEA99244-586C-430C-AE6E-38BE2ABD3A7E}"/>
              </a:ext>
            </a:extLst>
          </p:cNvPr>
          <p:cNvSpPr txBox="1"/>
          <p:nvPr/>
        </p:nvSpPr>
        <p:spPr>
          <a:xfrm>
            <a:off x="1490875" y="3670414"/>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36" name="文本框 35">
            <a:extLst>
              <a:ext uri="{FF2B5EF4-FFF2-40B4-BE49-F238E27FC236}">
                <a16:creationId xmlns:a16="http://schemas.microsoft.com/office/drawing/2014/main" id="{C55FC070-C52E-4E28-BC44-1E243BCC4C95}"/>
              </a:ext>
            </a:extLst>
          </p:cNvPr>
          <p:cNvSpPr txBox="1"/>
          <p:nvPr/>
        </p:nvSpPr>
        <p:spPr>
          <a:xfrm>
            <a:off x="3852576" y="3670414"/>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37" name="文本框 36">
            <a:extLst>
              <a:ext uri="{FF2B5EF4-FFF2-40B4-BE49-F238E27FC236}">
                <a16:creationId xmlns:a16="http://schemas.microsoft.com/office/drawing/2014/main" id="{52A74B52-BAAE-4380-80DF-21A692C05695}"/>
              </a:ext>
            </a:extLst>
          </p:cNvPr>
          <p:cNvSpPr txBox="1"/>
          <p:nvPr/>
        </p:nvSpPr>
        <p:spPr>
          <a:xfrm>
            <a:off x="6212899" y="3670414"/>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38" name="文本框 37">
            <a:extLst>
              <a:ext uri="{FF2B5EF4-FFF2-40B4-BE49-F238E27FC236}">
                <a16:creationId xmlns:a16="http://schemas.microsoft.com/office/drawing/2014/main" id="{085FD77A-264A-490E-94C3-43982C4A3DD5}"/>
              </a:ext>
            </a:extLst>
          </p:cNvPr>
          <p:cNvSpPr txBox="1"/>
          <p:nvPr/>
        </p:nvSpPr>
        <p:spPr>
          <a:xfrm>
            <a:off x="8573221" y="3670414"/>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Tree>
    <p:extLst>
      <p:ext uri="{BB962C8B-B14F-4D97-AF65-F5344CB8AC3E}">
        <p14:creationId xmlns:p14="http://schemas.microsoft.com/office/powerpoint/2010/main" val="272449083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50"/>
                                        <p:tgtEl>
                                          <p:spTgt spid="10"/>
                                        </p:tgtEl>
                                      </p:cBhvr>
                                    </p:animEffect>
                                    <p:anim calcmode="lin" valueType="num">
                                      <p:cBhvr>
                                        <p:cTn id="18" dur="250" fill="hold"/>
                                        <p:tgtEl>
                                          <p:spTgt spid="10"/>
                                        </p:tgtEl>
                                        <p:attrNameLst>
                                          <p:attrName>ppt_x</p:attrName>
                                        </p:attrNameLst>
                                      </p:cBhvr>
                                      <p:tavLst>
                                        <p:tav tm="0">
                                          <p:val>
                                            <p:strVal val="#ppt_x"/>
                                          </p:val>
                                        </p:tav>
                                        <p:tav tm="100000">
                                          <p:val>
                                            <p:strVal val="#ppt_x"/>
                                          </p:val>
                                        </p:tav>
                                      </p:tavLst>
                                    </p:anim>
                                    <p:anim calcmode="lin" valueType="num">
                                      <p:cBhvr>
                                        <p:cTn id="19" dur="25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250"/>
                                        <p:tgtEl>
                                          <p:spTgt spid="11"/>
                                        </p:tgtEl>
                                      </p:cBhvr>
                                    </p:animEffect>
                                    <p:anim calcmode="lin" valueType="num">
                                      <p:cBhvr>
                                        <p:cTn id="24" dur="250" fill="hold"/>
                                        <p:tgtEl>
                                          <p:spTgt spid="11"/>
                                        </p:tgtEl>
                                        <p:attrNameLst>
                                          <p:attrName>ppt_x</p:attrName>
                                        </p:attrNameLst>
                                      </p:cBhvr>
                                      <p:tavLst>
                                        <p:tav tm="0">
                                          <p:val>
                                            <p:strVal val="#ppt_x"/>
                                          </p:val>
                                        </p:tav>
                                        <p:tav tm="100000">
                                          <p:val>
                                            <p:strVal val="#ppt_x"/>
                                          </p:val>
                                        </p:tav>
                                      </p:tavLst>
                                    </p:anim>
                                    <p:anim calcmode="lin" valueType="num">
                                      <p:cBhvr>
                                        <p:cTn id="25" dur="25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50"/>
                                        <p:tgtEl>
                                          <p:spTgt spid="12"/>
                                        </p:tgtEl>
                                      </p:cBhvr>
                                    </p:animEffect>
                                    <p:anim calcmode="lin" valueType="num">
                                      <p:cBhvr>
                                        <p:cTn id="30" dur="250" fill="hold"/>
                                        <p:tgtEl>
                                          <p:spTgt spid="12"/>
                                        </p:tgtEl>
                                        <p:attrNameLst>
                                          <p:attrName>ppt_x</p:attrName>
                                        </p:attrNameLst>
                                      </p:cBhvr>
                                      <p:tavLst>
                                        <p:tav tm="0">
                                          <p:val>
                                            <p:strVal val="#ppt_x"/>
                                          </p:val>
                                        </p:tav>
                                        <p:tav tm="100000">
                                          <p:val>
                                            <p:strVal val="#ppt_x"/>
                                          </p:val>
                                        </p:tav>
                                      </p:tavLst>
                                    </p:anim>
                                    <p:anim calcmode="lin" valueType="num">
                                      <p:cBhvr>
                                        <p:cTn id="31" dur="25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250"/>
                                        <p:tgtEl>
                                          <p:spTgt spid="13"/>
                                        </p:tgtEl>
                                      </p:cBhvr>
                                    </p:animEffect>
                                    <p:anim calcmode="lin" valueType="num">
                                      <p:cBhvr>
                                        <p:cTn id="36" dur="250" fill="hold"/>
                                        <p:tgtEl>
                                          <p:spTgt spid="13"/>
                                        </p:tgtEl>
                                        <p:attrNameLst>
                                          <p:attrName>ppt_x</p:attrName>
                                        </p:attrNameLst>
                                      </p:cBhvr>
                                      <p:tavLst>
                                        <p:tav tm="0">
                                          <p:val>
                                            <p:strVal val="#ppt_x"/>
                                          </p:val>
                                        </p:tav>
                                        <p:tav tm="100000">
                                          <p:val>
                                            <p:strVal val="#ppt_x"/>
                                          </p:val>
                                        </p:tav>
                                      </p:tavLst>
                                    </p:anim>
                                    <p:anim calcmode="lin" valueType="num">
                                      <p:cBhvr>
                                        <p:cTn id="37" dur="250" fill="hold"/>
                                        <p:tgtEl>
                                          <p:spTgt spid="13"/>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250"/>
                                        <p:tgtEl>
                                          <p:spTgt spid="14"/>
                                        </p:tgtEl>
                                      </p:cBhvr>
                                    </p:animEffect>
                                    <p:anim calcmode="lin" valueType="num">
                                      <p:cBhvr>
                                        <p:cTn id="42" dur="250" fill="hold"/>
                                        <p:tgtEl>
                                          <p:spTgt spid="14"/>
                                        </p:tgtEl>
                                        <p:attrNameLst>
                                          <p:attrName>ppt_x</p:attrName>
                                        </p:attrNameLst>
                                      </p:cBhvr>
                                      <p:tavLst>
                                        <p:tav tm="0">
                                          <p:val>
                                            <p:strVal val="#ppt_x"/>
                                          </p:val>
                                        </p:tav>
                                        <p:tav tm="100000">
                                          <p:val>
                                            <p:strVal val="#ppt_x"/>
                                          </p:val>
                                        </p:tav>
                                      </p:tavLst>
                                    </p:anim>
                                    <p:anim calcmode="lin" valueType="num">
                                      <p:cBhvr>
                                        <p:cTn id="43" dur="25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250"/>
                                        <p:tgtEl>
                                          <p:spTgt spid="15"/>
                                        </p:tgtEl>
                                      </p:cBhvr>
                                    </p:animEffect>
                                    <p:anim calcmode="lin" valueType="num">
                                      <p:cBhvr>
                                        <p:cTn id="48" dur="250" fill="hold"/>
                                        <p:tgtEl>
                                          <p:spTgt spid="15"/>
                                        </p:tgtEl>
                                        <p:attrNameLst>
                                          <p:attrName>ppt_x</p:attrName>
                                        </p:attrNameLst>
                                      </p:cBhvr>
                                      <p:tavLst>
                                        <p:tav tm="0">
                                          <p:val>
                                            <p:strVal val="#ppt_x"/>
                                          </p:val>
                                        </p:tav>
                                        <p:tav tm="100000">
                                          <p:val>
                                            <p:strVal val="#ppt_x"/>
                                          </p:val>
                                        </p:tav>
                                      </p:tavLst>
                                    </p:anim>
                                    <p:anim calcmode="lin" valueType="num">
                                      <p:cBhvr>
                                        <p:cTn id="49" dur="250" fill="hold"/>
                                        <p:tgtEl>
                                          <p:spTgt spid="15"/>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250"/>
                                        <p:tgtEl>
                                          <p:spTgt spid="16"/>
                                        </p:tgtEl>
                                      </p:cBhvr>
                                    </p:animEffect>
                                    <p:anim calcmode="lin" valueType="num">
                                      <p:cBhvr>
                                        <p:cTn id="54" dur="250" fill="hold"/>
                                        <p:tgtEl>
                                          <p:spTgt spid="16"/>
                                        </p:tgtEl>
                                        <p:attrNameLst>
                                          <p:attrName>ppt_x</p:attrName>
                                        </p:attrNameLst>
                                      </p:cBhvr>
                                      <p:tavLst>
                                        <p:tav tm="0">
                                          <p:val>
                                            <p:strVal val="#ppt_x"/>
                                          </p:val>
                                        </p:tav>
                                        <p:tav tm="100000">
                                          <p:val>
                                            <p:strVal val="#ppt_x"/>
                                          </p:val>
                                        </p:tav>
                                      </p:tavLst>
                                    </p:anim>
                                    <p:anim calcmode="lin" valueType="num">
                                      <p:cBhvr>
                                        <p:cTn id="55" dur="25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250"/>
                                        <p:tgtEl>
                                          <p:spTgt spid="17"/>
                                        </p:tgtEl>
                                      </p:cBhvr>
                                    </p:animEffect>
                                    <p:anim calcmode="lin" valueType="num">
                                      <p:cBhvr>
                                        <p:cTn id="60" dur="250" fill="hold"/>
                                        <p:tgtEl>
                                          <p:spTgt spid="17"/>
                                        </p:tgtEl>
                                        <p:attrNameLst>
                                          <p:attrName>ppt_x</p:attrName>
                                        </p:attrNameLst>
                                      </p:cBhvr>
                                      <p:tavLst>
                                        <p:tav tm="0">
                                          <p:val>
                                            <p:strVal val="#ppt_x"/>
                                          </p:val>
                                        </p:tav>
                                        <p:tav tm="100000">
                                          <p:val>
                                            <p:strVal val="#ppt_x"/>
                                          </p:val>
                                        </p:tav>
                                      </p:tavLst>
                                    </p:anim>
                                    <p:anim calcmode="lin" valueType="num">
                                      <p:cBhvr>
                                        <p:cTn id="61" dur="250" fill="hold"/>
                                        <p:tgtEl>
                                          <p:spTgt spid="17"/>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250"/>
                                        <p:tgtEl>
                                          <p:spTgt spid="24"/>
                                        </p:tgtEl>
                                      </p:cBhvr>
                                    </p:animEffect>
                                    <p:anim calcmode="lin" valueType="num">
                                      <p:cBhvr>
                                        <p:cTn id="66" dur="250" fill="hold"/>
                                        <p:tgtEl>
                                          <p:spTgt spid="24"/>
                                        </p:tgtEl>
                                        <p:attrNameLst>
                                          <p:attrName>ppt_x</p:attrName>
                                        </p:attrNameLst>
                                      </p:cBhvr>
                                      <p:tavLst>
                                        <p:tav tm="0">
                                          <p:val>
                                            <p:strVal val="#ppt_x"/>
                                          </p:val>
                                        </p:tav>
                                        <p:tav tm="100000">
                                          <p:val>
                                            <p:strVal val="#ppt_x"/>
                                          </p:val>
                                        </p:tav>
                                      </p:tavLst>
                                    </p:anim>
                                    <p:anim calcmode="lin" valueType="num">
                                      <p:cBhvr>
                                        <p:cTn id="67" dur="250" fill="hold"/>
                                        <p:tgtEl>
                                          <p:spTgt spid="24"/>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250"/>
                                        <p:tgtEl>
                                          <p:spTgt spid="25"/>
                                        </p:tgtEl>
                                      </p:cBhvr>
                                    </p:animEffect>
                                    <p:anim calcmode="lin" valueType="num">
                                      <p:cBhvr>
                                        <p:cTn id="72" dur="250" fill="hold"/>
                                        <p:tgtEl>
                                          <p:spTgt spid="25"/>
                                        </p:tgtEl>
                                        <p:attrNameLst>
                                          <p:attrName>ppt_x</p:attrName>
                                        </p:attrNameLst>
                                      </p:cBhvr>
                                      <p:tavLst>
                                        <p:tav tm="0">
                                          <p:val>
                                            <p:strVal val="#ppt_x"/>
                                          </p:val>
                                        </p:tav>
                                        <p:tav tm="100000">
                                          <p:val>
                                            <p:strVal val="#ppt_x"/>
                                          </p:val>
                                        </p:tav>
                                      </p:tavLst>
                                    </p:anim>
                                    <p:anim calcmode="lin" valueType="num">
                                      <p:cBhvr>
                                        <p:cTn id="73" dur="250" fill="hold"/>
                                        <p:tgtEl>
                                          <p:spTgt spid="25"/>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250"/>
                                        <p:tgtEl>
                                          <p:spTgt spid="34"/>
                                        </p:tgtEl>
                                      </p:cBhvr>
                                    </p:animEffect>
                                    <p:anim calcmode="lin" valueType="num">
                                      <p:cBhvr>
                                        <p:cTn id="78" dur="250" fill="hold"/>
                                        <p:tgtEl>
                                          <p:spTgt spid="34"/>
                                        </p:tgtEl>
                                        <p:attrNameLst>
                                          <p:attrName>ppt_x</p:attrName>
                                        </p:attrNameLst>
                                      </p:cBhvr>
                                      <p:tavLst>
                                        <p:tav tm="0">
                                          <p:val>
                                            <p:strVal val="#ppt_x"/>
                                          </p:val>
                                        </p:tav>
                                        <p:tav tm="100000">
                                          <p:val>
                                            <p:strVal val="#ppt_x"/>
                                          </p:val>
                                        </p:tav>
                                      </p:tavLst>
                                    </p:anim>
                                    <p:anim calcmode="lin" valueType="num">
                                      <p:cBhvr>
                                        <p:cTn id="79" dur="250" fill="hold"/>
                                        <p:tgtEl>
                                          <p:spTgt spid="34"/>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250"/>
                                        <p:tgtEl>
                                          <p:spTgt spid="35"/>
                                        </p:tgtEl>
                                      </p:cBhvr>
                                    </p:animEffect>
                                    <p:anim calcmode="lin" valueType="num">
                                      <p:cBhvr>
                                        <p:cTn id="84" dur="250" fill="hold"/>
                                        <p:tgtEl>
                                          <p:spTgt spid="35"/>
                                        </p:tgtEl>
                                        <p:attrNameLst>
                                          <p:attrName>ppt_x</p:attrName>
                                        </p:attrNameLst>
                                      </p:cBhvr>
                                      <p:tavLst>
                                        <p:tav tm="0">
                                          <p:val>
                                            <p:strVal val="#ppt_x"/>
                                          </p:val>
                                        </p:tav>
                                        <p:tav tm="100000">
                                          <p:val>
                                            <p:strVal val="#ppt_x"/>
                                          </p:val>
                                        </p:tav>
                                      </p:tavLst>
                                    </p:anim>
                                    <p:anim calcmode="lin" valueType="num">
                                      <p:cBhvr>
                                        <p:cTn id="85" dur="250" fill="hold"/>
                                        <p:tgtEl>
                                          <p:spTgt spid="35"/>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fade">
                                      <p:cBhvr>
                                        <p:cTn id="89" dur="250"/>
                                        <p:tgtEl>
                                          <p:spTgt spid="36"/>
                                        </p:tgtEl>
                                      </p:cBhvr>
                                    </p:animEffect>
                                    <p:anim calcmode="lin" valueType="num">
                                      <p:cBhvr>
                                        <p:cTn id="90" dur="250" fill="hold"/>
                                        <p:tgtEl>
                                          <p:spTgt spid="36"/>
                                        </p:tgtEl>
                                        <p:attrNameLst>
                                          <p:attrName>ppt_x</p:attrName>
                                        </p:attrNameLst>
                                      </p:cBhvr>
                                      <p:tavLst>
                                        <p:tav tm="0">
                                          <p:val>
                                            <p:strVal val="#ppt_x"/>
                                          </p:val>
                                        </p:tav>
                                        <p:tav tm="100000">
                                          <p:val>
                                            <p:strVal val="#ppt_x"/>
                                          </p:val>
                                        </p:tav>
                                      </p:tavLst>
                                    </p:anim>
                                    <p:anim calcmode="lin" valueType="num">
                                      <p:cBhvr>
                                        <p:cTn id="91" dur="250" fill="hold"/>
                                        <p:tgtEl>
                                          <p:spTgt spid="36"/>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fade">
                                      <p:cBhvr>
                                        <p:cTn id="95" dur="250"/>
                                        <p:tgtEl>
                                          <p:spTgt spid="37"/>
                                        </p:tgtEl>
                                      </p:cBhvr>
                                    </p:animEffect>
                                    <p:anim calcmode="lin" valueType="num">
                                      <p:cBhvr>
                                        <p:cTn id="96" dur="250" fill="hold"/>
                                        <p:tgtEl>
                                          <p:spTgt spid="37"/>
                                        </p:tgtEl>
                                        <p:attrNameLst>
                                          <p:attrName>ppt_x</p:attrName>
                                        </p:attrNameLst>
                                      </p:cBhvr>
                                      <p:tavLst>
                                        <p:tav tm="0">
                                          <p:val>
                                            <p:strVal val="#ppt_x"/>
                                          </p:val>
                                        </p:tav>
                                        <p:tav tm="100000">
                                          <p:val>
                                            <p:strVal val="#ppt_x"/>
                                          </p:val>
                                        </p:tav>
                                      </p:tavLst>
                                    </p:anim>
                                    <p:anim calcmode="lin" valueType="num">
                                      <p:cBhvr>
                                        <p:cTn id="97" dur="250" fill="hold"/>
                                        <p:tgtEl>
                                          <p:spTgt spid="37"/>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fade">
                                      <p:cBhvr>
                                        <p:cTn id="101" dur="250"/>
                                        <p:tgtEl>
                                          <p:spTgt spid="38"/>
                                        </p:tgtEl>
                                      </p:cBhvr>
                                    </p:animEffect>
                                    <p:anim calcmode="lin" valueType="num">
                                      <p:cBhvr>
                                        <p:cTn id="102" dur="250" fill="hold"/>
                                        <p:tgtEl>
                                          <p:spTgt spid="38"/>
                                        </p:tgtEl>
                                        <p:attrNameLst>
                                          <p:attrName>ppt_x</p:attrName>
                                        </p:attrNameLst>
                                      </p:cBhvr>
                                      <p:tavLst>
                                        <p:tav tm="0">
                                          <p:val>
                                            <p:strVal val="#ppt_x"/>
                                          </p:val>
                                        </p:tav>
                                        <p:tav tm="100000">
                                          <p:val>
                                            <p:strVal val="#ppt_x"/>
                                          </p:val>
                                        </p:tav>
                                      </p:tavLst>
                                    </p:anim>
                                    <p:anim calcmode="lin" valueType="num">
                                      <p:cBhvr>
                                        <p:cTn id="103" dur="25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animBg="1"/>
      <p:bldP spid="15" grpId="0" animBg="1"/>
      <p:bldP spid="16" grpId="0" animBg="1"/>
      <p:bldP spid="24" grpId="0" animBg="1"/>
      <p:bldP spid="34" grpId="0" animBg="1"/>
      <p:bldP spid="35" grpId="0"/>
      <p:bldP spid="36" grpId="0"/>
      <p:bldP spid="37"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84DF539-108A-4CAE-A202-9E1F044774D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9" name="矩形 28">
            <a:extLst>
              <a:ext uri="{FF2B5EF4-FFF2-40B4-BE49-F238E27FC236}">
                <a16:creationId xmlns:a16="http://schemas.microsoft.com/office/drawing/2014/main" id="{7893D559-58F5-4F3B-8BD7-79A456687A80}"/>
              </a:ext>
            </a:extLst>
          </p:cNvPr>
          <p:cNvSpPr/>
          <p:nvPr/>
        </p:nvSpPr>
        <p:spPr>
          <a:xfrm>
            <a:off x="5397304" y="2213672"/>
            <a:ext cx="5093608" cy="830997"/>
          </a:xfrm>
          <a:prstGeom prst="rect">
            <a:avLst/>
          </a:prstGeom>
        </p:spPr>
        <p:txBody>
          <a:bodyPr wrap="square" lIns="0" tIns="0" rIns="0" bIns="0">
            <a:spAutoFit/>
          </a:bodyPr>
          <a:lstStyle/>
          <a:p>
            <a:pPr eaLnBrk="1" hangingPunct="1">
              <a:defRPr/>
            </a:pPr>
            <a:r>
              <a:rPr lang="zh-CN" altLang="en-US" sz="5400" spc="-150" noProof="1">
                <a:solidFill>
                  <a:srgbClr val="EF4546"/>
                </a:solidFill>
                <a:latin typeface="华文新魏" panose="02010800040101010101" pitchFamily="2" charset="-122"/>
                <a:ea typeface="华文新魏" panose="02010800040101010101" pitchFamily="2" charset="-122"/>
                <a:cs typeface="+mn-ea"/>
                <a:sym typeface="Arial" panose="020B0604020202020204" pitchFamily="34" charset="0"/>
              </a:rPr>
              <a:t>加入标题描述</a:t>
            </a:r>
          </a:p>
        </p:txBody>
      </p:sp>
      <p:sp>
        <p:nvSpPr>
          <p:cNvPr id="30" name="TextBox 11">
            <a:extLst>
              <a:ext uri="{FF2B5EF4-FFF2-40B4-BE49-F238E27FC236}">
                <a16:creationId xmlns:a16="http://schemas.microsoft.com/office/drawing/2014/main" id="{A9993633-FC6B-4809-B9A1-66AF92698D48}"/>
              </a:ext>
            </a:extLst>
          </p:cNvPr>
          <p:cNvSpPr txBox="1"/>
          <p:nvPr/>
        </p:nvSpPr>
        <p:spPr>
          <a:xfrm>
            <a:off x="5271265" y="3044669"/>
            <a:ext cx="4307589" cy="307777"/>
          </a:xfrm>
          <a:prstGeom prst="rect">
            <a:avLst/>
          </a:prstGeom>
          <a:noFill/>
        </p:spPr>
        <p:txBody>
          <a:bodyPr wrap="none">
            <a:spAutoFit/>
          </a:bodyPr>
          <a:lstStyle/>
          <a:p>
            <a:pPr marL="171450" lvl="1" indent="-171450">
              <a:buFont typeface="Arial" panose="020B0604020202020204" pitchFamily="34" charset="0"/>
              <a:buChar char="•"/>
              <a:defRPr/>
            </a:pPr>
            <a:r>
              <a:rPr lang="zh-CN" altLang="en-US" sz="1400" noProof="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4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a:extLst>
              <a:ext uri="{FF2B5EF4-FFF2-40B4-BE49-F238E27FC236}">
                <a16:creationId xmlns:a16="http://schemas.microsoft.com/office/drawing/2014/main" id="{0FDA0886-9557-4018-81E1-901559E1D430}"/>
              </a:ext>
            </a:extLst>
          </p:cNvPr>
          <p:cNvSpPr txBox="1"/>
          <p:nvPr/>
        </p:nvSpPr>
        <p:spPr>
          <a:xfrm>
            <a:off x="5271265" y="3285969"/>
            <a:ext cx="4307589" cy="307777"/>
          </a:xfrm>
          <a:prstGeom prst="rect">
            <a:avLst/>
          </a:prstGeom>
          <a:noFill/>
        </p:spPr>
        <p:txBody>
          <a:bodyPr wrap="none">
            <a:spAutoFit/>
          </a:bodyPr>
          <a:lstStyle/>
          <a:p>
            <a:pPr marL="171450" lvl="1" indent="-171450">
              <a:buFont typeface="Arial" panose="020B0604020202020204" pitchFamily="34" charset="0"/>
              <a:buChar char="•"/>
              <a:defRPr/>
            </a:pPr>
            <a:r>
              <a:rPr lang="zh-CN" altLang="en-US" sz="1400" noProof="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4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a:extLst>
              <a:ext uri="{FF2B5EF4-FFF2-40B4-BE49-F238E27FC236}">
                <a16:creationId xmlns:a16="http://schemas.microsoft.com/office/drawing/2014/main" id="{3F614A50-C9B7-486C-AE32-34F32E7A9E80}"/>
              </a:ext>
            </a:extLst>
          </p:cNvPr>
          <p:cNvSpPr/>
          <p:nvPr/>
        </p:nvSpPr>
        <p:spPr>
          <a:xfrm>
            <a:off x="3042550" y="2381511"/>
            <a:ext cx="1991519" cy="1212235"/>
          </a:xfrm>
          <a:prstGeom prst="rect">
            <a:avLst/>
          </a:prstGeom>
          <a:solidFill>
            <a:srgbClr val="A2CC4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5400" dirty="0">
                <a:solidFill>
                  <a:schemeClr val="bg1"/>
                </a:solidFill>
                <a:latin typeface="华文新魏" panose="02010800040101010101" pitchFamily="2" charset="-122"/>
                <a:ea typeface="华文新魏" panose="02010800040101010101" pitchFamily="2" charset="-122"/>
              </a:rPr>
              <a:t>03</a:t>
            </a:r>
            <a:endParaRPr kumimoji="1" lang="en-US" altLang="zh-CN" sz="4400" dirty="0">
              <a:solidFill>
                <a:schemeClr val="bg1"/>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9490786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750"/>
                                        <p:tgtEl>
                                          <p:spTgt spid="32"/>
                                        </p:tgtEl>
                                      </p:cBhvr>
                                    </p:animEffect>
                                    <p:anim calcmode="lin" valueType="num">
                                      <p:cBhvr>
                                        <p:cTn id="12" dur="750" fill="hold"/>
                                        <p:tgtEl>
                                          <p:spTgt spid="32"/>
                                        </p:tgtEl>
                                        <p:attrNameLst>
                                          <p:attrName>ppt_x</p:attrName>
                                        </p:attrNameLst>
                                      </p:cBhvr>
                                      <p:tavLst>
                                        <p:tav tm="0">
                                          <p:val>
                                            <p:strVal val="#ppt_x"/>
                                          </p:val>
                                        </p:tav>
                                        <p:tav tm="100000">
                                          <p:val>
                                            <p:strVal val="#ppt_x"/>
                                          </p:val>
                                        </p:tav>
                                      </p:tavLst>
                                    </p:anim>
                                    <p:anim calcmode="lin" valueType="num">
                                      <p:cBhvr>
                                        <p:cTn id="13" dur="750" fill="hold"/>
                                        <p:tgtEl>
                                          <p:spTgt spid="3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3" presetClass="entr" presetSubtype="32"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strVal val="4*#ppt_w"/>
                                          </p:val>
                                        </p:tav>
                                        <p:tav tm="100000">
                                          <p:val>
                                            <p:strVal val="#ppt_w"/>
                                          </p:val>
                                        </p:tav>
                                      </p:tavLst>
                                    </p:anim>
                                    <p:anim calcmode="lin" valueType="num">
                                      <p:cBhvr>
                                        <p:cTn id="18" dur="500" fill="hold"/>
                                        <p:tgtEl>
                                          <p:spTgt spid="29"/>
                                        </p:tgtEl>
                                        <p:attrNameLst>
                                          <p:attrName>ppt_h</p:attrName>
                                        </p:attrNameLst>
                                      </p:cBhvr>
                                      <p:tavLst>
                                        <p:tav tm="0">
                                          <p:val>
                                            <p:strVal val="4*#ppt_h"/>
                                          </p:val>
                                        </p:tav>
                                        <p:tav tm="100000">
                                          <p:val>
                                            <p:strVal val="#ppt_h"/>
                                          </p:val>
                                        </p:tav>
                                      </p:tavLst>
                                    </p:anim>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p:tgtEl>
                                          <p:spTgt spid="30"/>
                                        </p:tgtEl>
                                        <p:attrNameLst>
                                          <p:attrName>ppt_x</p:attrName>
                                        </p:attrNameLst>
                                      </p:cBhvr>
                                      <p:tavLst>
                                        <p:tav tm="0">
                                          <p:val>
                                            <p:strVal val="#ppt_x-#ppt_w*1.125000"/>
                                          </p:val>
                                        </p:tav>
                                        <p:tav tm="100000">
                                          <p:val>
                                            <p:strVal val="#ppt_x"/>
                                          </p:val>
                                        </p:tav>
                                      </p:tavLst>
                                    </p:anim>
                                    <p:animEffect transition="in" filter="wipe(right)">
                                      <p:cBhvr>
                                        <p:cTn id="23" dur="500"/>
                                        <p:tgtEl>
                                          <p:spTgt spid="30"/>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p:tgtEl>
                                          <p:spTgt spid="31"/>
                                        </p:tgtEl>
                                        <p:attrNameLst>
                                          <p:attrName>ppt_x</p:attrName>
                                        </p:attrNameLst>
                                      </p:cBhvr>
                                      <p:tavLst>
                                        <p:tav tm="0">
                                          <p:val>
                                            <p:strVal val="#ppt_x-#ppt_w*1.125000"/>
                                          </p:val>
                                        </p:tav>
                                        <p:tav tm="100000">
                                          <p:val>
                                            <p:strVal val="#ppt_x"/>
                                          </p:val>
                                        </p:tav>
                                      </p:tavLst>
                                    </p:anim>
                                    <p:animEffect transition="in" filter="wipe(right)">
                                      <p:cBhvr>
                                        <p:cTn id="2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sp>
        <p:nvSpPr>
          <p:cNvPr id="7" name="矩形 9">
            <a:extLst>
              <a:ext uri="{FF2B5EF4-FFF2-40B4-BE49-F238E27FC236}">
                <a16:creationId xmlns:a16="http://schemas.microsoft.com/office/drawing/2014/main" id="{8CA79A9F-C0E1-439B-A567-ED6DF3BD2AD5}"/>
              </a:ext>
            </a:extLst>
          </p:cNvPr>
          <p:cNvSpPr>
            <a:spLocks noChangeArrowheads="1"/>
          </p:cNvSpPr>
          <p:nvPr/>
        </p:nvSpPr>
        <p:spPr bwMode="auto">
          <a:xfrm>
            <a:off x="1816100" y="5448070"/>
            <a:ext cx="84359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a:solidFill>
                  <a:schemeClr val="bg1">
                    <a:lumMod val="50000"/>
                  </a:schemeClr>
                </a:solidFill>
                <a:latin typeface="微软雅黑" pitchFamily="34" charset="-122"/>
                <a:ea typeface="微软雅黑" pitchFamily="34" charset="-122"/>
              </a:rPr>
              <a:t>我们工作室致力于专业</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模板的发布，课件及汇报</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的美化，并为您提供专业的</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个性定制服务。我们秉承“给您演示的光和热”的理念，为您分担职场压力</a:t>
            </a:r>
            <a:r>
              <a:rPr lang="en-US" altLang="zh-CN" sz="1400">
                <a:solidFill>
                  <a:schemeClr val="bg1">
                    <a:lumMod val="50000"/>
                  </a:schemeClr>
                </a:solidFill>
                <a:latin typeface="微软雅黑" pitchFamily="34" charset="-122"/>
                <a:ea typeface="微软雅黑" pitchFamily="34" charset="-122"/>
              </a:rPr>
              <a:t>,</a:t>
            </a:r>
            <a:r>
              <a:rPr lang="zh-CN" altLang="en-US" sz="1400">
                <a:solidFill>
                  <a:schemeClr val="bg1">
                    <a:lumMod val="50000"/>
                  </a:schemeClr>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altLang="zh-CN" sz="1400">
              <a:solidFill>
                <a:schemeClr val="bg1">
                  <a:lumMod val="50000"/>
                </a:schemeClr>
              </a:solidFill>
              <a:latin typeface="微软雅黑" pitchFamily="34" charset="-122"/>
              <a:ea typeface="微软雅黑" pitchFamily="34" charset="-122"/>
            </a:endParaRPr>
          </a:p>
        </p:txBody>
      </p:sp>
      <p:grpSp>
        <p:nvGrpSpPr>
          <p:cNvPr id="10" name="组合 10">
            <a:extLst>
              <a:ext uri="{FF2B5EF4-FFF2-40B4-BE49-F238E27FC236}">
                <a16:creationId xmlns:a16="http://schemas.microsoft.com/office/drawing/2014/main" id="{5418AE5B-6112-43AE-9500-A091261058AB}"/>
              </a:ext>
            </a:extLst>
          </p:cNvPr>
          <p:cNvGrpSpPr>
            <a:grpSpLocks/>
          </p:cNvGrpSpPr>
          <p:nvPr/>
        </p:nvGrpSpPr>
        <p:grpSpPr bwMode="auto">
          <a:xfrm>
            <a:off x="1033463" y="2047645"/>
            <a:ext cx="3021012" cy="2824162"/>
            <a:chOff x="0" y="0"/>
            <a:chExt cx="3021028" cy="2825105"/>
          </a:xfrm>
        </p:grpSpPr>
        <p:grpSp>
          <p:nvGrpSpPr>
            <p:cNvPr id="11" name="组合 11">
              <a:extLst>
                <a:ext uri="{FF2B5EF4-FFF2-40B4-BE49-F238E27FC236}">
                  <a16:creationId xmlns:a16="http://schemas.microsoft.com/office/drawing/2014/main" id="{12C74CDC-AA53-434F-AEA8-47A132C5F6CF}"/>
                </a:ext>
              </a:extLst>
            </p:cNvPr>
            <p:cNvGrpSpPr>
              <a:grpSpLocks/>
            </p:cNvGrpSpPr>
            <p:nvPr/>
          </p:nvGrpSpPr>
          <p:grpSpPr bwMode="auto">
            <a:xfrm>
              <a:off x="0" y="0"/>
              <a:ext cx="3021028" cy="2825105"/>
              <a:chOff x="0" y="0"/>
              <a:chExt cx="2534920" cy="2370523"/>
            </a:xfrm>
          </p:grpSpPr>
          <p:sp>
            <p:nvSpPr>
              <p:cNvPr id="15" name="矩形 16">
                <a:extLst>
                  <a:ext uri="{FF2B5EF4-FFF2-40B4-BE49-F238E27FC236}">
                    <a16:creationId xmlns:a16="http://schemas.microsoft.com/office/drawing/2014/main" id="{8572453F-0411-46F0-9CBD-3F53481EAC6E}"/>
                  </a:ext>
                </a:extLst>
              </p:cNvPr>
              <p:cNvSpPr>
                <a:spLocks noChangeArrowheads="1"/>
              </p:cNvSpPr>
              <p:nvPr/>
            </p:nvSpPr>
            <p:spPr bwMode="auto">
              <a:xfrm>
                <a:off x="0" y="728335"/>
                <a:ext cx="2534920" cy="1642188"/>
              </a:xfrm>
              <a:prstGeom prst="rect">
                <a:avLst/>
              </a:prstGeom>
              <a:noFill/>
              <a:ln w="19050">
                <a:solidFill>
                  <a:schemeClr val="bg1">
                    <a:lumMod val="50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chemeClr val="bg1">
                      <a:lumMod val="50000"/>
                    </a:schemeClr>
                  </a:solidFill>
                </a:endParaRPr>
              </a:p>
            </p:txBody>
          </p:sp>
          <p:sp>
            <p:nvSpPr>
              <p:cNvPr id="16" name="圆角矩形 17">
                <a:extLst>
                  <a:ext uri="{FF2B5EF4-FFF2-40B4-BE49-F238E27FC236}">
                    <a16:creationId xmlns:a16="http://schemas.microsoft.com/office/drawing/2014/main" id="{C96047DF-2E92-4B37-9D4C-625B16A16DE4}"/>
                  </a:ext>
                </a:extLst>
              </p:cNvPr>
              <p:cNvSpPr>
                <a:spLocks noChangeArrowheads="1"/>
              </p:cNvSpPr>
              <p:nvPr/>
            </p:nvSpPr>
            <p:spPr bwMode="auto">
              <a:xfrm>
                <a:off x="734872" y="0"/>
                <a:ext cx="1065176" cy="1065176"/>
              </a:xfrm>
              <a:prstGeom prst="roundRect">
                <a:avLst>
                  <a:gd name="adj" fmla="val 16667"/>
                </a:avLst>
              </a:pr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lumMod val="50000"/>
                    </a:schemeClr>
                  </a:solidFill>
                </a:endParaRPr>
              </a:p>
            </p:txBody>
          </p:sp>
        </p:grpSp>
        <p:sp>
          <p:nvSpPr>
            <p:cNvPr id="12" name="文本框 13">
              <a:extLst>
                <a:ext uri="{FF2B5EF4-FFF2-40B4-BE49-F238E27FC236}">
                  <a16:creationId xmlns:a16="http://schemas.microsoft.com/office/drawing/2014/main" id="{F33556A4-0327-427C-86D3-29831FFE1881}"/>
                </a:ext>
              </a:extLst>
            </p:cNvPr>
            <p:cNvSpPr txBox="1">
              <a:spLocks noChangeArrowheads="1"/>
            </p:cNvSpPr>
            <p:nvPr/>
          </p:nvSpPr>
          <p:spPr bwMode="auto">
            <a:xfrm>
              <a:off x="375049" y="1385880"/>
              <a:ext cx="22709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600" b="1">
                  <a:solidFill>
                    <a:schemeClr val="bg1">
                      <a:lumMod val="50000"/>
                    </a:schemeClr>
                  </a:solidFill>
                  <a:latin typeface="微软雅黑" pitchFamily="34" charset="-122"/>
                  <a:ea typeface="微软雅黑" pitchFamily="34" charset="-122"/>
                </a:rPr>
                <a:t>单击添加标题</a:t>
              </a:r>
            </a:p>
          </p:txBody>
        </p:sp>
        <p:sp>
          <p:nvSpPr>
            <p:cNvPr id="13" name="文本框 14">
              <a:extLst>
                <a:ext uri="{FF2B5EF4-FFF2-40B4-BE49-F238E27FC236}">
                  <a16:creationId xmlns:a16="http://schemas.microsoft.com/office/drawing/2014/main" id="{D3C61B0E-5B90-4A01-B76F-59345A095CCB}"/>
                </a:ext>
              </a:extLst>
            </p:cNvPr>
            <p:cNvSpPr txBox="1">
              <a:spLocks noChangeArrowheads="1"/>
            </p:cNvSpPr>
            <p:nvPr/>
          </p:nvSpPr>
          <p:spPr bwMode="auto">
            <a:xfrm>
              <a:off x="404441" y="1919144"/>
              <a:ext cx="224153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400" dirty="0">
                  <a:solidFill>
                    <a:schemeClr val="bg1">
                      <a:lumMod val="50000"/>
                    </a:schemeClr>
                  </a:solidFill>
                  <a:latin typeface="微软雅黑" pitchFamily="34" charset="-122"/>
                  <a:ea typeface="微软雅黑" pitchFamily="34" charset="-122"/>
                </a:rPr>
                <a:t>我们工作室致力于专业</a:t>
              </a:r>
              <a:r>
                <a:rPr lang="en-US" altLang="zh-CN" sz="1400" dirty="0">
                  <a:solidFill>
                    <a:schemeClr val="bg1">
                      <a:lumMod val="50000"/>
                    </a:schemeClr>
                  </a:solidFill>
                  <a:latin typeface="微软雅黑" pitchFamily="34" charset="-122"/>
                  <a:ea typeface="微软雅黑" pitchFamily="34" charset="-122"/>
                </a:rPr>
                <a:t>PPT</a:t>
              </a:r>
              <a:r>
                <a:rPr lang="zh-CN" altLang="en-US" sz="1400" dirty="0">
                  <a:solidFill>
                    <a:schemeClr val="bg1">
                      <a:lumMod val="50000"/>
                    </a:schemeClr>
                  </a:solidFill>
                  <a:latin typeface="微软雅黑" pitchFamily="34" charset="-122"/>
                  <a:ea typeface="微软雅黑" pitchFamily="34" charset="-122"/>
                </a:rPr>
                <a:t>模板的发布，专业的</a:t>
              </a:r>
              <a:r>
                <a:rPr lang="en-US" altLang="zh-CN" sz="1400" dirty="0">
                  <a:solidFill>
                    <a:schemeClr val="bg1">
                      <a:lumMod val="50000"/>
                    </a:schemeClr>
                  </a:solidFill>
                  <a:latin typeface="微软雅黑" pitchFamily="34" charset="-122"/>
                  <a:ea typeface="微软雅黑" pitchFamily="34" charset="-122"/>
                </a:rPr>
                <a:t>PPT</a:t>
              </a:r>
              <a:r>
                <a:rPr lang="zh-CN" altLang="en-US" sz="1400" dirty="0">
                  <a:solidFill>
                    <a:schemeClr val="bg1">
                      <a:lumMod val="50000"/>
                    </a:schemeClr>
                  </a:solidFill>
                  <a:latin typeface="微软雅黑" pitchFamily="34" charset="-122"/>
                  <a:ea typeface="微软雅黑" pitchFamily="34" charset="-122"/>
                </a:rPr>
                <a:t>个性定制服务</a:t>
              </a:r>
              <a:r>
                <a:rPr lang="zh-CN" altLang="en-US" sz="1600" dirty="0">
                  <a:solidFill>
                    <a:schemeClr val="bg1">
                      <a:lumMod val="50000"/>
                    </a:schemeClr>
                  </a:solidFill>
                  <a:latin typeface="微软雅黑" pitchFamily="34" charset="-122"/>
                  <a:ea typeface="微软雅黑" pitchFamily="34" charset="-122"/>
                </a:rPr>
                <a:t>。</a:t>
              </a:r>
            </a:p>
          </p:txBody>
        </p:sp>
        <p:sp>
          <p:nvSpPr>
            <p:cNvPr id="14" name="Freeform 394">
              <a:extLst>
                <a:ext uri="{FF2B5EF4-FFF2-40B4-BE49-F238E27FC236}">
                  <a16:creationId xmlns:a16="http://schemas.microsoft.com/office/drawing/2014/main" id="{3E4902A8-19DB-4986-A451-AAD39DF2B2E2}"/>
                </a:ext>
              </a:extLst>
            </p:cNvPr>
            <p:cNvSpPr>
              <a:spLocks noEditPoints="1"/>
            </p:cNvSpPr>
            <p:nvPr/>
          </p:nvSpPr>
          <p:spPr bwMode="auto">
            <a:xfrm>
              <a:off x="1259688" y="417230"/>
              <a:ext cx="501650" cy="434975"/>
            </a:xfrm>
            <a:custGeom>
              <a:avLst/>
              <a:gdLst>
                <a:gd name="T0" fmla="*/ 106909 w 183"/>
                <a:gd name="T1" fmla="*/ 2736 h 159"/>
                <a:gd name="T2" fmla="*/ 156252 w 183"/>
                <a:gd name="T3" fmla="*/ 43771 h 159"/>
                <a:gd name="T4" fmla="*/ 60308 w 183"/>
                <a:gd name="T5" fmla="*/ 43771 h 159"/>
                <a:gd name="T6" fmla="*/ 106909 w 183"/>
                <a:gd name="T7" fmla="*/ 2736 h 159"/>
                <a:gd name="T8" fmla="*/ 290573 w 183"/>
                <a:gd name="T9" fmla="*/ 87542 h 159"/>
                <a:gd name="T10" fmla="*/ 402965 w 183"/>
                <a:gd name="T11" fmla="*/ 134049 h 159"/>
                <a:gd name="T12" fmla="*/ 446825 w 183"/>
                <a:gd name="T13" fmla="*/ 246212 h 159"/>
                <a:gd name="T14" fmla="*/ 402965 w 183"/>
                <a:gd name="T15" fmla="*/ 355640 h 159"/>
                <a:gd name="T16" fmla="*/ 290573 w 183"/>
                <a:gd name="T17" fmla="*/ 402147 h 159"/>
                <a:gd name="T18" fmla="*/ 180923 w 183"/>
                <a:gd name="T19" fmla="*/ 355640 h 159"/>
                <a:gd name="T20" fmla="*/ 134322 w 183"/>
                <a:gd name="T21" fmla="*/ 246212 h 159"/>
                <a:gd name="T22" fmla="*/ 180923 w 183"/>
                <a:gd name="T23" fmla="*/ 134049 h 159"/>
                <a:gd name="T24" fmla="*/ 290573 w 183"/>
                <a:gd name="T25" fmla="*/ 87542 h 159"/>
                <a:gd name="T26" fmla="*/ 271384 w 183"/>
                <a:gd name="T27" fmla="*/ 169613 h 159"/>
                <a:gd name="T28" fmla="*/ 208336 w 183"/>
                <a:gd name="T29" fmla="*/ 194234 h 159"/>
                <a:gd name="T30" fmla="*/ 216559 w 183"/>
                <a:gd name="T31" fmla="*/ 262626 h 159"/>
                <a:gd name="T32" fmla="*/ 260419 w 183"/>
                <a:gd name="T33" fmla="*/ 224327 h 159"/>
                <a:gd name="T34" fmla="*/ 271384 w 183"/>
                <a:gd name="T35" fmla="*/ 169613 h 159"/>
                <a:gd name="T36" fmla="*/ 367328 w 183"/>
                <a:gd name="T37" fmla="*/ 169613 h 159"/>
                <a:gd name="T38" fmla="*/ 290573 w 183"/>
                <a:gd name="T39" fmla="*/ 136785 h 159"/>
                <a:gd name="T40" fmla="*/ 216559 w 183"/>
                <a:gd name="T41" fmla="*/ 169613 h 159"/>
                <a:gd name="T42" fmla="*/ 183664 w 183"/>
                <a:gd name="T43" fmla="*/ 246212 h 159"/>
                <a:gd name="T44" fmla="*/ 216559 w 183"/>
                <a:gd name="T45" fmla="*/ 320076 h 159"/>
                <a:gd name="T46" fmla="*/ 290573 w 183"/>
                <a:gd name="T47" fmla="*/ 352904 h 159"/>
                <a:gd name="T48" fmla="*/ 367328 w 183"/>
                <a:gd name="T49" fmla="*/ 320076 h 159"/>
                <a:gd name="T50" fmla="*/ 397482 w 183"/>
                <a:gd name="T51" fmla="*/ 246212 h 159"/>
                <a:gd name="T52" fmla="*/ 367328 w 183"/>
                <a:gd name="T53" fmla="*/ 169613 h 159"/>
                <a:gd name="T54" fmla="*/ 211077 w 183"/>
                <a:gd name="T55" fmla="*/ 0 h 159"/>
                <a:gd name="T56" fmla="*/ 175440 w 183"/>
                <a:gd name="T57" fmla="*/ 65657 h 159"/>
                <a:gd name="T58" fmla="*/ 57566 w 183"/>
                <a:gd name="T59" fmla="*/ 65657 h 159"/>
                <a:gd name="T60" fmla="*/ 0 w 183"/>
                <a:gd name="T61" fmla="*/ 123106 h 159"/>
                <a:gd name="T62" fmla="*/ 0 w 183"/>
                <a:gd name="T63" fmla="*/ 374790 h 159"/>
                <a:gd name="T64" fmla="*/ 57566 w 183"/>
                <a:gd name="T65" fmla="*/ 434975 h 159"/>
                <a:gd name="T66" fmla="*/ 441342 w 183"/>
                <a:gd name="T67" fmla="*/ 434975 h 159"/>
                <a:gd name="T68" fmla="*/ 501650 w 183"/>
                <a:gd name="T69" fmla="*/ 374790 h 159"/>
                <a:gd name="T70" fmla="*/ 501650 w 183"/>
                <a:gd name="T71" fmla="*/ 123106 h 159"/>
                <a:gd name="T72" fmla="*/ 441342 w 183"/>
                <a:gd name="T73" fmla="*/ 65657 h 159"/>
                <a:gd name="T74" fmla="*/ 422154 w 183"/>
                <a:gd name="T75" fmla="*/ 65657 h 159"/>
                <a:gd name="T76" fmla="*/ 383776 w 183"/>
                <a:gd name="T77" fmla="*/ 0 h 159"/>
                <a:gd name="T78" fmla="*/ 211077 w 183"/>
                <a:gd name="T79" fmla="*/ 0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lumMod val="50000"/>
                  </a:schemeClr>
                </a:solidFill>
              </a:endParaRPr>
            </a:p>
          </p:txBody>
        </p:sp>
      </p:grpSp>
      <p:grpSp>
        <p:nvGrpSpPr>
          <p:cNvPr id="17" name="组合 18">
            <a:extLst>
              <a:ext uri="{FF2B5EF4-FFF2-40B4-BE49-F238E27FC236}">
                <a16:creationId xmlns:a16="http://schemas.microsoft.com/office/drawing/2014/main" id="{921A5BC4-B6DD-4B0B-899D-B92DC5B8BC47}"/>
              </a:ext>
            </a:extLst>
          </p:cNvPr>
          <p:cNvGrpSpPr>
            <a:grpSpLocks/>
          </p:cNvGrpSpPr>
          <p:nvPr/>
        </p:nvGrpSpPr>
        <p:grpSpPr bwMode="auto">
          <a:xfrm>
            <a:off x="4633913" y="2047645"/>
            <a:ext cx="3021012" cy="2824162"/>
            <a:chOff x="0" y="0"/>
            <a:chExt cx="3021028" cy="2825105"/>
          </a:xfrm>
        </p:grpSpPr>
        <p:grpSp>
          <p:nvGrpSpPr>
            <p:cNvPr id="18" name="组合 19">
              <a:extLst>
                <a:ext uri="{FF2B5EF4-FFF2-40B4-BE49-F238E27FC236}">
                  <a16:creationId xmlns:a16="http://schemas.microsoft.com/office/drawing/2014/main" id="{778CF028-27A1-40FE-BE7C-2E9F3C4824DB}"/>
                </a:ext>
              </a:extLst>
            </p:cNvPr>
            <p:cNvGrpSpPr>
              <a:grpSpLocks/>
            </p:cNvGrpSpPr>
            <p:nvPr/>
          </p:nvGrpSpPr>
          <p:grpSpPr bwMode="auto">
            <a:xfrm>
              <a:off x="0" y="0"/>
              <a:ext cx="3021028" cy="2825105"/>
              <a:chOff x="0" y="0"/>
              <a:chExt cx="2534920" cy="2370523"/>
            </a:xfrm>
          </p:grpSpPr>
          <p:sp>
            <p:nvSpPr>
              <p:cNvPr id="22" name="矩形 23">
                <a:extLst>
                  <a:ext uri="{FF2B5EF4-FFF2-40B4-BE49-F238E27FC236}">
                    <a16:creationId xmlns:a16="http://schemas.microsoft.com/office/drawing/2014/main" id="{A0800F90-F4A7-4DF8-8F5B-4C51165D8270}"/>
                  </a:ext>
                </a:extLst>
              </p:cNvPr>
              <p:cNvSpPr>
                <a:spLocks noChangeArrowheads="1"/>
              </p:cNvSpPr>
              <p:nvPr/>
            </p:nvSpPr>
            <p:spPr bwMode="auto">
              <a:xfrm>
                <a:off x="0" y="728335"/>
                <a:ext cx="2534920" cy="1642188"/>
              </a:xfrm>
              <a:prstGeom prst="rect">
                <a:avLst/>
              </a:prstGeom>
              <a:noFill/>
              <a:ln w="19050">
                <a:solidFill>
                  <a:srgbClr val="76717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chemeClr val="bg1">
                      <a:lumMod val="50000"/>
                    </a:schemeClr>
                  </a:solidFill>
                </a:endParaRPr>
              </a:p>
            </p:txBody>
          </p:sp>
          <p:sp>
            <p:nvSpPr>
              <p:cNvPr id="23" name="圆角矩形 24">
                <a:extLst>
                  <a:ext uri="{FF2B5EF4-FFF2-40B4-BE49-F238E27FC236}">
                    <a16:creationId xmlns:a16="http://schemas.microsoft.com/office/drawing/2014/main" id="{8FC95EDC-DCFC-4351-9CF5-351B04758FD6}"/>
                  </a:ext>
                </a:extLst>
              </p:cNvPr>
              <p:cNvSpPr>
                <a:spLocks noChangeArrowheads="1"/>
              </p:cNvSpPr>
              <p:nvPr/>
            </p:nvSpPr>
            <p:spPr bwMode="auto">
              <a:xfrm>
                <a:off x="734872" y="0"/>
                <a:ext cx="1065176" cy="1065176"/>
              </a:xfrm>
              <a:prstGeom prst="roundRect">
                <a:avLst>
                  <a:gd name="adj" fmla="val 16667"/>
                </a:avLst>
              </a:prstGeom>
              <a:solidFill>
                <a:srgbClr val="EF45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lumMod val="50000"/>
                    </a:schemeClr>
                  </a:solidFill>
                </a:endParaRPr>
              </a:p>
            </p:txBody>
          </p:sp>
        </p:grpSp>
        <p:sp>
          <p:nvSpPr>
            <p:cNvPr id="19" name="文本框 20">
              <a:extLst>
                <a:ext uri="{FF2B5EF4-FFF2-40B4-BE49-F238E27FC236}">
                  <a16:creationId xmlns:a16="http://schemas.microsoft.com/office/drawing/2014/main" id="{BD4497C7-1C78-4B10-A581-0E7A5F5EDCCF}"/>
                </a:ext>
              </a:extLst>
            </p:cNvPr>
            <p:cNvSpPr txBox="1">
              <a:spLocks noChangeArrowheads="1"/>
            </p:cNvSpPr>
            <p:nvPr/>
          </p:nvSpPr>
          <p:spPr bwMode="auto">
            <a:xfrm>
              <a:off x="375049" y="1385880"/>
              <a:ext cx="22709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600" b="1">
                  <a:solidFill>
                    <a:schemeClr val="bg1">
                      <a:lumMod val="50000"/>
                    </a:schemeClr>
                  </a:solidFill>
                  <a:latin typeface="微软雅黑" pitchFamily="34" charset="-122"/>
                  <a:ea typeface="微软雅黑" pitchFamily="34" charset="-122"/>
                </a:rPr>
                <a:t>单击添加标题</a:t>
              </a:r>
            </a:p>
          </p:txBody>
        </p:sp>
        <p:sp>
          <p:nvSpPr>
            <p:cNvPr id="20" name="文本框 21">
              <a:extLst>
                <a:ext uri="{FF2B5EF4-FFF2-40B4-BE49-F238E27FC236}">
                  <a16:creationId xmlns:a16="http://schemas.microsoft.com/office/drawing/2014/main" id="{667FFE91-00CA-49CA-94DF-8AE56B9BA90D}"/>
                </a:ext>
              </a:extLst>
            </p:cNvPr>
            <p:cNvSpPr txBox="1">
              <a:spLocks noChangeArrowheads="1"/>
            </p:cNvSpPr>
            <p:nvPr/>
          </p:nvSpPr>
          <p:spPr bwMode="auto">
            <a:xfrm>
              <a:off x="439290" y="1949921"/>
              <a:ext cx="22415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400">
                  <a:solidFill>
                    <a:schemeClr val="bg1">
                      <a:lumMod val="50000"/>
                    </a:schemeClr>
                  </a:solidFill>
                  <a:latin typeface="微软雅黑" pitchFamily="34" charset="-122"/>
                  <a:ea typeface="微软雅黑" pitchFamily="34" charset="-122"/>
                </a:rPr>
                <a:t>我们工作室致力于专业</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模板的发布，专业的</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个性定制服务。</a:t>
              </a:r>
            </a:p>
          </p:txBody>
        </p:sp>
        <p:sp>
          <p:nvSpPr>
            <p:cNvPr id="21" name="Freeform 15">
              <a:extLst>
                <a:ext uri="{FF2B5EF4-FFF2-40B4-BE49-F238E27FC236}">
                  <a16:creationId xmlns:a16="http://schemas.microsoft.com/office/drawing/2014/main" id="{26129839-C869-4931-9195-304276EB9BD5}"/>
                </a:ext>
              </a:extLst>
            </p:cNvPr>
            <p:cNvSpPr>
              <a:spLocks noEditPoints="1"/>
            </p:cNvSpPr>
            <p:nvPr/>
          </p:nvSpPr>
          <p:spPr bwMode="auto">
            <a:xfrm>
              <a:off x="1314457" y="417230"/>
              <a:ext cx="392112" cy="466725"/>
            </a:xfrm>
            <a:custGeom>
              <a:avLst/>
              <a:gdLst>
                <a:gd name="T0" fmla="*/ 188751 w 671"/>
                <a:gd name="T1" fmla="*/ 190667 h 798"/>
                <a:gd name="T2" fmla="*/ 188751 w 671"/>
                <a:gd name="T3" fmla="*/ 466725 h 798"/>
                <a:gd name="T4" fmla="*/ 392112 w 671"/>
                <a:gd name="T5" fmla="*/ 394786 h 798"/>
                <a:gd name="T6" fmla="*/ 392112 w 671"/>
                <a:gd name="T7" fmla="*/ 118728 h 798"/>
                <a:gd name="T8" fmla="*/ 188751 w 671"/>
                <a:gd name="T9" fmla="*/ 190667 h 798"/>
                <a:gd name="T10" fmla="*/ 170636 w 671"/>
                <a:gd name="T11" fmla="*/ 208213 h 798"/>
                <a:gd name="T12" fmla="*/ 170636 w 671"/>
                <a:gd name="T13" fmla="*/ 246814 h 798"/>
                <a:gd name="T14" fmla="*/ 133236 w 671"/>
                <a:gd name="T15" fmla="*/ 228684 h 798"/>
                <a:gd name="T16" fmla="*/ 133236 w 671"/>
                <a:gd name="T17" fmla="*/ 187158 h 798"/>
                <a:gd name="T18" fmla="*/ 170636 w 671"/>
                <a:gd name="T19" fmla="*/ 208213 h 798"/>
                <a:gd name="T20" fmla="*/ 337181 w 671"/>
                <a:gd name="T21" fmla="*/ 88900 h 798"/>
                <a:gd name="T22" fmla="*/ 326663 w 671"/>
                <a:gd name="T23" fmla="*/ 83636 h 798"/>
                <a:gd name="T24" fmla="*/ 130899 w 671"/>
                <a:gd name="T25" fmla="*/ 152066 h 798"/>
                <a:gd name="T26" fmla="*/ 125055 w 671"/>
                <a:gd name="T27" fmla="*/ 157330 h 798"/>
                <a:gd name="T28" fmla="*/ 125055 w 671"/>
                <a:gd name="T29" fmla="*/ 437482 h 798"/>
                <a:gd name="T30" fmla="*/ 178233 w 671"/>
                <a:gd name="T31" fmla="*/ 466140 h 798"/>
                <a:gd name="T32" fmla="*/ 178233 w 671"/>
                <a:gd name="T33" fmla="*/ 190667 h 798"/>
                <a:gd name="T34" fmla="*/ 134989 w 671"/>
                <a:gd name="T35" fmla="*/ 167857 h 798"/>
                <a:gd name="T36" fmla="*/ 135574 w 671"/>
                <a:gd name="T37" fmla="*/ 167272 h 798"/>
                <a:gd name="T38" fmla="*/ 331922 w 671"/>
                <a:gd name="T39" fmla="*/ 99428 h 798"/>
                <a:gd name="T40" fmla="*/ 337181 w 671"/>
                <a:gd name="T41" fmla="*/ 88900 h 798"/>
                <a:gd name="T42" fmla="*/ 45581 w 671"/>
                <a:gd name="T43" fmla="*/ 126332 h 798"/>
                <a:gd name="T44" fmla="*/ 45581 w 671"/>
                <a:gd name="T45" fmla="*/ 164348 h 798"/>
                <a:gd name="T46" fmla="*/ 8181 w 671"/>
                <a:gd name="T47" fmla="*/ 146217 h 798"/>
                <a:gd name="T48" fmla="*/ 8181 w 671"/>
                <a:gd name="T49" fmla="*/ 105276 h 798"/>
                <a:gd name="T50" fmla="*/ 45581 w 671"/>
                <a:gd name="T51" fmla="*/ 126332 h 798"/>
                <a:gd name="T52" fmla="*/ 212126 w 671"/>
                <a:gd name="T53" fmla="*/ 6434 h 798"/>
                <a:gd name="T54" fmla="*/ 202192 w 671"/>
                <a:gd name="T55" fmla="*/ 1170 h 798"/>
                <a:gd name="T56" fmla="*/ 5844 w 671"/>
                <a:gd name="T57" fmla="*/ 69599 h 798"/>
                <a:gd name="T58" fmla="*/ 0 w 671"/>
                <a:gd name="T59" fmla="*/ 74863 h 798"/>
                <a:gd name="T60" fmla="*/ 0 w 671"/>
                <a:gd name="T61" fmla="*/ 355600 h 798"/>
                <a:gd name="T62" fmla="*/ 53762 w 671"/>
                <a:gd name="T63" fmla="*/ 383674 h 798"/>
                <a:gd name="T64" fmla="*/ 53762 w 671"/>
                <a:gd name="T65" fmla="*/ 108786 h 798"/>
                <a:gd name="T66" fmla="*/ 9934 w 671"/>
                <a:gd name="T67" fmla="*/ 85391 h 798"/>
                <a:gd name="T68" fmla="*/ 10519 w 671"/>
                <a:gd name="T69" fmla="*/ 85391 h 798"/>
                <a:gd name="T70" fmla="*/ 206867 w 671"/>
                <a:gd name="T71" fmla="*/ 16961 h 798"/>
                <a:gd name="T72" fmla="*/ 212126 w 671"/>
                <a:gd name="T73" fmla="*/ 6434 h 798"/>
                <a:gd name="T74" fmla="*/ 108108 w 671"/>
                <a:gd name="T75" fmla="*/ 169612 h 798"/>
                <a:gd name="T76" fmla="*/ 108108 w 671"/>
                <a:gd name="T77" fmla="*/ 207628 h 798"/>
                <a:gd name="T78" fmla="*/ 70709 w 671"/>
                <a:gd name="T79" fmla="*/ 189497 h 798"/>
                <a:gd name="T80" fmla="*/ 70709 w 671"/>
                <a:gd name="T81" fmla="*/ 148557 h 798"/>
                <a:gd name="T82" fmla="*/ 108108 w 671"/>
                <a:gd name="T83" fmla="*/ 169612 h 798"/>
                <a:gd name="T84" fmla="*/ 274654 w 671"/>
                <a:gd name="T85" fmla="*/ 49714 h 798"/>
                <a:gd name="T86" fmla="*/ 264719 w 671"/>
                <a:gd name="T87" fmla="*/ 44450 h 798"/>
                <a:gd name="T88" fmla="*/ 68371 w 671"/>
                <a:gd name="T89" fmla="*/ 112880 h 798"/>
                <a:gd name="T90" fmla="*/ 62528 w 671"/>
                <a:gd name="T91" fmla="*/ 118143 h 798"/>
                <a:gd name="T92" fmla="*/ 62528 w 671"/>
                <a:gd name="T93" fmla="*/ 398880 h 798"/>
                <a:gd name="T94" fmla="*/ 116290 w 671"/>
                <a:gd name="T95" fmla="*/ 426954 h 798"/>
                <a:gd name="T96" fmla="*/ 116290 w 671"/>
                <a:gd name="T97" fmla="*/ 152066 h 798"/>
                <a:gd name="T98" fmla="*/ 72462 w 671"/>
                <a:gd name="T99" fmla="*/ 128671 h 798"/>
                <a:gd name="T100" fmla="*/ 73046 w 671"/>
                <a:gd name="T101" fmla="*/ 128086 h 798"/>
                <a:gd name="T102" fmla="*/ 269394 w 671"/>
                <a:gd name="T103" fmla="*/ 60241 h 798"/>
                <a:gd name="T104" fmla="*/ 274654 w 671"/>
                <a:gd name="T105" fmla="*/ 49714 h 7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71" h="798">
                  <a:moveTo>
                    <a:pt x="323" y="326"/>
                  </a:moveTo>
                  <a:lnTo>
                    <a:pt x="323" y="798"/>
                  </a:lnTo>
                  <a:lnTo>
                    <a:pt x="671" y="675"/>
                  </a:lnTo>
                  <a:lnTo>
                    <a:pt x="671" y="203"/>
                  </a:lnTo>
                  <a:lnTo>
                    <a:pt x="323" y="326"/>
                  </a:lnTo>
                  <a:close/>
                  <a:moveTo>
                    <a:pt x="292" y="356"/>
                  </a:moveTo>
                  <a:lnTo>
                    <a:pt x="292" y="422"/>
                  </a:lnTo>
                  <a:cubicBezTo>
                    <a:pt x="260" y="416"/>
                    <a:pt x="228" y="391"/>
                    <a:pt x="228" y="391"/>
                  </a:cubicBezTo>
                  <a:lnTo>
                    <a:pt x="228" y="320"/>
                  </a:lnTo>
                  <a:cubicBezTo>
                    <a:pt x="267" y="352"/>
                    <a:pt x="292" y="356"/>
                    <a:pt x="292" y="356"/>
                  </a:cubicBezTo>
                  <a:close/>
                  <a:moveTo>
                    <a:pt x="577" y="152"/>
                  </a:moveTo>
                  <a:cubicBezTo>
                    <a:pt x="575" y="145"/>
                    <a:pt x="567" y="141"/>
                    <a:pt x="559" y="143"/>
                  </a:cubicBezTo>
                  <a:lnTo>
                    <a:pt x="224" y="260"/>
                  </a:lnTo>
                  <a:cubicBezTo>
                    <a:pt x="219" y="261"/>
                    <a:pt x="215" y="265"/>
                    <a:pt x="214" y="269"/>
                  </a:cubicBezTo>
                  <a:lnTo>
                    <a:pt x="214" y="748"/>
                  </a:lnTo>
                  <a:cubicBezTo>
                    <a:pt x="226" y="772"/>
                    <a:pt x="275" y="797"/>
                    <a:pt x="305" y="797"/>
                  </a:cubicBezTo>
                  <a:lnTo>
                    <a:pt x="305" y="326"/>
                  </a:lnTo>
                  <a:cubicBezTo>
                    <a:pt x="289" y="324"/>
                    <a:pt x="253" y="305"/>
                    <a:pt x="231" y="287"/>
                  </a:cubicBezTo>
                  <a:cubicBezTo>
                    <a:pt x="231" y="286"/>
                    <a:pt x="232" y="286"/>
                    <a:pt x="232" y="286"/>
                  </a:cubicBezTo>
                  <a:lnTo>
                    <a:pt x="568" y="170"/>
                  </a:lnTo>
                  <a:cubicBezTo>
                    <a:pt x="575" y="167"/>
                    <a:pt x="579" y="159"/>
                    <a:pt x="577" y="152"/>
                  </a:cubicBezTo>
                  <a:close/>
                  <a:moveTo>
                    <a:pt x="78" y="216"/>
                  </a:moveTo>
                  <a:lnTo>
                    <a:pt x="78" y="281"/>
                  </a:lnTo>
                  <a:cubicBezTo>
                    <a:pt x="46" y="275"/>
                    <a:pt x="14" y="250"/>
                    <a:pt x="14" y="250"/>
                  </a:cubicBezTo>
                  <a:lnTo>
                    <a:pt x="14" y="180"/>
                  </a:lnTo>
                  <a:cubicBezTo>
                    <a:pt x="53" y="212"/>
                    <a:pt x="78" y="216"/>
                    <a:pt x="78" y="216"/>
                  </a:cubicBezTo>
                  <a:close/>
                  <a:moveTo>
                    <a:pt x="363" y="11"/>
                  </a:moveTo>
                  <a:cubicBezTo>
                    <a:pt x="361" y="4"/>
                    <a:pt x="353" y="0"/>
                    <a:pt x="346" y="2"/>
                  </a:cubicBezTo>
                  <a:lnTo>
                    <a:pt x="10" y="119"/>
                  </a:lnTo>
                  <a:cubicBezTo>
                    <a:pt x="5" y="121"/>
                    <a:pt x="2" y="124"/>
                    <a:pt x="0" y="128"/>
                  </a:cubicBezTo>
                  <a:lnTo>
                    <a:pt x="0" y="608"/>
                  </a:lnTo>
                  <a:cubicBezTo>
                    <a:pt x="12" y="631"/>
                    <a:pt x="61" y="656"/>
                    <a:pt x="92" y="656"/>
                  </a:cubicBezTo>
                  <a:lnTo>
                    <a:pt x="92" y="186"/>
                  </a:lnTo>
                  <a:cubicBezTo>
                    <a:pt x="76" y="183"/>
                    <a:pt x="40" y="164"/>
                    <a:pt x="17" y="146"/>
                  </a:cubicBezTo>
                  <a:cubicBezTo>
                    <a:pt x="18" y="146"/>
                    <a:pt x="18" y="146"/>
                    <a:pt x="18" y="146"/>
                  </a:cubicBezTo>
                  <a:lnTo>
                    <a:pt x="354" y="29"/>
                  </a:lnTo>
                  <a:cubicBezTo>
                    <a:pt x="362" y="26"/>
                    <a:pt x="366" y="19"/>
                    <a:pt x="363" y="11"/>
                  </a:cubicBezTo>
                  <a:close/>
                  <a:moveTo>
                    <a:pt x="185" y="290"/>
                  </a:moveTo>
                  <a:lnTo>
                    <a:pt x="185" y="355"/>
                  </a:lnTo>
                  <a:cubicBezTo>
                    <a:pt x="153" y="349"/>
                    <a:pt x="121" y="324"/>
                    <a:pt x="121" y="324"/>
                  </a:cubicBezTo>
                  <a:lnTo>
                    <a:pt x="121" y="254"/>
                  </a:lnTo>
                  <a:cubicBezTo>
                    <a:pt x="160" y="286"/>
                    <a:pt x="185" y="290"/>
                    <a:pt x="185" y="290"/>
                  </a:cubicBezTo>
                  <a:close/>
                  <a:moveTo>
                    <a:pt x="470" y="85"/>
                  </a:moveTo>
                  <a:cubicBezTo>
                    <a:pt x="468" y="78"/>
                    <a:pt x="460" y="74"/>
                    <a:pt x="453" y="76"/>
                  </a:cubicBezTo>
                  <a:lnTo>
                    <a:pt x="117" y="193"/>
                  </a:lnTo>
                  <a:cubicBezTo>
                    <a:pt x="112" y="195"/>
                    <a:pt x="108" y="198"/>
                    <a:pt x="107" y="202"/>
                  </a:cubicBezTo>
                  <a:lnTo>
                    <a:pt x="107" y="682"/>
                  </a:lnTo>
                  <a:cubicBezTo>
                    <a:pt x="119" y="705"/>
                    <a:pt x="168" y="730"/>
                    <a:pt x="199" y="730"/>
                  </a:cubicBezTo>
                  <a:lnTo>
                    <a:pt x="199" y="260"/>
                  </a:lnTo>
                  <a:cubicBezTo>
                    <a:pt x="183" y="257"/>
                    <a:pt x="146" y="238"/>
                    <a:pt x="124" y="220"/>
                  </a:cubicBezTo>
                  <a:cubicBezTo>
                    <a:pt x="125" y="220"/>
                    <a:pt x="125" y="220"/>
                    <a:pt x="125" y="219"/>
                  </a:cubicBezTo>
                  <a:lnTo>
                    <a:pt x="461" y="103"/>
                  </a:lnTo>
                  <a:cubicBezTo>
                    <a:pt x="469" y="100"/>
                    <a:pt x="473" y="93"/>
                    <a:pt x="470"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grpSp>
        <p:nvGrpSpPr>
          <p:cNvPr id="24" name="组合 25">
            <a:extLst>
              <a:ext uri="{FF2B5EF4-FFF2-40B4-BE49-F238E27FC236}">
                <a16:creationId xmlns:a16="http://schemas.microsoft.com/office/drawing/2014/main" id="{126100DE-0EFF-4A75-9865-527D408DF8E4}"/>
              </a:ext>
            </a:extLst>
          </p:cNvPr>
          <p:cNvGrpSpPr>
            <a:grpSpLocks/>
          </p:cNvGrpSpPr>
          <p:nvPr/>
        </p:nvGrpSpPr>
        <p:grpSpPr bwMode="auto">
          <a:xfrm>
            <a:off x="8232775" y="2047645"/>
            <a:ext cx="3021013" cy="2824162"/>
            <a:chOff x="0" y="0"/>
            <a:chExt cx="3021028" cy="2825105"/>
          </a:xfrm>
        </p:grpSpPr>
        <p:sp>
          <p:nvSpPr>
            <p:cNvPr id="25" name="矩形 26">
              <a:extLst>
                <a:ext uri="{FF2B5EF4-FFF2-40B4-BE49-F238E27FC236}">
                  <a16:creationId xmlns:a16="http://schemas.microsoft.com/office/drawing/2014/main" id="{3CE9A67D-0966-4E0D-B426-245EBB85CD57}"/>
                </a:ext>
              </a:extLst>
            </p:cNvPr>
            <p:cNvSpPr>
              <a:spLocks noChangeArrowheads="1"/>
            </p:cNvSpPr>
            <p:nvPr/>
          </p:nvSpPr>
          <p:spPr bwMode="auto">
            <a:xfrm>
              <a:off x="0" y="868004"/>
              <a:ext cx="3021028" cy="1957101"/>
            </a:xfrm>
            <a:prstGeom prst="rect">
              <a:avLst/>
            </a:prstGeom>
            <a:noFill/>
            <a:ln w="19050">
              <a:solidFill>
                <a:srgbClr val="76717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chemeClr val="bg1">
                    <a:lumMod val="50000"/>
                  </a:schemeClr>
                </a:solidFill>
              </a:endParaRPr>
            </a:p>
          </p:txBody>
        </p:sp>
        <p:sp>
          <p:nvSpPr>
            <p:cNvPr id="26" name="圆角矩形 27">
              <a:extLst>
                <a:ext uri="{FF2B5EF4-FFF2-40B4-BE49-F238E27FC236}">
                  <a16:creationId xmlns:a16="http://schemas.microsoft.com/office/drawing/2014/main" id="{738E4FEF-1C53-4BA3-9648-6DE4FA7AE88E}"/>
                </a:ext>
              </a:extLst>
            </p:cNvPr>
            <p:cNvSpPr>
              <a:spLocks noChangeArrowheads="1"/>
            </p:cNvSpPr>
            <p:nvPr/>
          </p:nvSpPr>
          <p:spPr bwMode="auto">
            <a:xfrm>
              <a:off x="875795" y="0"/>
              <a:ext cx="1269439" cy="1269439"/>
            </a:xfrm>
            <a:prstGeom prst="roundRect">
              <a:avLst>
                <a:gd name="adj" fmla="val 16667"/>
              </a:avLst>
            </a:pr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lumMod val="50000"/>
                  </a:schemeClr>
                </a:solidFill>
              </a:endParaRPr>
            </a:p>
          </p:txBody>
        </p:sp>
        <p:sp>
          <p:nvSpPr>
            <p:cNvPr id="27" name="文本框 28">
              <a:extLst>
                <a:ext uri="{FF2B5EF4-FFF2-40B4-BE49-F238E27FC236}">
                  <a16:creationId xmlns:a16="http://schemas.microsoft.com/office/drawing/2014/main" id="{FA195675-6E99-480B-AAED-E8901F7A936E}"/>
                </a:ext>
              </a:extLst>
            </p:cNvPr>
            <p:cNvSpPr txBox="1">
              <a:spLocks noChangeArrowheads="1"/>
            </p:cNvSpPr>
            <p:nvPr/>
          </p:nvSpPr>
          <p:spPr bwMode="auto">
            <a:xfrm>
              <a:off x="375050" y="1394557"/>
              <a:ext cx="22709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600" b="1">
                  <a:solidFill>
                    <a:schemeClr val="bg1">
                      <a:lumMod val="50000"/>
                    </a:schemeClr>
                  </a:solidFill>
                  <a:latin typeface="微软雅黑" pitchFamily="34" charset="-122"/>
                  <a:ea typeface="微软雅黑" pitchFamily="34" charset="-122"/>
                </a:rPr>
                <a:t>单击添加标题</a:t>
              </a:r>
            </a:p>
          </p:txBody>
        </p:sp>
        <p:sp>
          <p:nvSpPr>
            <p:cNvPr id="28" name="文本框 29">
              <a:extLst>
                <a:ext uri="{FF2B5EF4-FFF2-40B4-BE49-F238E27FC236}">
                  <a16:creationId xmlns:a16="http://schemas.microsoft.com/office/drawing/2014/main" id="{BD83E2CE-BE8F-4AB0-B6FC-14466F08B50E}"/>
                </a:ext>
              </a:extLst>
            </p:cNvPr>
            <p:cNvSpPr txBox="1">
              <a:spLocks noChangeArrowheads="1"/>
            </p:cNvSpPr>
            <p:nvPr/>
          </p:nvSpPr>
          <p:spPr bwMode="auto">
            <a:xfrm>
              <a:off x="404443" y="1949922"/>
              <a:ext cx="22415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400">
                  <a:solidFill>
                    <a:schemeClr val="bg1">
                      <a:lumMod val="50000"/>
                    </a:schemeClr>
                  </a:solidFill>
                  <a:latin typeface="微软雅黑" pitchFamily="34" charset="-122"/>
                  <a:ea typeface="微软雅黑" pitchFamily="34" charset="-122"/>
                </a:rPr>
                <a:t>我们工作室致力于专业</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模板的发布，专业的</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个性定制服务。</a:t>
              </a:r>
            </a:p>
          </p:txBody>
        </p:sp>
        <p:pic>
          <p:nvPicPr>
            <p:cNvPr id="29" name="组合 19">
              <a:extLst>
                <a:ext uri="{FF2B5EF4-FFF2-40B4-BE49-F238E27FC236}">
                  <a16:creationId xmlns:a16="http://schemas.microsoft.com/office/drawing/2014/main" id="{C149EA50-7D0E-43EC-BED2-CA083211FF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0471" y="378997"/>
              <a:ext cx="512064" cy="51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90331607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7" name="组合 6">
            <a:extLst>
              <a:ext uri="{FF2B5EF4-FFF2-40B4-BE49-F238E27FC236}">
                <a16:creationId xmlns:a16="http://schemas.microsoft.com/office/drawing/2014/main" id="{39634C1D-ED16-42FA-9387-4A36D93604CE}"/>
              </a:ext>
            </a:extLst>
          </p:cNvPr>
          <p:cNvGrpSpPr/>
          <p:nvPr/>
        </p:nvGrpSpPr>
        <p:grpSpPr>
          <a:xfrm>
            <a:off x="5742388" y="2018272"/>
            <a:ext cx="4953492" cy="4073199"/>
            <a:chOff x="3519540" y="959418"/>
            <a:chExt cx="4181853" cy="3559242"/>
          </a:xfrm>
        </p:grpSpPr>
        <p:sp>
          <p:nvSpPr>
            <p:cNvPr id="10" name="矩形 9">
              <a:extLst>
                <a:ext uri="{FF2B5EF4-FFF2-40B4-BE49-F238E27FC236}">
                  <a16:creationId xmlns:a16="http://schemas.microsoft.com/office/drawing/2014/main" id="{79041B63-9C23-4F19-988D-22322AD6FB3C}"/>
                </a:ext>
              </a:extLst>
            </p:cNvPr>
            <p:cNvSpPr/>
            <p:nvPr/>
          </p:nvSpPr>
          <p:spPr>
            <a:xfrm>
              <a:off x="3519540" y="959418"/>
              <a:ext cx="4181853" cy="2408420"/>
            </a:xfrm>
            <a:prstGeom prst="rect">
              <a:avLst/>
            </a:prstGeom>
            <a:blipFill dpi="0" rotWithShape="1">
              <a:blip r:embed="rId3"/>
              <a:srcRect/>
              <a:tile tx="0" ty="0" sx="18000" sy="1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11" name="矩形 10">
              <a:extLst>
                <a:ext uri="{FF2B5EF4-FFF2-40B4-BE49-F238E27FC236}">
                  <a16:creationId xmlns:a16="http://schemas.microsoft.com/office/drawing/2014/main" id="{6720933E-507B-4F25-9BD9-9C6180DC4D9F}"/>
                </a:ext>
              </a:extLst>
            </p:cNvPr>
            <p:cNvSpPr/>
            <p:nvPr/>
          </p:nvSpPr>
          <p:spPr>
            <a:xfrm>
              <a:off x="3519540" y="3414352"/>
              <a:ext cx="4181853" cy="1104308"/>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12" name="TextBox 14">
              <a:extLst>
                <a:ext uri="{FF2B5EF4-FFF2-40B4-BE49-F238E27FC236}">
                  <a16:creationId xmlns:a16="http://schemas.microsoft.com/office/drawing/2014/main" id="{3B335A4A-ABDD-4B06-AAF1-81411D1E628E}"/>
                </a:ext>
              </a:extLst>
            </p:cNvPr>
            <p:cNvSpPr txBox="1"/>
            <p:nvPr/>
          </p:nvSpPr>
          <p:spPr>
            <a:xfrm>
              <a:off x="3556744" y="3524974"/>
              <a:ext cx="4089378" cy="779030"/>
            </a:xfrm>
            <a:prstGeom prst="rect">
              <a:avLst/>
            </a:prstGeom>
            <a:noFill/>
          </p:spPr>
          <p:txBody>
            <a:bodyPr wrap="square" rtlCol="0">
              <a:spAutoFit/>
            </a:bodyPr>
            <a:lstStyle/>
            <a:p>
              <a:r>
                <a:rPr lang="en-US" altLang="zh-CN" sz="1000" b="1" dirty="0">
                  <a:solidFill>
                    <a:schemeClr val="bg1"/>
                  </a:solidFill>
                </a:rPr>
                <a:t>Many thanks for your awesome work!, we are so happy with your professionalism. Many thanks for your awesome work!, we are so happy with your professionalism. Many thanks for your awesome work!, we are so happy with your professionalism.</a:t>
              </a:r>
              <a:endParaRPr lang="zh-CN" altLang="en-US" sz="1000" b="1" dirty="0">
                <a:solidFill>
                  <a:schemeClr val="bg1"/>
                </a:solidFill>
              </a:endParaRPr>
            </a:p>
            <a:p>
              <a:endParaRPr lang="zh-CN" altLang="en-US" sz="1000" b="1" dirty="0">
                <a:solidFill>
                  <a:schemeClr val="bg1"/>
                </a:solidFill>
              </a:endParaRPr>
            </a:p>
            <a:p>
              <a:endParaRPr lang="zh-CN" altLang="en-US" sz="1000" b="1" dirty="0">
                <a:solidFill>
                  <a:schemeClr val="bg1"/>
                </a:solidFill>
              </a:endParaRPr>
            </a:p>
          </p:txBody>
        </p:sp>
        <p:sp>
          <p:nvSpPr>
            <p:cNvPr id="13" name="TextBox 16">
              <a:extLst>
                <a:ext uri="{FF2B5EF4-FFF2-40B4-BE49-F238E27FC236}">
                  <a16:creationId xmlns:a16="http://schemas.microsoft.com/office/drawing/2014/main" id="{E7EBA0D3-6D03-4C51-AB83-3BF4D3BDFEAA}"/>
                </a:ext>
              </a:extLst>
            </p:cNvPr>
            <p:cNvSpPr txBox="1"/>
            <p:nvPr/>
          </p:nvSpPr>
          <p:spPr>
            <a:xfrm>
              <a:off x="3702517" y="4169397"/>
              <a:ext cx="3797832" cy="208669"/>
            </a:xfrm>
            <a:prstGeom prst="rect">
              <a:avLst/>
            </a:prstGeom>
            <a:noFill/>
          </p:spPr>
          <p:txBody>
            <a:bodyPr wrap="square" rtlCol="0">
              <a:spAutoFit/>
            </a:bodyPr>
            <a:lstStyle/>
            <a:p>
              <a:r>
                <a:rPr lang="en-US" altLang="zh-CN" sz="900" dirty="0">
                  <a:solidFill>
                    <a:schemeClr val="bg1"/>
                  </a:solidFill>
                </a:rPr>
                <a:t>/ </a:t>
              </a:r>
              <a:r>
                <a:rPr lang="en-US" altLang="zh-CN" sz="900" b="1" dirty="0" err="1">
                  <a:solidFill>
                    <a:schemeClr val="bg1"/>
                  </a:solidFill>
                </a:rPr>
                <a:t>Herpina</a:t>
              </a:r>
              <a:r>
                <a:rPr lang="en-US" altLang="zh-CN" sz="900" b="1" dirty="0">
                  <a:solidFill>
                    <a:schemeClr val="bg1"/>
                  </a:solidFill>
                </a:rPr>
                <a:t> </a:t>
              </a:r>
              <a:r>
                <a:rPr lang="en-US" altLang="zh-CN" sz="900" b="1" dirty="0" err="1">
                  <a:solidFill>
                    <a:schemeClr val="bg1"/>
                  </a:solidFill>
                </a:rPr>
                <a:t>Herpson</a:t>
              </a:r>
              <a:r>
                <a:rPr lang="en-US" altLang="zh-CN" sz="900" b="1" dirty="0">
                  <a:solidFill>
                    <a:schemeClr val="bg1"/>
                  </a:solidFill>
                </a:rPr>
                <a:t> </a:t>
              </a:r>
              <a:r>
                <a:rPr lang="en-US" altLang="zh-CN" sz="900" dirty="0">
                  <a:solidFill>
                    <a:schemeClr val="bg1"/>
                  </a:solidFill>
                </a:rPr>
                <a:t>-The Happiest Company/ </a:t>
              </a:r>
              <a:r>
                <a:rPr lang="en-US" altLang="zh-CN" sz="900" b="1" dirty="0" err="1">
                  <a:solidFill>
                    <a:schemeClr val="bg1"/>
                  </a:solidFill>
                </a:rPr>
                <a:t>Herpina</a:t>
              </a:r>
              <a:r>
                <a:rPr lang="en-US" altLang="zh-CN" sz="900" b="1" dirty="0">
                  <a:solidFill>
                    <a:schemeClr val="bg1"/>
                  </a:solidFill>
                </a:rPr>
                <a:t> </a:t>
              </a:r>
              <a:r>
                <a:rPr lang="en-US" altLang="zh-CN" sz="900" b="1" dirty="0" err="1">
                  <a:solidFill>
                    <a:schemeClr val="bg1"/>
                  </a:solidFill>
                </a:rPr>
                <a:t>Herpson</a:t>
              </a:r>
              <a:r>
                <a:rPr lang="en-US" altLang="zh-CN" sz="900" b="1" dirty="0">
                  <a:solidFill>
                    <a:schemeClr val="bg1"/>
                  </a:solidFill>
                </a:rPr>
                <a:t> </a:t>
              </a:r>
              <a:r>
                <a:rPr lang="en-US" altLang="zh-CN" sz="900" dirty="0">
                  <a:solidFill>
                    <a:schemeClr val="bg1"/>
                  </a:solidFill>
                </a:rPr>
                <a:t>-The Happiest </a:t>
              </a:r>
              <a:r>
                <a:rPr lang="en-US" altLang="zh-CN" sz="900" dirty="0" err="1">
                  <a:solidFill>
                    <a:schemeClr val="bg1"/>
                  </a:solidFill>
                </a:rPr>
                <a:t>Compan</a:t>
              </a:r>
              <a:r>
                <a:rPr lang="en-US" altLang="zh-CN" sz="900" dirty="0">
                  <a:solidFill>
                    <a:schemeClr val="bg1"/>
                  </a:solidFill>
                </a:rPr>
                <a:t>/</a:t>
              </a:r>
              <a:endParaRPr lang="zh-CN" altLang="en-US" sz="900" dirty="0">
                <a:solidFill>
                  <a:schemeClr val="bg1"/>
                </a:solidFill>
              </a:endParaRPr>
            </a:p>
          </p:txBody>
        </p:sp>
        <p:cxnSp>
          <p:nvCxnSpPr>
            <p:cNvPr id="14" name="直接连接符 13">
              <a:extLst>
                <a:ext uri="{FF2B5EF4-FFF2-40B4-BE49-F238E27FC236}">
                  <a16:creationId xmlns:a16="http://schemas.microsoft.com/office/drawing/2014/main" id="{459BDB37-377D-49BA-ACEC-9A3855DE3B2E}"/>
                </a:ext>
              </a:extLst>
            </p:cNvPr>
            <p:cNvCxnSpPr>
              <a:cxnSpLocks/>
            </p:cNvCxnSpPr>
            <p:nvPr/>
          </p:nvCxnSpPr>
          <p:spPr>
            <a:xfrm>
              <a:off x="3766135" y="4051013"/>
              <a:ext cx="362701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15" name="矩形 13">
            <a:extLst>
              <a:ext uri="{FF2B5EF4-FFF2-40B4-BE49-F238E27FC236}">
                <a16:creationId xmlns:a16="http://schemas.microsoft.com/office/drawing/2014/main" id="{CDB4DD30-668E-4EC0-93A3-FCF2BD7E7454}"/>
              </a:ext>
            </a:extLst>
          </p:cNvPr>
          <p:cNvSpPr>
            <a:spLocks noChangeArrowheads="1"/>
          </p:cNvSpPr>
          <p:nvPr/>
        </p:nvSpPr>
        <p:spPr bwMode="auto">
          <a:xfrm>
            <a:off x="1743682" y="2823922"/>
            <a:ext cx="380117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200" dirty="0">
                <a:solidFill>
                  <a:schemeClr val="bg1">
                    <a:lumMod val="50000"/>
                  </a:schemeClr>
                </a:solidFill>
              </a:rPr>
              <a:t>Vestibulum ante ipsum primis in faucibus orci luctus et ultrices posuere cubilia CuraeVestibulum ante ipsum primis in faucibus orci luctus et ultrices posuere cubilia Curae</a:t>
            </a:r>
          </a:p>
          <a:p>
            <a:pPr eaLnBrk="1" hangingPunct="1"/>
            <a:r>
              <a:rPr lang="zh-CN" altLang="en-US" sz="1200" dirty="0">
                <a:solidFill>
                  <a:schemeClr val="bg1">
                    <a:lumMod val="50000"/>
                  </a:schemeClr>
                </a:solidFill>
              </a:rPr>
              <a:t>Vestibulum ante ipsum primis in faucibus orci luctus et ultrices posuere cubilia Curae</a:t>
            </a:r>
          </a:p>
          <a:p>
            <a:pPr eaLnBrk="1" hangingPunct="1"/>
            <a:endParaRPr lang="zh-CN" altLang="en-US" sz="1200" dirty="0">
              <a:solidFill>
                <a:schemeClr val="bg1">
                  <a:lumMod val="50000"/>
                </a:schemeClr>
              </a:solidFill>
            </a:endParaRPr>
          </a:p>
        </p:txBody>
      </p:sp>
      <p:sp>
        <p:nvSpPr>
          <p:cNvPr id="16" name="矩形 14">
            <a:extLst>
              <a:ext uri="{FF2B5EF4-FFF2-40B4-BE49-F238E27FC236}">
                <a16:creationId xmlns:a16="http://schemas.microsoft.com/office/drawing/2014/main" id="{19C005E2-51D0-44B1-AEB0-2776180B60C0}"/>
              </a:ext>
            </a:extLst>
          </p:cNvPr>
          <p:cNvSpPr>
            <a:spLocks noChangeArrowheads="1"/>
          </p:cNvSpPr>
          <p:nvPr/>
        </p:nvSpPr>
        <p:spPr bwMode="auto">
          <a:xfrm>
            <a:off x="1756381" y="2500072"/>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lumMod val="50000"/>
                  </a:schemeClr>
                </a:solidFill>
              </a:rPr>
              <a:t>ADD YOUR TEXT</a:t>
            </a:r>
          </a:p>
        </p:txBody>
      </p:sp>
      <p:sp>
        <p:nvSpPr>
          <p:cNvPr id="17" name="矩形 15">
            <a:extLst>
              <a:ext uri="{FF2B5EF4-FFF2-40B4-BE49-F238E27FC236}">
                <a16:creationId xmlns:a16="http://schemas.microsoft.com/office/drawing/2014/main" id="{4BF34CC3-3F52-46A7-BD1C-C5CC53ED2953}"/>
              </a:ext>
            </a:extLst>
          </p:cNvPr>
          <p:cNvSpPr>
            <a:spLocks noChangeArrowheads="1"/>
          </p:cNvSpPr>
          <p:nvPr/>
        </p:nvSpPr>
        <p:spPr bwMode="auto">
          <a:xfrm>
            <a:off x="1743682" y="4792422"/>
            <a:ext cx="380117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200">
                <a:solidFill>
                  <a:schemeClr val="bg1">
                    <a:lumMod val="50000"/>
                  </a:schemeClr>
                </a:solidFill>
              </a:rPr>
              <a:t>Vestibulum ante ipsum primis in faucibus orci luctus et ultrices posuere cubilia CuraeVestibulum ante ipsum primis in faucibus orci luctus et ultrices posuere cubilia Curae</a:t>
            </a:r>
          </a:p>
          <a:p>
            <a:pPr eaLnBrk="1" hangingPunct="1"/>
            <a:r>
              <a:rPr lang="zh-CN" altLang="en-US" sz="1200">
                <a:solidFill>
                  <a:schemeClr val="bg1">
                    <a:lumMod val="50000"/>
                  </a:schemeClr>
                </a:solidFill>
              </a:rPr>
              <a:t>Vestibulum ante ipsum primis in faucibus orci luctus et ultrices posuere cubilia Curae</a:t>
            </a:r>
          </a:p>
          <a:p>
            <a:pPr eaLnBrk="1" hangingPunct="1"/>
            <a:endParaRPr lang="zh-CN" altLang="en-US" sz="1200">
              <a:solidFill>
                <a:schemeClr val="bg1">
                  <a:lumMod val="50000"/>
                </a:schemeClr>
              </a:solidFill>
            </a:endParaRPr>
          </a:p>
        </p:txBody>
      </p:sp>
      <p:sp>
        <p:nvSpPr>
          <p:cNvPr id="18" name="矩形 16">
            <a:extLst>
              <a:ext uri="{FF2B5EF4-FFF2-40B4-BE49-F238E27FC236}">
                <a16:creationId xmlns:a16="http://schemas.microsoft.com/office/drawing/2014/main" id="{C2EE1F8C-0575-42D7-ABDD-7A71D5605953}"/>
              </a:ext>
            </a:extLst>
          </p:cNvPr>
          <p:cNvSpPr>
            <a:spLocks noChangeArrowheads="1"/>
          </p:cNvSpPr>
          <p:nvPr/>
        </p:nvSpPr>
        <p:spPr bwMode="auto">
          <a:xfrm>
            <a:off x="1756381" y="4468572"/>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lumMod val="50000"/>
                  </a:schemeClr>
                </a:solidFill>
              </a:rPr>
              <a:t>ADD YOUR TEXT</a:t>
            </a:r>
          </a:p>
        </p:txBody>
      </p:sp>
      <p:sp>
        <p:nvSpPr>
          <p:cNvPr id="19" name="椭圆 18">
            <a:extLst>
              <a:ext uri="{FF2B5EF4-FFF2-40B4-BE49-F238E27FC236}">
                <a16:creationId xmlns:a16="http://schemas.microsoft.com/office/drawing/2014/main" id="{810F4E3B-2F7A-42FE-B44D-251C1B97D46F}"/>
              </a:ext>
            </a:extLst>
          </p:cNvPr>
          <p:cNvSpPr/>
          <p:nvPr/>
        </p:nvSpPr>
        <p:spPr>
          <a:xfrm>
            <a:off x="1369031" y="2552459"/>
            <a:ext cx="398463" cy="398463"/>
          </a:xfrm>
          <a:prstGeom prst="ellipse">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0" name="椭圆 19">
            <a:extLst>
              <a:ext uri="{FF2B5EF4-FFF2-40B4-BE49-F238E27FC236}">
                <a16:creationId xmlns:a16="http://schemas.microsoft.com/office/drawing/2014/main" id="{FA3A3AA4-D0B6-4480-B557-464F857F82D5}"/>
              </a:ext>
            </a:extLst>
          </p:cNvPr>
          <p:cNvSpPr/>
          <p:nvPr/>
        </p:nvSpPr>
        <p:spPr>
          <a:xfrm>
            <a:off x="1369031" y="4544772"/>
            <a:ext cx="398463" cy="400050"/>
          </a:xfrm>
          <a:prstGeom prst="ellipse">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Tree>
    <p:extLst>
      <p:ext uri="{BB962C8B-B14F-4D97-AF65-F5344CB8AC3E}">
        <p14:creationId xmlns:p14="http://schemas.microsoft.com/office/powerpoint/2010/main" val="181613329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50"/>
                                        <p:tgtEl>
                                          <p:spTgt spid="15"/>
                                        </p:tgtEl>
                                      </p:cBhvr>
                                    </p:animEffect>
                                    <p:anim calcmode="lin" valueType="num">
                                      <p:cBhvr>
                                        <p:cTn id="18" dur="250" fill="hold"/>
                                        <p:tgtEl>
                                          <p:spTgt spid="15"/>
                                        </p:tgtEl>
                                        <p:attrNameLst>
                                          <p:attrName>ppt_x</p:attrName>
                                        </p:attrNameLst>
                                      </p:cBhvr>
                                      <p:tavLst>
                                        <p:tav tm="0">
                                          <p:val>
                                            <p:strVal val="#ppt_x"/>
                                          </p:val>
                                        </p:tav>
                                        <p:tav tm="100000">
                                          <p:val>
                                            <p:strVal val="#ppt_x"/>
                                          </p:val>
                                        </p:tav>
                                      </p:tavLst>
                                    </p:anim>
                                    <p:anim calcmode="lin" valueType="num">
                                      <p:cBhvr>
                                        <p:cTn id="19" dur="25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50"/>
                                        <p:tgtEl>
                                          <p:spTgt spid="16"/>
                                        </p:tgtEl>
                                      </p:cBhvr>
                                    </p:animEffect>
                                    <p:anim calcmode="lin" valueType="num">
                                      <p:cBhvr>
                                        <p:cTn id="24" dur="250" fill="hold"/>
                                        <p:tgtEl>
                                          <p:spTgt spid="16"/>
                                        </p:tgtEl>
                                        <p:attrNameLst>
                                          <p:attrName>ppt_x</p:attrName>
                                        </p:attrNameLst>
                                      </p:cBhvr>
                                      <p:tavLst>
                                        <p:tav tm="0">
                                          <p:val>
                                            <p:strVal val="#ppt_x"/>
                                          </p:val>
                                        </p:tav>
                                        <p:tav tm="100000">
                                          <p:val>
                                            <p:strVal val="#ppt_x"/>
                                          </p:val>
                                        </p:tav>
                                      </p:tavLst>
                                    </p:anim>
                                    <p:anim calcmode="lin" valueType="num">
                                      <p:cBhvr>
                                        <p:cTn id="25" dur="25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250"/>
                                        <p:tgtEl>
                                          <p:spTgt spid="17"/>
                                        </p:tgtEl>
                                      </p:cBhvr>
                                    </p:animEffect>
                                    <p:anim calcmode="lin" valueType="num">
                                      <p:cBhvr>
                                        <p:cTn id="30" dur="250" fill="hold"/>
                                        <p:tgtEl>
                                          <p:spTgt spid="17"/>
                                        </p:tgtEl>
                                        <p:attrNameLst>
                                          <p:attrName>ppt_x</p:attrName>
                                        </p:attrNameLst>
                                      </p:cBhvr>
                                      <p:tavLst>
                                        <p:tav tm="0">
                                          <p:val>
                                            <p:strVal val="#ppt_x"/>
                                          </p:val>
                                        </p:tav>
                                        <p:tav tm="100000">
                                          <p:val>
                                            <p:strVal val="#ppt_x"/>
                                          </p:val>
                                        </p:tav>
                                      </p:tavLst>
                                    </p:anim>
                                    <p:anim calcmode="lin" valueType="num">
                                      <p:cBhvr>
                                        <p:cTn id="31" dur="25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250"/>
                                        <p:tgtEl>
                                          <p:spTgt spid="18"/>
                                        </p:tgtEl>
                                      </p:cBhvr>
                                    </p:animEffect>
                                    <p:anim calcmode="lin" valueType="num">
                                      <p:cBhvr>
                                        <p:cTn id="36" dur="250" fill="hold"/>
                                        <p:tgtEl>
                                          <p:spTgt spid="18"/>
                                        </p:tgtEl>
                                        <p:attrNameLst>
                                          <p:attrName>ppt_x</p:attrName>
                                        </p:attrNameLst>
                                      </p:cBhvr>
                                      <p:tavLst>
                                        <p:tav tm="0">
                                          <p:val>
                                            <p:strVal val="#ppt_x"/>
                                          </p:val>
                                        </p:tav>
                                        <p:tav tm="100000">
                                          <p:val>
                                            <p:strVal val="#ppt_x"/>
                                          </p:val>
                                        </p:tav>
                                      </p:tavLst>
                                    </p:anim>
                                    <p:anim calcmode="lin" valueType="num">
                                      <p:cBhvr>
                                        <p:cTn id="37" dur="250" fill="hold"/>
                                        <p:tgtEl>
                                          <p:spTgt spid="18"/>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250"/>
                                        <p:tgtEl>
                                          <p:spTgt spid="19"/>
                                        </p:tgtEl>
                                      </p:cBhvr>
                                    </p:animEffec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2750"/>
                            </p:stCondLst>
                            <p:childTnLst>
                              <p:par>
                                <p:cTn id="45" presetID="42"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250"/>
                                        <p:tgtEl>
                                          <p:spTgt spid="20"/>
                                        </p:tgtEl>
                                      </p:cBhvr>
                                    </p:animEffect>
                                    <p:anim calcmode="lin" valueType="num">
                                      <p:cBhvr>
                                        <p:cTn id="48" dur="250" fill="hold"/>
                                        <p:tgtEl>
                                          <p:spTgt spid="20"/>
                                        </p:tgtEl>
                                        <p:attrNameLst>
                                          <p:attrName>ppt_x</p:attrName>
                                        </p:attrNameLst>
                                      </p:cBhvr>
                                      <p:tavLst>
                                        <p:tav tm="0">
                                          <p:val>
                                            <p:strVal val="#ppt_x"/>
                                          </p:val>
                                        </p:tav>
                                        <p:tav tm="100000">
                                          <p:val>
                                            <p:strVal val="#ppt_x"/>
                                          </p:val>
                                        </p:tav>
                                      </p:tavLst>
                                    </p:anim>
                                    <p:anim calcmode="lin" valueType="num">
                                      <p:cBhvr>
                                        <p:cTn id="49" dur="2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sp>
        <p:nvSpPr>
          <p:cNvPr id="57" name="Shape 727">
            <a:extLst>
              <a:ext uri="{FF2B5EF4-FFF2-40B4-BE49-F238E27FC236}">
                <a16:creationId xmlns:a16="http://schemas.microsoft.com/office/drawing/2014/main" id="{C21DFA60-5C68-4C27-9913-E2E4627E8B73}"/>
              </a:ext>
            </a:extLst>
          </p:cNvPr>
          <p:cNvSpPr/>
          <p:nvPr/>
        </p:nvSpPr>
        <p:spPr>
          <a:xfrm>
            <a:off x="5113417" y="2077516"/>
            <a:ext cx="1334647" cy="1571209"/>
          </a:xfrm>
          <a:custGeom>
            <a:avLst/>
            <a:gdLst/>
            <a:ahLst/>
            <a:cxnLst>
              <a:cxn ang="0">
                <a:pos x="wd2" y="hd2"/>
              </a:cxn>
              <a:cxn ang="5400000">
                <a:pos x="wd2" y="hd2"/>
              </a:cxn>
              <a:cxn ang="10800000">
                <a:pos x="wd2" y="hd2"/>
              </a:cxn>
              <a:cxn ang="16200000">
                <a:pos x="wd2" y="hd2"/>
              </a:cxn>
            </a:cxnLst>
            <a:rect l="0" t="0" r="r" b="b"/>
            <a:pathLst>
              <a:path w="21483" h="21600" extrusionOk="0">
                <a:moveTo>
                  <a:pt x="18505" y="14572"/>
                </a:moveTo>
                <a:cubicBezTo>
                  <a:pt x="18974" y="14572"/>
                  <a:pt x="19549" y="14855"/>
                  <a:pt x="19783" y="15202"/>
                </a:cubicBezTo>
                <a:lnTo>
                  <a:pt x="21307" y="17456"/>
                </a:lnTo>
                <a:cubicBezTo>
                  <a:pt x="21541" y="17802"/>
                  <a:pt x="21541" y="18369"/>
                  <a:pt x="21307" y="18716"/>
                </a:cubicBezTo>
                <a:lnTo>
                  <a:pt x="19783" y="20970"/>
                </a:lnTo>
                <a:cubicBezTo>
                  <a:pt x="19549" y="21317"/>
                  <a:pt x="18974" y="21600"/>
                  <a:pt x="18505" y="21600"/>
                </a:cubicBezTo>
                <a:lnTo>
                  <a:pt x="15458" y="21600"/>
                </a:lnTo>
                <a:cubicBezTo>
                  <a:pt x="14989" y="21600"/>
                  <a:pt x="14414" y="21317"/>
                  <a:pt x="14180" y="20970"/>
                </a:cubicBezTo>
                <a:lnTo>
                  <a:pt x="12656" y="18716"/>
                </a:lnTo>
                <a:cubicBezTo>
                  <a:pt x="12422" y="18369"/>
                  <a:pt x="12422" y="17802"/>
                  <a:pt x="12656" y="17456"/>
                </a:cubicBezTo>
                <a:lnTo>
                  <a:pt x="13507" y="16198"/>
                </a:lnTo>
                <a:cubicBezTo>
                  <a:pt x="13741" y="15852"/>
                  <a:pt x="13741" y="15285"/>
                  <a:pt x="13506" y="14939"/>
                </a:cubicBezTo>
                <a:lnTo>
                  <a:pt x="13336" y="14686"/>
                </a:lnTo>
                <a:cubicBezTo>
                  <a:pt x="13102" y="14340"/>
                  <a:pt x="12527" y="14056"/>
                  <a:pt x="12059" y="14056"/>
                </a:cubicBezTo>
                <a:lnTo>
                  <a:pt x="5352" y="14056"/>
                </a:lnTo>
                <a:cubicBezTo>
                  <a:pt x="4884" y="14056"/>
                  <a:pt x="4309" y="13773"/>
                  <a:pt x="4075" y="13426"/>
                </a:cubicBezTo>
                <a:lnTo>
                  <a:pt x="175" y="7658"/>
                </a:lnTo>
                <a:cubicBezTo>
                  <a:pt x="-59" y="7312"/>
                  <a:pt x="-59" y="6745"/>
                  <a:pt x="175" y="6398"/>
                </a:cubicBezTo>
                <a:lnTo>
                  <a:pt x="4075" y="630"/>
                </a:lnTo>
                <a:cubicBezTo>
                  <a:pt x="4309" y="283"/>
                  <a:pt x="4884" y="0"/>
                  <a:pt x="5352" y="0"/>
                </a:cubicBezTo>
                <a:lnTo>
                  <a:pt x="13151" y="0"/>
                </a:lnTo>
                <a:cubicBezTo>
                  <a:pt x="13619" y="0"/>
                  <a:pt x="14194" y="283"/>
                  <a:pt x="14429" y="630"/>
                </a:cubicBezTo>
                <a:lnTo>
                  <a:pt x="18328" y="6398"/>
                </a:lnTo>
                <a:cubicBezTo>
                  <a:pt x="18562" y="6745"/>
                  <a:pt x="18562" y="7312"/>
                  <a:pt x="18328" y="7658"/>
                </a:cubicBezTo>
                <a:lnTo>
                  <a:pt x="14975" y="12618"/>
                </a:lnTo>
                <a:cubicBezTo>
                  <a:pt x="14741" y="12965"/>
                  <a:pt x="14741" y="13532"/>
                  <a:pt x="14975" y="13878"/>
                </a:cubicBezTo>
                <a:lnTo>
                  <a:pt x="15018" y="13942"/>
                </a:lnTo>
                <a:cubicBezTo>
                  <a:pt x="15252" y="14288"/>
                  <a:pt x="15827" y="14572"/>
                  <a:pt x="16295" y="14572"/>
                </a:cubicBezTo>
                <a:cubicBezTo>
                  <a:pt x="16295" y="14572"/>
                  <a:pt x="18505" y="14572"/>
                  <a:pt x="18505" y="14572"/>
                </a:cubicBezTo>
                <a:close/>
              </a:path>
            </a:pathLst>
          </a:custGeom>
          <a:solidFill>
            <a:srgbClr val="EF4546"/>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8" name="Shape 728">
            <a:extLst>
              <a:ext uri="{FF2B5EF4-FFF2-40B4-BE49-F238E27FC236}">
                <a16:creationId xmlns:a16="http://schemas.microsoft.com/office/drawing/2014/main" id="{83DDF1A3-2771-4DED-A271-E23DF493C64E}"/>
              </a:ext>
            </a:extLst>
          </p:cNvPr>
          <p:cNvSpPr/>
          <p:nvPr/>
        </p:nvSpPr>
        <p:spPr>
          <a:xfrm>
            <a:off x="4109267" y="3214666"/>
            <a:ext cx="1791108" cy="1022486"/>
          </a:xfrm>
          <a:custGeom>
            <a:avLst/>
            <a:gdLst/>
            <a:ahLst/>
            <a:cxnLst>
              <a:cxn ang="0">
                <a:pos x="wd2" y="hd2"/>
              </a:cxn>
              <a:cxn ang="5400000">
                <a:pos x="wd2" y="hd2"/>
              </a:cxn>
              <a:cxn ang="10800000">
                <a:pos x="wd2" y="hd2"/>
              </a:cxn>
              <a:cxn ang="16200000">
                <a:pos x="wd2" y="hd2"/>
              </a:cxn>
            </a:cxnLst>
            <a:rect l="0" t="0" r="r" b="b"/>
            <a:pathLst>
              <a:path w="21513" h="21600" extrusionOk="0">
                <a:moveTo>
                  <a:pt x="16064" y="6078"/>
                </a:moveTo>
                <a:cubicBezTo>
                  <a:pt x="16238" y="5546"/>
                  <a:pt x="16667" y="5110"/>
                  <a:pt x="17017" y="5110"/>
                </a:cubicBezTo>
                <a:lnTo>
                  <a:pt x="19291" y="5110"/>
                </a:lnTo>
                <a:cubicBezTo>
                  <a:pt x="19640" y="5110"/>
                  <a:pt x="20069" y="5546"/>
                  <a:pt x="20244" y="6078"/>
                </a:cubicBezTo>
                <a:lnTo>
                  <a:pt x="21381" y="9542"/>
                </a:lnTo>
                <a:cubicBezTo>
                  <a:pt x="21556" y="10075"/>
                  <a:pt x="21556" y="10946"/>
                  <a:pt x="21381" y="11478"/>
                </a:cubicBezTo>
                <a:lnTo>
                  <a:pt x="20244" y="14942"/>
                </a:lnTo>
                <a:cubicBezTo>
                  <a:pt x="20069" y="15474"/>
                  <a:pt x="19640" y="15910"/>
                  <a:pt x="19291" y="15910"/>
                </a:cubicBezTo>
                <a:lnTo>
                  <a:pt x="17017" y="15910"/>
                </a:lnTo>
                <a:cubicBezTo>
                  <a:pt x="16667" y="15910"/>
                  <a:pt x="16238" y="15474"/>
                  <a:pt x="16064" y="14942"/>
                </a:cubicBezTo>
                <a:lnTo>
                  <a:pt x="15429" y="13010"/>
                </a:lnTo>
                <a:cubicBezTo>
                  <a:pt x="15254" y="12477"/>
                  <a:pt x="14825" y="12042"/>
                  <a:pt x="14476" y="12042"/>
                </a:cubicBezTo>
                <a:lnTo>
                  <a:pt x="14221" y="12042"/>
                </a:lnTo>
                <a:cubicBezTo>
                  <a:pt x="13872" y="12042"/>
                  <a:pt x="13443" y="12477"/>
                  <a:pt x="13268" y="13010"/>
                </a:cubicBezTo>
                <a:lnTo>
                  <a:pt x="10766" y="20632"/>
                </a:lnTo>
                <a:cubicBezTo>
                  <a:pt x="10591" y="21164"/>
                  <a:pt x="10162" y="21600"/>
                  <a:pt x="9813" y="21600"/>
                </a:cubicBezTo>
                <a:lnTo>
                  <a:pt x="3994" y="21600"/>
                </a:lnTo>
                <a:cubicBezTo>
                  <a:pt x="3644" y="21600"/>
                  <a:pt x="3215" y="21164"/>
                  <a:pt x="3040" y="20632"/>
                </a:cubicBezTo>
                <a:lnTo>
                  <a:pt x="131" y="11768"/>
                </a:lnTo>
                <a:cubicBezTo>
                  <a:pt x="-44" y="11235"/>
                  <a:pt x="-44" y="10364"/>
                  <a:pt x="131" y="9832"/>
                </a:cubicBezTo>
                <a:lnTo>
                  <a:pt x="3040" y="968"/>
                </a:lnTo>
                <a:cubicBezTo>
                  <a:pt x="3215" y="436"/>
                  <a:pt x="3644" y="0"/>
                  <a:pt x="3994" y="0"/>
                </a:cubicBezTo>
                <a:lnTo>
                  <a:pt x="9813" y="0"/>
                </a:lnTo>
                <a:cubicBezTo>
                  <a:pt x="10162" y="0"/>
                  <a:pt x="10591" y="436"/>
                  <a:pt x="10766" y="968"/>
                </a:cubicBezTo>
                <a:lnTo>
                  <a:pt x="13268" y="8590"/>
                </a:lnTo>
                <a:cubicBezTo>
                  <a:pt x="13443" y="9123"/>
                  <a:pt x="13872" y="9558"/>
                  <a:pt x="14221" y="9558"/>
                </a:cubicBezTo>
                <a:lnTo>
                  <a:pt x="14286" y="9558"/>
                </a:lnTo>
                <a:cubicBezTo>
                  <a:pt x="14635" y="9558"/>
                  <a:pt x="15064" y="9123"/>
                  <a:pt x="15239" y="8590"/>
                </a:cubicBezTo>
                <a:cubicBezTo>
                  <a:pt x="15239" y="8590"/>
                  <a:pt x="16064" y="6078"/>
                  <a:pt x="16064" y="6078"/>
                </a:cubicBezTo>
                <a:close/>
              </a:path>
            </a:pathLst>
          </a:custGeom>
          <a:solidFill>
            <a:srgbClr val="A2CC4E"/>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9" name="Shape 729">
            <a:extLst>
              <a:ext uri="{FF2B5EF4-FFF2-40B4-BE49-F238E27FC236}">
                <a16:creationId xmlns:a16="http://schemas.microsoft.com/office/drawing/2014/main" id="{5AF55D51-24D3-4BB1-910D-01061C9120AE}"/>
              </a:ext>
            </a:extLst>
          </p:cNvPr>
          <p:cNvSpPr/>
          <p:nvPr/>
        </p:nvSpPr>
        <p:spPr>
          <a:xfrm>
            <a:off x="4594717" y="4085816"/>
            <a:ext cx="1310883" cy="1584928"/>
          </a:xfrm>
          <a:custGeom>
            <a:avLst/>
            <a:gdLst/>
            <a:ahLst/>
            <a:cxnLst>
              <a:cxn ang="0">
                <a:pos x="wd2" y="hd2"/>
              </a:cxn>
              <a:cxn ang="5400000">
                <a:pos x="wd2" y="hd2"/>
              </a:cxn>
              <a:cxn ang="10800000">
                <a:pos x="wd2" y="hd2"/>
              </a:cxn>
              <a:cxn ang="16200000">
                <a:pos x="wd2" y="hd2"/>
              </a:cxn>
            </a:cxnLst>
            <a:rect l="0" t="0" r="r" b="b"/>
            <a:pathLst>
              <a:path w="21481" h="21600" extrusionOk="0">
                <a:moveTo>
                  <a:pt x="12495" y="4108"/>
                </a:moveTo>
                <a:cubicBezTo>
                  <a:pt x="12257" y="3765"/>
                  <a:pt x="12257" y="3203"/>
                  <a:pt x="12495" y="2859"/>
                </a:cubicBezTo>
                <a:lnTo>
                  <a:pt x="14046" y="624"/>
                </a:lnTo>
                <a:cubicBezTo>
                  <a:pt x="14285" y="281"/>
                  <a:pt x="14870" y="0"/>
                  <a:pt x="15347" y="0"/>
                </a:cubicBezTo>
                <a:lnTo>
                  <a:pt x="18450" y="0"/>
                </a:lnTo>
                <a:cubicBezTo>
                  <a:pt x="18927" y="0"/>
                  <a:pt x="19512" y="281"/>
                  <a:pt x="19750" y="624"/>
                </a:cubicBezTo>
                <a:lnTo>
                  <a:pt x="21302" y="2859"/>
                </a:lnTo>
                <a:cubicBezTo>
                  <a:pt x="21540" y="3203"/>
                  <a:pt x="21540" y="3765"/>
                  <a:pt x="21302" y="4108"/>
                </a:cubicBezTo>
                <a:lnTo>
                  <a:pt x="19750" y="6343"/>
                </a:lnTo>
                <a:cubicBezTo>
                  <a:pt x="19512" y="6686"/>
                  <a:pt x="18927" y="6967"/>
                  <a:pt x="18450" y="6967"/>
                </a:cubicBezTo>
                <a:lnTo>
                  <a:pt x="16719" y="6967"/>
                </a:lnTo>
                <a:cubicBezTo>
                  <a:pt x="16242" y="6967"/>
                  <a:pt x="15657" y="7248"/>
                  <a:pt x="15418" y="7592"/>
                </a:cubicBezTo>
                <a:lnTo>
                  <a:pt x="15245" y="7842"/>
                </a:lnTo>
                <a:cubicBezTo>
                  <a:pt x="15006" y="8185"/>
                  <a:pt x="15006" y="8747"/>
                  <a:pt x="15245" y="9091"/>
                </a:cubicBezTo>
                <a:lnTo>
                  <a:pt x="18658" y="14008"/>
                </a:lnTo>
                <a:cubicBezTo>
                  <a:pt x="18897" y="14352"/>
                  <a:pt x="18897" y="14914"/>
                  <a:pt x="18658" y="15257"/>
                </a:cubicBezTo>
                <a:lnTo>
                  <a:pt x="14689" y="20976"/>
                </a:lnTo>
                <a:cubicBezTo>
                  <a:pt x="14450" y="21319"/>
                  <a:pt x="13865" y="21600"/>
                  <a:pt x="13388" y="21600"/>
                </a:cubicBezTo>
                <a:lnTo>
                  <a:pt x="5449" y="21600"/>
                </a:lnTo>
                <a:cubicBezTo>
                  <a:pt x="4972" y="21600"/>
                  <a:pt x="4387" y="21319"/>
                  <a:pt x="4148" y="20975"/>
                </a:cubicBezTo>
                <a:lnTo>
                  <a:pt x="178" y="15257"/>
                </a:lnTo>
                <a:cubicBezTo>
                  <a:pt x="-60" y="14914"/>
                  <a:pt x="-60" y="14352"/>
                  <a:pt x="178" y="14008"/>
                </a:cubicBezTo>
                <a:lnTo>
                  <a:pt x="4148" y="8290"/>
                </a:lnTo>
                <a:cubicBezTo>
                  <a:pt x="4387" y="7946"/>
                  <a:pt x="4972" y="7665"/>
                  <a:pt x="5449" y="7665"/>
                </a:cubicBezTo>
                <a:lnTo>
                  <a:pt x="12276" y="7665"/>
                </a:lnTo>
                <a:cubicBezTo>
                  <a:pt x="12753" y="7665"/>
                  <a:pt x="13338" y="7384"/>
                  <a:pt x="13576" y="7041"/>
                </a:cubicBezTo>
                <a:lnTo>
                  <a:pt x="13620" y="6978"/>
                </a:lnTo>
                <a:cubicBezTo>
                  <a:pt x="13859" y="6634"/>
                  <a:pt x="13859" y="6072"/>
                  <a:pt x="13620" y="5729"/>
                </a:cubicBezTo>
                <a:cubicBezTo>
                  <a:pt x="13620" y="5729"/>
                  <a:pt x="12495" y="4108"/>
                  <a:pt x="12495" y="4108"/>
                </a:cubicBezTo>
                <a:close/>
              </a:path>
            </a:pathLst>
          </a:custGeom>
          <a:solidFill>
            <a:srgbClr val="EF4546"/>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60" name="Shape 730">
            <a:extLst>
              <a:ext uri="{FF2B5EF4-FFF2-40B4-BE49-F238E27FC236}">
                <a16:creationId xmlns:a16="http://schemas.microsoft.com/office/drawing/2014/main" id="{134D28D4-8261-46E6-8743-EAD10E7A8C1A}"/>
              </a:ext>
            </a:extLst>
          </p:cNvPr>
          <p:cNvSpPr/>
          <p:nvPr/>
        </p:nvSpPr>
        <p:spPr>
          <a:xfrm>
            <a:off x="5891466" y="4405016"/>
            <a:ext cx="1334628" cy="1571205"/>
          </a:xfrm>
          <a:custGeom>
            <a:avLst/>
            <a:gdLst/>
            <a:ahLst/>
            <a:cxnLst>
              <a:cxn ang="0">
                <a:pos x="wd2" y="hd2"/>
              </a:cxn>
              <a:cxn ang="5400000">
                <a:pos x="wd2" y="hd2"/>
              </a:cxn>
              <a:cxn ang="10800000">
                <a:pos x="wd2" y="hd2"/>
              </a:cxn>
              <a:cxn ang="16200000">
                <a:pos x="wd2" y="hd2"/>
              </a:cxn>
            </a:cxnLst>
            <a:rect l="0" t="0" r="r" b="b"/>
            <a:pathLst>
              <a:path w="21483" h="21600" extrusionOk="0">
                <a:moveTo>
                  <a:pt x="2976" y="7028"/>
                </a:moveTo>
                <a:cubicBezTo>
                  <a:pt x="2508" y="7028"/>
                  <a:pt x="1933" y="6745"/>
                  <a:pt x="1699" y="6398"/>
                </a:cubicBezTo>
                <a:lnTo>
                  <a:pt x="175" y="4144"/>
                </a:lnTo>
                <a:cubicBezTo>
                  <a:pt x="-59" y="3797"/>
                  <a:pt x="-59" y="3231"/>
                  <a:pt x="175" y="2884"/>
                </a:cubicBezTo>
                <a:lnTo>
                  <a:pt x="1699" y="630"/>
                </a:lnTo>
                <a:cubicBezTo>
                  <a:pt x="1933" y="283"/>
                  <a:pt x="2508" y="0"/>
                  <a:pt x="2977" y="0"/>
                </a:cubicBezTo>
                <a:lnTo>
                  <a:pt x="6024" y="0"/>
                </a:lnTo>
                <a:cubicBezTo>
                  <a:pt x="6493" y="0"/>
                  <a:pt x="7068" y="283"/>
                  <a:pt x="7302" y="630"/>
                </a:cubicBezTo>
                <a:lnTo>
                  <a:pt x="8826" y="2884"/>
                </a:lnTo>
                <a:cubicBezTo>
                  <a:pt x="9060" y="3230"/>
                  <a:pt x="9060" y="3797"/>
                  <a:pt x="8826" y="4144"/>
                </a:cubicBezTo>
                <a:lnTo>
                  <a:pt x="7975" y="5402"/>
                </a:lnTo>
                <a:cubicBezTo>
                  <a:pt x="7741" y="5748"/>
                  <a:pt x="7741" y="6315"/>
                  <a:pt x="7976" y="6661"/>
                </a:cubicBezTo>
                <a:lnTo>
                  <a:pt x="8146" y="6914"/>
                </a:lnTo>
                <a:cubicBezTo>
                  <a:pt x="8380" y="7260"/>
                  <a:pt x="8955" y="7544"/>
                  <a:pt x="9424" y="7544"/>
                </a:cubicBezTo>
                <a:lnTo>
                  <a:pt x="16130" y="7544"/>
                </a:lnTo>
                <a:cubicBezTo>
                  <a:pt x="16598" y="7544"/>
                  <a:pt x="17173" y="7827"/>
                  <a:pt x="17407" y="8174"/>
                </a:cubicBezTo>
                <a:lnTo>
                  <a:pt x="21307" y="13942"/>
                </a:lnTo>
                <a:cubicBezTo>
                  <a:pt x="21541" y="14288"/>
                  <a:pt x="21541" y="14855"/>
                  <a:pt x="21307" y="15202"/>
                </a:cubicBezTo>
                <a:lnTo>
                  <a:pt x="17407" y="20970"/>
                </a:lnTo>
                <a:cubicBezTo>
                  <a:pt x="17173" y="21317"/>
                  <a:pt x="16598" y="21600"/>
                  <a:pt x="16130" y="21600"/>
                </a:cubicBezTo>
                <a:lnTo>
                  <a:pt x="8331" y="21600"/>
                </a:lnTo>
                <a:cubicBezTo>
                  <a:pt x="7863" y="21600"/>
                  <a:pt x="7288" y="21317"/>
                  <a:pt x="7054" y="20970"/>
                </a:cubicBezTo>
                <a:lnTo>
                  <a:pt x="3154" y="15202"/>
                </a:lnTo>
                <a:cubicBezTo>
                  <a:pt x="2920" y="14855"/>
                  <a:pt x="2920" y="14288"/>
                  <a:pt x="3154" y="13942"/>
                </a:cubicBezTo>
                <a:lnTo>
                  <a:pt x="6507" y="8982"/>
                </a:lnTo>
                <a:cubicBezTo>
                  <a:pt x="6742" y="8635"/>
                  <a:pt x="6742" y="8068"/>
                  <a:pt x="6507" y="7722"/>
                </a:cubicBezTo>
                <a:lnTo>
                  <a:pt x="6464" y="7658"/>
                </a:lnTo>
                <a:cubicBezTo>
                  <a:pt x="6230" y="7312"/>
                  <a:pt x="5655" y="7028"/>
                  <a:pt x="5187" y="7028"/>
                </a:cubicBezTo>
                <a:cubicBezTo>
                  <a:pt x="5187" y="7028"/>
                  <a:pt x="2976" y="7028"/>
                  <a:pt x="2976" y="7028"/>
                </a:cubicBezTo>
                <a:close/>
              </a:path>
            </a:pathLst>
          </a:custGeom>
          <a:solidFill>
            <a:srgbClr val="A2CC4E"/>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61" name="Shape 731">
            <a:extLst>
              <a:ext uri="{FF2B5EF4-FFF2-40B4-BE49-F238E27FC236}">
                <a16:creationId xmlns:a16="http://schemas.microsoft.com/office/drawing/2014/main" id="{95A8A219-4838-4A95-B45D-351CA77E7A0F}"/>
              </a:ext>
            </a:extLst>
          </p:cNvPr>
          <p:cNvSpPr/>
          <p:nvPr/>
        </p:nvSpPr>
        <p:spPr>
          <a:xfrm>
            <a:off x="6436767" y="3819816"/>
            <a:ext cx="1791106" cy="1022483"/>
          </a:xfrm>
          <a:custGeom>
            <a:avLst/>
            <a:gdLst/>
            <a:ahLst/>
            <a:cxnLst>
              <a:cxn ang="0">
                <a:pos x="wd2" y="hd2"/>
              </a:cxn>
              <a:cxn ang="5400000">
                <a:pos x="wd2" y="hd2"/>
              </a:cxn>
              <a:cxn ang="10800000">
                <a:pos x="wd2" y="hd2"/>
              </a:cxn>
              <a:cxn ang="16200000">
                <a:pos x="wd2" y="hd2"/>
              </a:cxn>
            </a:cxnLst>
            <a:rect l="0" t="0" r="r" b="b"/>
            <a:pathLst>
              <a:path w="21513" h="21600" extrusionOk="0">
                <a:moveTo>
                  <a:pt x="5448" y="15522"/>
                </a:moveTo>
                <a:cubicBezTo>
                  <a:pt x="5274" y="16055"/>
                  <a:pt x="4845" y="16490"/>
                  <a:pt x="4495" y="16490"/>
                </a:cubicBezTo>
                <a:lnTo>
                  <a:pt x="2221" y="16490"/>
                </a:lnTo>
                <a:cubicBezTo>
                  <a:pt x="1871" y="16490"/>
                  <a:pt x="1443" y="16054"/>
                  <a:pt x="1268" y="15522"/>
                </a:cubicBezTo>
                <a:lnTo>
                  <a:pt x="131" y="12058"/>
                </a:lnTo>
                <a:cubicBezTo>
                  <a:pt x="-44" y="11526"/>
                  <a:pt x="-44" y="10655"/>
                  <a:pt x="131" y="10122"/>
                </a:cubicBezTo>
                <a:lnTo>
                  <a:pt x="1268" y="6658"/>
                </a:lnTo>
                <a:cubicBezTo>
                  <a:pt x="1443" y="6126"/>
                  <a:pt x="1872" y="5690"/>
                  <a:pt x="2221" y="5690"/>
                </a:cubicBezTo>
                <a:lnTo>
                  <a:pt x="4495" y="5690"/>
                </a:lnTo>
                <a:cubicBezTo>
                  <a:pt x="4845" y="5690"/>
                  <a:pt x="5273" y="6126"/>
                  <a:pt x="5448" y="6658"/>
                </a:cubicBezTo>
                <a:lnTo>
                  <a:pt x="6083" y="8591"/>
                </a:lnTo>
                <a:cubicBezTo>
                  <a:pt x="6258" y="9123"/>
                  <a:pt x="6686" y="9559"/>
                  <a:pt x="7036" y="9558"/>
                </a:cubicBezTo>
                <a:lnTo>
                  <a:pt x="7291" y="9558"/>
                </a:lnTo>
                <a:cubicBezTo>
                  <a:pt x="7640" y="9558"/>
                  <a:pt x="8069" y="9123"/>
                  <a:pt x="8244" y="8590"/>
                </a:cubicBezTo>
                <a:lnTo>
                  <a:pt x="10746" y="968"/>
                </a:lnTo>
                <a:cubicBezTo>
                  <a:pt x="10921" y="436"/>
                  <a:pt x="11350" y="0"/>
                  <a:pt x="11699" y="0"/>
                </a:cubicBezTo>
                <a:lnTo>
                  <a:pt x="17518" y="0"/>
                </a:lnTo>
                <a:cubicBezTo>
                  <a:pt x="17868" y="0"/>
                  <a:pt x="18297" y="436"/>
                  <a:pt x="18472" y="968"/>
                </a:cubicBezTo>
                <a:lnTo>
                  <a:pt x="21381" y="9832"/>
                </a:lnTo>
                <a:cubicBezTo>
                  <a:pt x="21556" y="10365"/>
                  <a:pt x="21556" y="11236"/>
                  <a:pt x="21381" y="11768"/>
                </a:cubicBezTo>
                <a:lnTo>
                  <a:pt x="18472" y="20632"/>
                </a:lnTo>
                <a:cubicBezTo>
                  <a:pt x="18297" y="21164"/>
                  <a:pt x="17868" y="21600"/>
                  <a:pt x="17518" y="21600"/>
                </a:cubicBezTo>
                <a:lnTo>
                  <a:pt x="11699" y="21600"/>
                </a:lnTo>
                <a:cubicBezTo>
                  <a:pt x="11350" y="21600"/>
                  <a:pt x="10921" y="21164"/>
                  <a:pt x="10746" y="20632"/>
                </a:cubicBezTo>
                <a:lnTo>
                  <a:pt x="8244" y="13010"/>
                </a:lnTo>
                <a:cubicBezTo>
                  <a:pt x="8069" y="12477"/>
                  <a:pt x="7640" y="12042"/>
                  <a:pt x="7290" y="12042"/>
                </a:cubicBezTo>
                <a:lnTo>
                  <a:pt x="7226" y="12042"/>
                </a:lnTo>
                <a:cubicBezTo>
                  <a:pt x="6877" y="12042"/>
                  <a:pt x="6448" y="12477"/>
                  <a:pt x="6273" y="13010"/>
                </a:cubicBezTo>
                <a:cubicBezTo>
                  <a:pt x="6273" y="13010"/>
                  <a:pt x="5448" y="15522"/>
                  <a:pt x="5448" y="15522"/>
                </a:cubicBezTo>
                <a:close/>
              </a:path>
            </a:pathLst>
          </a:custGeom>
          <a:solidFill>
            <a:srgbClr val="EF4546"/>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62" name="Shape 732">
            <a:extLst>
              <a:ext uri="{FF2B5EF4-FFF2-40B4-BE49-F238E27FC236}">
                <a16:creationId xmlns:a16="http://schemas.microsoft.com/office/drawing/2014/main" id="{F0023FEC-4FA5-4D3B-9E72-6BB48DAEF6DA}"/>
              </a:ext>
            </a:extLst>
          </p:cNvPr>
          <p:cNvSpPr/>
          <p:nvPr/>
        </p:nvSpPr>
        <p:spPr>
          <a:xfrm>
            <a:off x="6436767" y="2383416"/>
            <a:ext cx="1310871" cy="1584934"/>
          </a:xfrm>
          <a:custGeom>
            <a:avLst/>
            <a:gdLst/>
            <a:ahLst/>
            <a:cxnLst>
              <a:cxn ang="0">
                <a:pos x="wd2" y="hd2"/>
              </a:cxn>
              <a:cxn ang="5400000">
                <a:pos x="wd2" y="hd2"/>
              </a:cxn>
              <a:cxn ang="10800000">
                <a:pos x="wd2" y="hd2"/>
              </a:cxn>
              <a:cxn ang="16200000">
                <a:pos x="wd2" y="hd2"/>
              </a:cxn>
            </a:cxnLst>
            <a:rect l="0" t="0" r="r" b="b"/>
            <a:pathLst>
              <a:path w="21481" h="21600" extrusionOk="0">
                <a:moveTo>
                  <a:pt x="8985" y="17492"/>
                </a:moveTo>
                <a:cubicBezTo>
                  <a:pt x="9223" y="17835"/>
                  <a:pt x="9223" y="18397"/>
                  <a:pt x="8985" y="18741"/>
                </a:cubicBezTo>
                <a:lnTo>
                  <a:pt x="7433" y="20976"/>
                </a:lnTo>
                <a:cubicBezTo>
                  <a:pt x="7195" y="21319"/>
                  <a:pt x="6610" y="21600"/>
                  <a:pt x="6133" y="21600"/>
                </a:cubicBezTo>
                <a:lnTo>
                  <a:pt x="3030" y="21600"/>
                </a:lnTo>
                <a:cubicBezTo>
                  <a:pt x="2553" y="21600"/>
                  <a:pt x="1968" y="21319"/>
                  <a:pt x="1730" y="20976"/>
                </a:cubicBezTo>
                <a:lnTo>
                  <a:pt x="178" y="18741"/>
                </a:lnTo>
                <a:cubicBezTo>
                  <a:pt x="-60" y="18397"/>
                  <a:pt x="-60" y="17835"/>
                  <a:pt x="178" y="17492"/>
                </a:cubicBezTo>
                <a:lnTo>
                  <a:pt x="1730" y="15257"/>
                </a:lnTo>
                <a:cubicBezTo>
                  <a:pt x="1968" y="14914"/>
                  <a:pt x="2553" y="14633"/>
                  <a:pt x="3030" y="14633"/>
                </a:cubicBezTo>
                <a:lnTo>
                  <a:pt x="4761" y="14633"/>
                </a:lnTo>
                <a:cubicBezTo>
                  <a:pt x="5238" y="14633"/>
                  <a:pt x="5823" y="14352"/>
                  <a:pt x="6062" y="14008"/>
                </a:cubicBezTo>
                <a:lnTo>
                  <a:pt x="6235" y="13758"/>
                </a:lnTo>
                <a:cubicBezTo>
                  <a:pt x="6474" y="13415"/>
                  <a:pt x="6474" y="12853"/>
                  <a:pt x="6235" y="12509"/>
                </a:cubicBezTo>
                <a:lnTo>
                  <a:pt x="2822" y="7592"/>
                </a:lnTo>
                <a:cubicBezTo>
                  <a:pt x="2583" y="7248"/>
                  <a:pt x="2583" y="6686"/>
                  <a:pt x="2822" y="6343"/>
                </a:cubicBezTo>
                <a:lnTo>
                  <a:pt x="6791" y="624"/>
                </a:lnTo>
                <a:cubicBezTo>
                  <a:pt x="7030" y="281"/>
                  <a:pt x="7615" y="0"/>
                  <a:pt x="8092" y="0"/>
                </a:cubicBezTo>
                <a:lnTo>
                  <a:pt x="16032" y="0"/>
                </a:lnTo>
                <a:cubicBezTo>
                  <a:pt x="16508" y="0"/>
                  <a:pt x="17094" y="281"/>
                  <a:pt x="17332" y="625"/>
                </a:cubicBezTo>
                <a:lnTo>
                  <a:pt x="21302" y="6343"/>
                </a:lnTo>
                <a:cubicBezTo>
                  <a:pt x="21540" y="6686"/>
                  <a:pt x="21540" y="7248"/>
                  <a:pt x="21302" y="7592"/>
                </a:cubicBezTo>
                <a:lnTo>
                  <a:pt x="17332" y="13310"/>
                </a:lnTo>
                <a:cubicBezTo>
                  <a:pt x="17093" y="13654"/>
                  <a:pt x="16508" y="13935"/>
                  <a:pt x="16031" y="13935"/>
                </a:cubicBezTo>
                <a:lnTo>
                  <a:pt x="9204" y="13935"/>
                </a:lnTo>
                <a:cubicBezTo>
                  <a:pt x="8727" y="13935"/>
                  <a:pt x="8142" y="14216"/>
                  <a:pt x="7904" y="14559"/>
                </a:cubicBezTo>
                <a:lnTo>
                  <a:pt x="7860" y="14622"/>
                </a:lnTo>
                <a:cubicBezTo>
                  <a:pt x="7621" y="14966"/>
                  <a:pt x="7621" y="15528"/>
                  <a:pt x="7860" y="15871"/>
                </a:cubicBezTo>
                <a:cubicBezTo>
                  <a:pt x="7860" y="15871"/>
                  <a:pt x="8985" y="17492"/>
                  <a:pt x="8985" y="17492"/>
                </a:cubicBezTo>
                <a:close/>
              </a:path>
            </a:pathLst>
          </a:custGeom>
          <a:solidFill>
            <a:srgbClr val="A2CC4E"/>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63" name="TextBox 11">
            <a:extLst>
              <a:ext uri="{FF2B5EF4-FFF2-40B4-BE49-F238E27FC236}">
                <a16:creationId xmlns:a16="http://schemas.microsoft.com/office/drawing/2014/main" id="{7AE734D0-AAB5-4397-A7B0-8B888EC60C9A}"/>
              </a:ext>
            </a:extLst>
          </p:cNvPr>
          <p:cNvSpPr txBox="1"/>
          <p:nvPr/>
        </p:nvSpPr>
        <p:spPr>
          <a:xfrm>
            <a:off x="5952432" y="3221062"/>
            <a:ext cx="447558" cy="369332"/>
          </a:xfrm>
          <a:prstGeom prst="rect">
            <a:avLst/>
          </a:prstGeom>
          <a:noFill/>
        </p:spPr>
        <p:txBody>
          <a:bodyPr wrap="none" rtlCol="0">
            <a:spAutoFit/>
          </a:bodyPr>
          <a:lstStyle/>
          <a:p>
            <a:r>
              <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01</a:t>
            </a:r>
          </a:p>
        </p:txBody>
      </p:sp>
      <p:sp>
        <p:nvSpPr>
          <p:cNvPr id="64" name="TextBox 12">
            <a:extLst>
              <a:ext uri="{FF2B5EF4-FFF2-40B4-BE49-F238E27FC236}">
                <a16:creationId xmlns:a16="http://schemas.microsoft.com/office/drawing/2014/main" id="{5602B759-6D18-44AA-AB32-C1E250CAB1BF}"/>
              </a:ext>
            </a:extLst>
          </p:cNvPr>
          <p:cNvSpPr txBox="1"/>
          <p:nvPr/>
        </p:nvSpPr>
        <p:spPr>
          <a:xfrm>
            <a:off x="6500121" y="3525730"/>
            <a:ext cx="447558" cy="369332"/>
          </a:xfrm>
          <a:prstGeom prst="rect">
            <a:avLst/>
          </a:prstGeom>
          <a:noFill/>
        </p:spPr>
        <p:txBody>
          <a:bodyPr wrap="none" rtlCol="0">
            <a:spAutoFit/>
          </a:bodyPr>
          <a:lstStyle/>
          <a:p>
            <a:r>
              <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02</a:t>
            </a:r>
          </a:p>
        </p:txBody>
      </p:sp>
      <p:sp>
        <p:nvSpPr>
          <p:cNvPr id="65" name="TextBox 13">
            <a:extLst>
              <a:ext uri="{FF2B5EF4-FFF2-40B4-BE49-F238E27FC236}">
                <a16:creationId xmlns:a16="http://schemas.microsoft.com/office/drawing/2014/main" id="{6007B009-B82C-428C-8FDE-0765B98FC93A}"/>
              </a:ext>
            </a:extLst>
          </p:cNvPr>
          <p:cNvSpPr txBox="1"/>
          <p:nvPr/>
        </p:nvSpPr>
        <p:spPr>
          <a:xfrm>
            <a:off x="6500121" y="4146391"/>
            <a:ext cx="447558" cy="369332"/>
          </a:xfrm>
          <a:prstGeom prst="rect">
            <a:avLst/>
          </a:prstGeom>
          <a:noFill/>
        </p:spPr>
        <p:txBody>
          <a:bodyPr wrap="none" rtlCol="0">
            <a:spAutoFit/>
          </a:bodyPr>
          <a:lstStyle/>
          <a:p>
            <a:r>
              <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03</a:t>
            </a:r>
          </a:p>
        </p:txBody>
      </p:sp>
      <p:sp>
        <p:nvSpPr>
          <p:cNvPr id="66" name="TextBox 14">
            <a:extLst>
              <a:ext uri="{FF2B5EF4-FFF2-40B4-BE49-F238E27FC236}">
                <a16:creationId xmlns:a16="http://schemas.microsoft.com/office/drawing/2014/main" id="{A121EF79-8CF4-4F3E-A7B7-83BEB1BE606B}"/>
              </a:ext>
            </a:extLst>
          </p:cNvPr>
          <p:cNvSpPr txBox="1"/>
          <p:nvPr/>
        </p:nvSpPr>
        <p:spPr>
          <a:xfrm>
            <a:off x="5944791" y="4472967"/>
            <a:ext cx="447558" cy="369332"/>
          </a:xfrm>
          <a:prstGeom prst="rect">
            <a:avLst/>
          </a:prstGeom>
          <a:noFill/>
        </p:spPr>
        <p:txBody>
          <a:bodyPr wrap="none" rtlCol="0">
            <a:spAutoFit/>
          </a:bodyPr>
          <a:lstStyle/>
          <a:p>
            <a:r>
              <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04</a:t>
            </a:r>
          </a:p>
        </p:txBody>
      </p:sp>
      <p:sp>
        <p:nvSpPr>
          <p:cNvPr id="67" name="TextBox 15">
            <a:extLst>
              <a:ext uri="{FF2B5EF4-FFF2-40B4-BE49-F238E27FC236}">
                <a16:creationId xmlns:a16="http://schemas.microsoft.com/office/drawing/2014/main" id="{EE499F34-FBFE-45BE-AAF9-BA79B7808399}"/>
              </a:ext>
            </a:extLst>
          </p:cNvPr>
          <p:cNvSpPr txBox="1"/>
          <p:nvPr/>
        </p:nvSpPr>
        <p:spPr>
          <a:xfrm>
            <a:off x="5405941" y="4146308"/>
            <a:ext cx="447558" cy="369332"/>
          </a:xfrm>
          <a:prstGeom prst="rect">
            <a:avLst/>
          </a:prstGeom>
          <a:noFill/>
        </p:spPr>
        <p:txBody>
          <a:bodyPr wrap="none" rtlCol="0">
            <a:spAutoFit/>
          </a:bodyPr>
          <a:lstStyle/>
          <a:p>
            <a:r>
              <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05</a:t>
            </a:r>
          </a:p>
        </p:txBody>
      </p:sp>
      <p:sp>
        <p:nvSpPr>
          <p:cNvPr id="68" name="TextBox 16">
            <a:extLst>
              <a:ext uri="{FF2B5EF4-FFF2-40B4-BE49-F238E27FC236}">
                <a16:creationId xmlns:a16="http://schemas.microsoft.com/office/drawing/2014/main" id="{5AC70571-01AB-4CE2-BE9B-472FBD911F35}"/>
              </a:ext>
            </a:extLst>
          </p:cNvPr>
          <p:cNvSpPr txBox="1"/>
          <p:nvPr/>
        </p:nvSpPr>
        <p:spPr>
          <a:xfrm>
            <a:off x="5397728" y="3532063"/>
            <a:ext cx="447558" cy="369332"/>
          </a:xfrm>
          <a:prstGeom prst="rect">
            <a:avLst/>
          </a:prstGeom>
          <a:noFill/>
        </p:spPr>
        <p:txBody>
          <a:bodyPr wrap="none" rtlCol="0">
            <a:spAutoFit/>
          </a:bodyPr>
          <a:lstStyle/>
          <a:p>
            <a:r>
              <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06</a:t>
            </a:r>
          </a:p>
        </p:txBody>
      </p:sp>
      <p:sp>
        <p:nvSpPr>
          <p:cNvPr id="69" name="Rectangle 37">
            <a:extLst>
              <a:ext uri="{FF2B5EF4-FFF2-40B4-BE49-F238E27FC236}">
                <a16:creationId xmlns:a16="http://schemas.microsoft.com/office/drawing/2014/main" id="{EB541CEB-0BA2-4435-AD74-4E8930617B0C}"/>
              </a:ext>
            </a:extLst>
          </p:cNvPr>
          <p:cNvSpPr/>
          <p:nvPr/>
        </p:nvSpPr>
        <p:spPr>
          <a:xfrm>
            <a:off x="8389093" y="2441888"/>
            <a:ext cx="1984355" cy="1192634"/>
          </a:xfrm>
          <a:prstGeom prst="rect">
            <a:avLst/>
          </a:prstGeom>
        </p:spPr>
        <p:txBody>
          <a:bodyPr wrap="square">
            <a:spAutoFit/>
          </a:bodyPr>
          <a:lstStyle/>
          <a:p>
            <a:pPr>
              <a:lnSpc>
                <a:spcPct val="130000"/>
              </a:lnSpc>
            </a:pPr>
            <a:r>
              <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BUSINESS DEVELOPMENT</a:t>
            </a:r>
          </a:p>
          <a:p>
            <a:pP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Uniquely customize flexible web services vis-a-vis tactical schemas. </a:t>
            </a:r>
          </a:p>
        </p:txBody>
      </p:sp>
      <p:sp>
        <p:nvSpPr>
          <p:cNvPr id="70" name="Rectangle 38">
            <a:extLst>
              <a:ext uri="{FF2B5EF4-FFF2-40B4-BE49-F238E27FC236}">
                <a16:creationId xmlns:a16="http://schemas.microsoft.com/office/drawing/2014/main" id="{4C02C9B0-F2E6-439E-9742-40B75A3E66CF}"/>
              </a:ext>
            </a:extLst>
          </p:cNvPr>
          <p:cNvSpPr/>
          <p:nvPr/>
        </p:nvSpPr>
        <p:spPr>
          <a:xfrm>
            <a:off x="9016414" y="4105937"/>
            <a:ext cx="1984355" cy="972574"/>
          </a:xfrm>
          <a:prstGeom prst="rect">
            <a:avLst/>
          </a:prstGeom>
        </p:spPr>
        <p:txBody>
          <a:bodyPr wrap="square">
            <a:spAutoFit/>
          </a:bodyPr>
          <a:lstStyle/>
          <a:p>
            <a:pPr>
              <a:lnSpc>
                <a:spcPct val="130000"/>
              </a:lnSpc>
            </a:pPr>
            <a:r>
              <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UPLOUD SYSTEM</a:t>
            </a:r>
          </a:p>
          <a:p>
            <a:pP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Uniquely customize flexible web services vis-a-vis tactical schemas. </a:t>
            </a:r>
          </a:p>
        </p:txBody>
      </p:sp>
      <p:sp>
        <p:nvSpPr>
          <p:cNvPr id="71" name="Rectangle 39">
            <a:extLst>
              <a:ext uri="{FF2B5EF4-FFF2-40B4-BE49-F238E27FC236}">
                <a16:creationId xmlns:a16="http://schemas.microsoft.com/office/drawing/2014/main" id="{ED3C0D89-115E-45A9-9722-9EEF84E8EECB}"/>
              </a:ext>
            </a:extLst>
          </p:cNvPr>
          <p:cNvSpPr/>
          <p:nvPr/>
        </p:nvSpPr>
        <p:spPr>
          <a:xfrm>
            <a:off x="7751140" y="5441790"/>
            <a:ext cx="1984355" cy="972574"/>
          </a:xfrm>
          <a:prstGeom prst="rect">
            <a:avLst/>
          </a:prstGeom>
        </p:spPr>
        <p:txBody>
          <a:bodyPr wrap="square">
            <a:spAutoFit/>
          </a:bodyPr>
          <a:lstStyle/>
          <a:p>
            <a:pPr>
              <a:lnSpc>
                <a:spcPct val="130000"/>
              </a:lnSpc>
            </a:pPr>
            <a:r>
              <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HOME SERVICE</a:t>
            </a:r>
          </a:p>
          <a:p>
            <a:pP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Uniquely customize flexible web services vis-a-vis tactical schemas. </a:t>
            </a:r>
          </a:p>
        </p:txBody>
      </p:sp>
      <p:sp>
        <p:nvSpPr>
          <p:cNvPr id="72" name="Rectangle 40">
            <a:extLst>
              <a:ext uri="{FF2B5EF4-FFF2-40B4-BE49-F238E27FC236}">
                <a16:creationId xmlns:a16="http://schemas.microsoft.com/office/drawing/2014/main" id="{E77CD846-1F76-4388-88CC-7C6E44BEE7D1}"/>
              </a:ext>
            </a:extLst>
          </p:cNvPr>
          <p:cNvSpPr/>
          <p:nvPr/>
        </p:nvSpPr>
        <p:spPr>
          <a:xfrm>
            <a:off x="1923736" y="5091265"/>
            <a:ext cx="1984355" cy="972574"/>
          </a:xfrm>
          <a:prstGeom prst="rect">
            <a:avLst/>
          </a:prstGeom>
        </p:spPr>
        <p:txBody>
          <a:bodyPr wrap="square">
            <a:spAutoFit/>
          </a:bodyPr>
          <a:lstStyle/>
          <a:p>
            <a:pPr algn="r">
              <a:lnSpc>
                <a:spcPct val="130000"/>
              </a:lnSpc>
            </a:pPr>
            <a:r>
              <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COSTUMER SERVICE</a:t>
            </a:r>
          </a:p>
          <a:p>
            <a:pPr algn="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Uniquely customize flexible web services vis-a-vis tactical schemas. </a:t>
            </a:r>
          </a:p>
        </p:txBody>
      </p:sp>
      <p:sp>
        <p:nvSpPr>
          <p:cNvPr id="73" name="Rectangle 41">
            <a:extLst>
              <a:ext uri="{FF2B5EF4-FFF2-40B4-BE49-F238E27FC236}">
                <a16:creationId xmlns:a16="http://schemas.microsoft.com/office/drawing/2014/main" id="{28312595-2025-4ABB-BA0A-C8DE8D573BA0}"/>
              </a:ext>
            </a:extLst>
          </p:cNvPr>
          <p:cNvSpPr/>
          <p:nvPr/>
        </p:nvSpPr>
        <p:spPr>
          <a:xfrm>
            <a:off x="1376705" y="3394544"/>
            <a:ext cx="1984355" cy="972574"/>
          </a:xfrm>
          <a:prstGeom prst="rect">
            <a:avLst/>
          </a:prstGeom>
        </p:spPr>
        <p:txBody>
          <a:bodyPr wrap="square">
            <a:spAutoFit/>
          </a:bodyPr>
          <a:lstStyle/>
          <a:p>
            <a:pPr algn="r">
              <a:lnSpc>
                <a:spcPct val="130000"/>
              </a:lnSpc>
            </a:pPr>
            <a:r>
              <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CONSULTING PLAN</a:t>
            </a:r>
          </a:p>
          <a:p>
            <a:pPr algn="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Uniquely customize flexible web services vis-a-vis tactical schemas. </a:t>
            </a:r>
          </a:p>
        </p:txBody>
      </p:sp>
      <p:sp>
        <p:nvSpPr>
          <p:cNvPr id="74" name="Rectangle 42">
            <a:extLst>
              <a:ext uri="{FF2B5EF4-FFF2-40B4-BE49-F238E27FC236}">
                <a16:creationId xmlns:a16="http://schemas.microsoft.com/office/drawing/2014/main" id="{9EBC8214-71D2-4245-B7DF-DB1881EE32BA}"/>
              </a:ext>
            </a:extLst>
          </p:cNvPr>
          <p:cNvSpPr/>
          <p:nvPr/>
        </p:nvSpPr>
        <p:spPr>
          <a:xfrm>
            <a:off x="2510448" y="2075252"/>
            <a:ext cx="1984355" cy="972574"/>
          </a:xfrm>
          <a:prstGeom prst="rect">
            <a:avLst/>
          </a:prstGeom>
        </p:spPr>
        <p:txBody>
          <a:bodyPr wrap="square">
            <a:spAutoFit/>
          </a:bodyPr>
          <a:lstStyle/>
          <a:p>
            <a:pPr algn="r">
              <a:lnSpc>
                <a:spcPct val="130000"/>
              </a:lnSpc>
            </a:pPr>
            <a:r>
              <a:rPr lang="en-US" sz="11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PORTFOLIO UP</a:t>
            </a:r>
          </a:p>
          <a:p>
            <a:pPr algn="r">
              <a:lnSpc>
                <a:spcPct val="130000"/>
              </a:lnSpc>
            </a:pP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Uniquely customize flexible web services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vis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vis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tactical schemas. </a:t>
            </a:r>
          </a:p>
        </p:txBody>
      </p:sp>
      <p:sp>
        <p:nvSpPr>
          <p:cNvPr id="75" name="Freeform 245">
            <a:extLst>
              <a:ext uri="{FF2B5EF4-FFF2-40B4-BE49-F238E27FC236}">
                <a16:creationId xmlns:a16="http://schemas.microsoft.com/office/drawing/2014/main" id="{EF93AF18-4018-4F63-AF5A-C61C1438A257}"/>
              </a:ext>
            </a:extLst>
          </p:cNvPr>
          <p:cNvSpPr>
            <a:spLocks noEditPoints="1"/>
          </p:cNvSpPr>
          <p:nvPr/>
        </p:nvSpPr>
        <p:spPr bwMode="auto">
          <a:xfrm>
            <a:off x="5486653" y="2441112"/>
            <a:ext cx="404813" cy="268288"/>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306">
            <a:extLst>
              <a:ext uri="{FF2B5EF4-FFF2-40B4-BE49-F238E27FC236}">
                <a16:creationId xmlns:a16="http://schemas.microsoft.com/office/drawing/2014/main" id="{59C34E59-DBB2-4A6B-AC66-9B9E12E5DE23}"/>
              </a:ext>
            </a:extLst>
          </p:cNvPr>
          <p:cNvSpPr>
            <a:spLocks noEditPoints="1"/>
          </p:cNvSpPr>
          <p:nvPr/>
        </p:nvSpPr>
        <p:spPr bwMode="auto">
          <a:xfrm>
            <a:off x="4498584" y="3507474"/>
            <a:ext cx="349250" cy="347663"/>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308">
            <a:extLst>
              <a:ext uri="{FF2B5EF4-FFF2-40B4-BE49-F238E27FC236}">
                <a16:creationId xmlns:a16="http://schemas.microsoft.com/office/drawing/2014/main" id="{326D0ECA-BD0F-41CB-A8BB-C113BEF5043F}"/>
              </a:ext>
            </a:extLst>
          </p:cNvPr>
          <p:cNvSpPr>
            <a:spLocks noEditPoints="1"/>
          </p:cNvSpPr>
          <p:nvPr/>
        </p:nvSpPr>
        <p:spPr bwMode="auto">
          <a:xfrm>
            <a:off x="6448064" y="5352528"/>
            <a:ext cx="390525" cy="219075"/>
          </a:xfrm>
          <a:custGeom>
            <a:avLst/>
            <a:gdLst>
              <a:gd name="T0" fmla="*/ 66 w 111"/>
              <a:gd name="T1" fmla="*/ 0 h 62"/>
              <a:gd name="T2" fmla="*/ 97 w 111"/>
              <a:gd name="T3" fmla="*/ 3 h 62"/>
              <a:gd name="T4" fmla="*/ 110 w 111"/>
              <a:gd name="T5" fmla="*/ 10 h 62"/>
              <a:gd name="T6" fmla="*/ 111 w 111"/>
              <a:gd name="T7" fmla="*/ 17 h 62"/>
              <a:gd name="T8" fmla="*/ 111 w 111"/>
              <a:gd name="T9" fmla="*/ 42 h 62"/>
              <a:gd name="T10" fmla="*/ 109 w 111"/>
              <a:gd name="T11" fmla="*/ 49 h 62"/>
              <a:gd name="T12" fmla="*/ 91 w 111"/>
              <a:gd name="T13" fmla="*/ 55 h 62"/>
              <a:gd name="T14" fmla="*/ 62 w 111"/>
              <a:gd name="T15" fmla="*/ 58 h 62"/>
              <a:gd name="T16" fmla="*/ 55 w 111"/>
              <a:gd name="T17" fmla="*/ 58 h 62"/>
              <a:gd name="T18" fmla="*/ 53 w 111"/>
              <a:gd name="T19" fmla="*/ 58 h 62"/>
              <a:gd name="T20" fmla="*/ 53 w 111"/>
              <a:gd name="T21" fmla="*/ 22 h 62"/>
              <a:gd name="T22" fmla="*/ 59 w 111"/>
              <a:gd name="T23" fmla="*/ 16 h 62"/>
              <a:gd name="T24" fmla="*/ 27 w 111"/>
              <a:gd name="T25" fmla="*/ 16 h 62"/>
              <a:gd name="T26" fmla="*/ 27 w 111"/>
              <a:gd name="T27" fmla="*/ 19 h 62"/>
              <a:gd name="T28" fmla="*/ 44 w 111"/>
              <a:gd name="T29" fmla="*/ 18 h 62"/>
              <a:gd name="T30" fmla="*/ 52 w 111"/>
              <a:gd name="T31" fmla="*/ 18 h 62"/>
              <a:gd name="T32" fmla="*/ 52 w 111"/>
              <a:gd name="T33" fmla="*/ 44 h 62"/>
              <a:gd name="T34" fmla="*/ 35 w 111"/>
              <a:gd name="T35" fmla="*/ 62 h 62"/>
              <a:gd name="T36" fmla="*/ 34 w 111"/>
              <a:gd name="T37" fmla="*/ 62 h 62"/>
              <a:gd name="T38" fmla="*/ 11 w 111"/>
              <a:gd name="T39" fmla="*/ 58 h 62"/>
              <a:gd name="T40" fmla="*/ 0 w 111"/>
              <a:gd name="T41" fmla="*/ 49 h 62"/>
              <a:gd name="T42" fmla="*/ 0 w 111"/>
              <a:gd name="T43" fmla="*/ 48 h 62"/>
              <a:gd name="T44" fmla="*/ 0 w 111"/>
              <a:gd name="T45" fmla="*/ 19 h 62"/>
              <a:gd name="T46" fmla="*/ 21 w 111"/>
              <a:gd name="T47" fmla="*/ 19 h 62"/>
              <a:gd name="T48" fmla="*/ 23 w 111"/>
              <a:gd name="T49" fmla="*/ 9 h 62"/>
              <a:gd name="T50" fmla="*/ 36 w 111"/>
              <a:gd name="T51" fmla="*/ 3 h 62"/>
              <a:gd name="T52" fmla="*/ 66 w 111"/>
              <a:gd name="T53" fmla="*/ 0 h 62"/>
              <a:gd name="T54" fmla="*/ 105 w 111"/>
              <a:gd name="T55" fmla="*/ 14 h 62"/>
              <a:gd name="T56" fmla="*/ 105 w 111"/>
              <a:gd name="T57" fmla="*/ 13 h 62"/>
              <a:gd name="T58" fmla="*/ 95 w 111"/>
              <a:gd name="T59" fmla="*/ 9 h 62"/>
              <a:gd name="T60" fmla="*/ 66 w 111"/>
              <a:gd name="T61" fmla="*/ 6 h 62"/>
              <a:gd name="T62" fmla="*/ 38 w 111"/>
              <a:gd name="T63" fmla="*/ 9 h 62"/>
              <a:gd name="T64" fmla="*/ 33 w 111"/>
              <a:gd name="T65" fmla="*/ 10 h 62"/>
              <a:gd name="T66" fmla="*/ 66 w 111"/>
              <a:gd name="T67" fmla="*/ 9 h 62"/>
              <a:gd name="T68" fmla="*/ 73 w 111"/>
              <a:gd name="T69" fmla="*/ 9 h 62"/>
              <a:gd name="T70" fmla="*/ 68 w 111"/>
              <a:gd name="T71" fmla="*/ 15 h 62"/>
              <a:gd name="T72" fmla="*/ 62 w 111"/>
              <a:gd name="T73" fmla="*/ 21 h 62"/>
              <a:gd name="T74" fmla="*/ 90 w 111"/>
              <a:gd name="T75" fmla="*/ 18 h 62"/>
              <a:gd name="T76" fmla="*/ 105 w 111"/>
              <a:gd name="T77" fmla="*/ 14 h 62"/>
              <a:gd name="T78" fmla="*/ 31 w 111"/>
              <a:gd name="T79" fmla="*/ 56 h 62"/>
              <a:gd name="T80" fmla="*/ 31 w 111"/>
              <a:gd name="T81" fmla="*/ 36 h 62"/>
              <a:gd name="T82" fmla="*/ 11 w 111"/>
              <a:gd name="T83" fmla="*/ 32 h 62"/>
              <a:gd name="T84" fmla="*/ 6 w 111"/>
              <a:gd name="T85" fmla="*/ 30 h 62"/>
              <a:gd name="T86" fmla="*/ 6 w 111"/>
              <a:gd name="T87" fmla="*/ 45 h 62"/>
              <a:gd name="T88" fmla="*/ 13 w 111"/>
              <a:gd name="T89" fmla="*/ 52 h 62"/>
              <a:gd name="T90" fmla="*/ 31 w 111"/>
              <a:gd name="T91" fmla="*/ 56 h 62"/>
              <a:gd name="T92" fmla="*/ 13 w 111"/>
              <a:gd name="T93" fmla="*/ 26 h 62"/>
              <a:gd name="T94" fmla="*/ 33 w 111"/>
              <a:gd name="T95" fmla="*/ 30 h 62"/>
              <a:gd name="T96" fmla="*/ 37 w 111"/>
              <a:gd name="T97" fmla="*/ 25 h 62"/>
              <a:gd name="T98" fmla="*/ 10 w 111"/>
              <a:gd name="T99" fmla="*/ 25 h 62"/>
              <a:gd name="T100" fmla="*/ 13 w 111"/>
              <a:gd name="T101"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1" h="62">
                <a:moveTo>
                  <a:pt x="66" y="0"/>
                </a:moveTo>
                <a:cubicBezTo>
                  <a:pt x="78" y="0"/>
                  <a:pt x="89" y="1"/>
                  <a:pt x="97" y="3"/>
                </a:cubicBezTo>
                <a:cubicBezTo>
                  <a:pt x="103" y="4"/>
                  <a:pt x="108" y="7"/>
                  <a:pt x="110" y="10"/>
                </a:cubicBezTo>
                <a:cubicBezTo>
                  <a:pt x="111" y="12"/>
                  <a:pt x="111" y="14"/>
                  <a:pt x="111" y="17"/>
                </a:cubicBezTo>
                <a:cubicBezTo>
                  <a:pt x="111" y="42"/>
                  <a:pt x="111" y="42"/>
                  <a:pt x="111" y="42"/>
                </a:cubicBezTo>
                <a:cubicBezTo>
                  <a:pt x="111" y="45"/>
                  <a:pt x="111" y="46"/>
                  <a:pt x="109" y="49"/>
                </a:cubicBezTo>
                <a:cubicBezTo>
                  <a:pt x="106" y="52"/>
                  <a:pt x="99" y="54"/>
                  <a:pt x="91" y="55"/>
                </a:cubicBezTo>
                <a:cubicBezTo>
                  <a:pt x="81" y="57"/>
                  <a:pt x="70" y="58"/>
                  <a:pt x="62" y="58"/>
                </a:cubicBezTo>
                <a:cubicBezTo>
                  <a:pt x="59" y="58"/>
                  <a:pt x="57" y="58"/>
                  <a:pt x="55" y="58"/>
                </a:cubicBezTo>
                <a:cubicBezTo>
                  <a:pt x="53" y="58"/>
                  <a:pt x="53" y="58"/>
                  <a:pt x="53" y="58"/>
                </a:cubicBezTo>
                <a:cubicBezTo>
                  <a:pt x="53" y="22"/>
                  <a:pt x="53" y="22"/>
                  <a:pt x="53" y="22"/>
                </a:cubicBezTo>
                <a:cubicBezTo>
                  <a:pt x="59" y="16"/>
                  <a:pt x="59" y="16"/>
                  <a:pt x="59" y="16"/>
                </a:cubicBezTo>
                <a:cubicBezTo>
                  <a:pt x="27" y="16"/>
                  <a:pt x="27" y="16"/>
                  <a:pt x="27" y="16"/>
                </a:cubicBezTo>
                <a:cubicBezTo>
                  <a:pt x="27" y="19"/>
                  <a:pt x="27" y="19"/>
                  <a:pt x="27" y="19"/>
                </a:cubicBezTo>
                <a:cubicBezTo>
                  <a:pt x="44" y="18"/>
                  <a:pt x="44" y="18"/>
                  <a:pt x="44" y="18"/>
                </a:cubicBezTo>
                <a:cubicBezTo>
                  <a:pt x="52" y="18"/>
                  <a:pt x="52" y="18"/>
                  <a:pt x="52" y="18"/>
                </a:cubicBezTo>
                <a:cubicBezTo>
                  <a:pt x="52" y="44"/>
                  <a:pt x="52" y="44"/>
                  <a:pt x="52" y="44"/>
                </a:cubicBezTo>
                <a:cubicBezTo>
                  <a:pt x="35" y="62"/>
                  <a:pt x="35" y="62"/>
                  <a:pt x="35" y="62"/>
                </a:cubicBezTo>
                <a:cubicBezTo>
                  <a:pt x="34" y="62"/>
                  <a:pt x="34" y="62"/>
                  <a:pt x="34" y="62"/>
                </a:cubicBezTo>
                <a:cubicBezTo>
                  <a:pt x="25" y="61"/>
                  <a:pt x="17" y="60"/>
                  <a:pt x="11" y="58"/>
                </a:cubicBezTo>
                <a:cubicBezTo>
                  <a:pt x="4" y="56"/>
                  <a:pt x="0" y="52"/>
                  <a:pt x="0" y="49"/>
                </a:cubicBezTo>
                <a:cubicBezTo>
                  <a:pt x="0" y="48"/>
                  <a:pt x="0" y="48"/>
                  <a:pt x="0" y="48"/>
                </a:cubicBezTo>
                <a:cubicBezTo>
                  <a:pt x="0" y="19"/>
                  <a:pt x="0" y="19"/>
                  <a:pt x="0" y="19"/>
                </a:cubicBezTo>
                <a:cubicBezTo>
                  <a:pt x="21" y="19"/>
                  <a:pt x="21" y="19"/>
                  <a:pt x="21" y="19"/>
                </a:cubicBezTo>
                <a:cubicBezTo>
                  <a:pt x="21" y="15"/>
                  <a:pt x="21" y="12"/>
                  <a:pt x="23" y="9"/>
                </a:cubicBezTo>
                <a:cubicBezTo>
                  <a:pt x="25" y="7"/>
                  <a:pt x="30" y="4"/>
                  <a:pt x="36" y="3"/>
                </a:cubicBezTo>
                <a:cubicBezTo>
                  <a:pt x="44" y="1"/>
                  <a:pt x="54" y="0"/>
                  <a:pt x="66" y="0"/>
                </a:cubicBezTo>
                <a:close/>
                <a:moveTo>
                  <a:pt x="105" y="14"/>
                </a:moveTo>
                <a:cubicBezTo>
                  <a:pt x="105" y="13"/>
                  <a:pt x="105" y="13"/>
                  <a:pt x="105" y="13"/>
                </a:cubicBezTo>
                <a:cubicBezTo>
                  <a:pt x="104" y="12"/>
                  <a:pt x="101" y="10"/>
                  <a:pt x="95" y="9"/>
                </a:cubicBezTo>
                <a:cubicBezTo>
                  <a:pt x="88" y="7"/>
                  <a:pt x="78" y="6"/>
                  <a:pt x="66" y="6"/>
                </a:cubicBezTo>
                <a:cubicBezTo>
                  <a:pt x="55" y="6"/>
                  <a:pt x="45" y="7"/>
                  <a:pt x="38" y="9"/>
                </a:cubicBezTo>
                <a:cubicBezTo>
                  <a:pt x="36" y="9"/>
                  <a:pt x="35" y="10"/>
                  <a:pt x="33" y="10"/>
                </a:cubicBezTo>
                <a:cubicBezTo>
                  <a:pt x="66" y="9"/>
                  <a:pt x="66" y="9"/>
                  <a:pt x="66" y="9"/>
                </a:cubicBezTo>
                <a:cubicBezTo>
                  <a:pt x="73" y="9"/>
                  <a:pt x="73" y="9"/>
                  <a:pt x="73" y="9"/>
                </a:cubicBezTo>
                <a:cubicBezTo>
                  <a:pt x="68" y="15"/>
                  <a:pt x="68" y="15"/>
                  <a:pt x="68" y="15"/>
                </a:cubicBezTo>
                <a:cubicBezTo>
                  <a:pt x="62" y="21"/>
                  <a:pt x="62" y="21"/>
                  <a:pt x="62" y="21"/>
                </a:cubicBezTo>
                <a:cubicBezTo>
                  <a:pt x="70" y="21"/>
                  <a:pt x="81" y="20"/>
                  <a:pt x="90" y="18"/>
                </a:cubicBezTo>
                <a:cubicBezTo>
                  <a:pt x="98" y="17"/>
                  <a:pt x="104" y="15"/>
                  <a:pt x="105" y="14"/>
                </a:cubicBezTo>
                <a:close/>
                <a:moveTo>
                  <a:pt x="31" y="56"/>
                </a:moveTo>
                <a:cubicBezTo>
                  <a:pt x="31" y="36"/>
                  <a:pt x="31" y="36"/>
                  <a:pt x="31" y="36"/>
                </a:cubicBezTo>
                <a:cubicBezTo>
                  <a:pt x="23" y="35"/>
                  <a:pt x="16" y="34"/>
                  <a:pt x="11" y="32"/>
                </a:cubicBezTo>
                <a:cubicBezTo>
                  <a:pt x="9" y="31"/>
                  <a:pt x="8" y="31"/>
                  <a:pt x="6" y="30"/>
                </a:cubicBezTo>
                <a:cubicBezTo>
                  <a:pt x="6" y="45"/>
                  <a:pt x="6" y="45"/>
                  <a:pt x="6" y="45"/>
                </a:cubicBezTo>
                <a:cubicBezTo>
                  <a:pt x="6" y="50"/>
                  <a:pt x="9" y="51"/>
                  <a:pt x="13" y="52"/>
                </a:cubicBezTo>
                <a:cubicBezTo>
                  <a:pt x="17" y="54"/>
                  <a:pt x="24" y="55"/>
                  <a:pt x="31" y="56"/>
                </a:cubicBezTo>
                <a:close/>
                <a:moveTo>
                  <a:pt x="13" y="26"/>
                </a:moveTo>
                <a:cubicBezTo>
                  <a:pt x="18" y="28"/>
                  <a:pt x="25" y="29"/>
                  <a:pt x="33" y="30"/>
                </a:cubicBezTo>
                <a:cubicBezTo>
                  <a:pt x="37" y="25"/>
                  <a:pt x="37" y="25"/>
                  <a:pt x="37" y="25"/>
                </a:cubicBezTo>
                <a:cubicBezTo>
                  <a:pt x="10" y="25"/>
                  <a:pt x="10" y="25"/>
                  <a:pt x="10" y="25"/>
                </a:cubicBezTo>
                <a:cubicBezTo>
                  <a:pt x="11" y="26"/>
                  <a:pt x="12" y="26"/>
                  <a:pt x="13" y="2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48">
            <a:extLst>
              <a:ext uri="{FF2B5EF4-FFF2-40B4-BE49-F238E27FC236}">
                <a16:creationId xmlns:a16="http://schemas.microsoft.com/office/drawing/2014/main" id="{9C2D76EA-7D19-47D4-A312-EFABA9E5D5D0}"/>
              </a:ext>
            </a:extLst>
          </p:cNvPr>
          <p:cNvSpPr>
            <a:spLocks noEditPoints="1"/>
          </p:cNvSpPr>
          <p:nvPr/>
        </p:nvSpPr>
        <p:spPr bwMode="auto">
          <a:xfrm>
            <a:off x="7522425" y="4146308"/>
            <a:ext cx="234836" cy="373063"/>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56">
            <a:extLst>
              <a:ext uri="{FF2B5EF4-FFF2-40B4-BE49-F238E27FC236}">
                <a16:creationId xmlns:a16="http://schemas.microsoft.com/office/drawing/2014/main" id="{C2376EC5-527B-4DD6-8223-D539A96C0033}"/>
              </a:ext>
            </a:extLst>
          </p:cNvPr>
          <p:cNvSpPr>
            <a:spLocks noEditPoints="1"/>
          </p:cNvSpPr>
          <p:nvPr/>
        </p:nvSpPr>
        <p:spPr bwMode="auto">
          <a:xfrm>
            <a:off x="7058840" y="2689990"/>
            <a:ext cx="273480" cy="347796"/>
          </a:xfrm>
          <a:custGeom>
            <a:avLst/>
            <a:gdLst>
              <a:gd name="T0" fmla="*/ 18 w 78"/>
              <a:gd name="T1" fmla="*/ 70 h 99"/>
              <a:gd name="T2" fmla="*/ 23 w 78"/>
              <a:gd name="T3" fmla="*/ 69 h 99"/>
              <a:gd name="T4" fmla="*/ 25 w 78"/>
              <a:gd name="T5" fmla="*/ 73 h 99"/>
              <a:gd name="T6" fmla="*/ 23 w 78"/>
              <a:gd name="T7" fmla="*/ 82 h 99"/>
              <a:gd name="T8" fmla="*/ 17 w 78"/>
              <a:gd name="T9" fmla="*/ 88 h 99"/>
              <a:gd name="T10" fmla="*/ 12 w 78"/>
              <a:gd name="T11" fmla="*/ 89 h 99"/>
              <a:gd name="T12" fmla="*/ 10 w 78"/>
              <a:gd name="T13" fmla="*/ 85 h 99"/>
              <a:gd name="T14" fmla="*/ 12 w 78"/>
              <a:gd name="T15" fmla="*/ 76 h 99"/>
              <a:gd name="T16" fmla="*/ 18 w 78"/>
              <a:gd name="T17" fmla="*/ 70 h 99"/>
              <a:gd name="T18" fmla="*/ 23 w 78"/>
              <a:gd name="T19" fmla="*/ 0 h 99"/>
              <a:gd name="T20" fmla="*/ 16 w 78"/>
              <a:gd name="T21" fmla="*/ 30 h 99"/>
              <a:gd name="T22" fmla="*/ 48 w 78"/>
              <a:gd name="T23" fmla="*/ 85 h 99"/>
              <a:gd name="T24" fmla="*/ 48 w 78"/>
              <a:gd name="T25" fmla="*/ 87 h 99"/>
              <a:gd name="T26" fmla="*/ 49 w 78"/>
              <a:gd name="T27" fmla="*/ 88 h 99"/>
              <a:gd name="T28" fmla="*/ 49 w 78"/>
              <a:gd name="T29" fmla="*/ 88 h 99"/>
              <a:gd name="T30" fmla="*/ 58 w 78"/>
              <a:gd name="T31" fmla="*/ 96 h 99"/>
              <a:gd name="T32" fmla="*/ 71 w 78"/>
              <a:gd name="T33" fmla="*/ 96 h 99"/>
              <a:gd name="T34" fmla="*/ 78 w 78"/>
              <a:gd name="T35" fmla="*/ 85 h 99"/>
              <a:gd name="T36" fmla="*/ 75 w 78"/>
              <a:gd name="T37" fmla="*/ 71 h 99"/>
              <a:gd name="T38" fmla="*/ 65 w 78"/>
              <a:gd name="T39" fmla="*/ 60 h 99"/>
              <a:gd name="T40" fmla="*/ 52 w 78"/>
              <a:gd name="T41" fmla="*/ 60 h 99"/>
              <a:gd name="T42" fmla="*/ 47 w 78"/>
              <a:gd name="T43" fmla="*/ 65 h 99"/>
              <a:gd name="T44" fmla="*/ 42 w 78"/>
              <a:gd name="T45" fmla="*/ 55 h 99"/>
              <a:gd name="T46" fmla="*/ 46 w 78"/>
              <a:gd name="T47" fmla="*/ 44 h 99"/>
              <a:gd name="T48" fmla="*/ 23 w 78"/>
              <a:gd name="T49" fmla="*/ 0 h 99"/>
              <a:gd name="T50" fmla="*/ 37 w 78"/>
              <a:gd name="T51" fmla="*/ 44 h 99"/>
              <a:gd name="T52" fmla="*/ 40 w 78"/>
              <a:gd name="T53" fmla="*/ 48 h 99"/>
              <a:gd name="T54" fmla="*/ 37 w 78"/>
              <a:gd name="T55" fmla="*/ 52 h 99"/>
              <a:gd name="T56" fmla="*/ 33 w 78"/>
              <a:gd name="T57" fmla="*/ 48 h 99"/>
              <a:gd name="T58" fmla="*/ 37 w 78"/>
              <a:gd name="T59" fmla="*/ 44 h 99"/>
              <a:gd name="T60" fmla="*/ 61 w 78"/>
              <a:gd name="T61" fmla="*/ 69 h 99"/>
              <a:gd name="T62" fmla="*/ 67 w 78"/>
              <a:gd name="T63" fmla="*/ 75 h 99"/>
              <a:gd name="T64" fmla="*/ 69 w 78"/>
              <a:gd name="T65" fmla="*/ 84 h 99"/>
              <a:gd name="T66" fmla="*/ 66 w 78"/>
              <a:gd name="T67" fmla="*/ 88 h 99"/>
              <a:gd name="T68" fmla="*/ 62 w 78"/>
              <a:gd name="T69" fmla="*/ 87 h 99"/>
              <a:gd name="T70" fmla="*/ 56 w 78"/>
              <a:gd name="T71" fmla="*/ 81 h 99"/>
              <a:gd name="T72" fmla="*/ 54 w 78"/>
              <a:gd name="T73" fmla="*/ 72 h 99"/>
              <a:gd name="T74" fmla="*/ 56 w 78"/>
              <a:gd name="T75" fmla="*/ 68 h 99"/>
              <a:gd name="T76" fmla="*/ 61 w 78"/>
              <a:gd name="T77" fmla="*/ 69 h 99"/>
              <a:gd name="T78" fmla="*/ 58 w 78"/>
              <a:gd name="T79" fmla="*/ 0 h 99"/>
              <a:gd name="T80" fmla="*/ 66 w 78"/>
              <a:gd name="T81" fmla="*/ 30 h 99"/>
              <a:gd name="T82" fmla="*/ 50 w 78"/>
              <a:gd name="T83" fmla="*/ 57 h 99"/>
              <a:gd name="T84" fmla="*/ 50 w 78"/>
              <a:gd name="T85" fmla="*/ 57 h 99"/>
              <a:gd name="T86" fmla="*/ 49 w 78"/>
              <a:gd name="T87" fmla="*/ 55 h 99"/>
              <a:gd name="T88" fmla="*/ 52 w 78"/>
              <a:gd name="T89" fmla="*/ 45 h 99"/>
              <a:gd name="T90" fmla="*/ 53 w 78"/>
              <a:gd name="T91" fmla="*/ 44 h 99"/>
              <a:gd name="T92" fmla="*/ 52 w 78"/>
              <a:gd name="T93" fmla="*/ 42 h 99"/>
              <a:gd name="T94" fmla="*/ 44 w 78"/>
              <a:gd name="T95" fmla="*/ 26 h 99"/>
              <a:gd name="T96" fmla="*/ 58 w 78"/>
              <a:gd name="T97" fmla="*/ 0 h 99"/>
              <a:gd name="T98" fmla="*/ 27 w 78"/>
              <a:gd name="T99" fmla="*/ 61 h 99"/>
              <a:gd name="T100" fmla="*/ 27 w 78"/>
              <a:gd name="T101" fmla="*/ 61 h 99"/>
              <a:gd name="T102" fmla="*/ 14 w 78"/>
              <a:gd name="T103" fmla="*/ 61 h 99"/>
              <a:gd name="T104" fmla="*/ 4 w 78"/>
              <a:gd name="T105" fmla="*/ 72 h 99"/>
              <a:gd name="T106" fmla="*/ 1 w 78"/>
              <a:gd name="T107" fmla="*/ 86 h 99"/>
              <a:gd name="T108" fmla="*/ 8 w 78"/>
              <a:gd name="T109" fmla="*/ 97 h 99"/>
              <a:gd name="T110" fmla="*/ 21 w 78"/>
              <a:gd name="T111" fmla="*/ 97 h 99"/>
              <a:gd name="T112" fmla="*/ 30 w 78"/>
              <a:gd name="T113" fmla="*/ 89 h 99"/>
              <a:gd name="T114" fmla="*/ 30 w 78"/>
              <a:gd name="T115" fmla="*/ 89 h 99"/>
              <a:gd name="T116" fmla="*/ 30 w 78"/>
              <a:gd name="T117" fmla="*/ 88 h 99"/>
              <a:gd name="T118" fmla="*/ 31 w 78"/>
              <a:gd name="T119" fmla="*/ 86 h 99"/>
              <a:gd name="T120" fmla="*/ 37 w 78"/>
              <a:gd name="T121" fmla="*/ 77 h 99"/>
              <a:gd name="T122" fmla="*/ 27 w 78"/>
              <a:gd name="T123" fmla="*/ 6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 h="99">
                <a:moveTo>
                  <a:pt x="18" y="70"/>
                </a:moveTo>
                <a:cubicBezTo>
                  <a:pt x="20" y="69"/>
                  <a:pt x="22" y="69"/>
                  <a:pt x="23" y="69"/>
                </a:cubicBezTo>
                <a:cubicBezTo>
                  <a:pt x="24" y="70"/>
                  <a:pt x="25" y="71"/>
                  <a:pt x="25" y="73"/>
                </a:cubicBezTo>
                <a:cubicBezTo>
                  <a:pt x="25" y="76"/>
                  <a:pt x="25" y="79"/>
                  <a:pt x="23" y="82"/>
                </a:cubicBezTo>
                <a:cubicBezTo>
                  <a:pt x="21" y="85"/>
                  <a:pt x="19" y="87"/>
                  <a:pt x="17" y="88"/>
                </a:cubicBezTo>
                <a:cubicBezTo>
                  <a:pt x="15" y="89"/>
                  <a:pt x="14" y="89"/>
                  <a:pt x="12" y="89"/>
                </a:cubicBezTo>
                <a:cubicBezTo>
                  <a:pt x="11" y="88"/>
                  <a:pt x="10" y="86"/>
                  <a:pt x="10" y="85"/>
                </a:cubicBezTo>
                <a:cubicBezTo>
                  <a:pt x="10" y="82"/>
                  <a:pt x="10" y="79"/>
                  <a:pt x="12" y="76"/>
                </a:cubicBezTo>
                <a:cubicBezTo>
                  <a:pt x="14" y="73"/>
                  <a:pt x="16" y="71"/>
                  <a:pt x="18" y="70"/>
                </a:cubicBezTo>
                <a:close/>
                <a:moveTo>
                  <a:pt x="23" y="0"/>
                </a:moveTo>
                <a:cubicBezTo>
                  <a:pt x="16" y="6"/>
                  <a:pt x="10" y="15"/>
                  <a:pt x="16" y="30"/>
                </a:cubicBezTo>
                <a:cubicBezTo>
                  <a:pt x="48" y="85"/>
                  <a:pt x="48" y="85"/>
                  <a:pt x="48" y="85"/>
                </a:cubicBezTo>
                <a:cubicBezTo>
                  <a:pt x="48" y="86"/>
                  <a:pt x="48" y="86"/>
                  <a:pt x="48" y="87"/>
                </a:cubicBezTo>
                <a:cubicBezTo>
                  <a:pt x="49" y="88"/>
                  <a:pt x="49" y="88"/>
                  <a:pt x="49" y="88"/>
                </a:cubicBezTo>
                <a:cubicBezTo>
                  <a:pt x="49" y="88"/>
                  <a:pt x="49" y="88"/>
                  <a:pt x="49" y="88"/>
                </a:cubicBezTo>
                <a:cubicBezTo>
                  <a:pt x="51" y="91"/>
                  <a:pt x="54" y="94"/>
                  <a:pt x="58" y="96"/>
                </a:cubicBezTo>
                <a:cubicBezTo>
                  <a:pt x="62" y="98"/>
                  <a:pt x="67" y="98"/>
                  <a:pt x="71" y="96"/>
                </a:cubicBezTo>
                <a:cubicBezTo>
                  <a:pt x="75" y="94"/>
                  <a:pt x="77" y="90"/>
                  <a:pt x="78" y="85"/>
                </a:cubicBezTo>
                <a:cubicBezTo>
                  <a:pt x="78" y="80"/>
                  <a:pt x="77" y="75"/>
                  <a:pt x="75" y="71"/>
                </a:cubicBezTo>
                <a:cubicBezTo>
                  <a:pt x="72" y="66"/>
                  <a:pt x="69" y="62"/>
                  <a:pt x="65" y="60"/>
                </a:cubicBezTo>
                <a:cubicBezTo>
                  <a:pt x="60" y="58"/>
                  <a:pt x="56" y="58"/>
                  <a:pt x="52" y="60"/>
                </a:cubicBezTo>
                <a:cubicBezTo>
                  <a:pt x="50" y="61"/>
                  <a:pt x="48" y="63"/>
                  <a:pt x="47" y="65"/>
                </a:cubicBezTo>
                <a:cubicBezTo>
                  <a:pt x="45" y="61"/>
                  <a:pt x="43" y="57"/>
                  <a:pt x="42" y="55"/>
                </a:cubicBezTo>
                <a:cubicBezTo>
                  <a:pt x="44" y="51"/>
                  <a:pt x="44" y="48"/>
                  <a:pt x="46" y="44"/>
                </a:cubicBezTo>
                <a:cubicBezTo>
                  <a:pt x="39" y="29"/>
                  <a:pt x="31" y="14"/>
                  <a:pt x="23" y="0"/>
                </a:cubicBezTo>
                <a:close/>
                <a:moveTo>
                  <a:pt x="37" y="44"/>
                </a:moveTo>
                <a:cubicBezTo>
                  <a:pt x="39" y="44"/>
                  <a:pt x="40" y="46"/>
                  <a:pt x="40" y="48"/>
                </a:cubicBezTo>
                <a:cubicBezTo>
                  <a:pt x="40" y="50"/>
                  <a:pt x="39" y="52"/>
                  <a:pt x="37" y="52"/>
                </a:cubicBezTo>
                <a:cubicBezTo>
                  <a:pt x="34" y="52"/>
                  <a:pt x="33" y="50"/>
                  <a:pt x="33" y="48"/>
                </a:cubicBezTo>
                <a:cubicBezTo>
                  <a:pt x="33" y="46"/>
                  <a:pt x="34" y="44"/>
                  <a:pt x="37" y="44"/>
                </a:cubicBezTo>
                <a:close/>
                <a:moveTo>
                  <a:pt x="61" y="69"/>
                </a:moveTo>
                <a:cubicBezTo>
                  <a:pt x="63" y="70"/>
                  <a:pt x="65" y="72"/>
                  <a:pt x="67" y="75"/>
                </a:cubicBezTo>
                <a:cubicBezTo>
                  <a:pt x="68" y="78"/>
                  <a:pt x="69" y="81"/>
                  <a:pt x="69" y="84"/>
                </a:cubicBezTo>
                <a:cubicBezTo>
                  <a:pt x="68" y="86"/>
                  <a:pt x="68" y="87"/>
                  <a:pt x="66" y="88"/>
                </a:cubicBezTo>
                <a:cubicBezTo>
                  <a:pt x="65" y="88"/>
                  <a:pt x="64" y="88"/>
                  <a:pt x="62" y="87"/>
                </a:cubicBezTo>
                <a:cubicBezTo>
                  <a:pt x="60" y="86"/>
                  <a:pt x="57" y="84"/>
                  <a:pt x="56" y="81"/>
                </a:cubicBezTo>
                <a:cubicBezTo>
                  <a:pt x="54" y="78"/>
                  <a:pt x="54" y="75"/>
                  <a:pt x="54" y="72"/>
                </a:cubicBezTo>
                <a:cubicBezTo>
                  <a:pt x="54" y="71"/>
                  <a:pt x="55" y="69"/>
                  <a:pt x="56" y="68"/>
                </a:cubicBezTo>
                <a:cubicBezTo>
                  <a:pt x="57" y="68"/>
                  <a:pt x="59" y="68"/>
                  <a:pt x="61" y="69"/>
                </a:cubicBezTo>
                <a:close/>
                <a:moveTo>
                  <a:pt x="58" y="0"/>
                </a:moveTo>
                <a:cubicBezTo>
                  <a:pt x="65" y="6"/>
                  <a:pt x="71" y="15"/>
                  <a:pt x="66" y="30"/>
                </a:cubicBezTo>
                <a:cubicBezTo>
                  <a:pt x="50" y="57"/>
                  <a:pt x="50" y="57"/>
                  <a:pt x="50" y="57"/>
                </a:cubicBezTo>
                <a:cubicBezTo>
                  <a:pt x="50" y="57"/>
                  <a:pt x="50" y="57"/>
                  <a:pt x="50" y="57"/>
                </a:cubicBezTo>
                <a:cubicBezTo>
                  <a:pt x="49" y="56"/>
                  <a:pt x="49" y="56"/>
                  <a:pt x="49" y="55"/>
                </a:cubicBezTo>
                <a:cubicBezTo>
                  <a:pt x="50" y="52"/>
                  <a:pt x="51" y="49"/>
                  <a:pt x="52" y="45"/>
                </a:cubicBezTo>
                <a:cubicBezTo>
                  <a:pt x="53" y="44"/>
                  <a:pt x="53" y="44"/>
                  <a:pt x="53" y="44"/>
                </a:cubicBezTo>
                <a:cubicBezTo>
                  <a:pt x="52" y="42"/>
                  <a:pt x="52" y="42"/>
                  <a:pt x="52" y="42"/>
                </a:cubicBezTo>
                <a:cubicBezTo>
                  <a:pt x="44" y="26"/>
                  <a:pt x="44" y="26"/>
                  <a:pt x="44" y="26"/>
                </a:cubicBezTo>
                <a:cubicBezTo>
                  <a:pt x="58" y="0"/>
                  <a:pt x="58" y="0"/>
                  <a:pt x="58" y="0"/>
                </a:cubicBezTo>
                <a:close/>
                <a:moveTo>
                  <a:pt x="27" y="61"/>
                </a:moveTo>
                <a:cubicBezTo>
                  <a:pt x="27" y="61"/>
                  <a:pt x="27" y="61"/>
                  <a:pt x="27" y="61"/>
                </a:cubicBezTo>
                <a:cubicBezTo>
                  <a:pt x="23" y="59"/>
                  <a:pt x="18" y="59"/>
                  <a:pt x="14" y="61"/>
                </a:cubicBezTo>
                <a:cubicBezTo>
                  <a:pt x="10" y="63"/>
                  <a:pt x="6" y="67"/>
                  <a:pt x="4" y="72"/>
                </a:cubicBezTo>
                <a:cubicBezTo>
                  <a:pt x="1" y="76"/>
                  <a:pt x="0" y="81"/>
                  <a:pt x="1" y="86"/>
                </a:cubicBezTo>
                <a:cubicBezTo>
                  <a:pt x="1" y="90"/>
                  <a:pt x="4" y="95"/>
                  <a:pt x="8" y="97"/>
                </a:cubicBezTo>
                <a:cubicBezTo>
                  <a:pt x="12" y="99"/>
                  <a:pt x="17" y="99"/>
                  <a:pt x="21" y="97"/>
                </a:cubicBezTo>
                <a:cubicBezTo>
                  <a:pt x="24" y="95"/>
                  <a:pt x="28" y="92"/>
                  <a:pt x="30" y="89"/>
                </a:cubicBezTo>
                <a:cubicBezTo>
                  <a:pt x="30" y="89"/>
                  <a:pt x="30" y="89"/>
                  <a:pt x="30" y="89"/>
                </a:cubicBezTo>
                <a:cubicBezTo>
                  <a:pt x="30" y="88"/>
                  <a:pt x="30" y="88"/>
                  <a:pt x="30" y="88"/>
                </a:cubicBezTo>
                <a:cubicBezTo>
                  <a:pt x="31" y="87"/>
                  <a:pt x="31" y="87"/>
                  <a:pt x="31" y="86"/>
                </a:cubicBezTo>
                <a:cubicBezTo>
                  <a:pt x="37" y="77"/>
                  <a:pt x="37" y="77"/>
                  <a:pt x="37" y="77"/>
                </a:cubicBezTo>
                <a:lnTo>
                  <a:pt x="27" y="6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64">
            <a:extLst>
              <a:ext uri="{FF2B5EF4-FFF2-40B4-BE49-F238E27FC236}">
                <a16:creationId xmlns:a16="http://schemas.microsoft.com/office/drawing/2014/main" id="{E32025BC-6434-4C2A-AF49-459F8FB8C668}"/>
              </a:ext>
            </a:extLst>
          </p:cNvPr>
          <p:cNvSpPr>
            <a:spLocks noEditPoints="1"/>
          </p:cNvSpPr>
          <p:nvPr/>
        </p:nvSpPr>
        <p:spPr bwMode="auto">
          <a:xfrm>
            <a:off x="4937281" y="5014491"/>
            <a:ext cx="407248" cy="264563"/>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47171593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250"/>
                                        <p:tgtEl>
                                          <p:spTgt spid="57"/>
                                        </p:tgtEl>
                                      </p:cBhvr>
                                    </p:animEffect>
                                    <p:anim calcmode="lin" valueType="num">
                                      <p:cBhvr>
                                        <p:cTn id="12" dur="250" fill="hold"/>
                                        <p:tgtEl>
                                          <p:spTgt spid="57"/>
                                        </p:tgtEl>
                                        <p:attrNameLst>
                                          <p:attrName>ppt_x</p:attrName>
                                        </p:attrNameLst>
                                      </p:cBhvr>
                                      <p:tavLst>
                                        <p:tav tm="0">
                                          <p:val>
                                            <p:strVal val="#ppt_x"/>
                                          </p:val>
                                        </p:tav>
                                        <p:tav tm="100000">
                                          <p:val>
                                            <p:strVal val="#ppt_x"/>
                                          </p:val>
                                        </p:tav>
                                      </p:tavLst>
                                    </p:anim>
                                    <p:anim calcmode="lin" valueType="num">
                                      <p:cBhvr>
                                        <p:cTn id="13" dur="250" fill="hold"/>
                                        <p:tgtEl>
                                          <p:spTgt spid="57"/>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250"/>
                                        <p:tgtEl>
                                          <p:spTgt spid="58"/>
                                        </p:tgtEl>
                                      </p:cBhvr>
                                    </p:animEffect>
                                    <p:anim calcmode="lin" valueType="num">
                                      <p:cBhvr>
                                        <p:cTn id="18" dur="250" fill="hold"/>
                                        <p:tgtEl>
                                          <p:spTgt spid="58"/>
                                        </p:tgtEl>
                                        <p:attrNameLst>
                                          <p:attrName>ppt_x</p:attrName>
                                        </p:attrNameLst>
                                      </p:cBhvr>
                                      <p:tavLst>
                                        <p:tav tm="0">
                                          <p:val>
                                            <p:strVal val="#ppt_x"/>
                                          </p:val>
                                        </p:tav>
                                        <p:tav tm="100000">
                                          <p:val>
                                            <p:strVal val="#ppt_x"/>
                                          </p:val>
                                        </p:tav>
                                      </p:tavLst>
                                    </p:anim>
                                    <p:anim calcmode="lin" valueType="num">
                                      <p:cBhvr>
                                        <p:cTn id="19" dur="250" fill="hold"/>
                                        <p:tgtEl>
                                          <p:spTgt spid="5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250"/>
                                        <p:tgtEl>
                                          <p:spTgt spid="59"/>
                                        </p:tgtEl>
                                      </p:cBhvr>
                                    </p:animEffect>
                                    <p:anim calcmode="lin" valueType="num">
                                      <p:cBhvr>
                                        <p:cTn id="24" dur="250" fill="hold"/>
                                        <p:tgtEl>
                                          <p:spTgt spid="59"/>
                                        </p:tgtEl>
                                        <p:attrNameLst>
                                          <p:attrName>ppt_x</p:attrName>
                                        </p:attrNameLst>
                                      </p:cBhvr>
                                      <p:tavLst>
                                        <p:tav tm="0">
                                          <p:val>
                                            <p:strVal val="#ppt_x"/>
                                          </p:val>
                                        </p:tav>
                                        <p:tav tm="100000">
                                          <p:val>
                                            <p:strVal val="#ppt_x"/>
                                          </p:val>
                                        </p:tav>
                                      </p:tavLst>
                                    </p:anim>
                                    <p:anim calcmode="lin" valueType="num">
                                      <p:cBhvr>
                                        <p:cTn id="25" dur="250" fill="hold"/>
                                        <p:tgtEl>
                                          <p:spTgt spid="59"/>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60"/>
                                        </p:tgtEl>
                                        <p:attrNameLst>
                                          <p:attrName>style.visibility</p:attrName>
                                        </p:attrNameLst>
                                      </p:cBhvr>
                                      <p:to>
                                        <p:strVal val="visible"/>
                                      </p:to>
                                    </p:set>
                                    <p:animEffect transition="in" filter="fade">
                                      <p:cBhvr>
                                        <p:cTn id="29" dur="250"/>
                                        <p:tgtEl>
                                          <p:spTgt spid="60"/>
                                        </p:tgtEl>
                                      </p:cBhvr>
                                    </p:animEffect>
                                    <p:anim calcmode="lin" valueType="num">
                                      <p:cBhvr>
                                        <p:cTn id="30" dur="250" fill="hold"/>
                                        <p:tgtEl>
                                          <p:spTgt spid="60"/>
                                        </p:tgtEl>
                                        <p:attrNameLst>
                                          <p:attrName>ppt_x</p:attrName>
                                        </p:attrNameLst>
                                      </p:cBhvr>
                                      <p:tavLst>
                                        <p:tav tm="0">
                                          <p:val>
                                            <p:strVal val="#ppt_x"/>
                                          </p:val>
                                        </p:tav>
                                        <p:tav tm="100000">
                                          <p:val>
                                            <p:strVal val="#ppt_x"/>
                                          </p:val>
                                        </p:tav>
                                      </p:tavLst>
                                    </p:anim>
                                    <p:anim calcmode="lin" valueType="num">
                                      <p:cBhvr>
                                        <p:cTn id="31" dur="250" fill="hold"/>
                                        <p:tgtEl>
                                          <p:spTgt spid="6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fade">
                                      <p:cBhvr>
                                        <p:cTn id="35" dur="250"/>
                                        <p:tgtEl>
                                          <p:spTgt spid="61"/>
                                        </p:tgtEl>
                                      </p:cBhvr>
                                    </p:animEffect>
                                    <p:anim calcmode="lin" valueType="num">
                                      <p:cBhvr>
                                        <p:cTn id="36" dur="250" fill="hold"/>
                                        <p:tgtEl>
                                          <p:spTgt spid="61"/>
                                        </p:tgtEl>
                                        <p:attrNameLst>
                                          <p:attrName>ppt_x</p:attrName>
                                        </p:attrNameLst>
                                      </p:cBhvr>
                                      <p:tavLst>
                                        <p:tav tm="0">
                                          <p:val>
                                            <p:strVal val="#ppt_x"/>
                                          </p:val>
                                        </p:tav>
                                        <p:tav tm="100000">
                                          <p:val>
                                            <p:strVal val="#ppt_x"/>
                                          </p:val>
                                        </p:tav>
                                      </p:tavLst>
                                    </p:anim>
                                    <p:anim calcmode="lin" valueType="num">
                                      <p:cBhvr>
                                        <p:cTn id="37" dur="250" fill="hold"/>
                                        <p:tgtEl>
                                          <p:spTgt spid="61"/>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250"/>
                                        <p:tgtEl>
                                          <p:spTgt spid="62"/>
                                        </p:tgtEl>
                                      </p:cBhvr>
                                    </p:animEffect>
                                    <p:anim calcmode="lin" valueType="num">
                                      <p:cBhvr>
                                        <p:cTn id="42" dur="250" fill="hold"/>
                                        <p:tgtEl>
                                          <p:spTgt spid="62"/>
                                        </p:tgtEl>
                                        <p:attrNameLst>
                                          <p:attrName>ppt_x</p:attrName>
                                        </p:attrNameLst>
                                      </p:cBhvr>
                                      <p:tavLst>
                                        <p:tav tm="0">
                                          <p:val>
                                            <p:strVal val="#ppt_x"/>
                                          </p:val>
                                        </p:tav>
                                        <p:tav tm="100000">
                                          <p:val>
                                            <p:strVal val="#ppt_x"/>
                                          </p:val>
                                        </p:tav>
                                      </p:tavLst>
                                    </p:anim>
                                    <p:anim calcmode="lin" valueType="num">
                                      <p:cBhvr>
                                        <p:cTn id="43" dur="250" fill="hold"/>
                                        <p:tgtEl>
                                          <p:spTgt spid="62"/>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fade">
                                      <p:cBhvr>
                                        <p:cTn id="47" dur="250"/>
                                        <p:tgtEl>
                                          <p:spTgt spid="63"/>
                                        </p:tgtEl>
                                      </p:cBhvr>
                                    </p:animEffect>
                                    <p:anim calcmode="lin" valueType="num">
                                      <p:cBhvr>
                                        <p:cTn id="48" dur="250" fill="hold"/>
                                        <p:tgtEl>
                                          <p:spTgt spid="63"/>
                                        </p:tgtEl>
                                        <p:attrNameLst>
                                          <p:attrName>ppt_x</p:attrName>
                                        </p:attrNameLst>
                                      </p:cBhvr>
                                      <p:tavLst>
                                        <p:tav tm="0">
                                          <p:val>
                                            <p:strVal val="#ppt_x"/>
                                          </p:val>
                                        </p:tav>
                                        <p:tav tm="100000">
                                          <p:val>
                                            <p:strVal val="#ppt_x"/>
                                          </p:val>
                                        </p:tav>
                                      </p:tavLst>
                                    </p:anim>
                                    <p:anim calcmode="lin" valueType="num">
                                      <p:cBhvr>
                                        <p:cTn id="49" dur="250" fill="hold"/>
                                        <p:tgtEl>
                                          <p:spTgt spid="63"/>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250"/>
                                        <p:tgtEl>
                                          <p:spTgt spid="64"/>
                                        </p:tgtEl>
                                      </p:cBhvr>
                                    </p:animEffect>
                                    <p:anim calcmode="lin" valueType="num">
                                      <p:cBhvr>
                                        <p:cTn id="54" dur="250" fill="hold"/>
                                        <p:tgtEl>
                                          <p:spTgt spid="64"/>
                                        </p:tgtEl>
                                        <p:attrNameLst>
                                          <p:attrName>ppt_x</p:attrName>
                                        </p:attrNameLst>
                                      </p:cBhvr>
                                      <p:tavLst>
                                        <p:tav tm="0">
                                          <p:val>
                                            <p:strVal val="#ppt_x"/>
                                          </p:val>
                                        </p:tav>
                                        <p:tav tm="100000">
                                          <p:val>
                                            <p:strVal val="#ppt_x"/>
                                          </p:val>
                                        </p:tav>
                                      </p:tavLst>
                                    </p:anim>
                                    <p:anim calcmode="lin" valueType="num">
                                      <p:cBhvr>
                                        <p:cTn id="55" dur="250" fill="hold"/>
                                        <p:tgtEl>
                                          <p:spTgt spid="64"/>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fade">
                                      <p:cBhvr>
                                        <p:cTn id="59" dur="250"/>
                                        <p:tgtEl>
                                          <p:spTgt spid="65"/>
                                        </p:tgtEl>
                                      </p:cBhvr>
                                    </p:animEffect>
                                    <p:anim calcmode="lin" valueType="num">
                                      <p:cBhvr>
                                        <p:cTn id="60" dur="250" fill="hold"/>
                                        <p:tgtEl>
                                          <p:spTgt spid="65"/>
                                        </p:tgtEl>
                                        <p:attrNameLst>
                                          <p:attrName>ppt_x</p:attrName>
                                        </p:attrNameLst>
                                      </p:cBhvr>
                                      <p:tavLst>
                                        <p:tav tm="0">
                                          <p:val>
                                            <p:strVal val="#ppt_x"/>
                                          </p:val>
                                        </p:tav>
                                        <p:tav tm="100000">
                                          <p:val>
                                            <p:strVal val="#ppt_x"/>
                                          </p:val>
                                        </p:tav>
                                      </p:tavLst>
                                    </p:anim>
                                    <p:anim calcmode="lin" valueType="num">
                                      <p:cBhvr>
                                        <p:cTn id="61" dur="250" fill="hold"/>
                                        <p:tgtEl>
                                          <p:spTgt spid="65"/>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250"/>
                                        <p:tgtEl>
                                          <p:spTgt spid="66"/>
                                        </p:tgtEl>
                                      </p:cBhvr>
                                    </p:animEffect>
                                    <p:anim calcmode="lin" valueType="num">
                                      <p:cBhvr>
                                        <p:cTn id="66" dur="250" fill="hold"/>
                                        <p:tgtEl>
                                          <p:spTgt spid="66"/>
                                        </p:tgtEl>
                                        <p:attrNameLst>
                                          <p:attrName>ppt_x</p:attrName>
                                        </p:attrNameLst>
                                      </p:cBhvr>
                                      <p:tavLst>
                                        <p:tav tm="0">
                                          <p:val>
                                            <p:strVal val="#ppt_x"/>
                                          </p:val>
                                        </p:tav>
                                        <p:tav tm="100000">
                                          <p:val>
                                            <p:strVal val="#ppt_x"/>
                                          </p:val>
                                        </p:tav>
                                      </p:tavLst>
                                    </p:anim>
                                    <p:anim calcmode="lin" valueType="num">
                                      <p:cBhvr>
                                        <p:cTn id="67" dur="250" fill="hold"/>
                                        <p:tgtEl>
                                          <p:spTgt spid="66"/>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67"/>
                                        </p:tgtEl>
                                        <p:attrNameLst>
                                          <p:attrName>style.visibility</p:attrName>
                                        </p:attrNameLst>
                                      </p:cBhvr>
                                      <p:to>
                                        <p:strVal val="visible"/>
                                      </p:to>
                                    </p:set>
                                    <p:animEffect transition="in" filter="fade">
                                      <p:cBhvr>
                                        <p:cTn id="71" dur="250"/>
                                        <p:tgtEl>
                                          <p:spTgt spid="67"/>
                                        </p:tgtEl>
                                      </p:cBhvr>
                                    </p:animEffect>
                                    <p:anim calcmode="lin" valueType="num">
                                      <p:cBhvr>
                                        <p:cTn id="72" dur="250" fill="hold"/>
                                        <p:tgtEl>
                                          <p:spTgt spid="67"/>
                                        </p:tgtEl>
                                        <p:attrNameLst>
                                          <p:attrName>ppt_x</p:attrName>
                                        </p:attrNameLst>
                                      </p:cBhvr>
                                      <p:tavLst>
                                        <p:tav tm="0">
                                          <p:val>
                                            <p:strVal val="#ppt_x"/>
                                          </p:val>
                                        </p:tav>
                                        <p:tav tm="100000">
                                          <p:val>
                                            <p:strVal val="#ppt_x"/>
                                          </p:val>
                                        </p:tav>
                                      </p:tavLst>
                                    </p:anim>
                                    <p:anim calcmode="lin" valueType="num">
                                      <p:cBhvr>
                                        <p:cTn id="73" dur="250" fill="hold"/>
                                        <p:tgtEl>
                                          <p:spTgt spid="67"/>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68"/>
                                        </p:tgtEl>
                                        <p:attrNameLst>
                                          <p:attrName>style.visibility</p:attrName>
                                        </p:attrNameLst>
                                      </p:cBhvr>
                                      <p:to>
                                        <p:strVal val="visible"/>
                                      </p:to>
                                    </p:set>
                                    <p:animEffect transition="in" filter="fade">
                                      <p:cBhvr>
                                        <p:cTn id="77" dur="250"/>
                                        <p:tgtEl>
                                          <p:spTgt spid="68"/>
                                        </p:tgtEl>
                                      </p:cBhvr>
                                    </p:animEffect>
                                    <p:anim calcmode="lin" valueType="num">
                                      <p:cBhvr>
                                        <p:cTn id="78" dur="250" fill="hold"/>
                                        <p:tgtEl>
                                          <p:spTgt spid="68"/>
                                        </p:tgtEl>
                                        <p:attrNameLst>
                                          <p:attrName>ppt_x</p:attrName>
                                        </p:attrNameLst>
                                      </p:cBhvr>
                                      <p:tavLst>
                                        <p:tav tm="0">
                                          <p:val>
                                            <p:strVal val="#ppt_x"/>
                                          </p:val>
                                        </p:tav>
                                        <p:tav tm="100000">
                                          <p:val>
                                            <p:strVal val="#ppt_x"/>
                                          </p:val>
                                        </p:tav>
                                      </p:tavLst>
                                    </p:anim>
                                    <p:anim calcmode="lin" valueType="num">
                                      <p:cBhvr>
                                        <p:cTn id="79" dur="250" fill="hold"/>
                                        <p:tgtEl>
                                          <p:spTgt spid="68"/>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69"/>
                                        </p:tgtEl>
                                        <p:attrNameLst>
                                          <p:attrName>style.visibility</p:attrName>
                                        </p:attrNameLst>
                                      </p:cBhvr>
                                      <p:to>
                                        <p:strVal val="visible"/>
                                      </p:to>
                                    </p:set>
                                    <p:animEffect transition="in" filter="fade">
                                      <p:cBhvr>
                                        <p:cTn id="83" dur="250"/>
                                        <p:tgtEl>
                                          <p:spTgt spid="69"/>
                                        </p:tgtEl>
                                      </p:cBhvr>
                                    </p:animEffect>
                                    <p:anim calcmode="lin" valueType="num">
                                      <p:cBhvr>
                                        <p:cTn id="84" dur="250" fill="hold"/>
                                        <p:tgtEl>
                                          <p:spTgt spid="69"/>
                                        </p:tgtEl>
                                        <p:attrNameLst>
                                          <p:attrName>ppt_x</p:attrName>
                                        </p:attrNameLst>
                                      </p:cBhvr>
                                      <p:tavLst>
                                        <p:tav tm="0">
                                          <p:val>
                                            <p:strVal val="#ppt_x"/>
                                          </p:val>
                                        </p:tav>
                                        <p:tav tm="100000">
                                          <p:val>
                                            <p:strVal val="#ppt_x"/>
                                          </p:val>
                                        </p:tav>
                                      </p:tavLst>
                                    </p:anim>
                                    <p:anim calcmode="lin" valueType="num">
                                      <p:cBhvr>
                                        <p:cTn id="85" dur="250" fill="hold"/>
                                        <p:tgtEl>
                                          <p:spTgt spid="69"/>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70"/>
                                        </p:tgtEl>
                                        <p:attrNameLst>
                                          <p:attrName>style.visibility</p:attrName>
                                        </p:attrNameLst>
                                      </p:cBhvr>
                                      <p:to>
                                        <p:strVal val="visible"/>
                                      </p:to>
                                    </p:set>
                                    <p:animEffect transition="in" filter="fade">
                                      <p:cBhvr>
                                        <p:cTn id="89" dur="250"/>
                                        <p:tgtEl>
                                          <p:spTgt spid="70"/>
                                        </p:tgtEl>
                                      </p:cBhvr>
                                    </p:animEffect>
                                    <p:anim calcmode="lin" valueType="num">
                                      <p:cBhvr>
                                        <p:cTn id="90" dur="250" fill="hold"/>
                                        <p:tgtEl>
                                          <p:spTgt spid="70"/>
                                        </p:tgtEl>
                                        <p:attrNameLst>
                                          <p:attrName>ppt_x</p:attrName>
                                        </p:attrNameLst>
                                      </p:cBhvr>
                                      <p:tavLst>
                                        <p:tav tm="0">
                                          <p:val>
                                            <p:strVal val="#ppt_x"/>
                                          </p:val>
                                        </p:tav>
                                        <p:tav tm="100000">
                                          <p:val>
                                            <p:strVal val="#ppt_x"/>
                                          </p:val>
                                        </p:tav>
                                      </p:tavLst>
                                    </p:anim>
                                    <p:anim calcmode="lin" valueType="num">
                                      <p:cBhvr>
                                        <p:cTn id="91" dur="250" fill="hold"/>
                                        <p:tgtEl>
                                          <p:spTgt spid="70"/>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71"/>
                                        </p:tgtEl>
                                        <p:attrNameLst>
                                          <p:attrName>style.visibility</p:attrName>
                                        </p:attrNameLst>
                                      </p:cBhvr>
                                      <p:to>
                                        <p:strVal val="visible"/>
                                      </p:to>
                                    </p:set>
                                    <p:animEffect transition="in" filter="fade">
                                      <p:cBhvr>
                                        <p:cTn id="95" dur="250"/>
                                        <p:tgtEl>
                                          <p:spTgt spid="71"/>
                                        </p:tgtEl>
                                      </p:cBhvr>
                                    </p:animEffect>
                                    <p:anim calcmode="lin" valueType="num">
                                      <p:cBhvr>
                                        <p:cTn id="96" dur="250" fill="hold"/>
                                        <p:tgtEl>
                                          <p:spTgt spid="71"/>
                                        </p:tgtEl>
                                        <p:attrNameLst>
                                          <p:attrName>ppt_x</p:attrName>
                                        </p:attrNameLst>
                                      </p:cBhvr>
                                      <p:tavLst>
                                        <p:tav tm="0">
                                          <p:val>
                                            <p:strVal val="#ppt_x"/>
                                          </p:val>
                                        </p:tav>
                                        <p:tav tm="100000">
                                          <p:val>
                                            <p:strVal val="#ppt_x"/>
                                          </p:val>
                                        </p:tav>
                                      </p:tavLst>
                                    </p:anim>
                                    <p:anim calcmode="lin" valueType="num">
                                      <p:cBhvr>
                                        <p:cTn id="97" dur="250" fill="hold"/>
                                        <p:tgtEl>
                                          <p:spTgt spid="71"/>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72"/>
                                        </p:tgtEl>
                                        <p:attrNameLst>
                                          <p:attrName>style.visibility</p:attrName>
                                        </p:attrNameLst>
                                      </p:cBhvr>
                                      <p:to>
                                        <p:strVal val="visible"/>
                                      </p:to>
                                    </p:set>
                                    <p:animEffect transition="in" filter="fade">
                                      <p:cBhvr>
                                        <p:cTn id="101" dur="250"/>
                                        <p:tgtEl>
                                          <p:spTgt spid="72"/>
                                        </p:tgtEl>
                                      </p:cBhvr>
                                    </p:animEffect>
                                    <p:anim calcmode="lin" valueType="num">
                                      <p:cBhvr>
                                        <p:cTn id="102" dur="250" fill="hold"/>
                                        <p:tgtEl>
                                          <p:spTgt spid="72"/>
                                        </p:tgtEl>
                                        <p:attrNameLst>
                                          <p:attrName>ppt_x</p:attrName>
                                        </p:attrNameLst>
                                      </p:cBhvr>
                                      <p:tavLst>
                                        <p:tav tm="0">
                                          <p:val>
                                            <p:strVal val="#ppt_x"/>
                                          </p:val>
                                        </p:tav>
                                        <p:tav tm="100000">
                                          <p:val>
                                            <p:strVal val="#ppt_x"/>
                                          </p:val>
                                        </p:tav>
                                      </p:tavLst>
                                    </p:anim>
                                    <p:anim calcmode="lin" valueType="num">
                                      <p:cBhvr>
                                        <p:cTn id="103" dur="250" fill="hold"/>
                                        <p:tgtEl>
                                          <p:spTgt spid="72"/>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73"/>
                                        </p:tgtEl>
                                        <p:attrNameLst>
                                          <p:attrName>style.visibility</p:attrName>
                                        </p:attrNameLst>
                                      </p:cBhvr>
                                      <p:to>
                                        <p:strVal val="visible"/>
                                      </p:to>
                                    </p:set>
                                    <p:animEffect transition="in" filter="fade">
                                      <p:cBhvr>
                                        <p:cTn id="107" dur="250"/>
                                        <p:tgtEl>
                                          <p:spTgt spid="73"/>
                                        </p:tgtEl>
                                      </p:cBhvr>
                                    </p:animEffect>
                                    <p:anim calcmode="lin" valueType="num">
                                      <p:cBhvr>
                                        <p:cTn id="108" dur="250" fill="hold"/>
                                        <p:tgtEl>
                                          <p:spTgt spid="73"/>
                                        </p:tgtEl>
                                        <p:attrNameLst>
                                          <p:attrName>ppt_x</p:attrName>
                                        </p:attrNameLst>
                                      </p:cBhvr>
                                      <p:tavLst>
                                        <p:tav tm="0">
                                          <p:val>
                                            <p:strVal val="#ppt_x"/>
                                          </p:val>
                                        </p:tav>
                                        <p:tav tm="100000">
                                          <p:val>
                                            <p:strVal val="#ppt_x"/>
                                          </p:val>
                                        </p:tav>
                                      </p:tavLst>
                                    </p:anim>
                                    <p:anim calcmode="lin" valueType="num">
                                      <p:cBhvr>
                                        <p:cTn id="109" dur="250" fill="hold"/>
                                        <p:tgtEl>
                                          <p:spTgt spid="73"/>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74"/>
                                        </p:tgtEl>
                                        <p:attrNameLst>
                                          <p:attrName>style.visibility</p:attrName>
                                        </p:attrNameLst>
                                      </p:cBhvr>
                                      <p:to>
                                        <p:strVal val="visible"/>
                                      </p:to>
                                    </p:set>
                                    <p:animEffect transition="in" filter="fade">
                                      <p:cBhvr>
                                        <p:cTn id="113" dur="250"/>
                                        <p:tgtEl>
                                          <p:spTgt spid="74"/>
                                        </p:tgtEl>
                                      </p:cBhvr>
                                    </p:animEffect>
                                    <p:anim calcmode="lin" valueType="num">
                                      <p:cBhvr>
                                        <p:cTn id="114" dur="250" fill="hold"/>
                                        <p:tgtEl>
                                          <p:spTgt spid="74"/>
                                        </p:tgtEl>
                                        <p:attrNameLst>
                                          <p:attrName>ppt_x</p:attrName>
                                        </p:attrNameLst>
                                      </p:cBhvr>
                                      <p:tavLst>
                                        <p:tav tm="0">
                                          <p:val>
                                            <p:strVal val="#ppt_x"/>
                                          </p:val>
                                        </p:tav>
                                        <p:tav tm="100000">
                                          <p:val>
                                            <p:strVal val="#ppt_x"/>
                                          </p:val>
                                        </p:tav>
                                      </p:tavLst>
                                    </p:anim>
                                    <p:anim calcmode="lin" valueType="num">
                                      <p:cBhvr>
                                        <p:cTn id="115" dur="250" fill="hold"/>
                                        <p:tgtEl>
                                          <p:spTgt spid="74"/>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75"/>
                                        </p:tgtEl>
                                        <p:attrNameLst>
                                          <p:attrName>style.visibility</p:attrName>
                                        </p:attrNameLst>
                                      </p:cBhvr>
                                      <p:to>
                                        <p:strVal val="visible"/>
                                      </p:to>
                                    </p:set>
                                    <p:animEffect transition="in" filter="fade">
                                      <p:cBhvr>
                                        <p:cTn id="119" dur="250"/>
                                        <p:tgtEl>
                                          <p:spTgt spid="75"/>
                                        </p:tgtEl>
                                      </p:cBhvr>
                                    </p:animEffect>
                                    <p:anim calcmode="lin" valueType="num">
                                      <p:cBhvr>
                                        <p:cTn id="120" dur="250" fill="hold"/>
                                        <p:tgtEl>
                                          <p:spTgt spid="75"/>
                                        </p:tgtEl>
                                        <p:attrNameLst>
                                          <p:attrName>ppt_x</p:attrName>
                                        </p:attrNameLst>
                                      </p:cBhvr>
                                      <p:tavLst>
                                        <p:tav tm="0">
                                          <p:val>
                                            <p:strVal val="#ppt_x"/>
                                          </p:val>
                                        </p:tav>
                                        <p:tav tm="100000">
                                          <p:val>
                                            <p:strVal val="#ppt_x"/>
                                          </p:val>
                                        </p:tav>
                                      </p:tavLst>
                                    </p:anim>
                                    <p:anim calcmode="lin" valueType="num">
                                      <p:cBhvr>
                                        <p:cTn id="121" dur="250" fill="hold"/>
                                        <p:tgtEl>
                                          <p:spTgt spid="75"/>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76"/>
                                        </p:tgtEl>
                                        <p:attrNameLst>
                                          <p:attrName>style.visibility</p:attrName>
                                        </p:attrNameLst>
                                      </p:cBhvr>
                                      <p:to>
                                        <p:strVal val="visible"/>
                                      </p:to>
                                    </p:set>
                                    <p:animEffect transition="in" filter="fade">
                                      <p:cBhvr>
                                        <p:cTn id="125" dur="250"/>
                                        <p:tgtEl>
                                          <p:spTgt spid="76"/>
                                        </p:tgtEl>
                                      </p:cBhvr>
                                    </p:animEffect>
                                    <p:anim calcmode="lin" valueType="num">
                                      <p:cBhvr>
                                        <p:cTn id="126" dur="250" fill="hold"/>
                                        <p:tgtEl>
                                          <p:spTgt spid="76"/>
                                        </p:tgtEl>
                                        <p:attrNameLst>
                                          <p:attrName>ppt_x</p:attrName>
                                        </p:attrNameLst>
                                      </p:cBhvr>
                                      <p:tavLst>
                                        <p:tav tm="0">
                                          <p:val>
                                            <p:strVal val="#ppt_x"/>
                                          </p:val>
                                        </p:tav>
                                        <p:tav tm="100000">
                                          <p:val>
                                            <p:strVal val="#ppt_x"/>
                                          </p:val>
                                        </p:tav>
                                      </p:tavLst>
                                    </p:anim>
                                    <p:anim calcmode="lin" valueType="num">
                                      <p:cBhvr>
                                        <p:cTn id="127" dur="250" fill="hold"/>
                                        <p:tgtEl>
                                          <p:spTgt spid="76"/>
                                        </p:tgtEl>
                                        <p:attrNameLst>
                                          <p:attrName>ppt_y</p:attrName>
                                        </p:attrNameLst>
                                      </p:cBhvr>
                                      <p:tavLst>
                                        <p:tav tm="0">
                                          <p:val>
                                            <p:strVal val="#ppt_y+.1"/>
                                          </p:val>
                                        </p:tav>
                                        <p:tav tm="100000">
                                          <p:val>
                                            <p:strVal val="#ppt_y"/>
                                          </p:val>
                                        </p:tav>
                                      </p:tavLst>
                                    </p:anim>
                                  </p:childTnLst>
                                </p:cTn>
                              </p:par>
                            </p:childTnLst>
                          </p:cTn>
                        </p:par>
                        <p:par>
                          <p:cTn id="128" fill="hold">
                            <p:stCondLst>
                              <p:cond delay="5500"/>
                            </p:stCondLst>
                            <p:childTnLst>
                              <p:par>
                                <p:cTn id="129" presetID="42" presetClass="entr" presetSubtype="0" fill="hold" grpId="0" nodeType="afterEffect">
                                  <p:stCondLst>
                                    <p:cond delay="0"/>
                                  </p:stCondLst>
                                  <p:childTnLst>
                                    <p:set>
                                      <p:cBhvr>
                                        <p:cTn id="130" dur="1" fill="hold">
                                          <p:stCondLst>
                                            <p:cond delay="0"/>
                                          </p:stCondLst>
                                        </p:cTn>
                                        <p:tgtEl>
                                          <p:spTgt spid="77"/>
                                        </p:tgtEl>
                                        <p:attrNameLst>
                                          <p:attrName>style.visibility</p:attrName>
                                        </p:attrNameLst>
                                      </p:cBhvr>
                                      <p:to>
                                        <p:strVal val="visible"/>
                                      </p:to>
                                    </p:set>
                                    <p:animEffect transition="in" filter="fade">
                                      <p:cBhvr>
                                        <p:cTn id="131" dur="250"/>
                                        <p:tgtEl>
                                          <p:spTgt spid="77"/>
                                        </p:tgtEl>
                                      </p:cBhvr>
                                    </p:animEffect>
                                    <p:anim calcmode="lin" valueType="num">
                                      <p:cBhvr>
                                        <p:cTn id="132" dur="250" fill="hold"/>
                                        <p:tgtEl>
                                          <p:spTgt spid="77"/>
                                        </p:tgtEl>
                                        <p:attrNameLst>
                                          <p:attrName>ppt_x</p:attrName>
                                        </p:attrNameLst>
                                      </p:cBhvr>
                                      <p:tavLst>
                                        <p:tav tm="0">
                                          <p:val>
                                            <p:strVal val="#ppt_x"/>
                                          </p:val>
                                        </p:tav>
                                        <p:tav tm="100000">
                                          <p:val>
                                            <p:strVal val="#ppt_x"/>
                                          </p:val>
                                        </p:tav>
                                      </p:tavLst>
                                    </p:anim>
                                    <p:anim calcmode="lin" valueType="num">
                                      <p:cBhvr>
                                        <p:cTn id="133" dur="250" fill="hold"/>
                                        <p:tgtEl>
                                          <p:spTgt spid="77"/>
                                        </p:tgtEl>
                                        <p:attrNameLst>
                                          <p:attrName>ppt_y</p:attrName>
                                        </p:attrNameLst>
                                      </p:cBhvr>
                                      <p:tavLst>
                                        <p:tav tm="0">
                                          <p:val>
                                            <p:strVal val="#ppt_y+.1"/>
                                          </p:val>
                                        </p:tav>
                                        <p:tav tm="100000">
                                          <p:val>
                                            <p:strVal val="#ppt_y"/>
                                          </p:val>
                                        </p:tav>
                                      </p:tavLst>
                                    </p:anim>
                                  </p:childTnLst>
                                </p:cTn>
                              </p:par>
                            </p:childTnLst>
                          </p:cTn>
                        </p:par>
                        <p:par>
                          <p:cTn id="134" fill="hold">
                            <p:stCondLst>
                              <p:cond delay="5750"/>
                            </p:stCondLst>
                            <p:childTnLst>
                              <p:par>
                                <p:cTn id="135" presetID="42" presetClass="entr" presetSubtype="0" fill="hold" grpId="0" nodeType="afterEffect">
                                  <p:stCondLst>
                                    <p:cond delay="0"/>
                                  </p:stCondLst>
                                  <p:childTnLst>
                                    <p:set>
                                      <p:cBhvr>
                                        <p:cTn id="136" dur="1" fill="hold">
                                          <p:stCondLst>
                                            <p:cond delay="0"/>
                                          </p:stCondLst>
                                        </p:cTn>
                                        <p:tgtEl>
                                          <p:spTgt spid="78"/>
                                        </p:tgtEl>
                                        <p:attrNameLst>
                                          <p:attrName>style.visibility</p:attrName>
                                        </p:attrNameLst>
                                      </p:cBhvr>
                                      <p:to>
                                        <p:strVal val="visible"/>
                                      </p:to>
                                    </p:set>
                                    <p:animEffect transition="in" filter="fade">
                                      <p:cBhvr>
                                        <p:cTn id="137" dur="250"/>
                                        <p:tgtEl>
                                          <p:spTgt spid="78"/>
                                        </p:tgtEl>
                                      </p:cBhvr>
                                    </p:animEffect>
                                    <p:anim calcmode="lin" valueType="num">
                                      <p:cBhvr>
                                        <p:cTn id="138" dur="250" fill="hold"/>
                                        <p:tgtEl>
                                          <p:spTgt spid="78"/>
                                        </p:tgtEl>
                                        <p:attrNameLst>
                                          <p:attrName>ppt_x</p:attrName>
                                        </p:attrNameLst>
                                      </p:cBhvr>
                                      <p:tavLst>
                                        <p:tav tm="0">
                                          <p:val>
                                            <p:strVal val="#ppt_x"/>
                                          </p:val>
                                        </p:tav>
                                        <p:tav tm="100000">
                                          <p:val>
                                            <p:strVal val="#ppt_x"/>
                                          </p:val>
                                        </p:tav>
                                      </p:tavLst>
                                    </p:anim>
                                    <p:anim calcmode="lin" valueType="num">
                                      <p:cBhvr>
                                        <p:cTn id="139" dur="250" fill="hold"/>
                                        <p:tgtEl>
                                          <p:spTgt spid="78"/>
                                        </p:tgtEl>
                                        <p:attrNameLst>
                                          <p:attrName>ppt_y</p:attrName>
                                        </p:attrNameLst>
                                      </p:cBhvr>
                                      <p:tavLst>
                                        <p:tav tm="0">
                                          <p:val>
                                            <p:strVal val="#ppt_y+.1"/>
                                          </p:val>
                                        </p:tav>
                                        <p:tav tm="100000">
                                          <p:val>
                                            <p:strVal val="#ppt_y"/>
                                          </p:val>
                                        </p:tav>
                                      </p:tavLst>
                                    </p:anim>
                                  </p:childTnLst>
                                </p:cTn>
                              </p:par>
                            </p:childTnLst>
                          </p:cTn>
                        </p:par>
                        <p:par>
                          <p:cTn id="140" fill="hold">
                            <p:stCondLst>
                              <p:cond delay="6000"/>
                            </p:stCondLst>
                            <p:childTnLst>
                              <p:par>
                                <p:cTn id="141" presetID="42" presetClass="entr" presetSubtype="0" fill="hold" grpId="0" nodeType="afterEffect">
                                  <p:stCondLst>
                                    <p:cond delay="0"/>
                                  </p:stCondLst>
                                  <p:childTnLst>
                                    <p:set>
                                      <p:cBhvr>
                                        <p:cTn id="142" dur="1" fill="hold">
                                          <p:stCondLst>
                                            <p:cond delay="0"/>
                                          </p:stCondLst>
                                        </p:cTn>
                                        <p:tgtEl>
                                          <p:spTgt spid="79"/>
                                        </p:tgtEl>
                                        <p:attrNameLst>
                                          <p:attrName>style.visibility</p:attrName>
                                        </p:attrNameLst>
                                      </p:cBhvr>
                                      <p:to>
                                        <p:strVal val="visible"/>
                                      </p:to>
                                    </p:set>
                                    <p:animEffect transition="in" filter="fade">
                                      <p:cBhvr>
                                        <p:cTn id="143" dur="250"/>
                                        <p:tgtEl>
                                          <p:spTgt spid="79"/>
                                        </p:tgtEl>
                                      </p:cBhvr>
                                    </p:animEffect>
                                    <p:anim calcmode="lin" valueType="num">
                                      <p:cBhvr>
                                        <p:cTn id="144" dur="250" fill="hold"/>
                                        <p:tgtEl>
                                          <p:spTgt spid="79"/>
                                        </p:tgtEl>
                                        <p:attrNameLst>
                                          <p:attrName>ppt_x</p:attrName>
                                        </p:attrNameLst>
                                      </p:cBhvr>
                                      <p:tavLst>
                                        <p:tav tm="0">
                                          <p:val>
                                            <p:strVal val="#ppt_x"/>
                                          </p:val>
                                        </p:tav>
                                        <p:tav tm="100000">
                                          <p:val>
                                            <p:strVal val="#ppt_x"/>
                                          </p:val>
                                        </p:tav>
                                      </p:tavLst>
                                    </p:anim>
                                    <p:anim calcmode="lin" valueType="num">
                                      <p:cBhvr>
                                        <p:cTn id="145" dur="250" fill="hold"/>
                                        <p:tgtEl>
                                          <p:spTgt spid="79"/>
                                        </p:tgtEl>
                                        <p:attrNameLst>
                                          <p:attrName>ppt_y</p:attrName>
                                        </p:attrNameLst>
                                      </p:cBhvr>
                                      <p:tavLst>
                                        <p:tav tm="0">
                                          <p:val>
                                            <p:strVal val="#ppt_y+.1"/>
                                          </p:val>
                                        </p:tav>
                                        <p:tav tm="100000">
                                          <p:val>
                                            <p:strVal val="#ppt_y"/>
                                          </p:val>
                                        </p:tav>
                                      </p:tavLst>
                                    </p:anim>
                                  </p:childTnLst>
                                </p:cTn>
                              </p:par>
                            </p:childTnLst>
                          </p:cTn>
                        </p:par>
                        <p:par>
                          <p:cTn id="146" fill="hold">
                            <p:stCondLst>
                              <p:cond delay="6250"/>
                            </p:stCondLst>
                            <p:childTnLst>
                              <p:par>
                                <p:cTn id="147" presetID="42" presetClass="entr" presetSubtype="0" fill="hold" grpId="0" nodeType="afterEffect">
                                  <p:stCondLst>
                                    <p:cond delay="0"/>
                                  </p:stCondLst>
                                  <p:childTnLst>
                                    <p:set>
                                      <p:cBhvr>
                                        <p:cTn id="148" dur="1" fill="hold">
                                          <p:stCondLst>
                                            <p:cond delay="0"/>
                                          </p:stCondLst>
                                        </p:cTn>
                                        <p:tgtEl>
                                          <p:spTgt spid="80"/>
                                        </p:tgtEl>
                                        <p:attrNameLst>
                                          <p:attrName>style.visibility</p:attrName>
                                        </p:attrNameLst>
                                      </p:cBhvr>
                                      <p:to>
                                        <p:strVal val="visible"/>
                                      </p:to>
                                    </p:set>
                                    <p:animEffect transition="in" filter="fade">
                                      <p:cBhvr>
                                        <p:cTn id="149" dur="250"/>
                                        <p:tgtEl>
                                          <p:spTgt spid="80"/>
                                        </p:tgtEl>
                                      </p:cBhvr>
                                    </p:animEffect>
                                    <p:anim calcmode="lin" valueType="num">
                                      <p:cBhvr>
                                        <p:cTn id="150" dur="250" fill="hold"/>
                                        <p:tgtEl>
                                          <p:spTgt spid="80"/>
                                        </p:tgtEl>
                                        <p:attrNameLst>
                                          <p:attrName>ppt_x</p:attrName>
                                        </p:attrNameLst>
                                      </p:cBhvr>
                                      <p:tavLst>
                                        <p:tav tm="0">
                                          <p:val>
                                            <p:strVal val="#ppt_x"/>
                                          </p:val>
                                        </p:tav>
                                        <p:tav tm="100000">
                                          <p:val>
                                            <p:strVal val="#ppt_x"/>
                                          </p:val>
                                        </p:tav>
                                      </p:tavLst>
                                    </p:anim>
                                    <p:anim calcmode="lin" valueType="num">
                                      <p:cBhvr>
                                        <p:cTn id="151" dur="25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p:bldP spid="64" grpId="0"/>
      <p:bldP spid="65" grpId="0"/>
      <p:bldP spid="66" grpId="0"/>
      <p:bldP spid="67" grpId="0"/>
      <p:bldP spid="68" grpId="0"/>
      <p:bldP spid="69" grpId="0"/>
      <p:bldP spid="70" grpId="0"/>
      <p:bldP spid="71" grpId="0"/>
      <p:bldP spid="72" grpId="0"/>
      <p:bldP spid="73" grpId="0"/>
      <p:bldP spid="74" grpId="0"/>
      <p:bldP spid="75" grpId="0" animBg="1"/>
      <p:bldP spid="76" grpId="0" animBg="1"/>
      <p:bldP spid="77" grpId="0" animBg="1"/>
      <p:bldP spid="78" grpId="0" animBg="1"/>
      <p:bldP spid="79" grpId="0" animBg="1"/>
      <p:bldP spid="8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sp>
        <p:nvSpPr>
          <p:cNvPr id="30" name="Oval 5">
            <a:extLst>
              <a:ext uri="{FF2B5EF4-FFF2-40B4-BE49-F238E27FC236}">
                <a16:creationId xmlns:a16="http://schemas.microsoft.com/office/drawing/2014/main" id="{34D59D80-E43C-43E4-8DD0-3AE3475603FA}"/>
              </a:ext>
            </a:extLst>
          </p:cNvPr>
          <p:cNvSpPr>
            <a:spLocks noChangeArrowheads="1"/>
          </p:cNvSpPr>
          <p:nvPr/>
        </p:nvSpPr>
        <p:spPr bwMode="auto">
          <a:xfrm>
            <a:off x="1917272" y="2426563"/>
            <a:ext cx="1687052" cy="1688012"/>
          </a:xfrm>
          <a:prstGeom prst="ellipse">
            <a:avLst/>
          </a:prstGeom>
          <a:solidFill>
            <a:srgbClr val="A2CC4E"/>
          </a:solidFill>
          <a:ln>
            <a:noFill/>
          </a:ln>
          <a:extLst/>
        </p:spPr>
        <p:txBody>
          <a:bodyPr lIns="68584" tIns="34292" rIns="68584" bIns="34292"/>
          <a:lstStyle/>
          <a:p>
            <a:endParaRPr lang="id-ID"/>
          </a:p>
        </p:txBody>
      </p:sp>
      <p:sp>
        <p:nvSpPr>
          <p:cNvPr id="31" name="Oval 5">
            <a:extLst>
              <a:ext uri="{FF2B5EF4-FFF2-40B4-BE49-F238E27FC236}">
                <a16:creationId xmlns:a16="http://schemas.microsoft.com/office/drawing/2014/main" id="{76DE8488-5713-4885-8305-319166E6B6D6}"/>
              </a:ext>
            </a:extLst>
          </p:cNvPr>
          <p:cNvSpPr>
            <a:spLocks noChangeArrowheads="1"/>
          </p:cNvSpPr>
          <p:nvPr/>
        </p:nvSpPr>
        <p:spPr bwMode="auto">
          <a:xfrm>
            <a:off x="4174904" y="2426563"/>
            <a:ext cx="1687052" cy="1688012"/>
          </a:xfrm>
          <a:prstGeom prst="ellipse">
            <a:avLst/>
          </a:prstGeom>
          <a:solidFill>
            <a:srgbClr val="EF4546"/>
          </a:solidFill>
          <a:ln>
            <a:noFill/>
          </a:ln>
          <a:extLst/>
        </p:spPr>
        <p:txBody>
          <a:bodyPr lIns="68584" tIns="34292" rIns="68584" bIns="34292"/>
          <a:lstStyle/>
          <a:p>
            <a:endParaRPr lang="id-ID"/>
          </a:p>
        </p:txBody>
      </p:sp>
      <p:sp>
        <p:nvSpPr>
          <p:cNvPr id="32" name="Oval 5">
            <a:extLst>
              <a:ext uri="{FF2B5EF4-FFF2-40B4-BE49-F238E27FC236}">
                <a16:creationId xmlns:a16="http://schemas.microsoft.com/office/drawing/2014/main" id="{B54E225A-55D9-4F70-8590-0739BA9A6381}"/>
              </a:ext>
            </a:extLst>
          </p:cNvPr>
          <p:cNvSpPr>
            <a:spLocks noChangeArrowheads="1"/>
          </p:cNvSpPr>
          <p:nvPr/>
        </p:nvSpPr>
        <p:spPr bwMode="auto">
          <a:xfrm>
            <a:off x="6408794" y="2426563"/>
            <a:ext cx="1687052" cy="1688012"/>
          </a:xfrm>
          <a:prstGeom prst="ellipse">
            <a:avLst/>
          </a:prstGeom>
          <a:solidFill>
            <a:srgbClr val="A2CC4E"/>
          </a:solidFill>
          <a:ln>
            <a:noFill/>
          </a:ln>
          <a:extLst/>
        </p:spPr>
        <p:txBody>
          <a:bodyPr lIns="68584" tIns="34292" rIns="68584" bIns="34292"/>
          <a:lstStyle/>
          <a:p>
            <a:endParaRPr lang="id-ID"/>
          </a:p>
        </p:txBody>
      </p:sp>
      <p:sp>
        <p:nvSpPr>
          <p:cNvPr id="33" name="Oval 5">
            <a:extLst>
              <a:ext uri="{FF2B5EF4-FFF2-40B4-BE49-F238E27FC236}">
                <a16:creationId xmlns:a16="http://schemas.microsoft.com/office/drawing/2014/main" id="{4ED0D655-B717-482B-8917-8443AE0E23A3}"/>
              </a:ext>
            </a:extLst>
          </p:cNvPr>
          <p:cNvSpPr>
            <a:spLocks noChangeArrowheads="1"/>
          </p:cNvSpPr>
          <p:nvPr/>
        </p:nvSpPr>
        <p:spPr bwMode="auto">
          <a:xfrm>
            <a:off x="8673572" y="2426563"/>
            <a:ext cx="1687052" cy="1688012"/>
          </a:xfrm>
          <a:prstGeom prst="ellipse">
            <a:avLst/>
          </a:prstGeom>
          <a:solidFill>
            <a:srgbClr val="EF4546"/>
          </a:solidFill>
          <a:ln>
            <a:noFill/>
          </a:ln>
          <a:extLst/>
        </p:spPr>
        <p:txBody>
          <a:bodyPr lIns="68584" tIns="34292" rIns="68584" bIns="34292"/>
          <a:lstStyle/>
          <a:p>
            <a:endParaRPr lang="id-ID"/>
          </a:p>
        </p:txBody>
      </p:sp>
      <p:sp>
        <p:nvSpPr>
          <p:cNvPr id="34" name="TextBox 142">
            <a:extLst>
              <a:ext uri="{FF2B5EF4-FFF2-40B4-BE49-F238E27FC236}">
                <a16:creationId xmlns:a16="http://schemas.microsoft.com/office/drawing/2014/main" id="{265042AD-4C4E-4993-A548-F88AEAFA6C84}"/>
              </a:ext>
            </a:extLst>
          </p:cNvPr>
          <p:cNvSpPr txBox="1"/>
          <p:nvPr/>
        </p:nvSpPr>
        <p:spPr>
          <a:xfrm>
            <a:off x="1725422" y="4595686"/>
            <a:ext cx="2070752" cy="931028"/>
          </a:xfrm>
          <a:prstGeom prst="rect">
            <a:avLst/>
          </a:prstGeom>
          <a:noFill/>
        </p:spPr>
        <p:txBody>
          <a:bodyPr wrap="square" lIns="68584" tIns="34292" rIns="68584" bIns="34292">
            <a:spAutoFit/>
          </a:bodyPr>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algn="ctr" eaLnBrk="1" hangingPunct="1">
              <a:buFont typeface="Arial" pitchFamily="34" charset="0"/>
              <a:buNone/>
            </a:pPr>
            <a:r>
              <a:rPr lang="zh-CN" altLang="en-US" sz="1400" dirty="0">
                <a:solidFill>
                  <a:schemeClr val="tx1">
                    <a:lumMod val="50000"/>
                    <a:lumOff val="50000"/>
                  </a:schemeClr>
                </a:solidFill>
                <a:latin typeface="微软雅黑" pitchFamily="34" charset="-122"/>
                <a:ea typeface="微软雅黑" pitchFamily="34" charset="-122"/>
              </a:rPr>
              <a:t>请在这里输入内容</a:t>
            </a:r>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r>
              <a:rPr lang="zh-CN" altLang="en-US" sz="1400" dirty="0">
                <a:solidFill>
                  <a:schemeClr val="tx1">
                    <a:lumMod val="50000"/>
                    <a:lumOff val="50000"/>
                  </a:schemeClr>
                </a:solidFill>
                <a:latin typeface="微软雅黑" pitchFamily="34" charset="-122"/>
                <a:ea typeface="微软雅黑" pitchFamily="34" charset="-122"/>
              </a:rPr>
              <a:t>请在这里输入内容</a:t>
            </a:r>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400" dirty="0">
              <a:solidFill>
                <a:schemeClr val="tx1">
                  <a:lumMod val="50000"/>
                  <a:lumOff val="50000"/>
                </a:schemeClr>
              </a:solidFill>
              <a:latin typeface="微软雅黑" pitchFamily="34" charset="-122"/>
              <a:ea typeface="微软雅黑" pitchFamily="34" charset="-122"/>
            </a:endParaRPr>
          </a:p>
        </p:txBody>
      </p:sp>
      <p:sp>
        <p:nvSpPr>
          <p:cNvPr id="35" name="TextBox 143">
            <a:extLst>
              <a:ext uri="{FF2B5EF4-FFF2-40B4-BE49-F238E27FC236}">
                <a16:creationId xmlns:a16="http://schemas.microsoft.com/office/drawing/2014/main" id="{CC01E8E7-4E56-4B4C-9025-CAE0759E81B6}"/>
              </a:ext>
            </a:extLst>
          </p:cNvPr>
          <p:cNvSpPr txBox="1"/>
          <p:nvPr/>
        </p:nvSpPr>
        <p:spPr>
          <a:xfrm>
            <a:off x="3982459" y="4595686"/>
            <a:ext cx="2070752" cy="931028"/>
          </a:xfrm>
          <a:prstGeom prst="rect">
            <a:avLst/>
          </a:prstGeom>
          <a:noFill/>
        </p:spPr>
        <p:txBody>
          <a:bodyPr wrap="square" lIns="68584" tIns="34292" rIns="68584" bIns="34292">
            <a:spAutoFit/>
          </a:bodyPr>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algn="ctr" eaLnBrk="1" hangingPunct="1">
              <a:buFont typeface="Arial" pitchFamily="34" charset="0"/>
              <a:buNone/>
            </a:pPr>
            <a:r>
              <a:rPr lang="zh-CN" altLang="en-US" sz="1400" dirty="0">
                <a:solidFill>
                  <a:schemeClr val="tx1">
                    <a:lumMod val="50000"/>
                    <a:lumOff val="50000"/>
                  </a:schemeClr>
                </a:solidFill>
                <a:latin typeface="微软雅黑" pitchFamily="34" charset="-122"/>
                <a:ea typeface="微软雅黑" pitchFamily="34" charset="-122"/>
              </a:rPr>
              <a:t>请在这里输入内容</a:t>
            </a:r>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r>
              <a:rPr lang="zh-CN" altLang="en-US" sz="1400" dirty="0">
                <a:solidFill>
                  <a:schemeClr val="tx1">
                    <a:lumMod val="50000"/>
                    <a:lumOff val="50000"/>
                  </a:schemeClr>
                </a:solidFill>
                <a:latin typeface="微软雅黑" pitchFamily="34" charset="-122"/>
                <a:ea typeface="微软雅黑" pitchFamily="34" charset="-122"/>
              </a:rPr>
              <a:t>请在这里输入内容</a:t>
            </a:r>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400" dirty="0">
              <a:solidFill>
                <a:schemeClr val="tx1">
                  <a:lumMod val="50000"/>
                  <a:lumOff val="50000"/>
                </a:schemeClr>
              </a:solidFill>
              <a:latin typeface="微软雅黑" pitchFamily="34" charset="-122"/>
              <a:ea typeface="微软雅黑" pitchFamily="34" charset="-122"/>
            </a:endParaRPr>
          </a:p>
        </p:txBody>
      </p:sp>
      <p:sp>
        <p:nvSpPr>
          <p:cNvPr id="36" name="TextBox 144">
            <a:extLst>
              <a:ext uri="{FF2B5EF4-FFF2-40B4-BE49-F238E27FC236}">
                <a16:creationId xmlns:a16="http://schemas.microsoft.com/office/drawing/2014/main" id="{938A0920-F91D-4EDD-9743-CE2DF7742D1D}"/>
              </a:ext>
            </a:extLst>
          </p:cNvPr>
          <p:cNvSpPr txBox="1"/>
          <p:nvPr/>
        </p:nvSpPr>
        <p:spPr>
          <a:xfrm>
            <a:off x="6216349" y="4595686"/>
            <a:ext cx="2070752" cy="931028"/>
          </a:xfrm>
          <a:prstGeom prst="rect">
            <a:avLst/>
          </a:prstGeom>
          <a:noFill/>
        </p:spPr>
        <p:txBody>
          <a:bodyPr wrap="square" lIns="68584" tIns="34292" rIns="68584" bIns="34292">
            <a:spAutoFit/>
          </a:bodyPr>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algn="ctr" eaLnBrk="1" hangingPunct="1">
              <a:buFont typeface="Arial" pitchFamily="34" charset="0"/>
              <a:buNone/>
            </a:pPr>
            <a:r>
              <a:rPr lang="zh-CN" altLang="en-US" sz="1400" dirty="0">
                <a:solidFill>
                  <a:schemeClr val="tx1">
                    <a:lumMod val="50000"/>
                    <a:lumOff val="50000"/>
                  </a:schemeClr>
                </a:solidFill>
                <a:latin typeface="微软雅黑" pitchFamily="34" charset="-122"/>
                <a:ea typeface="微软雅黑" pitchFamily="34" charset="-122"/>
              </a:rPr>
              <a:t>请在这里输入内容</a:t>
            </a:r>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r>
              <a:rPr lang="zh-CN" altLang="en-US" sz="1400" dirty="0">
                <a:solidFill>
                  <a:schemeClr val="tx1">
                    <a:lumMod val="50000"/>
                    <a:lumOff val="50000"/>
                  </a:schemeClr>
                </a:solidFill>
                <a:latin typeface="微软雅黑" pitchFamily="34" charset="-122"/>
                <a:ea typeface="微软雅黑" pitchFamily="34" charset="-122"/>
              </a:rPr>
              <a:t>请在这里输入内容</a:t>
            </a:r>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400" dirty="0">
              <a:solidFill>
                <a:schemeClr val="tx1">
                  <a:lumMod val="50000"/>
                  <a:lumOff val="50000"/>
                </a:schemeClr>
              </a:solidFill>
              <a:latin typeface="微软雅黑" pitchFamily="34" charset="-122"/>
              <a:ea typeface="微软雅黑" pitchFamily="34" charset="-122"/>
            </a:endParaRPr>
          </a:p>
        </p:txBody>
      </p:sp>
      <p:sp>
        <p:nvSpPr>
          <p:cNvPr id="37" name="TextBox 145">
            <a:extLst>
              <a:ext uri="{FF2B5EF4-FFF2-40B4-BE49-F238E27FC236}">
                <a16:creationId xmlns:a16="http://schemas.microsoft.com/office/drawing/2014/main" id="{EE1057B9-4AED-4017-9686-AEE77A79F7CD}"/>
              </a:ext>
            </a:extLst>
          </p:cNvPr>
          <p:cNvSpPr txBox="1">
            <a:spLocks noChangeArrowheads="1"/>
          </p:cNvSpPr>
          <p:nvPr/>
        </p:nvSpPr>
        <p:spPr bwMode="auto">
          <a:xfrm>
            <a:off x="8481126" y="4595686"/>
            <a:ext cx="2070752" cy="93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4" tIns="34292" rIns="68584" bIns="34292">
            <a:spAutoFit/>
          </a:bodyPr>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algn="ctr" eaLnBrk="1" hangingPunct="1">
              <a:buFont typeface="Arial" pitchFamily="34" charset="0"/>
              <a:buNone/>
            </a:pPr>
            <a:r>
              <a:rPr lang="zh-CN" altLang="en-US" sz="1400" dirty="0">
                <a:solidFill>
                  <a:schemeClr val="tx1">
                    <a:lumMod val="50000"/>
                    <a:lumOff val="50000"/>
                  </a:schemeClr>
                </a:solidFill>
                <a:latin typeface="微软雅黑" pitchFamily="34" charset="-122"/>
                <a:ea typeface="微软雅黑" pitchFamily="34" charset="-122"/>
              </a:rPr>
              <a:t>请在这里输入内容</a:t>
            </a:r>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r>
              <a:rPr lang="zh-CN" altLang="en-US" sz="1400" dirty="0">
                <a:solidFill>
                  <a:schemeClr val="tx1">
                    <a:lumMod val="50000"/>
                    <a:lumOff val="50000"/>
                  </a:schemeClr>
                </a:solidFill>
                <a:latin typeface="微软雅黑" pitchFamily="34" charset="-122"/>
                <a:ea typeface="微软雅黑" pitchFamily="34" charset="-122"/>
              </a:rPr>
              <a:t>请在这里输入内容</a:t>
            </a:r>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400" dirty="0">
              <a:solidFill>
                <a:schemeClr val="tx1">
                  <a:lumMod val="50000"/>
                  <a:lumOff val="50000"/>
                </a:schemeClr>
              </a:solidFill>
              <a:latin typeface="微软雅黑" pitchFamily="34" charset="-122"/>
              <a:ea typeface="微软雅黑" pitchFamily="34" charset="-122"/>
            </a:endParaRPr>
          </a:p>
        </p:txBody>
      </p:sp>
      <p:sp>
        <p:nvSpPr>
          <p:cNvPr id="38" name="AutoShape 8">
            <a:extLst>
              <a:ext uri="{FF2B5EF4-FFF2-40B4-BE49-F238E27FC236}">
                <a16:creationId xmlns:a16="http://schemas.microsoft.com/office/drawing/2014/main" id="{53A367E7-9300-4C90-95DB-E485761B3F90}"/>
              </a:ext>
            </a:extLst>
          </p:cNvPr>
          <p:cNvSpPr>
            <a:spLocks/>
          </p:cNvSpPr>
          <p:nvPr/>
        </p:nvSpPr>
        <p:spPr bwMode="auto">
          <a:xfrm>
            <a:off x="9188030" y="2948347"/>
            <a:ext cx="707558" cy="589660"/>
          </a:xfrm>
          <a:custGeom>
            <a:avLst/>
            <a:gdLst>
              <a:gd name="T0" fmla="*/ 2147483647 w 21600"/>
              <a:gd name="T1" fmla="*/ 2147483647 h 21579"/>
              <a:gd name="T2" fmla="*/ 2147483647 w 21600"/>
              <a:gd name="T3" fmla="*/ 2147483647 h 21579"/>
              <a:gd name="T4" fmla="*/ 2147483647 w 21600"/>
              <a:gd name="T5" fmla="*/ 2147483647 h 21579"/>
              <a:gd name="T6" fmla="*/ 2147483647 w 21600"/>
              <a:gd name="T7" fmla="*/ 2147483647 h 21579"/>
              <a:gd name="T8" fmla="*/ 2147483647 w 21600"/>
              <a:gd name="T9" fmla="*/ 2147483647 h 21579"/>
              <a:gd name="T10" fmla="*/ 2147483647 w 21600"/>
              <a:gd name="T11" fmla="*/ 2147483647 h 21579"/>
              <a:gd name="T12" fmla="*/ 2147483647 w 21600"/>
              <a:gd name="T13" fmla="*/ 2147483647 h 21579"/>
              <a:gd name="T14" fmla="*/ 2147483647 w 21600"/>
              <a:gd name="T15" fmla="*/ 2147483647 h 21579"/>
              <a:gd name="T16" fmla="*/ 2147483647 w 21600"/>
              <a:gd name="T17" fmla="*/ 2147483647 h 21579"/>
              <a:gd name="T18" fmla="*/ 2147483647 w 21600"/>
              <a:gd name="T19" fmla="*/ 2147483647 h 21579"/>
              <a:gd name="T20" fmla="*/ 2147483647 w 21600"/>
              <a:gd name="T21" fmla="*/ 2147483647 h 21579"/>
              <a:gd name="T22" fmla="*/ 2147483647 w 21600"/>
              <a:gd name="T23" fmla="*/ 2147483647 h 21579"/>
              <a:gd name="T24" fmla="*/ 2147483647 w 21600"/>
              <a:gd name="T25" fmla="*/ 2147483647 h 21579"/>
              <a:gd name="T26" fmla="*/ 2147483647 w 21600"/>
              <a:gd name="T27" fmla="*/ 2147483647 h 21579"/>
              <a:gd name="T28" fmla="*/ 2147483647 w 21600"/>
              <a:gd name="T29" fmla="*/ 2147483647 h 21579"/>
              <a:gd name="T30" fmla="*/ 2147483647 w 21600"/>
              <a:gd name="T31" fmla="*/ 2147483647 h 21579"/>
              <a:gd name="T32" fmla="*/ 2147483647 w 21600"/>
              <a:gd name="T33" fmla="*/ 2147483647 h 21579"/>
              <a:gd name="T34" fmla="*/ 2147483647 w 21600"/>
              <a:gd name="T35" fmla="*/ 2147483647 h 21579"/>
              <a:gd name="T36" fmla="*/ 2147483647 w 21600"/>
              <a:gd name="T37" fmla="*/ 2147483647 h 21579"/>
              <a:gd name="T38" fmla="*/ 2147483647 w 21600"/>
              <a:gd name="T39" fmla="*/ 2147483647 h 21579"/>
              <a:gd name="T40" fmla="*/ 2147483647 w 21600"/>
              <a:gd name="T41" fmla="*/ 2147483647 h 21579"/>
              <a:gd name="T42" fmla="*/ 2147483647 w 21600"/>
              <a:gd name="T43" fmla="*/ 2147483647 h 21579"/>
              <a:gd name="T44" fmla="*/ 2147483647 w 21600"/>
              <a:gd name="T45" fmla="*/ 2147483647 h 21579"/>
              <a:gd name="T46" fmla="*/ 2147483647 w 21600"/>
              <a:gd name="T47" fmla="*/ 2147483647 h 21579"/>
              <a:gd name="T48" fmla="*/ 2147483647 w 21600"/>
              <a:gd name="T49" fmla="*/ 2147483647 h 21579"/>
              <a:gd name="T50" fmla="*/ 2147483647 w 21600"/>
              <a:gd name="T51" fmla="*/ 2147483647 h 21579"/>
              <a:gd name="T52" fmla="*/ 2147483647 w 21600"/>
              <a:gd name="T53" fmla="*/ 2147483647 h 21579"/>
              <a:gd name="T54" fmla="*/ 2147483647 w 21600"/>
              <a:gd name="T55" fmla="*/ 2147483647 h 21579"/>
              <a:gd name="T56" fmla="*/ 0 w 21600"/>
              <a:gd name="T57" fmla="*/ 2147483647 h 21579"/>
              <a:gd name="T58" fmla="*/ 0 w 21600"/>
              <a:gd name="T59" fmla="*/ 2147483647 h 21579"/>
              <a:gd name="T60" fmla="*/ 2147483647 w 21600"/>
              <a:gd name="T61" fmla="*/ 2147483647 h 21579"/>
              <a:gd name="T62" fmla="*/ 2147483647 w 21600"/>
              <a:gd name="T63" fmla="*/ 2147483647 h 21579"/>
              <a:gd name="T64" fmla="*/ 2147483647 w 21600"/>
              <a:gd name="T65" fmla="*/ 2147483647 h 21579"/>
              <a:gd name="T66" fmla="*/ 2147483647 w 21600"/>
              <a:gd name="T67" fmla="*/ 2147483647 h 21579"/>
              <a:gd name="T68" fmla="*/ 2147483647 w 21600"/>
              <a:gd name="T69" fmla="*/ 2147483647 h 21579"/>
              <a:gd name="T70" fmla="*/ 2147483647 w 21600"/>
              <a:gd name="T71" fmla="*/ 2147483647 h 21579"/>
              <a:gd name="T72" fmla="*/ 2147483647 w 21600"/>
              <a:gd name="T73" fmla="*/ 0 h 21579"/>
              <a:gd name="T74" fmla="*/ 2147483647 w 21600"/>
              <a:gd name="T75" fmla="*/ 2147483647 h 21579"/>
              <a:gd name="T76" fmla="*/ 2147483647 w 21600"/>
              <a:gd name="T77" fmla="*/ 2147483647 h 21579"/>
              <a:gd name="T78" fmla="*/ 2147483647 w 21600"/>
              <a:gd name="T79" fmla="*/ 2147483647 h 21579"/>
              <a:gd name="T80" fmla="*/ 2147483647 w 21600"/>
              <a:gd name="T81" fmla="*/ 2147483647 h 21579"/>
              <a:gd name="T82" fmla="*/ 2147483647 w 21600"/>
              <a:gd name="T83" fmla="*/ 2147483647 h 21579"/>
              <a:gd name="T84" fmla="*/ 2147483647 w 21600"/>
              <a:gd name="T85" fmla="*/ 2147483647 h 21579"/>
              <a:gd name="T86" fmla="*/ 2147483647 w 21600"/>
              <a:gd name="T87" fmla="*/ 2147483647 h 21579"/>
              <a:gd name="T88" fmla="*/ 2147483647 w 21600"/>
              <a:gd name="T89" fmla="*/ 2147483647 h 21579"/>
              <a:gd name="T90" fmla="*/ 2147483647 w 21600"/>
              <a:gd name="T91" fmla="*/ 2147483647 h 21579"/>
              <a:gd name="T92" fmla="*/ 2147483647 w 21600"/>
              <a:gd name="T93" fmla="*/ 2147483647 h 21579"/>
              <a:gd name="T94" fmla="*/ 2147483647 w 21600"/>
              <a:gd name="T95" fmla="*/ 2147483647 h 21579"/>
              <a:gd name="T96" fmla="*/ 2147483647 w 21600"/>
              <a:gd name="T97" fmla="*/ 2147483647 h 21579"/>
              <a:gd name="T98" fmla="*/ 2147483647 w 21600"/>
              <a:gd name="T99" fmla="*/ 2147483647 h 21579"/>
              <a:gd name="T100" fmla="*/ 2147483647 w 21600"/>
              <a:gd name="T101" fmla="*/ 2147483647 h 21579"/>
              <a:gd name="T102" fmla="*/ 2147483647 w 21600"/>
              <a:gd name="T103" fmla="*/ 2147483647 h 21579"/>
              <a:gd name="T104" fmla="*/ 2147483647 w 21600"/>
              <a:gd name="T105" fmla="*/ 2147483647 h 21579"/>
              <a:gd name="T106" fmla="*/ 2147483647 w 21600"/>
              <a:gd name="T107" fmla="*/ 2147483647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a:p>
        </p:txBody>
      </p:sp>
      <p:grpSp>
        <p:nvGrpSpPr>
          <p:cNvPr id="39" name="Group 4700">
            <a:extLst>
              <a:ext uri="{FF2B5EF4-FFF2-40B4-BE49-F238E27FC236}">
                <a16:creationId xmlns:a16="http://schemas.microsoft.com/office/drawing/2014/main" id="{358946A7-3045-4B85-B3A9-A1F6DE4B12FB}"/>
              </a:ext>
            </a:extLst>
          </p:cNvPr>
          <p:cNvGrpSpPr>
            <a:grpSpLocks/>
          </p:cNvGrpSpPr>
          <p:nvPr/>
        </p:nvGrpSpPr>
        <p:grpSpPr bwMode="auto">
          <a:xfrm>
            <a:off x="4742029" y="2978170"/>
            <a:ext cx="602396" cy="602582"/>
            <a:chOff x="3062288" y="3998912"/>
            <a:chExt cx="412750" cy="412750"/>
          </a:xfrm>
          <a:solidFill>
            <a:schemeClr val="bg1"/>
          </a:solidFill>
        </p:grpSpPr>
        <p:sp>
          <p:nvSpPr>
            <p:cNvPr id="40" name="Freeform 408">
              <a:extLst>
                <a:ext uri="{FF2B5EF4-FFF2-40B4-BE49-F238E27FC236}">
                  <a16:creationId xmlns:a16="http://schemas.microsoft.com/office/drawing/2014/main" id="{26CF22C6-3D1A-4F76-A860-9ABEE370A670}"/>
                </a:ext>
              </a:extLst>
            </p:cNvPr>
            <p:cNvSpPr>
              <a:spLocks noChangeArrowheads="1"/>
            </p:cNvSpPr>
            <p:nvPr/>
          </p:nvSpPr>
          <p:spPr bwMode="auto">
            <a:xfrm>
              <a:off x="3062288" y="3998912"/>
              <a:ext cx="328612" cy="315912"/>
            </a:xfrm>
            <a:custGeom>
              <a:avLst/>
              <a:gdLst>
                <a:gd name="T0" fmla="*/ 911 w 912"/>
                <a:gd name="T1" fmla="*/ 242 h 879"/>
                <a:gd name="T2" fmla="*/ 594 w 912"/>
                <a:gd name="T3" fmla="*/ 33 h 879"/>
                <a:gd name="T4" fmla="*/ 75 w 912"/>
                <a:gd name="T5" fmla="*/ 435 h 879"/>
                <a:gd name="T6" fmla="*/ 242 w 912"/>
                <a:gd name="T7" fmla="*/ 878 h 879"/>
                <a:gd name="T8" fmla="*/ 343 w 912"/>
                <a:gd name="T9" fmla="*/ 819 h 879"/>
                <a:gd name="T10" fmla="*/ 911 w 912"/>
                <a:gd name="T11" fmla="*/ 242 h 879"/>
                <a:gd name="T12" fmla="*/ 451 w 912"/>
                <a:gd name="T13" fmla="*/ 226 h 879"/>
                <a:gd name="T14" fmla="*/ 577 w 912"/>
                <a:gd name="T15" fmla="*/ 125 h 879"/>
                <a:gd name="T16" fmla="*/ 669 w 912"/>
                <a:gd name="T17" fmla="*/ 251 h 879"/>
                <a:gd name="T18" fmla="*/ 543 w 912"/>
                <a:gd name="T19" fmla="*/ 351 h 879"/>
                <a:gd name="T20" fmla="*/ 451 w 912"/>
                <a:gd name="T21" fmla="*/ 226 h 879"/>
                <a:gd name="T22" fmla="*/ 226 w 912"/>
                <a:gd name="T23" fmla="*/ 343 h 879"/>
                <a:gd name="T24" fmla="*/ 318 w 912"/>
                <a:gd name="T25" fmla="*/ 276 h 879"/>
                <a:gd name="T26" fmla="*/ 385 w 912"/>
                <a:gd name="T27" fmla="*/ 368 h 879"/>
                <a:gd name="T28" fmla="*/ 293 w 912"/>
                <a:gd name="T29" fmla="*/ 435 h 879"/>
                <a:gd name="T30" fmla="*/ 226 w 912"/>
                <a:gd name="T31" fmla="*/ 343 h 879"/>
                <a:gd name="T32" fmla="*/ 251 w 912"/>
                <a:gd name="T33" fmla="*/ 710 h 879"/>
                <a:gd name="T34" fmla="*/ 176 w 912"/>
                <a:gd name="T35" fmla="*/ 618 h 879"/>
                <a:gd name="T36" fmla="*/ 267 w 912"/>
                <a:gd name="T37" fmla="*/ 552 h 879"/>
                <a:gd name="T38" fmla="*/ 343 w 912"/>
                <a:gd name="T39" fmla="*/ 644 h 879"/>
                <a:gd name="T40" fmla="*/ 251 w 912"/>
                <a:gd name="T41" fmla="*/ 710 h 879"/>
                <a:gd name="T42" fmla="*/ 251 w 912"/>
                <a:gd name="T43" fmla="*/ 710 h 879"/>
                <a:gd name="T44" fmla="*/ 251 w 912"/>
                <a:gd name="T45" fmla="*/ 71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2" h="879">
                  <a:moveTo>
                    <a:pt x="911" y="242"/>
                  </a:moveTo>
                  <a:cubicBezTo>
                    <a:pt x="844" y="134"/>
                    <a:pt x="727" y="50"/>
                    <a:pt x="594" y="33"/>
                  </a:cubicBezTo>
                  <a:cubicBezTo>
                    <a:pt x="343" y="0"/>
                    <a:pt x="134" y="184"/>
                    <a:pt x="75" y="435"/>
                  </a:cubicBezTo>
                  <a:cubicBezTo>
                    <a:pt x="0" y="761"/>
                    <a:pt x="84" y="869"/>
                    <a:pt x="242" y="878"/>
                  </a:cubicBezTo>
                  <a:cubicBezTo>
                    <a:pt x="267" y="853"/>
                    <a:pt x="309" y="828"/>
                    <a:pt x="343" y="819"/>
                  </a:cubicBezTo>
                  <a:lnTo>
                    <a:pt x="911" y="242"/>
                  </a:lnTo>
                  <a:close/>
                  <a:moveTo>
                    <a:pt x="451" y="226"/>
                  </a:moveTo>
                  <a:cubicBezTo>
                    <a:pt x="460" y="167"/>
                    <a:pt x="518" y="117"/>
                    <a:pt x="577" y="125"/>
                  </a:cubicBezTo>
                  <a:cubicBezTo>
                    <a:pt x="635" y="134"/>
                    <a:pt x="677" y="192"/>
                    <a:pt x="669" y="251"/>
                  </a:cubicBezTo>
                  <a:cubicBezTo>
                    <a:pt x="660" y="317"/>
                    <a:pt x="610" y="359"/>
                    <a:pt x="543" y="351"/>
                  </a:cubicBezTo>
                  <a:cubicBezTo>
                    <a:pt x="485" y="343"/>
                    <a:pt x="443" y="284"/>
                    <a:pt x="451" y="226"/>
                  </a:cubicBezTo>
                  <a:close/>
                  <a:moveTo>
                    <a:pt x="226" y="343"/>
                  </a:moveTo>
                  <a:cubicBezTo>
                    <a:pt x="226" y="301"/>
                    <a:pt x="267" y="267"/>
                    <a:pt x="318" y="276"/>
                  </a:cubicBezTo>
                  <a:cubicBezTo>
                    <a:pt x="359" y="284"/>
                    <a:pt x="393" y="326"/>
                    <a:pt x="385" y="368"/>
                  </a:cubicBezTo>
                  <a:cubicBezTo>
                    <a:pt x="376" y="409"/>
                    <a:pt x="334" y="443"/>
                    <a:pt x="293" y="435"/>
                  </a:cubicBezTo>
                  <a:cubicBezTo>
                    <a:pt x="251" y="435"/>
                    <a:pt x="217" y="393"/>
                    <a:pt x="226" y="343"/>
                  </a:cubicBezTo>
                  <a:close/>
                  <a:moveTo>
                    <a:pt x="251" y="710"/>
                  </a:moveTo>
                  <a:cubicBezTo>
                    <a:pt x="200" y="710"/>
                    <a:pt x="167" y="669"/>
                    <a:pt x="176" y="618"/>
                  </a:cubicBezTo>
                  <a:cubicBezTo>
                    <a:pt x="184" y="577"/>
                    <a:pt x="226" y="543"/>
                    <a:pt x="267" y="552"/>
                  </a:cubicBezTo>
                  <a:cubicBezTo>
                    <a:pt x="318" y="560"/>
                    <a:pt x="343" y="602"/>
                    <a:pt x="343" y="644"/>
                  </a:cubicBezTo>
                  <a:cubicBezTo>
                    <a:pt x="334" y="685"/>
                    <a:pt x="293" y="719"/>
                    <a:pt x="251" y="710"/>
                  </a:cubicBezTo>
                  <a:close/>
                  <a:moveTo>
                    <a:pt x="251" y="710"/>
                  </a:moveTo>
                  <a:lnTo>
                    <a:pt x="251" y="71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46">
                <a:defRPr/>
              </a:pPr>
              <a:endParaRPr lang="en-US" dirty="0">
                <a:latin typeface="+mn-lt"/>
                <a:ea typeface="SimSun" charset="0"/>
              </a:endParaRPr>
            </a:p>
          </p:txBody>
        </p:sp>
        <p:sp>
          <p:nvSpPr>
            <p:cNvPr id="41" name="Freeform 409">
              <a:extLst>
                <a:ext uri="{FF2B5EF4-FFF2-40B4-BE49-F238E27FC236}">
                  <a16:creationId xmlns:a16="http://schemas.microsoft.com/office/drawing/2014/main" id="{09AC79EE-BC50-4C97-B97B-3765FA21FE81}"/>
                </a:ext>
              </a:extLst>
            </p:cNvPr>
            <p:cNvSpPr>
              <a:spLocks noChangeArrowheads="1"/>
            </p:cNvSpPr>
            <p:nvPr/>
          </p:nvSpPr>
          <p:spPr bwMode="auto">
            <a:xfrm>
              <a:off x="3270250" y="4052887"/>
              <a:ext cx="204788" cy="223837"/>
            </a:xfrm>
            <a:custGeom>
              <a:avLst/>
              <a:gdLst>
                <a:gd name="T0" fmla="*/ 142 w 569"/>
                <a:gd name="T1" fmla="*/ 619 h 620"/>
                <a:gd name="T2" fmla="*/ 150 w 569"/>
                <a:gd name="T3" fmla="*/ 611 h 620"/>
                <a:gd name="T4" fmla="*/ 568 w 569"/>
                <a:gd name="T5" fmla="*/ 67 h 620"/>
                <a:gd name="T6" fmla="*/ 543 w 569"/>
                <a:gd name="T7" fmla="*/ 25 h 620"/>
                <a:gd name="T8" fmla="*/ 493 w 569"/>
                <a:gd name="T9" fmla="*/ 17 h 620"/>
                <a:gd name="T10" fmla="*/ 8 w 569"/>
                <a:gd name="T11" fmla="*/ 485 h 620"/>
                <a:gd name="T12" fmla="*/ 0 w 569"/>
                <a:gd name="T13" fmla="*/ 494 h 620"/>
                <a:gd name="T14" fmla="*/ 142 w 569"/>
                <a:gd name="T15" fmla="*/ 619 h 620"/>
                <a:gd name="T16" fmla="*/ 142 w 569"/>
                <a:gd name="T17" fmla="*/ 619 h 620"/>
                <a:gd name="T18" fmla="*/ 142 w 569"/>
                <a:gd name="T19" fmla="*/ 619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9" h="620">
                  <a:moveTo>
                    <a:pt x="142" y="619"/>
                  </a:moveTo>
                  <a:cubicBezTo>
                    <a:pt x="150" y="611"/>
                    <a:pt x="150" y="611"/>
                    <a:pt x="150" y="611"/>
                  </a:cubicBezTo>
                  <a:cubicBezTo>
                    <a:pt x="568" y="67"/>
                    <a:pt x="568" y="67"/>
                    <a:pt x="568" y="67"/>
                  </a:cubicBezTo>
                  <a:cubicBezTo>
                    <a:pt x="568" y="59"/>
                    <a:pt x="560" y="42"/>
                    <a:pt x="543" y="25"/>
                  </a:cubicBezTo>
                  <a:cubicBezTo>
                    <a:pt x="518" y="0"/>
                    <a:pt x="493" y="17"/>
                    <a:pt x="493" y="17"/>
                  </a:cubicBezTo>
                  <a:cubicBezTo>
                    <a:pt x="8" y="485"/>
                    <a:pt x="8" y="485"/>
                    <a:pt x="8" y="485"/>
                  </a:cubicBezTo>
                  <a:cubicBezTo>
                    <a:pt x="0" y="494"/>
                    <a:pt x="0" y="494"/>
                    <a:pt x="0" y="494"/>
                  </a:cubicBezTo>
                  <a:lnTo>
                    <a:pt x="142" y="619"/>
                  </a:lnTo>
                  <a:close/>
                  <a:moveTo>
                    <a:pt x="142" y="619"/>
                  </a:moveTo>
                  <a:lnTo>
                    <a:pt x="142" y="61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46">
                <a:defRPr/>
              </a:pPr>
              <a:endParaRPr lang="en-US" dirty="0">
                <a:latin typeface="+mn-lt"/>
                <a:ea typeface="SimSun" charset="0"/>
              </a:endParaRPr>
            </a:p>
          </p:txBody>
        </p:sp>
        <p:sp>
          <p:nvSpPr>
            <p:cNvPr id="42" name="Freeform 410">
              <a:extLst>
                <a:ext uri="{FF2B5EF4-FFF2-40B4-BE49-F238E27FC236}">
                  <a16:creationId xmlns:a16="http://schemas.microsoft.com/office/drawing/2014/main" id="{EB4FEE7B-8592-4316-97BB-2599F40B768C}"/>
                </a:ext>
              </a:extLst>
            </p:cNvPr>
            <p:cNvSpPr>
              <a:spLocks noChangeArrowheads="1"/>
            </p:cNvSpPr>
            <p:nvPr/>
          </p:nvSpPr>
          <p:spPr bwMode="auto">
            <a:xfrm>
              <a:off x="3209925" y="4241799"/>
              <a:ext cx="103188" cy="103188"/>
            </a:xfrm>
            <a:custGeom>
              <a:avLst/>
              <a:gdLst>
                <a:gd name="T0" fmla="*/ 143 w 286"/>
                <a:gd name="T1" fmla="*/ 284 h 285"/>
                <a:gd name="T2" fmla="*/ 151 w 286"/>
                <a:gd name="T3" fmla="*/ 268 h 285"/>
                <a:gd name="T4" fmla="*/ 285 w 286"/>
                <a:gd name="T5" fmla="*/ 125 h 285"/>
                <a:gd name="T6" fmla="*/ 143 w 286"/>
                <a:gd name="T7" fmla="*/ 0 h 285"/>
                <a:gd name="T8" fmla="*/ 9 w 286"/>
                <a:gd name="T9" fmla="*/ 142 h 285"/>
                <a:gd name="T10" fmla="*/ 0 w 286"/>
                <a:gd name="T11" fmla="*/ 151 h 285"/>
                <a:gd name="T12" fmla="*/ 143 w 286"/>
                <a:gd name="T13" fmla="*/ 284 h 285"/>
                <a:gd name="T14" fmla="*/ 59 w 286"/>
                <a:gd name="T15" fmla="*/ 134 h 285"/>
                <a:gd name="T16" fmla="*/ 126 w 286"/>
                <a:gd name="T17" fmla="*/ 59 h 285"/>
                <a:gd name="T18" fmla="*/ 151 w 286"/>
                <a:gd name="T19" fmla="*/ 59 h 285"/>
                <a:gd name="T20" fmla="*/ 159 w 286"/>
                <a:gd name="T21" fmla="*/ 67 h 285"/>
                <a:gd name="T22" fmla="*/ 159 w 286"/>
                <a:gd name="T23" fmla="*/ 75 h 285"/>
                <a:gd name="T24" fmla="*/ 159 w 286"/>
                <a:gd name="T25" fmla="*/ 92 h 285"/>
                <a:gd name="T26" fmla="*/ 92 w 286"/>
                <a:gd name="T27" fmla="*/ 159 h 285"/>
                <a:gd name="T28" fmla="*/ 68 w 286"/>
                <a:gd name="T29" fmla="*/ 167 h 285"/>
                <a:gd name="T30" fmla="*/ 59 w 286"/>
                <a:gd name="T31" fmla="*/ 159 h 285"/>
                <a:gd name="T32" fmla="*/ 59 w 286"/>
                <a:gd name="T33" fmla="*/ 142 h 285"/>
                <a:gd name="T34" fmla="*/ 59 w 286"/>
                <a:gd name="T35" fmla="*/ 134 h 285"/>
                <a:gd name="T36" fmla="*/ 59 w 286"/>
                <a:gd name="T37" fmla="*/ 134 h 285"/>
                <a:gd name="T38" fmla="*/ 59 w 286"/>
                <a:gd name="T39" fmla="*/ 13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 h="285">
                  <a:moveTo>
                    <a:pt x="143" y="284"/>
                  </a:moveTo>
                  <a:cubicBezTo>
                    <a:pt x="151" y="268"/>
                    <a:pt x="151" y="268"/>
                    <a:pt x="151" y="268"/>
                  </a:cubicBezTo>
                  <a:cubicBezTo>
                    <a:pt x="285" y="125"/>
                    <a:pt x="285" y="125"/>
                    <a:pt x="285" y="125"/>
                  </a:cubicBezTo>
                  <a:cubicBezTo>
                    <a:pt x="143" y="0"/>
                    <a:pt x="143" y="0"/>
                    <a:pt x="143" y="0"/>
                  </a:cubicBezTo>
                  <a:cubicBezTo>
                    <a:pt x="9" y="142"/>
                    <a:pt x="9" y="142"/>
                    <a:pt x="9" y="142"/>
                  </a:cubicBezTo>
                  <a:cubicBezTo>
                    <a:pt x="0" y="151"/>
                    <a:pt x="0" y="151"/>
                    <a:pt x="0" y="151"/>
                  </a:cubicBezTo>
                  <a:lnTo>
                    <a:pt x="143" y="284"/>
                  </a:lnTo>
                  <a:close/>
                  <a:moveTo>
                    <a:pt x="59" y="134"/>
                  </a:moveTo>
                  <a:cubicBezTo>
                    <a:pt x="126" y="59"/>
                    <a:pt x="126" y="59"/>
                    <a:pt x="126" y="59"/>
                  </a:cubicBezTo>
                  <a:cubicBezTo>
                    <a:pt x="134" y="50"/>
                    <a:pt x="143" y="50"/>
                    <a:pt x="151" y="59"/>
                  </a:cubicBezTo>
                  <a:cubicBezTo>
                    <a:pt x="159" y="67"/>
                    <a:pt x="159" y="67"/>
                    <a:pt x="159" y="67"/>
                  </a:cubicBezTo>
                  <a:lnTo>
                    <a:pt x="159" y="75"/>
                  </a:lnTo>
                  <a:cubicBezTo>
                    <a:pt x="159" y="84"/>
                    <a:pt x="159" y="84"/>
                    <a:pt x="159" y="92"/>
                  </a:cubicBezTo>
                  <a:cubicBezTo>
                    <a:pt x="92" y="159"/>
                    <a:pt x="92" y="159"/>
                    <a:pt x="92" y="159"/>
                  </a:cubicBezTo>
                  <a:cubicBezTo>
                    <a:pt x="84" y="167"/>
                    <a:pt x="76" y="167"/>
                    <a:pt x="68" y="167"/>
                  </a:cubicBezTo>
                  <a:cubicBezTo>
                    <a:pt x="59" y="159"/>
                    <a:pt x="59" y="159"/>
                    <a:pt x="59" y="159"/>
                  </a:cubicBezTo>
                  <a:cubicBezTo>
                    <a:pt x="59" y="151"/>
                    <a:pt x="59" y="151"/>
                    <a:pt x="59" y="142"/>
                  </a:cubicBezTo>
                  <a:lnTo>
                    <a:pt x="59" y="134"/>
                  </a:lnTo>
                  <a:close/>
                  <a:moveTo>
                    <a:pt x="59" y="134"/>
                  </a:moveTo>
                  <a:lnTo>
                    <a:pt x="59" y="13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46">
                <a:defRPr/>
              </a:pPr>
              <a:endParaRPr lang="en-US" dirty="0">
                <a:latin typeface="+mn-lt"/>
                <a:ea typeface="SimSun" charset="0"/>
              </a:endParaRPr>
            </a:p>
          </p:txBody>
        </p:sp>
        <p:sp>
          <p:nvSpPr>
            <p:cNvPr id="43" name="Freeform 411">
              <a:extLst>
                <a:ext uri="{FF2B5EF4-FFF2-40B4-BE49-F238E27FC236}">
                  <a16:creationId xmlns:a16="http://schemas.microsoft.com/office/drawing/2014/main" id="{DF8D4B73-F98F-4B33-BB4F-61961EA41154}"/>
                </a:ext>
              </a:extLst>
            </p:cNvPr>
            <p:cNvSpPr>
              <a:spLocks noChangeArrowheads="1"/>
            </p:cNvSpPr>
            <p:nvPr/>
          </p:nvSpPr>
          <p:spPr bwMode="auto">
            <a:xfrm>
              <a:off x="3122613" y="4308474"/>
              <a:ext cx="127000" cy="103188"/>
            </a:xfrm>
            <a:custGeom>
              <a:avLst/>
              <a:gdLst>
                <a:gd name="T0" fmla="*/ 343 w 352"/>
                <a:gd name="T1" fmla="*/ 134 h 285"/>
                <a:gd name="T2" fmla="*/ 351 w 352"/>
                <a:gd name="T3" fmla="*/ 125 h 285"/>
                <a:gd name="T4" fmla="*/ 218 w 352"/>
                <a:gd name="T5" fmla="*/ 0 h 285"/>
                <a:gd name="T6" fmla="*/ 209 w 352"/>
                <a:gd name="T7" fmla="*/ 8 h 285"/>
                <a:gd name="T8" fmla="*/ 100 w 352"/>
                <a:gd name="T9" fmla="*/ 276 h 285"/>
                <a:gd name="T10" fmla="*/ 126 w 352"/>
                <a:gd name="T11" fmla="*/ 276 h 285"/>
                <a:gd name="T12" fmla="*/ 134 w 352"/>
                <a:gd name="T13" fmla="*/ 268 h 285"/>
                <a:gd name="T14" fmla="*/ 159 w 352"/>
                <a:gd name="T15" fmla="*/ 217 h 285"/>
                <a:gd name="T16" fmla="*/ 343 w 352"/>
                <a:gd name="T17" fmla="*/ 134 h 285"/>
                <a:gd name="T18" fmla="*/ 218 w 352"/>
                <a:gd name="T19" fmla="*/ 167 h 285"/>
                <a:gd name="T20" fmla="*/ 142 w 352"/>
                <a:gd name="T21" fmla="*/ 192 h 285"/>
                <a:gd name="T22" fmla="*/ 126 w 352"/>
                <a:gd name="T23" fmla="*/ 201 h 285"/>
                <a:gd name="T24" fmla="*/ 109 w 352"/>
                <a:gd name="T25" fmla="*/ 209 h 285"/>
                <a:gd name="T26" fmla="*/ 100 w 352"/>
                <a:gd name="T27" fmla="*/ 201 h 285"/>
                <a:gd name="T28" fmla="*/ 100 w 352"/>
                <a:gd name="T29" fmla="*/ 142 h 285"/>
                <a:gd name="T30" fmla="*/ 109 w 352"/>
                <a:gd name="T31" fmla="*/ 109 h 285"/>
                <a:gd name="T32" fmla="*/ 209 w 352"/>
                <a:gd name="T33" fmla="*/ 150 h 285"/>
                <a:gd name="T34" fmla="*/ 284 w 352"/>
                <a:gd name="T35" fmla="*/ 150 h 285"/>
                <a:gd name="T36" fmla="*/ 218 w 352"/>
                <a:gd name="T37" fmla="*/ 167 h 285"/>
                <a:gd name="T38" fmla="*/ 218 w 352"/>
                <a:gd name="T39" fmla="*/ 167 h 285"/>
                <a:gd name="T40" fmla="*/ 218 w 352"/>
                <a:gd name="T41" fmla="*/ 16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2" h="285">
                  <a:moveTo>
                    <a:pt x="343" y="134"/>
                  </a:moveTo>
                  <a:lnTo>
                    <a:pt x="351" y="125"/>
                  </a:lnTo>
                  <a:cubicBezTo>
                    <a:pt x="218" y="0"/>
                    <a:pt x="218" y="0"/>
                    <a:pt x="218" y="0"/>
                  </a:cubicBezTo>
                  <a:cubicBezTo>
                    <a:pt x="218" y="0"/>
                    <a:pt x="209" y="0"/>
                    <a:pt x="209" y="8"/>
                  </a:cubicBezTo>
                  <a:cubicBezTo>
                    <a:pt x="100" y="34"/>
                    <a:pt x="0" y="142"/>
                    <a:pt x="100" y="276"/>
                  </a:cubicBezTo>
                  <a:cubicBezTo>
                    <a:pt x="109" y="276"/>
                    <a:pt x="117" y="284"/>
                    <a:pt x="126" y="276"/>
                  </a:cubicBezTo>
                  <a:cubicBezTo>
                    <a:pt x="134" y="276"/>
                    <a:pt x="134" y="276"/>
                    <a:pt x="134" y="268"/>
                  </a:cubicBezTo>
                  <a:cubicBezTo>
                    <a:pt x="142" y="251"/>
                    <a:pt x="151" y="226"/>
                    <a:pt x="159" y="217"/>
                  </a:cubicBezTo>
                  <a:cubicBezTo>
                    <a:pt x="192" y="184"/>
                    <a:pt x="284" y="234"/>
                    <a:pt x="343" y="134"/>
                  </a:cubicBezTo>
                  <a:close/>
                  <a:moveTo>
                    <a:pt x="218" y="167"/>
                  </a:moveTo>
                  <a:cubicBezTo>
                    <a:pt x="184" y="167"/>
                    <a:pt x="159" y="167"/>
                    <a:pt x="142" y="192"/>
                  </a:cubicBezTo>
                  <a:cubicBezTo>
                    <a:pt x="134" y="192"/>
                    <a:pt x="134" y="201"/>
                    <a:pt x="126" y="201"/>
                  </a:cubicBezTo>
                  <a:cubicBezTo>
                    <a:pt x="126" y="209"/>
                    <a:pt x="117" y="209"/>
                    <a:pt x="109" y="209"/>
                  </a:cubicBezTo>
                  <a:lnTo>
                    <a:pt x="100" y="201"/>
                  </a:lnTo>
                  <a:cubicBezTo>
                    <a:pt x="92" y="176"/>
                    <a:pt x="92" y="159"/>
                    <a:pt x="100" y="142"/>
                  </a:cubicBezTo>
                  <a:cubicBezTo>
                    <a:pt x="100" y="125"/>
                    <a:pt x="109" y="117"/>
                    <a:pt x="109" y="109"/>
                  </a:cubicBezTo>
                  <a:cubicBezTo>
                    <a:pt x="142" y="134"/>
                    <a:pt x="167" y="150"/>
                    <a:pt x="209" y="150"/>
                  </a:cubicBezTo>
                  <a:cubicBezTo>
                    <a:pt x="234" y="142"/>
                    <a:pt x="259" y="150"/>
                    <a:pt x="284" y="150"/>
                  </a:cubicBezTo>
                  <a:cubicBezTo>
                    <a:pt x="259" y="167"/>
                    <a:pt x="234" y="167"/>
                    <a:pt x="218" y="167"/>
                  </a:cubicBezTo>
                  <a:close/>
                  <a:moveTo>
                    <a:pt x="218" y="167"/>
                  </a:moveTo>
                  <a:lnTo>
                    <a:pt x="218" y="1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46">
                <a:defRPr/>
              </a:pPr>
              <a:endParaRPr lang="en-US" dirty="0">
                <a:latin typeface="+mn-lt"/>
                <a:ea typeface="SimSun" charset="0"/>
              </a:endParaRPr>
            </a:p>
          </p:txBody>
        </p:sp>
      </p:grpSp>
      <p:sp>
        <p:nvSpPr>
          <p:cNvPr id="44" name="AutoShape 96">
            <a:extLst>
              <a:ext uri="{FF2B5EF4-FFF2-40B4-BE49-F238E27FC236}">
                <a16:creationId xmlns:a16="http://schemas.microsoft.com/office/drawing/2014/main" id="{E0ADECC4-8A62-4D93-83B8-0122DD70D90D}"/>
              </a:ext>
            </a:extLst>
          </p:cNvPr>
          <p:cNvSpPr>
            <a:spLocks/>
          </p:cNvSpPr>
          <p:nvPr/>
        </p:nvSpPr>
        <p:spPr bwMode="auto">
          <a:xfrm>
            <a:off x="2485884" y="3009636"/>
            <a:ext cx="523628" cy="5236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bg1"/>
          </a:solidFill>
          <a:ln>
            <a:noFill/>
          </a:ln>
          <a:effectLst/>
          <a:extLst/>
        </p:spPr>
        <p:txBody>
          <a:bodyPr lIns="38102" tIns="38102" rIns="38102" bIns="38102" anchor="ctr"/>
          <a:lstStyle/>
          <a:p>
            <a:pPr defTabSz="342915">
              <a:defRPr/>
            </a:pPr>
            <a:endParaRPr lang="es-ES" sz="22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45" name="AutoShape 25">
            <a:extLst>
              <a:ext uri="{FF2B5EF4-FFF2-40B4-BE49-F238E27FC236}">
                <a16:creationId xmlns:a16="http://schemas.microsoft.com/office/drawing/2014/main" id="{B1DCFD08-10B7-406E-A58E-2A0054443C1D}"/>
              </a:ext>
            </a:extLst>
          </p:cNvPr>
          <p:cNvSpPr>
            <a:spLocks/>
          </p:cNvSpPr>
          <p:nvPr/>
        </p:nvSpPr>
        <p:spPr bwMode="auto">
          <a:xfrm>
            <a:off x="6934278" y="3000614"/>
            <a:ext cx="668836" cy="5315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811" y="10"/>
                  <a:pt x="20921" y="52"/>
                  <a:pt x="21049" y="116"/>
                </a:cubicBezTo>
                <a:cubicBezTo>
                  <a:pt x="21416" y="342"/>
                  <a:pt x="21599" y="730"/>
                  <a:pt x="21599" y="1281"/>
                </a:cubicBezTo>
                <a:lnTo>
                  <a:pt x="21599" y="20332"/>
                </a:lnTo>
                <a:cubicBezTo>
                  <a:pt x="21599" y="20883"/>
                  <a:pt x="21416" y="21271"/>
                  <a:pt x="21049" y="21497"/>
                </a:cubicBezTo>
                <a:cubicBezTo>
                  <a:pt x="20921" y="21564"/>
                  <a:pt x="20811" y="21599"/>
                  <a:pt x="20708" y="21599"/>
                </a:cubicBezTo>
                <a:cubicBezTo>
                  <a:pt x="20451" y="21599"/>
                  <a:pt x="20236" y="21476"/>
                  <a:pt x="20065" y="21229"/>
                </a:cubicBezTo>
                <a:lnTo>
                  <a:pt x="14402" y="13267"/>
                </a:lnTo>
                <a:lnTo>
                  <a:pt x="14402" y="17275"/>
                </a:lnTo>
                <a:cubicBezTo>
                  <a:pt x="14402" y="17801"/>
                  <a:pt x="14331" y="18305"/>
                  <a:pt x="14187" y="18775"/>
                </a:cubicBezTo>
                <a:cubicBezTo>
                  <a:pt x="14042" y="19248"/>
                  <a:pt x="13849" y="19665"/>
                  <a:pt x="13606" y="20028"/>
                </a:cubicBezTo>
                <a:cubicBezTo>
                  <a:pt x="13364" y="20385"/>
                  <a:pt x="13080" y="20671"/>
                  <a:pt x="12757" y="20879"/>
                </a:cubicBezTo>
                <a:cubicBezTo>
                  <a:pt x="12431" y="21091"/>
                  <a:pt x="12084" y="21193"/>
                  <a:pt x="11707" y="21193"/>
                </a:cubicBezTo>
                <a:lnTo>
                  <a:pt x="2705" y="21193"/>
                </a:lnTo>
                <a:cubicBezTo>
                  <a:pt x="2340" y="21193"/>
                  <a:pt x="1990" y="21091"/>
                  <a:pt x="1664" y="20879"/>
                </a:cubicBezTo>
                <a:cubicBezTo>
                  <a:pt x="1334" y="20671"/>
                  <a:pt x="1047" y="20385"/>
                  <a:pt x="802" y="20028"/>
                </a:cubicBezTo>
                <a:cubicBezTo>
                  <a:pt x="555" y="19665"/>
                  <a:pt x="359" y="19252"/>
                  <a:pt x="215" y="18786"/>
                </a:cubicBezTo>
                <a:cubicBezTo>
                  <a:pt x="71" y="18316"/>
                  <a:pt x="0" y="17815"/>
                  <a:pt x="0" y="17275"/>
                </a:cubicBezTo>
                <a:lnTo>
                  <a:pt x="0" y="4293"/>
                </a:lnTo>
                <a:cubicBezTo>
                  <a:pt x="0" y="3760"/>
                  <a:pt x="70" y="3262"/>
                  <a:pt x="215" y="2789"/>
                </a:cubicBezTo>
                <a:cubicBezTo>
                  <a:pt x="359" y="2312"/>
                  <a:pt x="555" y="1906"/>
                  <a:pt x="802" y="1560"/>
                </a:cubicBezTo>
                <a:cubicBezTo>
                  <a:pt x="1047" y="1221"/>
                  <a:pt x="1334" y="946"/>
                  <a:pt x="1664" y="734"/>
                </a:cubicBezTo>
                <a:cubicBezTo>
                  <a:pt x="1990" y="526"/>
                  <a:pt x="2340" y="420"/>
                  <a:pt x="2705" y="420"/>
                </a:cubicBezTo>
                <a:lnTo>
                  <a:pt x="11707" y="420"/>
                </a:lnTo>
                <a:cubicBezTo>
                  <a:pt x="12074" y="420"/>
                  <a:pt x="12421" y="526"/>
                  <a:pt x="12752" y="734"/>
                </a:cubicBezTo>
                <a:cubicBezTo>
                  <a:pt x="13078" y="946"/>
                  <a:pt x="13364" y="1221"/>
                  <a:pt x="13606" y="1560"/>
                </a:cubicBezTo>
                <a:cubicBezTo>
                  <a:pt x="13849" y="1906"/>
                  <a:pt x="14042" y="2312"/>
                  <a:pt x="14187" y="2789"/>
                </a:cubicBezTo>
                <a:cubicBezTo>
                  <a:pt x="14331" y="3262"/>
                  <a:pt x="14402" y="3760"/>
                  <a:pt x="14402" y="4293"/>
                </a:cubicBezTo>
                <a:lnTo>
                  <a:pt x="14402" y="8346"/>
                </a:lnTo>
                <a:lnTo>
                  <a:pt x="20065" y="388"/>
                </a:lnTo>
                <a:cubicBezTo>
                  <a:pt x="20243" y="127"/>
                  <a:pt x="20456" y="0"/>
                  <a:pt x="20708" y="0"/>
                </a:cubicBezTo>
              </a:path>
            </a:pathLst>
          </a:custGeom>
          <a:solidFill>
            <a:schemeClr val="bg1"/>
          </a:solidFill>
          <a:ln>
            <a:noFill/>
          </a:ln>
          <a:effectLst/>
          <a:extLst/>
        </p:spPr>
        <p:txBody>
          <a:bodyPr lIns="38102" tIns="38102" rIns="38102" bIns="38102" anchor="ctr"/>
          <a:lstStyle/>
          <a:p>
            <a:pPr defTabSz="342915">
              <a:defRPr/>
            </a:pPr>
            <a:endParaRPr lang="es-ES" sz="22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Tree>
    <p:extLst>
      <p:ext uri="{BB962C8B-B14F-4D97-AF65-F5344CB8AC3E}">
        <p14:creationId xmlns:p14="http://schemas.microsoft.com/office/powerpoint/2010/main" val="31576727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ppt_w</p:attrName>
                                        </p:attrNameLst>
                                      </p:cBhvr>
                                      <p:tavLst>
                                        <p:tav tm="0">
                                          <p:val>
                                            <p:fltVal val="0"/>
                                          </p:val>
                                        </p:tav>
                                        <p:tav tm="100000">
                                          <p:val>
                                            <p:strVal val="#ppt_w"/>
                                          </p:val>
                                        </p:tav>
                                      </p:tavLst>
                                    </p:anim>
                                    <p:anim calcmode="lin" valueType="num">
                                      <p:cBhvr>
                                        <p:cTn id="16" dur="500" fill="hold"/>
                                        <p:tgtEl>
                                          <p:spTgt spid="44"/>
                                        </p:tgtEl>
                                        <p:attrNameLst>
                                          <p:attrName>ppt_h</p:attrName>
                                        </p:attrNameLst>
                                      </p:cBhvr>
                                      <p:tavLst>
                                        <p:tav tm="0">
                                          <p:val>
                                            <p:fltVal val="0"/>
                                          </p:val>
                                        </p:tav>
                                        <p:tav tm="100000">
                                          <p:val>
                                            <p:strVal val="#ppt_h"/>
                                          </p:val>
                                        </p:tav>
                                      </p:tavLst>
                                    </p:anim>
                                    <p:animEffect transition="in" filter="fade">
                                      <p:cBhvr>
                                        <p:cTn id="17" dur="500"/>
                                        <p:tgtEl>
                                          <p:spTgt spid="44"/>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p:cTn id="35" dur="500" fill="hold"/>
                                        <p:tgtEl>
                                          <p:spTgt spid="45"/>
                                        </p:tgtEl>
                                        <p:attrNameLst>
                                          <p:attrName>ppt_w</p:attrName>
                                        </p:attrNameLst>
                                      </p:cBhvr>
                                      <p:tavLst>
                                        <p:tav tm="0">
                                          <p:val>
                                            <p:fltVal val="0"/>
                                          </p:val>
                                        </p:tav>
                                        <p:tav tm="100000">
                                          <p:val>
                                            <p:strVal val="#ppt_w"/>
                                          </p:val>
                                        </p:tav>
                                      </p:tavLst>
                                    </p:anim>
                                    <p:anim calcmode="lin" valueType="num">
                                      <p:cBhvr>
                                        <p:cTn id="36" dur="500" fill="hold"/>
                                        <p:tgtEl>
                                          <p:spTgt spid="45"/>
                                        </p:tgtEl>
                                        <p:attrNameLst>
                                          <p:attrName>ppt_h</p:attrName>
                                        </p:attrNameLst>
                                      </p:cBhvr>
                                      <p:tavLst>
                                        <p:tav tm="0">
                                          <p:val>
                                            <p:fltVal val="0"/>
                                          </p:val>
                                        </p:tav>
                                        <p:tav tm="100000">
                                          <p:val>
                                            <p:strVal val="#ppt_h"/>
                                          </p:val>
                                        </p:tav>
                                      </p:tavLst>
                                    </p:anim>
                                    <p:animEffect transition="in" filter="fade">
                                      <p:cBhvr>
                                        <p:cTn id="37" dur="500"/>
                                        <p:tgtEl>
                                          <p:spTgt spid="4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ppt_w</p:attrName>
                                        </p:attrNameLst>
                                      </p:cBhvr>
                                      <p:tavLst>
                                        <p:tav tm="0">
                                          <p:val>
                                            <p:fltVal val="0"/>
                                          </p:val>
                                        </p:tav>
                                        <p:tav tm="100000">
                                          <p:val>
                                            <p:strVal val="#ppt_w"/>
                                          </p:val>
                                        </p:tav>
                                      </p:tavLst>
                                    </p:anim>
                                    <p:anim calcmode="lin" valueType="num">
                                      <p:cBhvr>
                                        <p:cTn id="46" dur="500" fill="hold"/>
                                        <p:tgtEl>
                                          <p:spTgt spid="38"/>
                                        </p:tgtEl>
                                        <p:attrNameLst>
                                          <p:attrName>ppt_h</p:attrName>
                                        </p:attrNameLst>
                                      </p:cBhvr>
                                      <p:tavLst>
                                        <p:tav tm="0">
                                          <p:val>
                                            <p:fltVal val="0"/>
                                          </p:val>
                                        </p:tav>
                                        <p:tav tm="100000">
                                          <p:val>
                                            <p:strVal val="#ppt_h"/>
                                          </p:val>
                                        </p:tav>
                                      </p:tavLst>
                                    </p:anim>
                                    <p:animEffect transition="in" filter="fade">
                                      <p:cBhvr>
                                        <p:cTn id="47" dur="500"/>
                                        <p:tgtEl>
                                          <p:spTgt spid="3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p:bldP spid="35" grpId="0"/>
      <p:bldP spid="36" grpId="0"/>
      <p:bldP spid="37" grpId="0"/>
      <p:bldP spid="3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729D5272-1C73-4CF3-A056-BA82E99AAA7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7" name="组合 26">
            <a:extLst>
              <a:ext uri="{FF2B5EF4-FFF2-40B4-BE49-F238E27FC236}">
                <a16:creationId xmlns:a16="http://schemas.microsoft.com/office/drawing/2014/main" id="{5CF64E55-2206-46C8-AFB8-E916E195E5C6}"/>
              </a:ext>
            </a:extLst>
          </p:cNvPr>
          <p:cNvGrpSpPr/>
          <p:nvPr/>
        </p:nvGrpSpPr>
        <p:grpSpPr>
          <a:xfrm>
            <a:off x="5674292" y="1497116"/>
            <a:ext cx="3676134" cy="3172514"/>
            <a:chOff x="6348073" y="1410870"/>
            <a:chExt cx="4443528" cy="3834779"/>
          </a:xfrm>
          <a:solidFill>
            <a:srgbClr val="A2CC4E"/>
          </a:solidFill>
        </p:grpSpPr>
        <p:sp>
          <p:nvSpPr>
            <p:cNvPr id="28" name="Freeform 10">
              <a:extLst>
                <a:ext uri="{FF2B5EF4-FFF2-40B4-BE49-F238E27FC236}">
                  <a16:creationId xmlns:a16="http://schemas.microsoft.com/office/drawing/2014/main" id="{6CEAA149-24DB-4800-89F8-1B8ED65B963A}"/>
                </a:ext>
              </a:extLst>
            </p:cNvPr>
            <p:cNvSpPr>
              <a:spLocks/>
            </p:cNvSpPr>
            <p:nvPr/>
          </p:nvSpPr>
          <p:spPr bwMode="auto">
            <a:xfrm>
              <a:off x="6348073" y="1424349"/>
              <a:ext cx="4433040" cy="61496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noFill/>
              <a:round/>
              <a:headEnd/>
              <a:tailEnd/>
            </a:ln>
          </p:spPr>
          <p:txBody>
            <a:bodyPr lIns="68562" tIns="34281" rIns="68562" bIns="34281"/>
            <a:lstStyle/>
            <a:p>
              <a:endParaRPr lang="zh-CN" altLang="en-US" sz="2200">
                <a:solidFill>
                  <a:schemeClr val="bg1"/>
                </a:solidFill>
                <a:latin typeface="华文新魏" panose="02010800040101010101" pitchFamily="2" charset="-122"/>
                <a:ea typeface="华文新魏" panose="02010800040101010101" pitchFamily="2" charset="-122"/>
              </a:endParaRPr>
            </a:p>
          </p:txBody>
        </p:sp>
        <p:sp>
          <p:nvSpPr>
            <p:cNvPr id="31" name="Rectangle 12">
              <a:extLst>
                <a:ext uri="{FF2B5EF4-FFF2-40B4-BE49-F238E27FC236}">
                  <a16:creationId xmlns:a16="http://schemas.microsoft.com/office/drawing/2014/main" id="{366BA4D5-E344-4F87-881C-7114EB16B4D5}"/>
                </a:ext>
              </a:extLst>
            </p:cNvPr>
            <p:cNvSpPr>
              <a:spLocks noChangeArrowheads="1"/>
            </p:cNvSpPr>
            <p:nvPr/>
          </p:nvSpPr>
          <p:spPr bwMode="auto">
            <a:xfrm>
              <a:off x="6551390" y="1410870"/>
              <a:ext cx="661484" cy="646965"/>
            </a:xfrm>
            <a:prstGeom prst="rect">
              <a:avLst/>
            </a:prstGeom>
            <a:solidFill>
              <a:srgbClr val="EF4546"/>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200">
                <a:solidFill>
                  <a:schemeClr val="bg1"/>
                </a:solidFill>
                <a:latin typeface="华文新魏" panose="02010800040101010101" pitchFamily="2" charset="-122"/>
                <a:ea typeface="华文新魏" panose="02010800040101010101" pitchFamily="2" charset="-122"/>
              </a:endParaRPr>
            </a:p>
          </p:txBody>
        </p:sp>
        <p:sp>
          <p:nvSpPr>
            <p:cNvPr id="32" name="Freeform 10">
              <a:extLst>
                <a:ext uri="{FF2B5EF4-FFF2-40B4-BE49-F238E27FC236}">
                  <a16:creationId xmlns:a16="http://schemas.microsoft.com/office/drawing/2014/main" id="{DCA7E29A-7CE5-46CA-9AAD-771CCCED4CCD}"/>
                </a:ext>
              </a:extLst>
            </p:cNvPr>
            <p:cNvSpPr>
              <a:spLocks/>
            </p:cNvSpPr>
            <p:nvPr/>
          </p:nvSpPr>
          <p:spPr bwMode="auto">
            <a:xfrm>
              <a:off x="6348073" y="2483158"/>
              <a:ext cx="4433040" cy="61496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noFill/>
              <a:round/>
              <a:headEnd/>
              <a:tailEnd/>
            </a:ln>
          </p:spPr>
          <p:txBody>
            <a:bodyPr lIns="68562" tIns="34281" rIns="68562" bIns="34281"/>
            <a:lstStyle/>
            <a:p>
              <a:endParaRPr lang="zh-CN" altLang="en-US" sz="2200" dirty="0">
                <a:solidFill>
                  <a:schemeClr val="bg1"/>
                </a:solidFill>
                <a:latin typeface="华文新魏" panose="02010800040101010101" pitchFamily="2" charset="-122"/>
                <a:ea typeface="华文新魏" panose="02010800040101010101" pitchFamily="2" charset="-122"/>
              </a:endParaRPr>
            </a:p>
          </p:txBody>
        </p:sp>
        <p:sp>
          <p:nvSpPr>
            <p:cNvPr id="33" name="Rectangle 12">
              <a:extLst>
                <a:ext uri="{FF2B5EF4-FFF2-40B4-BE49-F238E27FC236}">
                  <a16:creationId xmlns:a16="http://schemas.microsoft.com/office/drawing/2014/main" id="{F19C4E76-C19C-44C4-82A1-B25721A16D0A}"/>
                </a:ext>
              </a:extLst>
            </p:cNvPr>
            <p:cNvSpPr>
              <a:spLocks noChangeArrowheads="1"/>
            </p:cNvSpPr>
            <p:nvPr/>
          </p:nvSpPr>
          <p:spPr bwMode="auto">
            <a:xfrm>
              <a:off x="6549302" y="2483158"/>
              <a:ext cx="661484" cy="646965"/>
            </a:xfrm>
            <a:prstGeom prst="rect">
              <a:avLst/>
            </a:prstGeom>
            <a:solidFill>
              <a:srgbClr val="EF4546"/>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200">
                <a:solidFill>
                  <a:schemeClr val="bg1"/>
                </a:solidFill>
                <a:latin typeface="华文新魏" panose="02010800040101010101" pitchFamily="2" charset="-122"/>
                <a:ea typeface="华文新魏" panose="02010800040101010101" pitchFamily="2" charset="-122"/>
              </a:endParaRPr>
            </a:p>
          </p:txBody>
        </p:sp>
        <p:sp>
          <p:nvSpPr>
            <p:cNvPr id="36" name="Freeform 10">
              <a:extLst>
                <a:ext uri="{FF2B5EF4-FFF2-40B4-BE49-F238E27FC236}">
                  <a16:creationId xmlns:a16="http://schemas.microsoft.com/office/drawing/2014/main" id="{3F4AC423-50A5-4565-A1AA-CB2A842DD02D}"/>
                </a:ext>
              </a:extLst>
            </p:cNvPr>
            <p:cNvSpPr>
              <a:spLocks/>
            </p:cNvSpPr>
            <p:nvPr/>
          </p:nvSpPr>
          <p:spPr bwMode="auto">
            <a:xfrm>
              <a:off x="6358561" y="3555181"/>
              <a:ext cx="4433040" cy="61496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noFill/>
              <a:round/>
              <a:headEnd/>
              <a:tailEnd/>
            </a:ln>
          </p:spPr>
          <p:txBody>
            <a:bodyPr lIns="68562" tIns="34281" rIns="68562" bIns="34281"/>
            <a:lstStyle/>
            <a:p>
              <a:endParaRPr lang="zh-CN" altLang="en-US" sz="2200" dirty="0">
                <a:solidFill>
                  <a:schemeClr val="bg1"/>
                </a:solidFill>
                <a:latin typeface="华文新魏" panose="02010800040101010101" pitchFamily="2" charset="-122"/>
                <a:ea typeface="华文新魏" panose="02010800040101010101" pitchFamily="2" charset="-122"/>
              </a:endParaRPr>
            </a:p>
          </p:txBody>
        </p:sp>
        <p:sp>
          <p:nvSpPr>
            <p:cNvPr id="38" name="Rectangle 12">
              <a:extLst>
                <a:ext uri="{FF2B5EF4-FFF2-40B4-BE49-F238E27FC236}">
                  <a16:creationId xmlns:a16="http://schemas.microsoft.com/office/drawing/2014/main" id="{7B9AAA05-69F7-4938-8CD8-C347302C5AA2}"/>
                </a:ext>
              </a:extLst>
            </p:cNvPr>
            <p:cNvSpPr>
              <a:spLocks noChangeArrowheads="1"/>
            </p:cNvSpPr>
            <p:nvPr/>
          </p:nvSpPr>
          <p:spPr bwMode="auto">
            <a:xfrm>
              <a:off x="6561878" y="3540398"/>
              <a:ext cx="661484" cy="646965"/>
            </a:xfrm>
            <a:prstGeom prst="rect">
              <a:avLst/>
            </a:prstGeom>
            <a:solidFill>
              <a:srgbClr val="EF4546"/>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200">
                <a:solidFill>
                  <a:schemeClr val="bg1"/>
                </a:solidFill>
                <a:latin typeface="华文新魏" panose="02010800040101010101" pitchFamily="2" charset="-122"/>
                <a:ea typeface="华文新魏" panose="02010800040101010101" pitchFamily="2" charset="-122"/>
              </a:endParaRPr>
            </a:p>
          </p:txBody>
        </p:sp>
        <p:sp>
          <p:nvSpPr>
            <p:cNvPr id="39" name="Freeform 10">
              <a:extLst>
                <a:ext uri="{FF2B5EF4-FFF2-40B4-BE49-F238E27FC236}">
                  <a16:creationId xmlns:a16="http://schemas.microsoft.com/office/drawing/2014/main" id="{86932A99-5636-447D-AD22-6D743092B11F}"/>
                </a:ext>
              </a:extLst>
            </p:cNvPr>
            <p:cNvSpPr>
              <a:spLocks/>
            </p:cNvSpPr>
            <p:nvPr/>
          </p:nvSpPr>
          <p:spPr bwMode="auto">
            <a:xfrm>
              <a:off x="6358561" y="4604252"/>
              <a:ext cx="4433040" cy="61496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noFill/>
              <a:round/>
              <a:headEnd/>
              <a:tailEnd/>
            </a:ln>
          </p:spPr>
          <p:txBody>
            <a:bodyPr lIns="68562" tIns="34281" rIns="68562" bIns="34281"/>
            <a:lstStyle/>
            <a:p>
              <a:endParaRPr lang="zh-CN" altLang="en-US" sz="2200">
                <a:solidFill>
                  <a:schemeClr val="bg1"/>
                </a:solidFill>
                <a:latin typeface="华文新魏" panose="02010800040101010101" pitchFamily="2" charset="-122"/>
                <a:ea typeface="华文新魏" panose="02010800040101010101" pitchFamily="2" charset="-122"/>
              </a:endParaRPr>
            </a:p>
          </p:txBody>
        </p:sp>
        <p:sp>
          <p:nvSpPr>
            <p:cNvPr id="40" name="Rectangle 12">
              <a:extLst>
                <a:ext uri="{FF2B5EF4-FFF2-40B4-BE49-F238E27FC236}">
                  <a16:creationId xmlns:a16="http://schemas.microsoft.com/office/drawing/2014/main" id="{7810B0F8-A6F7-4373-8D63-93118CA3AD3F}"/>
                </a:ext>
              </a:extLst>
            </p:cNvPr>
            <p:cNvSpPr>
              <a:spLocks noChangeArrowheads="1"/>
            </p:cNvSpPr>
            <p:nvPr/>
          </p:nvSpPr>
          <p:spPr bwMode="auto">
            <a:xfrm>
              <a:off x="6561878" y="4598684"/>
              <a:ext cx="661484" cy="646965"/>
            </a:xfrm>
            <a:prstGeom prst="rect">
              <a:avLst/>
            </a:prstGeom>
            <a:solidFill>
              <a:srgbClr val="EF4546"/>
            </a:solid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200">
                <a:solidFill>
                  <a:schemeClr val="bg1"/>
                </a:solidFill>
                <a:latin typeface="华文新魏" panose="02010800040101010101" pitchFamily="2" charset="-122"/>
                <a:ea typeface="华文新魏" panose="02010800040101010101" pitchFamily="2" charset="-122"/>
              </a:endParaRPr>
            </a:p>
          </p:txBody>
        </p:sp>
        <p:sp>
          <p:nvSpPr>
            <p:cNvPr id="41" name="TextBox 105">
              <a:extLst>
                <a:ext uri="{FF2B5EF4-FFF2-40B4-BE49-F238E27FC236}">
                  <a16:creationId xmlns:a16="http://schemas.microsoft.com/office/drawing/2014/main" id="{C5F05DDA-ED7C-4BE0-9174-2ADCC3485AE0}"/>
                </a:ext>
              </a:extLst>
            </p:cNvPr>
            <p:cNvSpPr txBox="1">
              <a:spLocks noChangeArrowheads="1"/>
            </p:cNvSpPr>
            <p:nvPr/>
          </p:nvSpPr>
          <p:spPr bwMode="auto">
            <a:xfrm>
              <a:off x="7405970" y="1469550"/>
              <a:ext cx="3143568" cy="530113"/>
            </a:xfrm>
            <a:prstGeom prst="rect">
              <a:avLst/>
            </a:prstGeom>
            <a:grp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华文新魏" panose="02010800040101010101" pitchFamily="2" charset="-122"/>
                  <a:ea typeface="华文新魏" panose="02010800040101010101" pitchFamily="2" charset="-122"/>
                </a:rPr>
                <a:t>点击加入你的标题</a:t>
              </a:r>
            </a:p>
          </p:txBody>
        </p:sp>
        <p:sp>
          <p:nvSpPr>
            <p:cNvPr id="42" name="TextBox 106">
              <a:extLst>
                <a:ext uri="{FF2B5EF4-FFF2-40B4-BE49-F238E27FC236}">
                  <a16:creationId xmlns:a16="http://schemas.microsoft.com/office/drawing/2014/main" id="{9F217FEC-388B-42EA-884A-74FEF1339F6F}"/>
                </a:ext>
              </a:extLst>
            </p:cNvPr>
            <p:cNvSpPr txBox="1">
              <a:spLocks noChangeArrowheads="1"/>
            </p:cNvSpPr>
            <p:nvPr/>
          </p:nvSpPr>
          <p:spPr bwMode="auto">
            <a:xfrm>
              <a:off x="6691700" y="1426221"/>
              <a:ext cx="339817" cy="604519"/>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chemeClr val="bg1"/>
                  </a:solidFill>
                  <a:latin typeface="华文新魏" panose="02010800040101010101" pitchFamily="2" charset="-122"/>
                  <a:ea typeface="华文新魏" panose="02010800040101010101" pitchFamily="2" charset="-122"/>
                </a:rPr>
                <a:t>1</a:t>
              </a:r>
              <a:endParaRPr lang="zh-CN" altLang="en-US" sz="2800" dirty="0">
                <a:solidFill>
                  <a:schemeClr val="bg1"/>
                </a:solidFill>
                <a:latin typeface="华文新魏" panose="02010800040101010101" pitchFamily="2" charset="-122"/>
                <a:ea typeface="华文新魏" panose="02010800040101010101" pitchFamily="2" charset="-122"/>
              </a:endParaRPr>
            </a:p>
          </p:txBody>
        </p:sp>
        <p:sp>
          <p:nvSpPr>
            <p:cNvPr id="43" name="TextBox 108">
              <a:extLst>
                <a:ext uri="{FF2B5EF4-FFF2-40B4-BE49-F238E27FC236}">
                  <a16:creationId xmlns:a16="http://schemas.microsoft.com/office/drawing/2014/main" id="{EFB50BF2-E0A1-4711-B2EA-1DEFEF04100A}"/>
                </a:ext>
              </a:extLst>
            </p:cNvPr>
            <p:cNvSpPr txBox="1">
              <a:spLocks noChangeArrowheads="1"/>
            </p:cNvSpPr>
            <p:nvPr/>
          </p:nvSpPr>
          <p:spPr bwMode="auto">
            <a:xfrm>
              <a:off x="7405970" y="2554796"/>
              <a:ext cx="3143568" cy="530113"/>
            </a:xfrm>
            <a:prstGeom prst="rect">
              <a:avLst/>
            </a:prstGeom>
            <a:grp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华文新魏" panose="02010800040101010101" pitchFamily="2" charset="-122"/>
                  <a:ea typeface="华文新魏" panose="02010800040101010101" pitchFamily="2" charset="-122"/>
                </a:rPr>
                <a:t>点击加入你的标题</a:t>
              </a:r>
            </a:p>
          </p:txBody>
        </p:sp>
        <p:sp>
          <p:nvSpPr>
            <p:cNvPr id="44" name="TextBox 109">
              <a:extLst>
                <a:ext uri="{FF2B5EF4-FFF2-40B4-BE49-F238E27FC236}">
                  <a16:creationId xmlns:a16="http://schemas.microsoft.com/office/drawing/2014/main" id="{478F2075-8615-4813-A777-3C8C0F91F5FC}"/>
                </a:ext>
              </a:extLst>
            </p:cNvPr>
            <p:cNvSpPr txBox="1">
              <a:spLocks noChangeArrowheads="1"/>
            </p:cNvSpPr>
            <p:nvPr/>
          </p:nvSpPr>
          <p:spPr bwMode="auto">
            <a:xfrm>
              <a:off x="6691700" y="2516015"/>
              <a:ext cx="421197" cy="604519"/>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chemeClr val="bg1"/>
                  </a:solidFill>
                  <a:latin typeface="华文新魏" panose="02010800040101010101" pitchFamily="2" charset="-122"/>
                  <a:ea typeface="华文新魏" panose="02010800040101010101" pitchFamily="2" charset="-122"/>
                </a:rPr>
                <a:t>2</a:t>
              </a:r>
              <a:endParaRPr lang="zh-CN" altLang="en-US" sz="2800" dirty="0">
                <a:solidFill>
                  <a:schemeClr val="bg1"/>
                </a:solidFill>
                <a:latin typeface="华文新魏" panose="02010800040101010101" pitchFamily="2" charset="-122"/>
                <a:ea typeface="华文新魏" panose="02010800040101010101" pitchFamily="2" charset="-122"/>
              </a:endParaRPr>
            </a:p>
          </p:txBody>
        </p:sp>
        <p:sp>
          <p:nvSpPr>
            <p:cNvPr id="45" name="TextBox 115">
              <a:extLst>
                <a:ext uri="{FF2B5EF4-FFF2-40B4-BE49-F238E27FC236}">
                  <a16:creationId xmlns:a16="http://schemas.microsoft.com/office/drawing/2014/main" id="{C6FE4545-B884-4FE0-8832-E8244C4FED66}"/>
                </a:ext>
              </a:extLst>
            </p:cNvPr>
            <p:cNvSpPr txBox="1">
              <a:spLocks noChangeArrowheads="1"/>
            </p:cNvSpPr>
            <p:nvPr/>
          </p:nvSpPr>
          <p:spPr bwMode="auto">
            <a:xfrm>
              <a:off x="7416457" y="3580904"/>
              <a:ext cx="3143568" cy="530113"/>
            </a:xfrm>
            <a:prstGeom prst="rect">
              <a:avLst/>
            </a:prstGeom>
            <a:grp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华文新魏" panose="02010800040101010101" pitchFamily="2" charset="-122"/>
                  <a:ea typeface="华文新魏" panose="02010800040101010101" pitchFamily="2" charset="-122"/>
                </a:rPr>
                <a:t>点击加入你的标题</a:t>
              </a:r>
            </a:p>
          </p:txBody>
        </p:sp>
        <p:sp>
          <p:nvSpPr>
            <p:cNvPr id="46" name="TextBox 116">
              <a:extLst>
                <a:ext uri="{FF2B5EF4-FFF2-40B4-BE49-F238E27FC236}">
                  <a16:creationId xmlns:a16="http://schemas.microsoft.com/office/drawing/2014/main" id="{FE0E4BFB-8BA4-4AEF-BCA8-BE2876B87323}"/>
                </a:ext>
              </a:extLst>
            </p:cNvPr>
            <p:cNvSpPr txBox="1">
              <a:spLocks noChangeArrowheads="1"/>
            </p:cNvSpPr>
            <p:nvPr/>
          </p:nvSpPr>
          <p:spPr bwMode="auto">
            <a:xfrm>
              <a:off x="6702188" y="3555748"/>
              <a:ext cx="421197" cy="604519"/>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chemeClr val="bg1"/>
                  </a:solidFill>
                  <a:latin typeface="华文新魏" panose="02010800040101010101" pitchFamily="2" charset="-122"/>
                  <a:ea typeface="华文新魏" panose="02010800040101010101" pitchFamily="2" charset="-122"/>
                </a:rPr>
                <a:t>3</a:t>
              </a:r>
              <a:endParaRPr lang="zh-CN" altLang="en-US" sz="2800" dirty="0">
                <a:solidFill>
                  <a:schemeClr val="bg1"/>
                </a:solidFill>
                <a:latin typeface="华文新魏" panose="02010800040101010101" pitchFamily="2" charset="-122"/>
                <a:ea typeface="华文新魏" panose="02010800040101010101" pitchFamily="2" charset="-122"/>
              </a:endParaRPr>
            </a:p>
          </p:txBody>
        </p:sp>
        <p:sp>
          <p:nvSpPr>
            <p:cNvPr id="47" name="TextBox 117">
              <a:extLst>
                <a:ext uri="{FF2B5EF4-FFF2-40B4-BE49-F238E27FC236}">
                  <a16:creationId xmlns:a16="http://schemas.microsoft.com/office/drawing/2014/main" id="{BF413C9B-C9C2-433A-946C-E710CD6BCF11}"/>
                </a:ext>
              </a:extLst>
            </p:cNvPr>
            <p:cNvSpPr txBox="1">
              <a:spLocks noChangeArrowheads="1"/>
            </p:cNvSpPr>
            <p:nvPr/>
          </p:nvSpPr>
          <p:spPr bwMode="auto">
            <a:xfrm>
              <a:off x="7416457" y="4639714"/>
              <a:ext cx="3143568" cy="530113"/>
            </a:xfrm>
            <a:prstGeom prst="rect">
              <a:avLst/>
            </a:prstGeom>
            <a:grp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华文新魏" panose="02010800040101010101" pitchFamily="2" charset="-122"/>
                  <a:ea typeface="华文新魏" panose="02010800040101010101" pitchFamily="2" charset="-122"/>
                </a:rPr>
                <a:t>点击加入你的标题</a:t>
              </a:r>
            </a:p>
          </p:txBody>
        </p:sp>
        <p:sp>
          <p:nvSpPr>
            <p:cNvPr id="48" name="TextBox 118">
              <a:extLst>
                <a:ext uri="{FF2B5EF4-FFF2-40B4-BE49-F238E27FC236}">
                  <a16:creationId xmlns:a16="http://schemas.microsoft.com/office/drawing/2014/main" id="{0499209E-7421-4D82-AB1D-7A2788CC1AFA}"/>
                </a:ext>
              </a:extLst>
            </p:cNvPr>
            <p:cNvSpPr txBox="1">
              <a:spLocks noChangeArrowheads="1"/>
            </p:cNvSpPr>
            <p:nvPr/>
          </p:nvSpPr>
          <p:spPr bwMode="auto">
            <a:xfrm>
              <a:off x="6702188" y="4614036"/>
              <a:ext cx="421197" cy="604519"/>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chemeClr val="bg1"/>
                  </a:solidFill>
                  <a:latin typeface="华文新魏" panose="02010800040101010101" pitchFamily="2" charset="-122"/>
                  <a:ea typeface="华文新魏" panose="02010800040101010101" pitchFamily="2" charset="-122"/>
                </a:rPr>
                <a:t>4</a:t>
              </a:r>
              <a:endParaRPr lang="zh-CN" altLang="en-US" sz="2800" dirty="0">
                <a:solidFill>
                  <a:schemeClr val="bg1"/>
                </a:solidFill>
                <a:latin typeface="华文新魏" panose="02010800040101010101" pitchFamily="2" charset="-122"/>
                <a:ea typeface="华文新魏" panose="02010800040101010101" pitchFamily="2" charset="-122"/>
              </a:endParaRPr>
            </a:p>
          </p:txBody>
        </p:sp>
      </p:grpSp>
      <p:sp>
        <p:nvSpPr>
          <p:cNvPr id="49" name="矩形 48">
            <a:extLst>
              <a:ext uri="{FF2B5EF4-FFF2-40B4-BE49-F238E27FC236}">
                <a16:creationId xmlns:a16="http://schemas.microsoft.com/office/drawing/2014/main" id="{1A9FA32A-EDDE-460B-9256-E33752CA0B97}"/>
              </a:ext>
            </a:extLst>
          </p:cNvPr>
          <p:cNvSpPr/>
          <p:nvPr/>
        </p:nvSpPr>
        <p:spPr>
          <a:xfrm>
            <a:off x="2910679" y="2273665"/>
            <a:ext cx="1940176" cy="1137613"/>
          </a:xfrm>
          <a:prstGeom prst="rect">
            <a:avLst/>
          </a:prstGeom>
          <a:solidFill>
            <a:srgbClr val="A2CC4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5400" dirty="0">
                <a:solidFill>
                  <a:schemeClr val="bg1"/>
                </a:solidFill>
                <a:latin typeface="华文新魏" panose="02010800040101010101" pitchFamily="2" charset="-122"/>
                <a:ea typeface="华文新魏" panose="02010800040101010101" pitchFamily="2" charset="-122"/>
              </a:rPr>
              <a:t>目录</a:t>
            </a:r>
            <a:endParaRPr kumimoji="1" lang="en-US" altLang="zh-CN" sz="4400" dirty="0">
              <a:solidFill>
                <a:schemeClr val="bg1"/>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750"/>
                                            <p:tgtEl>
                                              <p:spTgt spid="21"/>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750"/>
                                            <p:tgtEl>
                                              <p:spTgt spid="49"/>
                                            </p:tgtEl>
                                          </p:cBhvr>
                                        </p:animEffect>
                                        <p:anim calcmode="lin" valueType="num">
                                          <p:cBhvr>
                                            <p:cTn id="12" dur="750" fill="hold"/>
                                            <p:tgtEl>
                                              <p:spTgt spid="49"/>
                                            </p:tgtEl>
                                            <p:attrNameLst>
                                              <p:attrName>ppt_x</p:attrName>
                                            </p:attrNameLst>
                                          </p:cBhvr>
                                          <p:tavLst>
                                            <p:tav tm="0">
                                              <p:val>
                                                <p:strVal val="#ppt_x"/>
                                              </p:val>
                                            </p:tav>
                                            <p:tav tm="100000">
                                              <p:val>
                                                <p:strVal val="#ppt_x"/>
                                              </p:val>
                                            </p:tav>
                                          </p:tavLst>
                                        </p:anim>
                                        <p:anim calcmode="lin" valueType="num">
                                          <p:cBhvr>
                                            <p:cTn id="13" dur="750" fill="hold"/>
                                            <p:tgtEl>
                                              <p:spTgt spid="4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nodeType="afterEffect" p14:presetBounceEnd="50000">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14:bounceEnd="50000">
                                          <p:cBhvr additive="base">
                                            <p:cTn id="17" dur="1000" fill="hold"/>
                                            <p:tgtEl>
                                              <p:spTgt spid="27"/>
                                            </p:tgtEl>
                                            <p:attrNameLst>
                                              <p:attrName>ppt_x</p:attrName>
                                            </p:attrNameLst>
                                          </p:cBhvr>
                                          <p:tavLst>
                                            <p:tav tm="0">
                                              <p:val>
                                                <p:strVal val="1+#ppt_w/2"/>
                                              </p:val>
                                            </p:tav>
                                            <p:tav tm="100000">
                                              <p:val>
                                                <p:strVal val="#ppt_x"/>
                                              </p:val>
                                            </p:tav>
                                          </p:tavLst>
                                        </p:anim>
                                        <p:anim calcmode="lin" valueType="num" p14:bounceEnd="50000">
                                          <p:cBhvr additive="base">
                                            <p:cTn id="18"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750"/>
                                            <p:tgtEl>
                                              <p:spTgt spid="21"/>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750"/>
                                            <p:tgtEl>
                                              <p:spTgt spid="49"/>
                                            </p:tgtEl>
                                          </p:cBhvr>
                                        </p:animEffect>
                                        <p:anim calcmode="lin" valueType="num">
                                          <p:cBhvr>
                                            <p:cTn id="12" dur="750" fill="hold"/>
                                            <p:tgtEl>
                                              <p:spTgt spid="49"/>
                                            </p:tgtEl>
                                            <p:attrNameLst>
                                              <p:attrName>ppt_x</p:attrName>
                                            </p:attrNameLst>
                                          </p:cBhvr>
                                          <p:tavLst>
                                            <p:tav tm="0">
                                              <p:val>
                                                <p:strVal val="#ppt_x"/>
                                              </p:val>
                                            </p:tav>
                                            <p:tav tm="100000">
                                              <p:val>
                                                <p:strVal val="#ppt_x"/>
                                              </p:val>
                                            </p:tav>
                                          </p:tavLst>
                                        </p:anim>
                                        <p:anim calcmode="lin" valueType="num">
                                          <p:cBhvr>
                                            <p:cTn id="13" dur="750" fill="hold"/>
                                            <p:tgtEl>
                                              <p:spTgt spid="4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1000" fill="hold"/>
                                            <p:tgtEl>
                                              <p:spTgt spid="27"/>
                                            </p:tgtEl>
                                            <p:attrNameLst>
                                              <p:attrName>ppt_x</p:attrName>
                                            </p:attrNameLst>
                                          </p:cBhvr>
                                          <p:tavLst>
                                            <p:tav tm="0">
                                              <p:val>
                                                <p:strVal val="1+#ppt_w/2"/>
                                              </p:val>
                                            </p:tav>
                                            <p:tav tm="100000">
                                              <p:val>
                                                <p:strVal val="#ppt_x"/>
                                              </p:val>
                                            </p:tav>
                                          </p:tavLst>
                                        </p:anim>
                                        <p:anim calcmode="lin" valueType="num">
                                          <p:cBhvr additive="base">
                                            <p:cTn id="18"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84DF539-108A-4CAE-A202-9E1F044774D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9" name="矩形 28">
            <a:extLst>
              <a:ext uri="{FF2B5EF4-FFF2-40B4-BE49-F238E27FC236}">
                <a16:creationId xmlns:a16="http://schemas.microsoft.com/office/drawing/2014/main" id="{7893D559-58F5-4F3B-8BD7-79A456687A80}"/>
              </a:ext>
            </a:extLst>
          </p:cNvPr>
          <p:cNvSpPr/>
          <p:nvPr/>
        </p:nvSpPr>
        <p:spPr>
          <a:xfrm>
            <a:off x="5397304" y="2213672"/>
            <a:ext cx="5093608" cy="830997"/>
          </a:xfrm>
          <a:prstGeom prst="rect">
            <a:avLst/>
          </a:prstGeom>
        </p:spPr>
        <p:txBody>
          <a:bodyPr wrap="square" lIns="0" tIns="0" rIns="0" bIns="0">
            <a:spAutoFit/>
          </a:bodyPr>
          <a:lstStyle/>
          <a:p>
            <a:pPr eaLnBrk="1" hangingPunct="1">
              <a:defRPr/>
            </a:pPr>
            <a:r>
              <a:rPr lang="zh-CN" altLang="en-US" sz="5400" spc="-150" noProof="1">
                <a:solidFill>
                  <a:srgbClr val="EF4546"/>
                </a:solidFill>
                <a:latin typeface="华文新魏" panose="02010800040101010101" pitchFamily="2" charset="-122"/>
                <a:ea typeface="华文新魏" panose="02010800040101010101" pitchFamily="2" charset="-122"/>
                <a:cs typeface="+mn-ea"/>
                <a:sym typeface="Arial" panose="020B0604020202020204" pitchFamily="34" charset="0"/>
              </a:rPr>
              <a:t>加入标题描述</a:t>
            </a:r>
          </a:p>
        </p:txBody>
      </p:sp>
      <p:sp>
        <p:nvSpPr>
          <p:cNvPr id="30" name="TextBox 11">
            <a:extLst>
              <a:ext uri="{FF2B5EF4-FFF2-40B4-BE49-F238E27FC236}">
                <a16:creationId xmlns:a16="http://schemas.microsoft.com/office/drawing/2014/main" id="{A9993633-FC6B-4809-B9A1-66AF92698D48}"/>
              </a:ext>
            </a:extLst>
          </p:cNvPr>
          <p:cNvSpPr txBox="1"/>
          <p:nvPr/>
        </p:nvSpPr>
        <p:spPr>
          <a:xfrm>
            <a:off x="5271265" y="3044669"/>
            <a:ext cx="4307589" cy="307777"/>
          </a:xfrm>
          <a:prstGeom prst="rect">
            <a:avLst/>
          </a:prstGeom>
          <a:noFill/>
        </p:spPr>
        <p:txBody>
          <a:bodyPr wrap="none">
            <a:spAutoFit/>
          </a:bodyPr>
          <a:lstStyle/>
          <a:p>
            <a:pPr marL="171450" lvl="1" indent="-171450">
              <a:buFont typeface="Arial" panose="020B0604020202020204" pitchFamily="34" charset="0"/>
              <a:buChar char="•"/>
              <a:defRPr/>
            </a:pPr>
            <a:r>
              <a:rPr lang="zh-CN" altLang="en-US" sz="1400" noProof="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4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a:extLst>
              <a:ext uri="{FF2B5EF4-FFF2-40B4-BE49-F238E27FC236}">
                <a16:creationId xmlns:a16="http://schemas.microsoft.com/office/drawing/2014/main" id="{0FDA0886-9557-4018-81E1-901559E1D430}"/>
              </a:ext>
            </a:extLst>
          </p:cNvPr>
          <p:cNvSpPr txBox="1"/>
          <p:nvPr/>
        </p:nvSpPr>
        <p:spPr>
          <a:xfrm>
            <a:off x="5271265" y="3285969"/>
            <a:ext cx="4307589" cy="307777"/>
          </a:xfrm>
          <a:prstGeom prst="rect">
            <a:avLst/>
          </a:prstGeom>
          <a:noFill/>
        </p:spPr>
        <p:txBody>
          <a:bodyPr wrap="none">
            <a:spAutoFit/>
          </a:bodyPr>
          <a:lstStyle/>
          <a:p>
            <a:pPr marL="171450" lvl="1" indent="-171450">
              <a:buFont typeface="Arial" panose="020B0604020202020204" pitchFamily="34" charset="0"/>
              <a:buChar char="•"/>
              <a:defRPr/>
            </a:pPr>
            <a:r>
              <a:rPr lang="zh-CN" altLang="en-US" sz="1400" noProof="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4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a:extLst>
              <a:ext uri="{FF2B5EF4-FFF2-40B4-BE49-F238E27FC236}">
                <a16:creationId xmlns:a16="http://schemas.microsoft.com/office/drawing/2014/main" id="{3F614A50-C9B7-486C-AE32-34F32E7A9E80}"/>
              </a:ext>
            </a:extLst>
          </p:cNvPr>
          <p:cNvSpPr/>
          <p:nvPr/>
        </p:nvSpPr>
        <p:spPr>
          <a:xfrm>
            <a:off x="3042550" y="2381511"/>
            <a:ext cx="1991519" cy="1212235"/>
          </a:xfrm>
          <a:prstGeom prst="rect">
            <a:avLst/>
          </a:prstGeom>
          <a:solidFill>
            <a:srgbClr val="A2CC4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5400" dirty="0">
                <a:solidFill>
                  <a:schemeClr val="bg1"/>
                </a:solidFill>
                <a:latin typeface="华文新魏" panose="02010800040101010101" pitchFamily="2" charset="-122"/>
                <a:ea typeface="华文新魏" panose="02010800040101010101" pitchFamily="2" charset="-122"/>
              </a:rPr>
              <a:t>04</a:t>
            </a:r>
            <a:endParaRPr kumimoji="1" lang="en-US" altLang="zh-CN" sz="4400" dirty="0">
              <a:solidFill>
                <a:schemeClr val="bg1"/>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64069196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750"/>
                                        <p:tgtEl>
                                          <p:spTgt spid="32"/>
                                        </p:tgtEl>
                                      </p:cBhvr>
                                    </p:animEffect>
                                    <p:anim calcmode="lin" valueType="num">
                                      <p:cBhvr>
                                        <p:cTn id="12" dur="750" fill="hold"/>
                                        <p:tgtEl>
                                          <p:spTgt spid="32"/>
                                        </p:tgtEl>
                                        <p:attrNameLst>
                                          <p:attrName>ppt_x</p:attrName>
                                        </p:attrNameLst>
                                      </p:cBhvr>
                                      <p:tavLst>
                                        <p:tav tm="0">
                                          <p:val>
                                            <p:strVal val="#ppt_x"/>
                                          </p:val>
                                        </p:tav>
                                        <p:tav tm="100000">
                                          <p:val>
                                            <p:strVal val="#ppt_x"/>
                                          </p:val>
                                        </p:tav>
                                      </p:tavLst>
                                    </p:anim>
                                    <p:anim calcmode="lin" valueType="num">
                                      <p:cBhvr>
                                        <p:cTn id="13" dur="750" fill="hold"/>
                                        <p:tgtEl>
                                          <p:spTgt spid="3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3" presetClass="entr" presetSubtype="32"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strVal val="4*#ppt_w"/>
                                          </p:val>
                                        </p:tav>
                                        <p:tav tm="100000">
                                          <p:val>
                                            <p:strVal val="#ppt_w"/>
                                          </p:val>
                                        </p:tav>
                                      </p:tavLst>
                                    </p:anim>
                                    <p:anim calcmode="lin" valueType="num">
                                      <p:cBhvr>
                                        <p:cTn id="18" dur="500" fill="hold"/>
                                        <p:tgtEl>
                                          <p:spTgt spid="29"/>
                                        </p:tgtEl>
                                        <p:attrNameLst>
                                          <p:attrName>ppt_h</p:attrName>
                                        </p:attrNameLst>
                                      </p:cBhvr>
                                      <p:tavLst>
                                        <p:tav tm="0">
                                          <p:val>
                                            <p:strVal val="4*#ppt_h"/>
                                          </p:val>
                                        </p:tav>
                                        <p:tav tm="100000">
                                          <p:val>
                                            <p:strVal val="#ppt_h"/>
                                          </p:val>
                                        </p:tav>
                                      </p:tavLst>
                                    </p:anim>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p:tgtEl>
                                          <p:spTgt spid="30"/>
                                        </p:tgtEl>
                                        <p:attrNameLst>
                                          <p:attrName>ppt_x</p:attrName>
                                        </p:attrNameLst>
                                      </p:cBhvr>
                                      <p:tavLst>
                                        <p:tav tm="0">
                                          <p:val>
                                            <p:strVal val="#ppt_x-#ppt_w*1.125000"/>
                                          </p:val>
                                        </p:tav>
                                        <p:tav tm="100000">
                                          <p:val>
                                            <p:strVal val="#ppt_x"/>
                                          </p:val>
                                        </p:tav>
                                      </p:tavLst>
                                    </p:anim>
                                    <p:animEffect transition="in" filter="wipe(right)">
                                      <p:cBhvr>
                                        <p:cTn id="23" dur="500"/>
                                        <p:tgtEl>
                                          <p:spTgt spid="30"/>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p:tgtEl>
                                          <p:spTgt spid="31"/>
                                        </p:tgtEl>
                                        <p:attrNameLst>
                                          <p:attrName>ppt_x</p:attrName>
                                        </p:attrNameLst>
                                      </p:cBhvr>
                                      <p:tavLst>
                                        <p:tav tm="0">
                                          <p:val>
                                            <p:strVal val="#ppt_x-#ppt_w*1.125000"/>
                                          </p:val>
                                        </p:tav>
                                        <p:tav tm="100000">
                                          <p:val>
                                            <p:strVal val="#ppt_x"/>
                                          </p:val>
                                        </p:tav>
                                      </p:tavLst>
                                    </p:anim>
                                    <p:animEffect transition="in" filter="wipe(right)">
                                      <p:cBhvr>
                                        <p:cTn id="2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sp>
        <p:nvSpPr>
          <p:cNvPr id="7" name="矩形 6">
            <a:extLst>
              <a:ext uri="{FF2B5EF4-FFF2-40B4-BE49-F238E27FC236}">
                <a16:creationId xmlns:a16="http://schemas.microsoft.com/office/drawing/2014/main" id="{B871AD34-9109-4509-9ADD-06D570D63B43}"/>
              </a:ext>
            </a:extLst>
          </p:cNvPr>
          <p:cNvSpPr/>
          <p:nvPr/>
        </p:nvSpPr>
        <p:spPr>
          <a:xfrm>
            <a:off x="6154058" y="1897182"/>
            <a:ext cx="4815022" cy="408270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dirty="0"/>
          </a:p>
        </p:txBody>
      </p:sp>
      <p:sp>
        <p:nvSpPr>
          <p:cNvPr id="10" name="TextBox 9">
            <a:extLst>
              <a:ext uri="{FF2B5EF4-FFF2-40B4-BE49-F238E27FC236}">
                <a16:creationId xmlns:a16="http://schemas.microsoft.com/office/drawing/2014/main" id="{8D334CC2-6B23-4929-A1C5-B332FFEE3371}"/>
              </a:ext>
            </a:extLst>
          </p:cNvPr>
          <p:cNvSpPr txBox="1"/>
          <p:nvPr/>
        </p:nvSpPr>
        <p:spPr>
          <a:xfrm>
            <a:off x="1240951" y="1897183"/>
            <a:ext cx="4659828" cy="3894018"/>
          </a:xfrm>
          <a:prstGeom prst="rect">
            <a:avLst/>
          </a:prstGeom>
          <a:noFill/>
        </p:spPr>
        <p:txBody>
          <a:bodyPr wrap="square" lIns="0" tIns="0" rIns="91420" bIns="0" numCol="2" spcCol="274258" rtlCol="0">
            <a:noAutofit/>
          </a:bodyPr>
          <a:lstStyle/>
          <a:p>
            <a:pPr algn="just"/>
            <a:r>
              <a:rPr lang="zh-CN" altLang="en-US" sz="1400" dirty="0">
                <a:solidFill>
                  <a:schemeClr val="bg1">
                    <a:lumMod val="50000"/>
                  </a:schemeClr>
                </a:solidFill>
                <a:latin typeface="+mn-ea"/>
                <a:cs typeface="Calibri"/>
              </a:rPr>
              <a:t>相关并符合整体语言风格，语言描述尽量简洁生动。尽量将每页幻灯片的字数控制在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分钟之内。此处添加详细文本描述，建议与标题相关并符合整体语言风格，语言描述尽量简洁生动。</a:t>
            </a:r>
            <a:endParaRPr lang="en-US" altLang="zh-CN" sz="1400" dirty="0">
              <a:solidFill>
                <a:schemeClr val="bg1">
                  <a:lumMod val="50000"/>
                </a:schemeClr>
              </a:solidFill>
              <a:latin typeface="+mn-ea"/>
              <a:cs typeface="Calibri"/>
            </a:endParaRPr>
          </a:p>
          <a:p>
            <a:pPr algn="just"/>
            <a:endParaRPr lang="en-US" altLang="zh-CN" sz="1400" dirty="0">
              <a:solidFill>
                <a:schemeClr val="bg1">
                  <a:lumMod val="50000"/>
                </a:schemeClr>
              </a:solidFill>
              <a:latin typeface="+mn-ea"/>
              <a:cs typeface="Calibri"/>
            </a:endParaRPr>
          </a:p>
          <a:p>
            <a:pPr algn="just"/>
            <a:r>
              <a:rPr lang="zh-CN" altLang="en-US" sz="1400" dirty="0">
                <a:solidFill>
                  <a:schemeClr val="bg1">
                    <a:lumMod val="50000"/>
                  </a:schemeClr>
                </a:solidFill>
                <a:latin typeface="+mn-ea"/>
                <a:cs typeface="Calibri"/>
              </a:rPr>
              <a:t>此处添加详细文本描述，建议与标题相关并符合整体语言风格，语言描述尽量简洁生动。</a:t>
            </a:r>
            <a:endParaRPr lang="en-US" altLang="zh-CN" sz="1400" dirty="0">
              <a:solidFill>
                <a:schemeClr val="bg1">
                  <a:lumMod val="50000"/>
                </a:schemeClr>
              </a:solidFill>
              <a:latin typeface="+mn-ea"/>
              <a:cs typeface="Calibri"/>
            </a:endParaRPr>
          </a:p>
          <a:p>
            <a:pPr algn="just"/>
            <a:r>
              <a:rPr lang="zh-CN" altLang="en-US" sz="1400" dirty="0">
                <a:solidFill>
                  <a:schemeClr val="bg1">
                    <a:lumMod val="50000"/>
                  </a:schemeClr>
                </a:solidFill>
                <a:latin typeface="+mn-ea"/>
                <a:cs typeface="Calibri"/>
              </a:rPr>
              <a:t>此处添加详细文本描述，建议与标题相关并符合整体语言风格，语言描述尽量简洁生动。尽量将每页幻灯片的字数控制在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分钟之内。此处添加详细文本描述，建议与标题相关并符合整体语言风格，语言描述尽量简洁生动。</a:t>
            </a:r>
            <a:endParaRPr lang="en-US" altLang="zh-CN" sz="1400" dirty="0">
              <a:solidFill>
                <a:schemeClr val="bg1">
                  <a:lumMod val="50000"/>
                </a:schemeClr>
              </a:solidFill>
              <a:latin typeface="+mn-ea"/>
              <a:cs typeface="Calibri"/>
            </a:endParaRPr>
          </a:p>
          <a:p>
            <a:pPr algn="just"/>
            <a:endParaRPr lang="en-US" altLang="zh-CN" sz="1400" dirty="0">
              <a:solidFill>
                <a:schemeClr val="bg1">
                  <a:lumMod val="50000"/>
                </a:schemeClr>
              </a:solidFill>
              <a:latin typeface="+mn-ea"/>
              <a:cs typeface="Calibri"/>
            </a:endParaRPr>
          </a:p>
          <a:p>
            <a:pPr algn="just"/>
            <a:r>
              <a:rPr lang="zh-CN" altLang="en-US" sz="1400" dirty="0">
                <a:solidFill>
                  <a:schemeClr val="bg1">
                    <a:lumMod val="50000"/>
                  </a:schemeClr>
                </a:solidFill>
                <a:latin typeface="+mn-ea"/>
                <a:cs typeface="Calibri"/>
              </a:rPr>
              <a:t>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分钟之内。此处添加详细文本描述，建议与标题尽量将每页幻灯片的字数控制在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分钟之内。此处添加详细文本描述，建议与标题</a:t>
            </a:r>
          </a:p>
          <a:p>
            <a:pPr algn="just"/>
            <a:r>
              <a:rPr lang="zh-CN" altLang="en-US" sz="1400" dirty="0">
                <a:solidFill>
                  <a:schemeClr val="bg1">
                    <a:lumMod val="50000"/>
                  </a:schemeClr>
                </a:solidFill>
                <a:latin typeface="+mn-ea"/>
                <a:cs typeface="Calibri"/>
              </a:rPr>
              <a:t>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a:t>
            </a:r>
          </a:p>
        </p:txBody>
      </p:sp>
    </p:spTree>
    <p:extLst>
      <p:ext uri="{BB962C8B-B14F-4D97-AF65-F5344CB8AC3E}">
        <p14:creationId xmlns:p14="http://schemas.microsoft.com/office/powerpoint/2010/main" val="391194977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7" name="Group 17">
            <a:extLst>
              <a:ext uri="{FF2B5EF4-FFF2-40B4-BE49-F238E27FC236}">
                <a16:creationId xmlns:a16="http://schemas.microsoft.com/office/drawing/2014/main" id="{11C43708-9DD3-450C-ACA9-501654D6DF14}"/>
              </a:ext>
            </a:extLst>
          </p:cNvPr>
          <p:cNvGrpSpPr>
            <a:grpSpLocks/>
          </p:cNvGrpSpPr>
          <p:nvPr/>
        </p:nvGrpSpPr>
        <p:grpSpPr bwMode="auto">
          <a:xfrm>
            <a:off x="4313795" y="1928166"/>
            <a:ext cx="4131150" cy="4132424"/>
            <a:chOff x="4266588" y="1928705"/>
            <a:chExt cx="3641651" cy="3641446"/>
          </a:xfrm>
        </p:grpSpPr>
        <p:grpSp>
          <p:nvGrpSpPr>
            <p:cNvPr id="10" name="Group 28">
              <a:extLst>
                <a:ext uri="{FF2B5EF4-FFF2-40B4-BE49-F238E27FC236}">
                  <a16:creationId xmlns:a16="http://schemas.microsoft.com/office/drawing/2014/main" id="{C4FDEB30-AD01-4C6D-837C-5EB0BCAA3E4B}"/>
                </a:ext>
              </a:extLst>
            </p:cNvPr>
            <p:cNvGrpSpPr>
              <a:grpSpLocks/>
            </p:cNvGrpSpPr>
            <p:nvPr/>
          </p:nvGrpSpPr>
          <p:grpSpPr bwMode="auto">
            <a:xfrm>
              <a:off x="4266588" y="1928705"/>
              <a:ext cx="3641651" cy="3641446"/>
              <a:chOff x="4239694" y="2062055"/>
              <a:chExt cx="3641651" cy="3641446"/>
            </a:xfrm>
          </p:grpSpPr>
          <p:sp>
            <p:nvSpPr>
              <p:cNvPr id="15" name="Freeform 3">
                <a:extLst>
                  <a:ext uri="{FF2B5EF4-FFF2-40B4-BE49-F238E27FC236}">
                    <a16:creationId xmlns:a16="http://schemas.microsoft.com/office/drawing/2014/main" id="{B70C59FF-D899-4AEE-915A-C108A868B82D}"/>
                  </a:ext>
                </a:extLst>
              </p:cNvPr>
              <p:cNvSpPr>
                <a:spLocks noChangeArrowheads="1"/>
              </p:cNvSpPr>
              <p:nvPr/>
            </p:nvSpPr>
            <p:spPr bwMode="auto">
              <a:xfrm rot="13978264">
                <a:off x="4254033" y="3385875"/>
                <a:ext cx="1858821" cy="1887500"/>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A2CC4E"/>
              </a:solidFill>
              <a:ln>
                <a:noFill/>
              </a:ln>
              <a:effectLst/>
            </p:spPr>
            <p:txBody>
              <a:bodyPr wrap="none" anchor="ctr"/>
              <a:lstStyle/>
              <a:p>
                <a:pPr defTabSz="685783">
                  <a:defRPr/>
                </a:pPr>
                <a:endParaRPr lang="en-US" sz="1600">
                  <a:latin typeface="+mn-lt"/>
                </a:endParaRPr>
              </a:p>
            </p:txBody>
          </p:sp>
          <p:sp>
            <p:nvSpPr>
              <p:cNvPr id="16" name="Freeform 3">
                <a:extLst>
                  <a:ext uri="{FF2B5EF4-FFF2-40B4-BE49-F238E27FC236}">
                    <a16:creationId xmlns:a16="http://schemas.microsoft.com/office/drawing/2014/main" id="{49755CAB-AD9A-4330-ACF9-CE26E5C8017A}"/>
                  </a:ext>
                </a:extLst>
              </p:cNvPr>
              <p:cNvSpPr>
                <a:spLocks noChangeArrowheads="1"/>
              </p:cNvSpPr>
              <p:nvPr/>
            </p:nvSpPr>
            <p:spPr bwMode="auto">
              <a:xfrm rot="3202081">
                <a:off x="6007392" y="2500911"/>
                <a:ext cx="1860407" cy="1887499"/>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A2CC4E"/>
              </a:solidFill>
              <a:ln>
                <a:noFill/>
              </a:ln>
              <a:effectLst/>
            </p:spPr>
            <p:txBody>
              <a:bodyPr wrap="none" anchor="ctr"/>
              <a:lstStyle/>
              <a:p>
                <a:pPr defTabSz="685783">
                  <a:defRPr/>
                </a:pPr>
                <a:endParaRPr lang="en-US" sz="1600">
                  <a:latin typeface="+mn-lt"/>
                </a:endParaRPr>
              </a:p>
            </p:txBody>
          </p:sp>
          <p:sp>
            <p:nvSpPr>
              <p:cNvPr id="17" name="Freeform 3">
                <a:extLst>
                  <a:ext uri="{FF2B5EF4-FFF2-40B4-BE49-F238E27FC236}">
                    <a16:creationId xmlns:a16="http://schemas.microsoft.com/office/drawing/2014/main" id="{20312825-7E6A-4842-B177-DD411AF9C950}"/>
                  </a:ext>
                </a:extLst>
              </p:cNvPr>
              <p:cNvSpPr>
                <a:spLocks noChangeArrowheads="1"/>
              </p:cNvSpPr>
              <p:nvPr/>
            </p:nvSpPr>
            <p:spPr bwMode="auto">
              <a:xfrm rot="19397468">
                <a:off x="4695298" y="2062055"/>
                <a:ext cx="1860512" cy="1887392"/>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EF4546"/>
              </a:solidFill>
              <a:ln>
                <a:noFill/>
              </a:ln>
              <a:effectLst/>
            </p:spPr>
            <p:txBody>
              <a:bodyPr wrap="none" anchor="ctr"/>
              <a:lstStyle/>
              <a:p>
                <a:pPr defTabSz="685783">
                  <a:defRPr/>
                </a:pPr>
                <a:endParaRPr lang="en-US" sz="1600">
                  <a:latin typeface="+mn-lt"/>
                </a:endParaRPr>
              </a:p>
            </p:txBody>
          </p:sp>
          <p:sp>
            <p:nvSpPr>
              <p:cNvPr id="18" name="Freeform 35">
                <a:extLst>
                  <a:ext uri="{FF2B5EF4-FFF2-40B4-BE49-F238E27FC236}">
                    <a16:creationId xmlns:a16="http://schemas.microsoft.com/office/drawing/2014/main" id="{A191F27E-A994-4ECF-9468-227FA9A71264}"/>
                  </a:ext>
                </a:extLst>
              </p:cNvPr>
              <p:cNvSpPr>
                <a:spLocks noChangeArrowheads="1"/>
              </p:cNvSpPr>
              <p:nvPr/>
            </p:nvSpPr>
            <p:spPr bwMode="auto">
              <a:xfrm rot="8579122">
                <a:off x="5565230" y="3816108"/>
                <a:ext cx="1860512" cy="188739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EF4546"/>
              </a:solidFill>
              <a:ln>
                <a:noFill/>
              </a:ln>
              <a:effectLst/>
            </p:spPr>
            <p:txBody>
              <a:bodyPr wrap="none" anchor="ctr"/>
              <a:lstStyle/>
              <a:p>
                <a:pPr defTabSz="685783">
                  <a:defRPr/>
                </a:pPr>
                <a:endParaRPr lang="en-US" sz="1600">
                  <a:latin typeface="+mn-lt"/>
                </a:endParaRPr>
              </a:p>
            </p:txBody>
          </p:sp>
        </p:grpSp>
        <p:sp>
          <p:nvSpPr>
            <p:cNvPr id="11" name="Freeform 11">
              <a:extLst>
                <a:ext uri="{FF2B5EF4-FFF2-40B4-BE49-F238E27FC236}">
                  <a16:creationId xmlns:a16="http://schemas.microsoft.com/office/drawing/2014/main" id="{40A45343-FC7B-4863-BF79-FFE953A9A988}"/>
                </a:ext>
              </a:extLst>
            </p:cNvPr>
            <p:cNvSpPr>
              <a:spLocks noEditPoints="1"/>
            </p:cNvSpPr>
            <p:nvPr/>
          </p:nvSpPr>
          <p:spPr bwMode="auto">
            <a:xfrm>
              <a:off x="4845175" y="3947979"/>
              <a:ext cx="571344" cy="472924"/>
            </a:xfrm>
            <a:custGeom>
              <a:avLst/>
              <a:gdLst>
                <a:gd name="T0" fmla="*/ 517594 w 287"/>
                <a:gd name="T1" fmla="*/ 155646 h 237"/>
                <a:gd name="T2" fmla="*/ 485742 w 287"/>
                <a:gd name="T3" fmla="*/ 187573 h 237"/>
                <a:gd name="T4" fmla="*/ 517594 w 287"/>
                <a:gd name="T5" fmla="*/ 221496 h 237"/>
                <a:gd name="T6" fmla="*/ 551437 w 287"/>
                <a:gd name="T7" fmla="*/ 187573 h 237"/>
                <a:gd name="T8" fmla="*/ 517594 w 287"/>
                <a:gd name="T9" fmla="*/ 155646 h 237"/>
                <a:gd name="T10" fmla="*/ 53750 w 287"/>
                <a:gd name="T11" fmla="*/ 155646 h 237"/>
                <a:gd name="T12" fmla="*/ 21898 w 287"/>
                <a:gd name="T13" fmla="*/ 187573 h 237"/>
                <a:gd name="T14" fmla="*/ 53750 w 287"/>
                <a:gd name="T15" fmla="*/ 221496 h 237"/>
                <a:gd name="T16" fmla="*/ 85602 w 287"/>
                <a:gd name="T17" fmla="*/ 187573 h 237"/>
                <a:gd name="T18" fmla="*/ 53750 w 287"/>
                <a:gd name="T19" fmla="*/ 155646 h 237"/>
                <a:gd name="T20" fmla="*/ 422038 w 287"/>
                <a:gd name="T21" fmla="*/ 97778 h 237"/>
                <a:gd name="T22" fmla="*/ 374260 w 287"/>
                <a:gd name="T23" fmla="*/ 145669 h 237"/>
                <a:gd name="T24" fmla="*/ 422038 w 287"/>
                <a:gd name="T25" fmla="*/ 193560 h 237"/>
                <a:gd name="T26" fmla="*/ 469816 w 287"/>
                <a:gd name="T27" fmla="*/ 145669 h 237"/>
                <a:gd name="T28" fmla="*/ 422038 w 287"/>
                <a:gd name="T29" fmla="*/ 97778 h 237"/>
                <a:gd name="T30" fmla="*/ 571344 w 287"/>
                <a:gd name="T31" fmla="*/ 391110 h 237"/>
                <a:gd name="T32" fmla="*/ 515603 w 287"/>
                <a:gd name="T33" fmla="*/ 391110 h 237"/>
                <a:gd name="T34" fmla="*/ 515603 w 287"/>
                <a:gd name="T35" fmla="*/ 289342 h 237"/>
                <a:gd name="T36" fmla="*/ 503659 w 287"/>
                <a:gd name="T37" fmla="*/ 241451 h 237"/>
                <a:gd name="T38" fmla="*/ 517594 w 287"/>
                <a:gd name="T39" fmla="*/ 239455 h 237"/>
                <a:gd name="T40" fmla="*/ 571344 w 287"/>
                <a:gd name="T41" fmla="*/ 293333 h 237"/>
                <a:gd name="T42" fmla="*/ 571344 w 287"/>
                <a:gd name="T43" fmla="*/ 391110 h 237"/>
                <a:gd name="T44" fmla="*/ 149306 w 287"/>
                <a:gd name="T45" fmla="*/ 97778 h 237"/>
                <a:gd name="T46" fmla="*/ 101528 w 287"/>
                <a:gd name="T47" fmla="*/ 145669 h 237"/>
                <a:gd name="T48" fmla="*/ 149306 w 287"/>
                <a:gd name="T49" fmla="*/ 193560 h 237"/>
                <a:gd name="T50" fmla="*/ 197084 w 287"/>
                <a:gd name="T51" fmla="*/ 145669 h 237"/>
                <a:gd name="T52" fmla="*/ 149306 w 287"/>
                <a:gd name="T53" fmla="*/ 97778 h 237"/>
                <a:gd name="T54" fmla="*/ 53750 w 287"/>
                <a:gd name="T55" fmla="*/ 239455 h 237"/>
                <a:gd name="T56" fmla="*/ 67685 w 287"/>
                <a:gd name="T57" fmla="*/ 241451 h 237"/>
                <a:gd name="T58" fmla="*/ 55741 w 287"/>
                <a:gd name="T59" fmla="*/ 289342 h 237"/>
                <a:gd name="T60" fmla="*/ 55741 w 287"/>
                <a:gd name="T61" fmla="*/ 391110 h 237"/>
                <a:gd name="T62" fmla="*/ 0 w 287"/>
                <a:gd name="T63" fmla="*/ 391110 h 237"/>
                <a:gd name="T64" fmla="*/ 0 w 287"/>
                <a:gd name="T65" fmla="*/ 293333 h 237"/>
                <a:gd name="T66" fmla="*/ 53750 w 287"/>
                <a:gd name="T67" fmla="*/ 239455 h 237"/>
                <a:gd name="T68" fmla="*/ 286667 w 287"/>
                <a:gd name="T69" fmla="*/ 0 h 237"/>
                <a:gd name="T70" fmla="*/ 215001 w 287"/>
                <a:gd name="T71" fmla="*/ 71837 h 237"/>
                <a:gd name="T72" fmla="*/ 286667 w 287"/>
                <a:gd name="T73" fmla="*/ 143673 h 237"/>
                <a:gd name="T74" fmla="*/ 356343 w 287"/>
                <a:gd name="T75" fmla="*/ 71837 h 237"/>
                <a:gd name="T76" fmla="*/ 286667 w 287"/>
                <a:gd name="T77" fmla="*/ 0 h 237"/>
                <a:gd name="T78" fmla="*/ 499677 w 287"/>
                <a:gd name="T79" fmla="*/ 427028 h 237"/>
                <a:gd name="T80" fmla="*/ 414075 w 287"/>
                <a:gd name="T81" fmla="*/ 427028 h 237"/>
                <a:gd name="T82" fmla="*/ 414075 w 287"/>
                <a:gd name="T83" fmla="*/ 273378 h 237"/>
                <a:gd name="T84" fmla="*/ 400140 w 287"/>
                <a:gd name="T85" fmla="*/ 215510 h 237"/>
                <a:gd name="T86" fmla="*/ 422038 w 287"/>
                <a:gd name="T87" fmla="*/ 211519 h 237"/>
                <a:gd name="T88" fmla="*/ 499677 w 287"/>
                <a:gd name="T89" fmla="*/ 289342 h 237"/>
                <a:gd name="T90" fmla="*/ 499677 w 287"/>
                <a:gd name="T91" fmla="*/ 427028 h 237"/>
                <a:gd name="T92" fmla="*/ 157269 w 287"/>
                <a:gd name="T93" fmla="*/ 273378 h 237"/>
                <a:gd name="T94" fmla="*/ 157269 w 287"/>
                <a:gd name="T95" fmla="*/ 427028 h 237"/>
                <a:gd name="T96" fmla="*/ 73658 w 287"/>
                <a:gd name="T97" fmla="*/ 427028 h 237"/>
                <a:gd name="T98" fmla="*/ 73658 w 287"/>
                <a:gd name="T99" fmla="*/ 289342 h 237"/>
                <a:gd name="T100" fmla="*/ 149306 w 287"/>
                <a:gd name="T101" fmla="*/ 211519 h 237"/>
                <a:gd name="T102" fmla="*/ 171204 w 287"/>
                <a:gd name="T103" fmla="*/ 215510 h 237"/>
                <a:gd name="T104" fmla="*/ 157269 w 287"/>
                <a:gd name="T105" fmla="*/ 273378 h 237"/>
                <a:gd name="T106" fmla="*/ 175186 w 287"/>
                <a:gd name="T107" fmla="*/ 472924 h 237"/>
                <a:gd name="T108" fmla="*/ 398149 w 287"/>
                <a:gd name="T109" fmla="*/ 472924 h 237"/>
                <a:gd name="T110" fmla="*/ 398149 w 287"/>
                <a:gd name="T111" fmla="*/ 273378 h 237"/>
                <a:gd name="T112" fmla="*/ 286667 w 287"/>
                <a:gd name="T113" fmla="*/ 161632 h 237"/>
                <a:gd name="T114" fmla="*/ 175186 w 287"/>
                <a:gd name="T115" fmla="*/ 273378 h 237"/>
                <a:gd name="T116" fmla="*/ 175186 w 287"/>
                <a:gd name="T117" fmla="*/ 472924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p>
          </p:txBody>
        </p:sp>
        <p:sp>
          <p:nvSpPr>
            <p:cNvPr id="12" name="Shape 719">
              <a:extLst>
                <a:ext uri="{FF2B5EF4-FFF2-40B4-BE49-F238E27FC236}">
                  <a16:creationId xmlns:a16="http://schemas.microsoft.com/office/drawing/2014/main" id="{7F13CEE2-F9A2-4FC7-AA5A-A4ABDB0D013A}"/>
                </a:ext>
              </a:extLst>
            </p:cNvPr>
            <p:cNvSpPr>
              <a:spLocks/>
            </p:cNvSpPr>
            <p:nvPr/>
          </p:nvSpPr>
          <p:spPr bwMode="auto">
            <a:xfrm>
              <a:off x="6255015" y="4464163"/>
              <a:ext cx="536606" cy="461488"/>
            </a:xfrm>
            <a:custGeom>
              <a:avLst/>
              <a:gdLst>
                <a:gd name="T0" fmla="*/ 268303 w 21332"/>
                <a:gd name="T1" fmla="*/ 230744 h 21446"/>
                <a:gd name="T2" fmla="*/ 268303 w 21332"/>
                <a:gd name="T3" fmla="*/ 230744 h 21446"/>
                <a:gd name="T4" fmla="*/ 268303 w 21332"/>
                <a:gd name="T5" fmla="*/ 230744 h 21446"/>
                <a:gd name="T6" fmla="*/ 268303 w 21332"/>
                <a:gd name="T7" fmla="*/ 230744 h 2144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sz="1600"/>
            </a:p>
          </p:txBody>
        </p:sp>
        <p:sp>
          <p:nvSpPr>
            <p:cNvPr id="13" name="Shape 1090">
              <a:extLst>
                <a:ext uri="{FF2B5EF4-FFF2-40B4-BE49-F238E27FC236}">
                  <a16:creationId xmlns:a16="http://schemas.microsoft.com/office/drawing/2014/main" id="{C84B6058-6914-438D-BC0E-14BFA5FBDBB8}"/>
                </a:ext>
              </a:extLst>
            </p:cNvPr>
            <p:cNvSpPr>
              <a:spLocks/>
            </p:cNvSpPr>
            <p:nvPr/>
          </p:nvSpPr>
          <p:spPr bwMode="auto">
            <a:xfrm>
              <a:off x="5403115" y="2570067"/>
              <a:ext cx="540523" cy="459118"/>
            </a:xfrm>
            <a:custGeom>
              <a:avLst/>
              <a:gdLst>
                <a:gd name="T0" fmla="*/ 270262 w 21600"/>
                <a:gd name="T1" fmla="*/ 229559 h 21600"/>
                <a:gd name="T2" fmla="*/ 270262 w 21600"/>
                <a:gd name="T3" fmla="*/ 229559 h 21600"/>
                <a:gd name="T4" fmla="*/ 270262 w 21600"/>
                <a:gd name="T5" fmla="*/ 229559 h 21600"/>
                <a:gd name="T6" fmla="*/ 270262 w 21600"/>
                <a:gd name="T7" fmla="*/ 2295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sz="1600"/>
            </a:p>
          </p:txBody>
        </p:sp>
        <p:sp>
          <p:nvSpPr>
            <p:cNvPr id="14" name="Shape 3659">
              <a:extLst>
                <a:ext uri="{FF2B5EF4-FFF2-40B4-BE49-F238E27FC236}">
                  <a16:creationId xmlns:a16="http://schemas.microsoft.com/office/drawing/2014/main" id="{D641F5F7-C550-474F-82A7-A61170420F7B}"/>
                </a:ext>
              </a:extLst>
            </p:cNvPr>
            <p:cNvSpPr>
              <a:spLocks/>
            </p:cNvSpPr>
            <p:nvPr/>
          </p:nvSpPr>
          <p:spPr bwMode="auto">
            <a:xfrm>
              <a:off x="6770425" y="3007602"/>
              <a:ext cx="607596" cy="569645"/>
            </a:xfrm>
            <a:custGeom>
              <a:avLst/>
              <a:gdLst>
                <a:gd name="T0" fmla="*/ 303798 w 20993"/>
                <a:gd name="T1" fmla="*/ 284823 h 21440"/>
                <a:gd name="T2" fmla="*/ 303798 w 20993"/>
                <a:gd name="T3" fmla="*/ 284823 h 21440"/>
                <a:gd name="T4" fmla="*/ 303798 w 20993"/>
                <a:gd name="T5" fmla="*/ 284823 h 21440"/>
                <a:gd name="T6" fmla="*/ 303798 w 20993"/>
                <a:gd name="T7" fmla="*/ 284823 h 214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sz="1600"/>
            </a:p>
          </p:txBody>
        </p:sp>
      </p:grpSp>
      <p:sp>
        <p:nvSpPr>
          <p:cNvPr id="19" name="TextBox 32">
            <a:extLst>
              <a:ext uri="{FF2B5EF4-FFF2-40B4-BE49-F238E27FC236}">
                <a16:creationId xmlns:a16="http://schemas.microsoft.com/office/drawing/2014/main" id="{E47FBAD6-01C1-4B40-B297-43C47FB65E80}"/>
              </a:ext>
            </a:extLst>
          </p:cNvPr>
          <p:cNvSpPr txBox="1"/>
          <p:nvPr/>
        </p:nvSpPr>
        <p:spPr>
          <a:xfrm>
            <a:off x="1818181" y="2418117"/>
            <a:ext cx="2525524" cy="923330"/>
          </a:xfrm>
          <a:prstGeom prst="rect">
            <a:avLst/>
          </a:prstGeom>
          <a:noFill/>
        </p:spPr>
        <p:txBody>
          <a:bodyPr wrap="square" lIns="0" tIns="0" rIns="0" bIns="0" rtlCol="0">
            <a:spAutoFit/>
          </a:bodyPr>
          <a:lstStyle/>
          <a:p>
            <a:pPr>
              <a:defRPr/>
            </a:pPr>
            <a:r>
              <a:rPr lang="zh-CN" altLang="en-US" sz="1200" kern="0" dirty="0">
                <a:solidFill>
                  <a:schemeClr val="bg1">
                    <a:lumMod val="50000"/>
                  </a:schemeClr>
                </a:solidFill>
                <a:latin typeface="微软雅黑" pitchFamily="34" charset="-122"/>
                <a:ea typeface="微软雅黑" pitchFamily="34" charset="-122"/>
              </a:rPr>
              <a:t>详写内容</a:t>
            </a:r>
            <a:r>
              <a:rPr lang="en-US" altLang="zh-CN" sz="1200" kern="0" dirty="0">
                <a:solidFill>
                  <a:schemeClr val="bg1">
                    <a:lumMod val="50000"/>
                  </a:schemeClr>
                </a:solidFill>
                <a:latin typeface="微软雅黑" pitchFamily="34" charset="-122"/>
                <a:ea typeface="微软雅黑" pitchFamily="34" charset="-122"/>
              </a:rPr>
              <a:t>……</a:t>
            </a:r>
          </a:p>
          <a:p>
            <a:pPr>
              <a:defRPr/>
            </a:pPr>
            <a:endParaRPr lang="en-US" altLang="zh-CN" sz="1200" kern="0" dirty="0">
              <a:solidFill>
                <a:schemeClr val="bg1">
                  <a:lumMod val="50000"/>
                </a:schemeClr>
              </a:solidFill>
              <a:latin typeface="微软雅黑" pitchFamily="34" charset="-122"/>
              <a:ea typeface="微软雅黑" pitchFamily="34" charset="-122"/>
            </a:endParaRPr>
          </a:p>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20" name="TextBox 33">
            <a:extLst>
              <a:ext uri="{FF2B5EF4-FFF2-40B4-BE49-F238E27FC236}">
                <a16:creationId xmlns:a16="http://schemas.microsoft.com/office/drawing/2014/main" id="{2F5552CD-3198-412B-9409-8895028EFE90}"/>
              </a:ext>
            </a:extLst>
          </p:cNvPr>
          <p:cNvSpPr txBox="1"/>
          <p:nvPr/>
        </p:nvSpPr>
        <p:spPr>
          <a:xfrm>
            <a:off x="8416157" y="2418117"/>
            <a:ext cx="2525528" cy="923330"/>
          </a:xfrm>
          <a:prstGeom prst="rect">
            <a:avLst/>
          </a:prstGeom>
          <a:noFill/>
        </p:spPr>
        <p:txBody>
          <a:bodyPr wrap="square" lIns="0" tIns="0" rIns="0" bIns="0" rtlCol="0">
            <a:spAutoFit/>
          </a:bodyPr>
          <a:lstStyle/>
          <a:p>
            <a:pPr>
              <a:defRPr/>
            </a:pPr>
            <a:r>
              <a:rPr lang="zh-CN" altLang="en-US" sz="1200" kern="0" dirty="0">
                <a:solidFill>
                  <a:schemeClr val="bg1">
                    <a:lumMod val="50000"/>
                  </a:schemeClr>
                </a:solidFill>
                <a:latin typeface="微软雅黑" pitchFamily="34" charset="-122"/>
                <a:ea typeface="微软雅黑" pitchFamily="34" charset="-122"/>
              </a:rPr>
              <a:t>详写内容</a:t>
            </a:r>
            <a:r>
              <a:rPr lang="en-US" altLang="zh-CN" sz="1200" kern="0" dirty="0">
                <a:solidFill>
                  <a:schemeClr val="bg1">
                    <a:lumMod val="50000"/>
                  </a:schemeClr>
                </a:solidFill>
                <a:latin typeface="微软雅黑" pitchFamily="34" charset="-122"/>
                <a:ea typeface="微软雅黑" pitchFamily="34" charset="-122"/>
              </a:rPr>
              <a:t>……</a:t>
            </a:r>
          </a:p>
          <a:p>
            <a:pPr>
              <a:defRPr/>
            </a:pPr>
            <a:endParaRPr lang="en-US" altLang="zh-CN" sz="1200" kern="0" dirty="0">
              <a:solidFill>
                <a:schemeClr val="bg1">
                  <a:lumMod val="50000"/>
                </a:schemeClr>
              </a:solidFill>
              <a:latin typeface="微软雅黑" pitchFamily="34" charset="-122"/>
              <a:ea typeface="微软雅黑" pitchFamily="34" charset="-122"/>
            </a:endParaRPr>
          </a:p>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21" name="TextBox 34">
            <a:extLst>
              <a:ext uri="{FF2B5EF4-FFF2-40B4-BE49-F238E27FC236}">
                <a16:creationId xmlns:a16="http://schemas.microsoft.com/office/drawing/2014/main" id="{DD34D7EC-D034-4EC2-93D6-9007E70495A0}"/>
              </a:ext>
            </a:extLst>
          </p:cNvPr>
          <p:cNvSpPr txBox="1"/>
          <p:nvPr/>
        </p:nvSpPr>
        <p:spPr>
          <a:xfrm>
            <a:off x="8416159" y="4217988"/>
            <a:ext cx="2525524" cy="923330"/>
          </a:xfrm>
          <a:prstGeom prst="rect">
            <a:avLst/>
          </a:prstGeom>
          <a:noFill/>
        </p:spPr>
        <p:txBody>
          <a:bodyPr wrap="square" lIns="0" tIns="0" rIns="0" bIns="0" rtlCol="0">
            <a:spAutoFit/>
          </a:bodyPr>
          <a:lstStyle/>
          <a:p>
            <a:pPr>
              <a:defRPr/>
            </a:pPr>
            <a:r>
              <a:rPr lang="zh-CN" altLang="en-US" sz="1200" kern="0" dirty="0">
                <a:solidFill>
                  <a:schemeClr val="bg1">
                    <a:lumMod val="50000"/>
                  </a:schemeClr>
                </a:solidFill>
                <a:latin typeface="微软雅黑" pitchFamily="34" charset="-122"/>
                <a:ea typeface="微软雅黑" pitchFamily="34" charset="-122"/>
              </a:rPr>
              <a:t>详写内容</a:t>
            </a:r>
            <a:r>
              <a:rPr lang="en-US" altLang="zh-CN" sz="1200" kern="0" dirty="0">
                <a:solidFill>
                  <a:schemeClr val="bg1">
                    <a:lumMod val="50000"/>
                  </a:schemeClr>
                </a:solidFill>
                <a:latin typeface="微软雅黑" pitchFamily="34" charset="-122"/>
                <a:ea typeface="微软雅黑" pitchFamily="34" charset="-122"/>
              </a:rPr>
              <a:t>……</a:t>
            </a:r>
          </a:p>
          <a:p>
            <a:pPr>
              <a:defRPr/>
            </a:pPr>
            <a:endParaRPr lang="en-US" altLang="zh-CN" sz="1200" kern="0" dirty="0">
              <a:solidFill>
                <a:schemeClr val="bg1">
                  <a:lumMod val="50000"/>
                </a:schemeClr>
              </a:solidFill>
              <a:latin typeface="微软雅黑" pitchFamily="34" charset="-122"/>
              <a:ea typeface="微软雅黑" pitchFamily="34" charset="-122"/>
            </a:endParaRPr>
          </a:p>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22" name="TextBox 35">
            <a:extLst>
              <a:ext uri="{FF2B5EF4-FFF2-40B4-BE49-F238E27FC236}">
                <a16:creationId xmlns:a16="http://schemas.microsoft.com/office/drawing/2014/main" id="{54EDC30B-A982-4C24-A97C-98F8D4B6E180}"/>
              </a:ext>
            </a:extLst>
          </p:cNvPr>
          <p:cNvSpPr txBox="1"/>
          <p:nvPr/>
        </p:nvSpPr>
        <p:spPr>
          <a:xfrm>
            <a:off x="1818181" y="4217988"/>
            <a:ext cx="2525524" cy="923330"/>
          </a:xfrm>
          <a:prstGeom prst="rect">
            <a:avLst/>
          </a:prstGeom>
          <a:noFill/>
        </p:spPr>
        <p:txBody>
          <a:bodyPr wrap="square" lIns="0" tIns="0" rIns="0" bIns="0" rtlCol="0">
            <a:spAutoFit/>
          </a:bodyPr>
          <a:lstStyle/>
          <a:p>
            <a:pPr>
              <a:defRPr/>
            </a:pPr>
            <a:r>
              <a:rPr lang="zh-CN" altLang="en-US" sz="1200" kern="0" dirty="0">
                <a:solidFill>
                  <a:schemeClr val="bg1">
                    <a:lumMod val="50000"/>
                  </a:schemeClr>
                </a:solidFill>
                <a:latin typeface="微软雅黑" pitchFamily="34" charset="-122"/>
                <a:ea typeface="微软雅黑" pitchFamily="34" charset="-122"/>
              </a:rPr>
              <a:t>详写内容</a:t>
            </a:r>
            <a:r>
              <a:rPr lang="en-US" altLang="zh-CN" sz="1200" kern="0" dirty="0">
                <a:solidFill>
                  <a:schemeClr val="bg1">
                    <a:lumMod val="50000"/>
                  </a:schemeClr>
                </a:solidFill>
                <a:latin typeface="微软雅黑" pitchFamily="34" charset="-122"/>
                <a:ea typeface="微软雅黑" pitchFamily="34" charset="-122"/>
              </a:rPr>
              <a:t>……</a:t>
            </a:r>
          </a:p>
          <a:p>
            <a:pPr>
              <a:defRPr/>
            </a:pPr>
            <a:endParaRPr lang="en-US" altLang="zh-CN" sz="1200" kern="0" dirty="0">
              <a:solidFill>
                <a:schemeClr val="bg1">
                  <a:lumMod val="50000"/>
                </a:schemeClr>
              </a:solidFill>
              <a:latin typeface="微软雅黑" pitchFamily="34" charset="-122"/>
              <a:ea typeface="微软雅黑" pitchFamily="34" charset="-122"/>
            </a:endParaRPr>
          </a:p>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3142886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0-#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1+#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5" name="组合 4">
            <a:extLst>
              <a:ext uri="{FF2B5EF4-FFF2-40B4-BE49-F238E27FC236}">
                <a16:creationId xmlns:a16="http://schemas.microsoft.com/office/drawing/2014/main" id="{F3061760-4095-4017-B970-CE471DC0E324}"/>
              </a:ext>
            </a:extLst>
          </p:cNvPr>
          <p:cNvGrpSpPr/>
          <p:nvPr/>
        </p:nvGrpSpPr>
        <p:grpSpPr>
          <a:xfrm>
            <a:off x="1108161" y="1764779"/>
            <a:ext cx="9431652" cy="4320480"/>
            <a:chOff x="936452" y="1644953"/>
            <a:chExt cx="9746042" cy="4464496"/>
          </a:xfrm>
        </p:grpSpPr>
        <p:sp>
          <p:nvSpPr>
            <p:cNvPr id="7" name="AutoShape 593">
              <a:extLst>
                <a:ext uri="{FF2B5EF4-FFF2-40B4-BE49-F238E27FC236}">
                  <a16:creationId xmlns:a16="http://schemas.microsoft.com/office/drawing/2014/main" id="{89379D0F-F9EE-448D-8DC6-783D4C7609FD}"/>
                </a:ext>
              </a:extLst>
            </p:cNvPr>
            <p:cNvSpPr>
              <a:spLocks noChangeArrowheads="1"/>
            </p:cNvSpPr>
            <p:nvPr/>
          </p:nvSpPr>
          <p:spPr bwMode="auto">
            <a:xfrm rot="10800000" flipH="1" flipV="1">
              <a:off x="2419539" y="3841821"/>
              <a:ext cx="675206" cy="540165"/>
            </a:xfrm>
            <a:prstGeom prst="rightArrow">
              <a:avLst>
                <a:gd name="adj1" fmla="val 60857"/>
                <a:gd name="adj2" fmla="val 56907"/>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10" name="Oval 2">
              <a:extLst>
                <a:ext uri="{FF2B5EF4-FFF2-40B4-BE49-F238E27FC236}">
                  <a16:creationId xmlns:a16="http://schemas.microsoft.com/office/drawing/2014/main" id="{3598CB7C-D71D-418D-A13E-BCA9A0AC520E}"/>
                </a:ext>
              </a:extLst>
            </p:cNvPr>
            <p:cNvSpPr>
              <a:spLocks noChangeAspect="1" noChangeArrowheads="1"/>
            </p:cNvSpPr>
            <p:nvPr/>
          </p:nvSpPr>
          <p:spPr bwMode="auto">
            <a:xfrm>
              <a:off x="936452" y="3400289"/>
              <a:ext cx="1422736" cy="1423231"/>
            </a:xfrm>
            <a:prstGeom prst="ellipse">
              <a:avLst/>
            </a:prstGeom>
            <a:solidFill>
              <a:srgbClr val="A2CC4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altLang="zh-CN" sz="16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11" name="TextBox 147">
              <a:extLst>
                <a:ext uri="{FF2B5EF4-FFF2-40B4-BE49-F238E27FC236}">
                  <a16:creationId xmlns:a16="http://schemas.microsoft.com/office/drawing/2014/main" id="{E4E971B6-6DDA-4A89-B528-F05F6747D34A}"/>
                </a:ext>
              </a:extLst>
            </p:cNvPr>
            <p:cNvSpPr txBox="1">
              <a:spLocks noChangeArrowheads="1"/>
            </p:cNvSpPr>
            <p:nvPr/>
          </p:nvSpPr>
          <p:spPr bwMode="auto">
            <a:xfrm>
              <a:off x="1107760" y="3732762"/>
              <a:ext cx="1080120"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stStyle>
            <a:p>
              <a:pPr algn="ctr"/>
              <a:r>
                <a:rPr lang="zh-CN" altLang="en-US" dirty="0">
                  <a:solidFill>
                    <a:srgbClr val="F8F8F8"/>
                  </a:solidFill>
                  <a:latin typeface="+mn-ea"/>
                  <a:ea typeface="+mn-ea"/>
                </a:rPr>
                <a:t>初步</a:t>
              </a:r>
              <a:endParaRPr lang="en-US" altLang="zh-CN" dirty="0">
                <a:solidFill>
                  <a:srgbClr val="F8F8F8"/>
                </a:solidFill>
                <a:latin typeface="+mn-ea"/>
                <a:ea typeface="+mn-ea"/>
              </a:endParaRPr>
            </a:p>
            <a:p>
              <a:pPr algn="ctr"/>
              <a:r>
                <a:rPr lang="zh-CN" altLang="en-US" dirty="0">
                  <a:solidFill>
                    <a:srgbClr val="F8F8F8"/>
                  </a:solidFill>
                  <a:latin typeface="+mn-ea"/>
                  <a:ea typeface="+mn-ea"/>
                </a:rPr>
                <a:t>目标</a:t>
              </a:r>
            </a:p>
          </p:txBody>
        </p:sp>
        <p:sp>
          <p:nvSpPr>
            <p:cNvPr id="12" name="圆角矩形 7">
              <a:extLst>
                <a:ext uri="{FF2B5EF4-FFF2-40B4-BE49-F238E27FC236}">
                  <a16:creationId xmlns:a16="http://schemas.microsoft.com/office/drawing/2014/main" id="{3B2C1A63-EA31-4C4C-A3FF-F325B99C383F}"/>
                </a:ext>
              </a:extLst>
            </p:cNvPr>
            <p:cNvSpPr/>
            <p:nvPr/>
          </p:nvSpPr>
          <p:spPr bwMode="auto">
            <a:xfrm>
              <a:off x="5632106" y="3998286"/>
              <a:ext cx="5050388" cy="959035"/>
            </a:xfrm>
            <a:prstGeom prst="roundRect">
              <a:avLst>
                <a:gd name="adj" fmla="val 7848"/>
              </a:avLst>
            </a:prstGeom>
            <a:solidFill>
              <a:srgbClr val="A2CC4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13" name="矩形 87">
              <a:extLst>
                <a:ext uri="{FF2B5EF4-FFF2-40B4-BE49-F238E27FC236}">
                  <a16:creationId xmlns:a16="http://schemas.microsoft.com/office/drawing/2014/main" id="{56074743-57D6-484A-97E7-A661627BDCBD}"/>
                </a:ext>
              </a:extLst>
            </p:cNvPr>
            <p:cNvSpPr>
              <a:spLocks noChangeArrowheads="1"/>
            </p:cNvSpPr>
            <p:nvPr/>
          </p:nvSpPr>
          <p:spPr bwMode="auto">
            <a:xfrm>
              <a:off x="5747613" y="4070875"/>
              <a:ext cx="4934880" cy="55990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400" b="1" dirty="0">
                  <a:solidFill>
                    <a:srgbClr val="F8F8F8"/>
                  </a:solidFill>
                  <a:latin typeface="+mn-ea"/>
                  <a:ea typeface="+mn-ea"/>
                </a:rPr>
                <a:t>目标内涵一</a:t>
              </a:r>
              <a:r>
                <a:rPr lang="zh-CN" altLang="en-US" sz="1400" dirty="0">
                  <a:solidFill>
                    <a:srgbClr val="F8F8F8"/>
                  </a:solidFill>
                  <a:latin typeface="+mn-ea"/>
                  <a:ea typeface="+mn-ea"/>
                </a:rPr>
                <a:t>：您的文字内容您的文字内容您的文字内容您的文字内容您的文字内容您的文字内容您的文字内容</a:t>
              </a:r>
            </a:p>
          </p:txBody>
        </p:sp>
        <p:sp>
          <p:nvSpPr>
            <p:cNvPr id="14" name="圆角矩形 9">
              <a:extLst>
                <a:ext uri="{FF2B5EF4-FFF2-40B4-BE49-F238E27FC236}">
                  <a16:creationId xmlns:a16="http://schemas.microsoft.com/office/drawing/2014/main" id="{CA7DF373-9505-45DA-A042-605CF4AC8D71}"/>
                </a:ext>
              </a:extLst>
            </p:cNvPr>
            <p:cNvSpPr/>
            <p:nvPr/>
          </p:nvSpPr>
          <p:spPr bwMode="auto">
            <a:xfrm>
              <a:off x="5632106" y="5150414"/>
              <a:ext cx="5050388" cy="959035"/>
            </a:xfrm>
            <a:prstGeom prst="roundRect">
              <a:avLst>
                <a:gd name="adj" fmla="val 7848"/>
              </a:avLst>
            </a:prstGeom>
            <a:solidFill>
              <a:srgbClr val="EF454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15" name="矩形 87">
              <a:extLst>
                <a:ext uri="{FF2B5EF4-FFF2-40B4-BE49-F238E27FC236}">
                  <a16:creationId xmlns:a16="http://schemas.microsoft.com/office/drawing/2014/main" id="{23F2D360-92C4-4EE6-9D46-03C3460B6D99}"/>
                </a:ext>
              </a:extLst>
            </p:cNvPr>
            <p:cNvSpPr>
              <a:spLocks noChangeArrowheads="1"/>
            </p:cNvSpPr>
            <p:nvPr/>
          </p:nvSpPr>
          <p:spPr bwMode="auto">
            <a:xfrm>
              <a:off x="5747613" y="5241472"/>
              <a:ext cx="4934880" cy="67939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ctr" hangingPunct="0">
                <a:buClr>
                  <a:srgbClr val="FF0000"/>
                </a:buClr>
                <a:buSzPct val="70000"/>
              </a:pPr>
              <a:r>
                <a:rPr lang="zh-CN" altLang="en-US" sz="1400" b="1" dirty="0">
                  <a:solidFill>
                    <a:srgbClr val="F8F8F8"/>
                  </a:solidFill>
                  <a:latin typeface="+mn-ea"/>
                  <a:ea typeface="+mn-ea"/>
                </a:rPr>
                <a:t>目标内涵一</a:t>
              </a:r>
              <a:r>
                <a:rPr lang="zh-CN" altLang="en-US" sz="1400" dirty="0">
                  <a:solidFill>
                    <a:srgbClr val="F8F8F8"/>
                  </a:solidFill>
                  <a:latin typeface="+mn-ea"/>
                  <a:ea typeface="+mn-ea"/>
                </a:rPr>
                <a:t>：您的文字内容您的文字内容您的文字内容您的文字内容您的文字内容您的文字内容您的文字内容</a:t>
              </a:r>
            </a:p>
          </p:txBody>
        </p:sp>
        <p:sp>
          <p:nvSpPr>
            <p:cNvPr id="16" name="圆角矩形 11">
              <a:extLst>
                <a:ext uri="{FF2B5EF4-FFF2-40B4-BE49-F238E27FC236}">
                  <a16:creationId xmlns:a16="http://schemas.microsoft.com/office/drawing/2014/main" id="{7D9FC8E9-41F5-43D1-BC6C-DBCADCB98FEF}"/>
                </a:ext>
              </a:extLst>
            </p:cNvPr>
            <p:cNvSpPr/>
            <p:nvPr/>
          </p:nvSpPr>
          <p:spPr bwMode="auto">
            <a:xfrm>
              <a:off x="5632105" y="2797081"/>
              <a:ext cx="5050388" cy="959035"/>
            </a:xfrm>
            <a:prstGeom prst="roundRect">
              <a:avLst>
                <a:gd name="adj" fmla="val 7848"/>
              </a:avLst>
            </a:prstGeom>
            <a:solidFill>
              <a:srgbClr val="EF454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17" name="矩形 87">
              <a:extLst>
                <a:ext uri="{FF2B5EF4-FFF2-40B4-BE49-F238E27FC236}">
                  <a16:creationId xmlns:a16="http://schemas.microsoft.com/office/drawing/2014/main" id="{B9DBED77-2973-45BC-B8DE-DF860C1A99A5}"/>
                </a:ext>
              </a:extLst>
            </p:cNvPr>
            <p:cNvSpPr>
              <a:spLocks noChangeArrowheads="1"/>
            </p:cNvSpPr>
            <p:nvPr/>
          </p:nvSpPr>
          <p:spPr bwMode="auto">
            <a:xfrm>
              <a:off x="5747612" y="2920151"/>
              <a:ext cx="4756081" cy="79045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400" b="1" dirty="0">
                  <a:solidFill>
                    <a:srgbClr val="F8F8F8"/>
                  </a:solidFill>
                  <a:latin typeface="+mn-ea"/>
                  <a:ea typeface="+mn-ea"/>
                </a:rPr>
                <a:t>目标内涵一</a:t>
              </a:r>
              <a:r>
                <a:rPr lang="zh-CN" altLang="en-US" sz="1400" dirty="0">
                  <a:solidFill>
                    <a:srgbClr val="F8F8F8"/>
                  </a:solidFill>
                  <a:latin typeface="+mn-ea"/>
                  <a:ea typeface="+mn-ea"/>
                </a:rPr>
                <a:t>：您的文字内容您的文字内容您的文字内容您的文字内容您的文字内容您的文字内容您的文字内容</a:t>
              </a:r>
            </a:p>
          </p:txBody>
        </p:sp>
        <p:sp>
          <p:nvSpPr>
            <p:cNvPr id="18" name="圆角矩形 13">
              <a:extLst>
                <a:ext uri="{FF2B5EF4-FFF2-40B4-BE49-F238E27FC236}">
                  <a16:creationId xmlns:a16="http://schemas.microsoft.com/office/drawing/2014/main" id="{CF8AE6B9-70A3-4592-A851-57F1FF239155}"/>
                </a:ext>
              </a:extLst>
            </p:cNvPr>
            <p:cNvSpPr/>
            <p:nvPr/>
          </p:nvSpPr>
          <p:spPr bwMode="auto">
            <a:xfrm>
              <a:off x="5632106" y="1644953"/>
              <a:ext cx="5050388" cy="959035"/>
            </a:xfrm>
            <a:prstGeom prst="roundRect">
              <a:avLst>
                <a:gd name="adj" fmla="val 7848"/>
              </a:avLst>
            </a:prstGeom>
            <a:solidFill>
              <a:srgbClr val="A2CC4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19" name="矩形 87">
              <a:extLst>
                <a:ext uri="{FF2B5EF4-FFF2-40B4-BE49-F238E27FC236}">
                  <a16:creationId xmlns:a16="http://schemas.microsoft.com/office/drawing/2014/main" id="{1150BC45-54AE-4D54-8F54-5FB50D2CA176}"/>
                </a:ext>
              </a:extLst>
            </p:cNvPr>
            <p:cNvSpPr>
              <a:spLocks noChangeArrowheads="1"/>
            </p:cNvSpPr>
            <p:nvPr/>
          </p:nvSpPr>
          <p:spPr bwMode="auto">
            <a:xfrm>
              <a:off x="5823173" y="1716961"/>
              <a:ext cx="4680520" cy="79045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400" b="1" dirty="0">
                  <a:solidFill>
                    <a:srgbClr val="F8F8F8"/>
                  </a:solidFill>
                  <a:latin typeface="+mn-ea"/>
                  <a:ea typeface="+mn-ea"/>
                </a:rPr>
                <a:t>目标内涵一</a:t>
              </a:r>
              <a:r>
                <a:rPr lang="zh-CN" altLang="en-US" sz="1400" dirty="0">
                  <a:solidFill>
                    <a:srgbClr val="F8F8F8"/>
                  </a:solidFill>
                  <a:latin typeface="+mn-ea"/>
                  <a:ea typeface="+mn-ea"/>
                </a:rPr>
                <a:t>：您的文字内容您的文字内容您的文字内容您的文字内容您的文字内容您的文字内容您的文字内容</a:t>
              </a:r>
            </a:p>
          </p:txBody>
        </p:sp>
        <p:cxnSp>
          <p:nvCxnSpPr>
            <p:cNvPr id="20" name="直接连接符 19">
              <a:extLst>
                <a:ext uri="{FF2B5EF4-FFF2-40B4-BE49-F238E27FC236}">
                  <a16:creationId xmlns:a16="http://schemas.microsoft.com/office/drawing/2014/main" id="{17DABBD0-ADA1-4DDB-91A4-5AC2183DF2C4}"/>
                </a:ext>
              </a:extLst>
            </p:cNvPr>
            <p:cNvCxnSpPr>
              <a:stCxn id="23" idx="7"/>
              <a:endCxn id="18" idx="1"/>
            </p:cNvCxnSpPr>
            <p:nvPr/>
          </p:nvCxnSpPr>
          <p:spPr bwMode="auto">
            <a:xfrm flipV="1">
              <a:off x="4674098" y="2124471"/>
              <a:ext cx="958008" cy="1369150"/>
            </a:xfrm>
            <a:prstGeom prst="line">
              <a:avLst/>
            </a:prstGeom>
            <a:solidFill>
              <a:srgbClr val="080808"/>
            </a:solidFill>
            <a:ln w="12700" cap="flat" cmpd="sng" algn="ctr">
              <a:solidFill>
                <a:schemeClr val="bg1">
                  <a:lumMod val="50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a:extLst>
                <a:ext uri="{FF2B5EF4-FFF2-40B4-BE49-F238E27FC236}">
                  <a16:creationId xmlns:a16="http://schemas.microsoft.com/office/drawing/2014/main" id="{AA966B3E-655E-400D-B748-18E6E6EC50D0}"/>
                </a:ext>
              </a:extLst>
            </p:cNvPr>
            <p:cNvCxnSpPr>
              <a:endCxn id="16" idx="1"/>
            </p:cNvCxnSpPr>
            <p:nvPr/>
          </p:nvCxnSpPr>
          <p:spPr bwMode="auto">
            <a:xfrm flipV="1">
              <a:off x="4777454" y="3276599"/>
              <a:ext cx="854651" cy="397398"/>
            </a:xfrm>
            <a:prstGeom prst="line">
              <a:avLst/>
            </a:prstGeom>
            <a:solidFill>
              <a:srgbClr val="080808"/>
            </a:solidFill>
            <a:ln w="12700" cap="flat" cmpd="sng" algn="ctr">
              <a:solidFill>
                <a:schemeClr val="bg1">
                  <a:lumMod val="50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1F482017-64B5-41E4-918E-F5475A56BE86}"/>
                </a:ext>
              </a:extLst>
            </p:cNvPr>
            <p:cNvCxnSpPr>
              <a:endCxn id="12" idx="1"/>
            </p:cNvCxnSpPr>
            <p:nvPr/>
          </p:nvCxnSpPr>
          <p:spPr bwMode="auto">
            <a:xfrm>
              <a:off x="4793220" y="4426383"/>
              <a:ext cx="838886" cy="51421"/>
            </a:xfrm>
            <a:prstGeom prst="line">
              <a:avLst/>
            </a:prstGeom>
            <a:solidFill>
              <a:srgbClr val="080808"/>
            </a:solidFill>
            <a:ln w="12700" cap="flat" cmpd="sng" algn="ctr">
              <a:solidFill>
                <a:schemeClr val="bg1">
                  <a:lumMod val="50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Oval 2">
              <a:extLst>
                <a:ext uri="{FF2B5EF4-FFF2-40B4-BE49-F238E27FC236}">
                  <a16:creationId xmlns:a16="http://schemas.microsoft.com/office/drawing/2014/main" id="{1397214E-72C3-4C85-B1BF-CA6DBA502B61}"/>
                </a:ext>
              </a:extLst>
            </p:cNvPr>
            <p:cNvSpPr>
              <a:spLocks noChangeAspect="1" noChangeArrowheads="1"/>
            </p:cNvSpPr>
            <p:nvPr/>
          </p:nvSpPr>
          <p:spPr bwMode="auto">
            <a:xfrm>
              <a:off x="3181078" y="3237520"/>
              <a:ext cx="1749182" cy="1748768"/>
            </a:xfrm>
            <a:prstGeom prst="ellipse">
              <a:avLst/>
            </a:prstGeom>
            <a:solidFill>
              <a:srgbClr val="EF454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altLang="zh-CN" sz="16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24" name="TextBox 147">
              <a:extLst>
                <a:ext uri="{FF2B5EF4-FFF2-40B4-BE49-F238E27FC236}">
                  <a16:creationId xmlns:a16="http://schemas.microsoft.com/office/drawing/2014/main" id="{1E1CF298-E659-4351-9D32-7537EE2A3C23}"/>
                </a:ext>
              </a:extLst>
            </p:cNvPr>
            <p:cNvSpPr txBox="1">
              <a:spLocks noChangeArrowheads="1"/>
            </p:cNvSpPr>
            <p:nvPr/>
          </p:nvSpPr>
          <p:spPr bwMode="auto">
            <a:xfrm>
              <a:off x="3480124" y="3732762"/>
              <a:ext cx="1080120"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stStyle>
            <a:p>
              <a:pPr algn="ctr"/>
              <a:r>
                <a:rPr lang="zh-CN" altLang="en-US" dirty="0">
                  <a:solidFill>
                    <a:srgbClr val="F8F8F8"/>
                  </a:solidFill>
                  <a:latin typeface="+mn-ea"/>
                  <a:ea typeface="+mn-ea"/>
                </a:rPr>
                <a:t>进一步目标</a:t>
              </a:r>
            </a:p>
          </p:txBody>
        </p:sp>
        <p:cxnSp>
          <p:nvCxnSpPr>
            <p:cNvPr id="25" name="直接连接符 24">
              <a:extLst>
                <a:ext uri="{FF2B5EF4-FFF2-40B4-BE49-F238E27FC236}">
                  <a16:creationId xmlns:a16="http://schemas.microsoft.com/office/drawing/2014/main" id="{C3C66B4D-44D7-4F5C-9EAB-5FA61F45B366}"/>
                </a:ext>
              </a:extLst>
            </p:cNvPr>
            <p:cNvCxnSpPr>
              <a:cxnSpLocks/>
            </p:cNvCxnSpPr>
            <p:nvPr/>
          </p:nvCxnSpPr>
          <p:spPr bwMode="auto">
            <a:xfrm>
              <a:off x="4674098" y="4513454"/>
              <a:ext cx="958008" cy="1066635"/>
            </a:xfrm>
            <a:prstGeom prst="line">
              <a:avLst/>
            </a:prstGeom>
            <a:solidFill>
              <a:srgbClr val="080808"/>
            </a:solidFill>
            <a:ln w="12700" cap="flat" cmpd="sng" algn="ctr">
              <a:solidFill>
                <a:schemeClr val="bg1">
                  <a:lumMod val="50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159074894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0-#ppt_w/2"/>
                                          </p:val>
                                        </p:tav>
                                        <p:tav tm="100000">
                                          <p:val>
                                            <p:strVal val="#ppt_x"/>
                                          </p:val>
                                        </p:tav>
                                      </p:tavLst>
                                    </p:anim>
                                    <p:anim calcmode="lin" valueType="num">
                                      <p:cBhvr additive="base">
                                        <p:cTn id="12" dur="1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sp>
        <p:nvSpPr>
          <p:cNvPr id="7" name="圆角矩形 12">
            <a:extLst>
              <a:ext uri="{FF2B5EF4-FFF2-40B4-BE49-F238E27FC236}">
                <a16:creationId xmlns:a16="http://schemas.microsoft.com/office/drawing/2014/main" id="{59280B4A-1EB2-46D6-916A-ADA37CAF2588}"/>
              </a:ext>
            </a:extLst>
          </p:cNvPr>
          <p:cNvSpPr/>
          <p:nvPr/>
        </p:nvSpPr>
        <p:spPr>
          <a:xfrm>
            <a:off x="653768" y="3814359"/>
            <a:ext cx="10973435" cy="239043"/>
          </a:xfrm>
          <a:prstGeom prst="roundRect">
            <a:avLst>
              <a:gd name="adj" fmla="val 49359"/>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68566" tIns="34283" rIns="68566" bIns="34283"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6F1C0F33-DEFE-4D9D-B541-B25998CF789A}"/>
              </a:ext>
            </a:extLst>
          </p:cNvPr>
          <p:cNvGrpSpPr/>
          <p:nvPr/>
        </p:nvGrpSpPr>
        <p:grpSpPr>
          <a:xfrm>
            <a:off x="1074164" y="3160211"/>
            <a:ext cx="699399" cy="699399"/>
            <a:chOff x="2250831" y="2560320"/>
            <a:chExt cx="745587" cy="745587"/>
          </a:xfrm>
        </p:grpSpPr>
        <p:sp>
          <p:nvSpPr>
            <p:cNvPr id="11" name="泪滴形 10">
              <a:extLst>
                <a:ext uri="{FF2B5EF4-FFF2-40B4-BE49-F238E27FC236}">
                  <a16:creationId xmlns:a16="http://schemas.microsoft.com/office/drawing/2014/main" id="{30EDBB07-BA0C-40AB-AAA2-0E6035BFA6FA}"/>
                </a:ext>
              </a:extLst>
            </p:cNvPr>
            <p:cNvSpPr/>
            <p:nvPr/>
          </p:nvSpPr>
          <p:spPr>
            <a:xfrm rot="8100000">
              <a:off x="2250831" y="2560320"/>
              <a:ext cx="745587" cy="745587"/>
            </a:xfrm>
            <a:prstGeom prst="teardrop">
              <a:avLst/>
            </a:prstGeom>
            <a:solidFill>
              <a:srgbClr val="A2CC4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同心圆 15">
              <a:extLst>
                <a:ext uri="{FF2B5EF4-FFF2-40B4-BE49-F238E27FC236}">
                  <a16:creationId xmlns:a16="http://schemas.microsoft.com/office/drawing/2014/main" id="{005FCA06-5D10-4F41-AFF9-C766006F8A1C}"/>
                </a:ext>
              </a:extLst>
            </p:cNvPr>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3" name="文本框 9">
            <a:extLst>
              <a:ext uri="{FF2B5EF4-FFF2-40B4-BE49-F238E27FC236}">
                <a16:creationId xmlns:a16="http://schemas.microsoft.com/office/drawing/2014/main" id="{4F36ED9B-7466-42EA-9BE6-03C8D1B7D0C7}"/>
              </a:ext>
            </a:extLst>
          </p:cNvPr>
          <p:cNvSpPr txBox="1"/>
          <p:nvPr/>
        </p:nvSpPr>
        <p:spPr>
          <a:xfrm>
            <a:off x="2004795" y="2503748"/>
            <a:ext cx="1891502" cy="1177245"/>
          </a:xfrm>
          <a:prstGeom prst="rect">
            <a:avLst/>
          </a:prstGeom>
          <a:noFill/>
        </p:spPr>
        <p:txBody>
          <a:bodyPr wrap="square" lIns="68566" tIns="34283" rIns="68566" bIns="34283" rtlCol="0">
            <a:spAutoFit/>
          </a:bodyPr>
          <a:lstStyle/>
          <a:p>
            <a:r>
              <a:rPr lang="en-US" altLang="zh-CN" sz="1600" dirty="0">
                <a:solidFill>
                  <a:schemeClr val="bg1">
                    <a:lumMod val="50000"/>
                  </a:schemeClr>
                </a:solidFill>
                <a:latin typeface="微软雅黑"/>
                <a:ea typeface="微软雅黑"/>
              </a:rPr>
              <a:t>01.</a:t>
            </a:r>
            <a:r>
              <a:rPr lang="zh-CN" altLang="en-US" sz="1600" dirty="0">
                <a:solidFill>
                  <a:schemeClr val="bg1">
                    <a:lumMod val="50000"/>
                  </a:schemeClr>
                </a:solidFill>
                <a:latin typeface="微软雅黑"/>
                <a:ea typeface="微软雅黑"/>
              </a:rPr>
              <a:t>添加标题</a:t>
            </a:r>
            <a:endParaRPr lang="en-GB" altLang="zh-CN" sz="1600" dirty="0">
              <a:solidFill>
                <a:schemeClr val="bg1">
                  <a:lumMod val="50000"/>
                </a:schemeClr>
              </a:solidFill>
              <a:latin typeface="微软雅黑"/>
              <a:ea typeface="微软雅黑"/>
            </a:endParaRPr>
          </a:p>
          <a:p>
            <a:r>
              <a:rPr lang="zh-CN" altLang="en-US" sz="1400" dirty="0">
                <a:solidFill>
                  <a:schemeClr val="bg1">
                    <a:lumMod val="50000"/>
                  </a:schemeClr>
                </a:solidFill>
                <a:latin typeface="微软雅黑"/>
                <a:ea typeface="微软雅黑"/>
              </a:rPr>
              <a:t>此处添加详细文本描述，建议与标题相关并符合整体语言风格，语言描述尽量简洁生</a:t>
            </a:r>
            <a:endParaRPr lang="en-GB" altLang="zh-CN" sz="1400" dirty="0">
              <a:solidFill>
                <a:schemeClr val="bg1">
                  <a:lumMod val="50000"/>
                </a:schemeClr>
              </a:solidFill>
              <a:latin typeface="微软雅黑"/>
              <a:ea typeface="微软雅黑"/>
            </a:endParaRPr>
          </a:p>
        </p:txBody>
      </p:sp>
      <p:grpSp>
        <p:nvGrpSpPr>
          <p:cNvPr id="14" name="组合 13">
            <a:extLst>
              <a:ext uri="{FF2B5EF4-FFF2-40B4-BE49-F238E27FC236}">
                <a16:creationId xmlns:a16="http://schemas.microsoft.com/office/drawing/2014/main" id="{7D3F763A-4179-4097-A36D-AADDB3E2E9D7}"/>
              </a:ext>
            </a:extLst>
          </p:cNvPr>
          <p:cNvGrpSpPr/>
          <p:nvPr/>
        </p:nvGrpSpPr>
        <p:grpSpPr>
          <a:xfrm>
            <a:off x="4828050" y="2430897"/>
            <a:ext cx="1302793" cy="1302793"/>
            <a:chOff x="2250831" y="2560320"/>
            <a:chExt cx="745587" cy="745587"/>
          </a:xfrm>
        </p:grpSpPr>
        <p:sp>
          <p:nvSpPr>
            <p:cNvPr id="15" name="泪滴形 14">
              <a:extLst>
                <a:ext uri="{FF2B5EF4-FFF2-40B4-BE49-F238E27FC236}">
                  <a16:creationId xmlns:a16="http://schemas.microsoft.com/office/drawing/2014/main" id="{C093046A-CC49-4D90-A229-4CCD48BC63BB}"/>
                </a:ext>
              </a:extLst>
            </p:cNvPr>
            <p:cNvSpPr/>
            <p:nvPr/>
          </p:nvSpPr>
          <p:spPr>
            <a:xfrm rot="8100000">
              <a:off x="2250831" y="2560320"/>
              <a:ext cx="745587" cy="745587"/>
            </a:xfrm>
            <a:prstGeom prst="teardrop">
              <a:avLst/>
            </a:prstGeom>
            <a:solidFill>
              <a:srgbClr val="A2CC4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同心圆 19">
              <a:extLst>
                <a:ext uri="{FF2B5EF4-FFF2-40B4-BE49-F238E27FC236}">
                  <a16:creationId xmlns:a16="http://schemas.microsoft.com/office/drawing/2014/main" id="{712D9EEC-E71E-4BA2-AD4B-D52505136CB8}"/>
                </a:ext>
              </a:extLst>
            </p:cNvPr>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7" name="文本框 13">
            <a:extLst>
              <a:ext uri="{FF2B5EF4-FFF2-40B4-BE49-F238E27FC236}">
                <a16:creationId xmlns:a16="http://schemas.microsoft.com/office/drawing/2014/main" id="{DABBF073-7C6F-4C45-9BB5-0A0529A8869A}"/>
              </a:ext>
            </a:extLst>
          </p:cNvPr>
          <p:cNvSpPr txBox="1"/>
          <p:nvPr/>
        </p:nvSpPr>
        <p:spPr>
          <a:xfrm>
            <a:off x="6281081" y="2503748"/>
            <a:ext cx="1891502" cy="1177245"/>
          </a:xfrm>
          <a:prstGeom prst="rect">
            <a:avLst/>
          </a:prstGeom>
          <a:noFill/>
        </p:spPr>
        <p:txBody>
          <a:bodyPr wrap="square" lIns="68566" tIns="34283" rIns="68566" bIns="34283" rtlCol="0">
            <a:spAutoFit/>
          </a:bodyPr>
          <a:lstStyle/>
          <a:p>
            <a:r>
              <a:rPr lang="en-US" altLang="zh-CN" sz="1600" dirty="0">
                <a:solidFill>
                  <a:schemeClr val="bg1">
                    <a:lumMod val="50000"/>
                  </a:schemeClr>
                </a:solidFill>
                <a:latin typeface="微软雅黑"/>
                <a:ea typeface="微软雅黑"/>
              </a:rPr>
              <a:t>03.</a:t>
            </a:r>
            <a:r>
              <a:rPr lang="zh-CN" altLang="en-US" sz="1600" dirty="0">
                <a:solidFill>
                  <a:schemeClr val="bg1">
                    <a:lumMod val="50000"/>
                  </a:schemeClr>
                </a:solidFill>
                <a:latin typeface="微软雅黑"/>
                <a:ea typeface="微软雅黑"/>
              </a:rPr>
              <a:t>添加标题</a:t>
            </a:r>
            <a:endParaRPr lang="en-GB" altLang="zh-CN" sz="1600" dirty="0">
              <a:solidFill>
                <a:schemeClr val="bg1">
                  <a:lumMod val="50000"/>
                </a:schemeClr>
              </a:solidFill>
              <a:latin typeface="微软雅黑"/>
              <a:ea typeface="微软雅黑"/>
            </a:endParaRPr>
          </a:p>
          <a:p>
            <a:r>
              <a:rPr lang="zh-CN" altLang="en-US" sz="1400" dirty="0">
                <a:solidFill>
                  <a:schemeClr val="bg1">
                    <a:lumMod val="50000"/>
                  </a:schemeClr>
                </a:solidFill>
                <a:latin typeface="微软雅黑"/>
                <a:ea typeface="微软雅黑"/>
              </a:rPr>
              <a:t>此处添加详细文本描述，建议与标题相关并符合整体语言风格，语言描述尽量简洁生</a:t>
            </a:r>
            <a:endParaRPr lang="en-GB" altLang="zh-CN" sz="1400" dirty="0">
              <a:solidFill>
                <a:schemeClr val="bg1">
                  <a:lumMod val="50000"/>
                </a:schemeClr>
              </a:solidFill>
              <a:latin typeface="微软雅黑"/>
              <a:ea typeface="微软雅黑"/>
            </a:endParaRPr>
          </a:p>
        </p:txBody>
      </p:sp>
      <p:grpSp>
        <p:nvGrpSpPr>
          <p:cNvPr id="18" name="组合 17">
            <a:extLst>
              <a:ext uri="{FF2B5EF4-FFF2-40B4-BE49-F238E27FC236}">
                <a16:creationId xmlns:a16="http://schemas.microsoft.com/office/drawing/2014/main" id="{018DF6DE-D304-4FA5-948C-B8D152873941}"/>
              </a:ext>
            </a:extLst>
          </p:cNvPr>
          <p:cNvGrpSpPr/>
          <p:nvPr/>
        </p:nvGrpSpPr>
        <p:grpSpPr>
          <a:xfrm rot="10800000">
            <a:off x="2611411" y="4197156"/>
            <a:ext cx="1023964" cy="1023964"/>
            <a:chOff x="2250831" y="2560320"/>
            <a:chExt cx="745587" cy="745587"/>
          </a:xfrm>
        </p:grpSpPr>
        <p:sp>
          <p:nvSpPr>
            <p:cNvPr id="19" name="泪滴形 18">
              <a:extLst>
                <a:ext uri="{FF2B5EF4-FFF2-40B4-BE49-F238E27FC236}">
                  <a16:creationId xmlns:a16="http://schemas.microsoft.com/office/drawing/2014/main" id="{32B6BE9A-AC7A-49E9-A762-B73625FBEF68}"/>
                </a:ext>
              </a:extLst>
            </p:cNvPr>
            <p:cNvSpPr/>
            <p:nvPr/>
          </p:nvSpPr>
          <p:spPr>
            <a:xfrm rot="8100000">
              <a:off x="2250831" y="2560320"/>
              <a:ext cx="745587" cy="745587"/>
            </a:xfrm>
            <a:prstGeom prst="teardrop">
              <a:avLst/>
            </a:prstGeom>
            <a:solidFill>
              <a:srgbClr val="EF4546"/>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同心圆 33">
              <a:extLst>
                <a:ext uri="{FF2B5EF4-FFF2-40B4-BE49-F238E27FC236}">
                  <a16:creationId xmlns:a16="http://schemas.microsoft.com/office/drawing/2014/main" id="{4A3BE78C-5566-4FB4-8F3B-704C739B25E3}"/>
                </a:ext>
              </a:extLst>
            </p:cNvPr>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1" name="文本框 17">
            <a:extLst>
              <a:ext uri="{FF2B5EF4-FFF2-40B4-BE49-F238E27FC236}">
                <a16:creationId xmlns:a16="http://schemas.microsoft.com/office/drawing/2014/main" id="{CA51B224-1DCD-4CFD-B414-C76C7DE0D1C5}"/>
              </a:ext>
            </a:extLst>
          </p:cNvPr>
          <p:cNvSpPr txBox="1"/>
          <p:nvPr/>
        </p:nvSpPr>
        <p:spPr>
          <a:xfrm>
            <a:off x="3812087" y="4258420"/>
            <a:ext cx="1891502" cy="1177245"/>
          </a:xfrm>
          <a:prstGeom prst="rect">
            <a:avLst/>
          </a:prstGeom>
          <a:noFill/>
        </p:spPr>
        <p:txBody>
          <a:bodyPr wrap="square" lIns="68566" tIns="34283" rIns="68566" bIns="34283" rtlCol="0">
            <a:spAutoFit/>
          </a:bodyPr>
          <a:lstStyle/>
          <a:p>
            <a:r>
              <a:rPr lang="en-US" altLang="zh-CN" sz="1600" dirty="0">
                <a:solidFill>
                  <a:schemeClr val="bg1">
                    <a:lumMod val="50000"/>
                  </a:schemeClr>
                </a:solidFill>
                <a:latin typeface="微软雅黑"/>
                <a:ea typeface="微软雅黑"/>
              </a:rPr>
              <a:t>02.</a:t>
            </a:r>
            <a:r>
              <a:rPr lang="zh-CN" altLang="en-US" sz="1600" dirty="0">
                <a:solidFill>
                  <a:schemeClr val="bg1">
                    <a:lumMod val="50000"/>
                  </a:schemeClr>
                </a:solidFill>
                <a:latin typeface="微软雅黑"/>
                <a:ea typeface="微软雅黑"/>
              </a:rPr>
              <a:t>添加标题</a:t>
            </a:r>
            <a:endParaRPr lang="en-GB" altLang="zh-CN" sz="1600" dirty="0">
              <a:solidFill>
                <a:schemeClr val="bg1">
                  <a:lumMod val="50000"/>
                </a:schemeClr>
              </a:solidFill>
              <a:latin typeface="微软雅黑"/>
              <a:ea typeface="微软雅黑"/>
            </a:endParaRPr>
          </a:p>
          <a:p>
            <a:r>
              <a:rPr lang="zh-CN" altLang="en-US" sz="1400" dirty="0">
                <a:solidFill>
                  <a:schemeClr val="bg1">
                    <a:lumMod val="50000"/>
                  </a:schemeClr>
                </a:solidFill>
                <a:latin typeface="微软雅黑"/>
                <a:ea typeface="微软雅黑"/>
              </a:rPr>
              <a:t>此处添加详细文本描述，建议与标题相关并符合整体语言风格，语言描述尽量简洁生</a:t>
            </a:r>
            <a:endParaRPr lang="en-GB" altLang="zh-CN" sz="1400" dirty="0">
              <a:solidFill>
                <a:schemeClr val="bg1">
                  <a:lumMod val="50000"/>
                </a:schemeClr>
              </a:solidFill>
              <a:latin typeface="微软雅黑"/>
              <a:ea typeface="微软雅黑"/>
            </a:endParaRPr>
          </a:p>
        </p:txBody>
      </p:sp>
      <p:grpSp>
        <p:nvGrpSpPr>
          <p:cNvPr id="22" name="组合 21">
            <a:extLst>
              <a:ext uri="{FF2B5EF4-FFF2-40B4-BE49-F238E27FC236}">
                <a16:creationId xmlns:a16="http://schemas.microsoft.com/office/drawing/2014/main" id="{449169C6-A39A-42AA-A24C-B66E2923F50B}"/>
              </a:ext>
            </a:extLst>
          </p:cNvPr>
          <p:cNvGrpSpPr/>
          <p:nvPr/>
        </p:nvGrpSpPr>
        <p:grpSpPr>
          <a:xfrm rot="10800000">
            <a:off x="7195941" y="4085123"/>
            <a:ext cx="432668" cy="432668"/>
            <a:chOff x="2250831" y="2560320"/>
            <a:chExt cx="745587" cy="745587"/>
          </a:xfrm>
        </p:grpSpPr>
        <p:sp>
          <p:nvSpPr>
            <p:cNvPr id="23" name="泪滴形 22">
              <a:extLst>
                <a:ext uri="{FF2B5EF4-FFF2-40B4-BE49-F238E27FC236}">
                  <a16:creationId xmlns:a16="http://schemas.microsoft.com/office/drawing/2014/main" id="{0294BC4C-5DA1-4F37-8443-FEE586C7EDD2}"/>
                </a:ext>
              </a:extLst>
            </p:cNvPr>
            <p:cNvSpPr/>
            <p:nvPr/>
          </p:nvSpPr>
          <p:spPr>
            <a:xfrm rot="8100000">
              <a:off x="2250831" y="2560320"/>
              <a:ext cx="745587" cy="745587"/>
            </a:xfrm>
            <a:prstGeom prst="teardrop">
              <a:avLst/>
            </a:prstGeom>
            <a:solidFill>
              <a:srgbClr val="EF4546"/>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同心圆 37">
              <a:extLst>
                <a:ext uri="{FF2B5EF4-FFF2-40B4-BE49-F238E27FC236}">
                  <a16:creationId xmlns:a16="http://schemas.microsoft.com/office/drawing/2014/main" id="{13024FC5-14C3-4F05-A67C-14283FBB9024}"/>
                </a:ext>
              </a:extLst>
            </p:cNvPr>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5" name="文本框 21">
            <a:extLst>
              <a:ext uri="{FF2B5EF4-FFF2-40B4-BE49-F238E27FC236}">
                <a16:creationId xmlns:a16="http://schemas.microsoft.com/office/drawing/2014/main" id="{A4097CEB-FC03-492E-A6B4-A98A2D8000F7}"/>
              </a:ext>
            </a:extLst>
          </p:cNvPr>
          <p:cNvSpPr txBox="1"/>
          <p:nvPr/>
        </p:nvSpPr>
        <p:spPr>
          <a:xfrm>
            <a:off x="7941482" y="4257905"/>
            <a:ext cx="1891502" cy="1177245"/>
          </a:xfrm>
          <a:prstGeom prst="rect">
            <a:avLst/>
          </a:prstGeom>
          <a:noFill/>
        </p:spPr>
        <p:txBody>
          <a:bodyPr wrap="square" lIns="68566" tIns="34283" rIns="68566" bIns="34283" rtlCol="0">
            <a:spAutoFit/>
          </a:bodyPr>
          <a:lstStyle/>
          <a:p>
            <a:r>
              <a:rPr lang="en-US" altLang="zh-CN" sz="1600" dirty="0">
                <a:solidFill>
                  <a:schemeClr val="bg1">
                    <a:lumMod val="50000"/>
                  </a:schemeClr>
                </a:solidFill>
                <a:latin typeface="微软雅黑"/>
                <a:ea typeface="微软雅黑"/>
              </a:rPr>
              <a:t>04.</a:t>
            </a:r>
            <a:r>
              <a:rPr lang="zh-CN" altLang="en-US" sz="1600" dirty="0">
                <a:solidFill>
                  <a:schemeClr val="bg1">
                    <a:lumMod val="50000"/>
                  </a:schemeClr>
                </a:solidFill>
                <a:latin typeface="微软雅黑"/>
                <a:ea typeface="微软雅黑"/>
              </a:rPr>
              <a:t>添加标题</a:t>
            </a:r>
            <a:endParaRPr lang="en-GB" altLang="zh-CN" sz="1600" dirty="0">
              <a:solidFill>
                <a:schemeClr val="bg1">
                  <a:lumMod val="50000"/>
                </a:schemeClr>
              </a:solidFill>
              <a:latin typeface="微软雅黑"/>
              <a:ea typeface="微软雅黑"/>
            </a:endParaRPr>
          </a:p>
          <a:p>
            <a:r>
              <a:rPr lang="zh-CN" altLang="en-US" sz="1400" dirty="0">
                <a:solidFill>
                  <a:schemeClr val="bg1">
                    <a:lumMod val="50000"/>
                  </a:schemeClr>
                </a:solidFill>
                <a:latin typeface="微软雅黑"/>
                <a:ea typeface="微软雅黑"/>
              </a:rPr>
              <a:t>此处添加详细文本描述，建议与标题相关并符合整体语言风格，语言描述尽量简洁生</a:t>
            </a:r>
            <a:endParaRPr lang="en-GB" altLang="zh-CN" sz="1400" dirty="0">
              <a:solidFill>
                <a:schemeClr val="bg1">
                  <a:lumMod val="50000"/>
                </a:schemeClr>
              </a:solidFill>
              <a:latin typeface="微软雅黑"/>
              <a:ea typeface="微软雅黑"/>
            </a:endParaRPr>
          </a:p>
        </p:txBody>
      </p:sp>
      <p:grpSp>
        <p:nvGrpSpPr>
          <p:cNvPr id="26" name="组合 25">
            <a:extLst>
              <a:ext uri="{FF2B5EF4-FFF2-40B4-BE49-F238E27FC236}">
                <a16:creationId xmlns:a16="http://schemas.microsoft.com/office/drawing/2014/main" id="{C503EC15-D642-495D-97A5-718304D5C0EA}"/>
              </a:ext>
            </a:extLst>
          </p:cNvPr>
          <p:cNvGrpSpPr/>
          <p:nvPr/>
        </p:nvGrpSpPr>
        <p:grpSpPr>
          <a:xfrm>
            <a:off x="9051406" y="3160211"/>
            <a:ext cx="699399" cy="699399"/>
            <a:chOff x="2250831" y="2560320"/>
            <a:chExt cx="745587" cy="745587"/>
          </a:xfrm>
        </p:grpSpPr>
        <p:sp>
          <p:nvSpPr>
            <p:cNvPr id="27" name="泪滴形 26">
              <a:extLst>
                <a:ext uri="{FF2B5EF4-FFF2-40B4-BE49-F238E27FC236}">
                  <a16:creationId xmlns:a16="http://schemas.microsoft.com/office/drawing/2014/main" id="{BE6896E4-5800-4975-8E6F-B1BCF61D8069}"/>
                </a:ext>
              </a:extLst>
            </p:cNvPr>
            <p:cNvSpPr/>
            <p:nvPr/>
          </p:nvSpPr>
          <p:spPr>
            <a:xfrm rot="8100000">
              <a:off x="2250831" y="2560320"/>
              <a:ext cx="745587" cy="745587"/>
            </a:xfrm>
            <a:prstGeom prst="teardrop">
              <a:avLst/>
            </a:prstGeom>
            <a:solidFill>
              <a:srgbClr val="A2CC4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同心圆 41">
              <a:extLst>
                <a:ext uri="{FF2B5EF4-FFF2-40B4-BE49-F238E27FC236}">
                  <a16:creationId xmlns:a16="http://schemas.microsoft.com/office/drawing/2014/main" id="{0EBA5856-4104-40C0-B7DA-5BD8D19EB187}"/>
                </a:ext>
              </a:extLst>
            </p:cNvPr>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9" name="文本框 25">
            <a:extLst>
              <a:ext uri="{FF2B5EF4-FFF2-40B4-BE49-F238E27FC236}">
                <a16:creationId xmlns:a16="http://schemas.microsoft.com/office/drawing/2014/main" id="{E69119AC-2BDD-4C68-A8F0-80E2EE6EFE50}"/>
              </a:ext>
            </a:extLst>
          </p:cNvPr>
          <p:cNvSpPr txBox="1"/>
          <p:nvPr/>
        </p:nvSpPr>
        <p:spPr>
          <a:xfrm>
            <a:off x="9833373" y="2503748"/>
            <a:ext cx="1891502" cy="1177245"/>
          </a:xfrm>
          <a:prstGeom prst="rect">
            <a:avLst/>
          </a:prstGeom>
          <a:noFill/>
        </p:spPr>
        <p:txBody>
          <a:bodyPr wrap="square" lIns="68566" tIns="34283" rIns="68566" bIns="34283" rtlCol="0">
            <a:spAutoFit/>
          </a:bodyPr>
          <a:lstStyle/>
          <a:p>
            <a:r>
              <a:rPr lang="en-US" altLang="zh-CN" sz="1600" dirty="0">
                <a:solidFill>
                  <a:schemeClr val="bg1">
                    <a:lumMod val="50000"/>
                  </a:schemeClr>
                </a:solidFill>
                <a:latin typeface="微软雅黑"/>
                <a:ea typeface="微软雅黑"/>
              </a:rPr>
              <a:t>05.</a:t>
            </a:r>
            <a:r>
              <a:rPr lang="zh-CN" altLang="en-US" sz="1600" dirty="0">
                <a:solidFill>
                  <a:schemeClr val="bg1">
                    <a:lumMod val="50000"/>
                  </a:schemeClr>
                </a:solidFill>
                <a:latin typeface="微软雅黑"/>
                <a:ea typeface="微软雅黑"/>
              </a:rPr>
              <a:t>添加标题</a:t>
            </a:r>
            <a:endParaRPr lang="en-GB" altLang="zh-CN" sz="1600" dirty="0">
              <a:solidFill>
                <a:schemeClr val="bg1">
                  <a:lumMod val="50000"/>
                </a:schemeClr>
              </a:solidFill>
              <a:latin typeface="微软雅黑"/>
              <a:ea typeface="微软雅黑"/>
            </a:endParaRPr>
          </a:p>
          <a:p>
            <a:r>
              <a:rPr lang="zh-CN" altLang="en-US" sz="1400" dirty="0">
                <a:solidFill>
                  <a:schemeClr val="bg1">
                    <a:lumMod val="50000"/>
                  </a:schemeClr>
                </a:solidFill>
                <a:latin typeface="微软雅黑"/>
                <a:ea typeface="微软雅黑"/>
              </a:rPr>
              <a:t>此处添加详细文本描述，建议与标题相关并符合整体语言风格，语言描述尽量简洁生</a:t>
            </a:r>
            <a:endParaRPr lang="en-GB" altLang="zh-CN" sz="1400" dirty="0">
              <a:solidFill>
                <a:schemeClr val="bg1">
                  <a:lumMod val="50000"/>
                </a:schemeClr>
              </a:solidFill>
              <a:latin typeface="微软雅黑"/>
              <a:ea typeface="微软雅黑"/>
            </a:endParaRPr>
          </a:p>
        </p:txBody>
      </p:sp>
    </p:spTree>
    <p:extLst>
      <p:ext uri="{BB962C8B-B14F-4D97-AF65-F5344CB8AC3E}">
        <p14:creationId xmlns:p14="http://schemas.microsoft.com/office/powerpoint/2010/main" val="321547337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1000"/>
                                        <p:tgtEl>
                                          <p:spTgt spid="7"/>
                                        </p:tgtEl>
                                      </p:cBhvr>
                                    </p:animEffect>
                                  </p:childTnLst>
                                </p:cTn>
                              </p:par>
                            </p:childTnLst>
                          </p:cTn>
                        </p:par>
                        <p:par>
                          <p:cTn id="12" fill="hold">
                            <p:stCondLst>
                              <p:cond delay="1500"/>
                            </p:stCondLst>
                            <p:childTnLst>
                              <p:par>
                                <p:cTn id="13" presetID="47"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1000"/>
                                        <p:tgtEl>
                                          <p:spTgt spid="13"/>
                                        </p:tgtEl>
                                      </p:cBhvr>
                                    </p:animEffect>
                                  </p:childTnLst>
                                </p:cTn>
                              </p:par>
                            </p:childTnLst>
                          </p:cTn>
                        </p:par>
                        <p:par>
                          <p:cTn id="22" fill="hold">
                            <p:stCondLst>
                              <p:cond delay="35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1000"/>
                                        <p:tgtEl>
                                          <p:spTgt spid="21"/>
                                        </p:tgtEl>
                                      </p:cBhvr>
                                    </p:animEffect>
                                  </p:childTnLst>
                                </p:cTn>
                              </p:par>
                            </p:childTnLst>
                          </p:cTn>
                        </p:par>
                        <p:par>
                          <p:cTn id="32" fill="hold">
                            <p:stCondLst>
                              <p:cond delay="5500"/>
                            </p:stCondLst>
                            <p:childTnLst>
                              <p:par>
                                <p:cTn id="33" presetID="47"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6500"/>
                            </p:stCondLst>
                            <p:childTnLst>
                              <p:par>
                                <p:cTn id="39" presetID="2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1000"/>
                                        <p:tgtEl>
                                          <p:spTgt spid="17"/>
                                        </p:tgtEl>
                                      </p:cBhvr>
                                    </p:animEffect>
                                  </p:childTnLst>
                                </p:cTn>
                              </p:par>
                            </p:childTnLst>
                          </p:cTn>
                        </p:par>
                        <p:par>
                          <p:cTn id="42" fill="hold">
                            <p:stCondLst>
                              <p:cond delay="7500"/>
                            </p:stCondLst>
                            <p:childTnLst>
                              <p:par>
                                <p:cTn id="43" presetID="42" presetClass="entr" presetSubtype="0"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anim calcmode="lin" valueType="num">
                                      <p:cBhvr>
                                        <p:cTn id="46" dur="1000" fill="hold"/>
                                        <p:tgtEl>
                                          <p:spTgt spid="22"/>
                                        </p:tgtEl>
                                        <p:attrNameLst>
                                          <p:attrName>ppt_x</p:attrName>
                                        </p:attrNameLst>
                                      </p:cBhvr>
                                      <p:tavLst>
                                        <p:tav tm="0">
                                          <p:val>
                                            <p:strVal val="#ppt_x"/>
                                          </p:val>
                                        </p:tav>
                                        <p:tav tm="100000">
                                          <p:val>
                                            <p:strVal val="#ppt_x"/>
                                          </p:val>
                                        </p:tav>
                                      </p:tavLst>
                                    </p:anim>
                                    <p:anim calcmode="lin" valueType="num">
                                      <p:cBhvr>
                                        <p:cTn id="47" dur="1000" fill="hold"/>
                                        <p:tgtEl>
                                          <p:spTgt spid="22"/>
                                        </p:tgtEl>
                                        <p:attrNameLst>
                                          <p:attrName>ppt_y</p:attrName>
                                        </p:attrNameLst>
                                      </p:cBhvr>
                                      <p:tavLst>
                                        <p:tav tm="0">
                                          <p:val>
                                            <p:strVal val="#ppt_y+.1"/>
                                          </p:val>
                                        </p:tav>
                                        <p:tav tm="100000">
                                          <p:val>
                                            <p:strVal val="#ppt_y"/>
                                          </p:val>
                                        </p:tav>
                                      </p:tavLst>
                                    </p:anim>
                                  </p:childTnLst>
                                </p:cTn>
                              </p:par>
                            </p:childTnLst>
                          </p:cTn>
                        </p:par>
                        <p:par>
                          <p:cTn id="48" fill="hold">
                            <p:stCondLst>
                              <p:cond delay="8500"/>
                            </p:stCondLst>
                            <p:childTnLst>
                              <p:par>
                                <p:cTn id="49" presetID="2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1000"/>
                                        <p:tgtEl>
                                          <p:spTgt spid="25"/>
                                        </p:tgtEl>
                                      </p:cBhvr>
                                    </p:animEffect>
                                  </p:childTnLst>
                                </p:cTn>
                              </p:par>
                            </p:childTnLst>
                          </p:cTn>
                        </p:par>
                        <p:par>
                          <p:cTn id="52" fill="hold">
                            <p:stCondLst>
                              <p:cond delay="9500"/>
                            </p:stCondLst>
                            <p:childTnLst>
                              <p:par>
                                <p:cTn id="53" presetID="47" presetClass="entr" presetSubtype="0"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1000"/>
                                        <p:tgtEl>
                                          <p:spTgt spid="26"/>
                                        </p:tgtEl>
                                      </p:cBhvr>
                                    </p:animEffect>
                                    <p:anim calcmode="lin" valueType="num">
                                      <p:cBhvr>
                                        <p:cTn id="56" dur="1000" fill="hold"/>
                                        <p:tgtEl>
                                          <p:spTgt spid="26"/>
                                        </p:tgtEl>
                                        <p:attrNameLst>
                                          <p:attrName>ppt_x</p:attrName>
                                        </p:attrNameLst>
                                      </p:cBhvr>
                                      <p:tavLst>
                                        <p:tav tm="0">
                                          <p:val>
                                            <p:strVal val="#ppt_x"/>
                                          </p:val>
                                        </p:tav>
                                        <p:tav tm="100000">
                                          <p:val>
                                            <p:strVal val="#ppt_x"/>
                                          </p:val>
                                        </p:tav>
                                      </p:tavLst>
                                    </p:anim>
                                    <p:anim calcmode="lin" valueType="num">
                                      <p:cBhvr>
                                        <p:cTn id="57" dur="1000" fill="hold"/>
                                        <p:tgtEl>
                                          <p:spTgt spid="26"/>
                                        </p:tgtEl>
                                        <p:attrNameLst>
                                          <p:attrName>ppt_y</p:attrName>
                                        </p:attrNameLst>
                                      </p:cBhvr>
                                      <p:tavLst>
                                        <p:tav tm="0">
                                          <p:val>
                                            <p:strVal val="#ppt_y-.1"/>
                                          </p:val>
                                        </p:tav>
                                        <p:tav tm="100000">
                                          <p:val>
                                            <p:strVal val="#ppt_y"/>
                                          </p:val>
                                        </p:tav>
                                      </p:tavLst>
                                    </p:anim>
                                  </p:childTnLst>
                                </p:cTn>
                              </p:par>
                            </p:childTnLst>
                          </p:cTn>
                        </p:par>
                        <p:par>
                          <p:cTn id="58" fill="hold">
                            <p:stCondLst>
                              <p:cond delay="10500"/>
                            </p:stCondLst>
                            <p:childTnLst>
                              <p:par>
                                <p:cTn id="59" presetID="22" presetClass="entr" presetSubtype="8"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left)">
                                      <p:cBhvr>
                                        <p:cTn id="61"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7" grpId="0"/>
      <p:bldP spid="21" grpId="0"/>
      <p:bldP spid="25"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9DC4CAE1-4378-41C0-9319-1203733360C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1" name="组合 20">
            <a:extLst>
              <a:ext uri="{FF2B5EF4-FFF2-40B4-BE49-F238E27FC236}">
                <a16:creationId xmlns:a16="http://schemas.microsoft.com/office/drawing/2014/main" id="{1C80AF8A-86CF-4306-87D6-04B30C3E0E76}"/>
              </a:ext>
            </a:extLst>
          </p:cNvPr>
          <p:cNvGrpSpPr/>
          <p:nvPr/>
        </p:nvGrpSpPr>
        <p:grpSpPr>
          <a:xfrm>
            <a:off x="3721302" y="1935745"/>
            <a:ext cx="4753226" cy="1157760"/>
            <a:chOff x="3247695" y="2088252"/>
            <a:chExt cx="3754102" cy="914400"/>
          </a:xfrm>
          <a:solidFill>
            <a:srgbClr val="A2CC4E"/>
          </a:solidFill>
        </p:grpSpPr>
        <p:sp>
          <p:nvSpPr>
            <p:cNvPr id="22" name="矩形 21">
              <a:extLst>
                <a:ext uri="{FF2B5EF4-FFF2-40B4-BE49-F238E27FC236}">
                  <a16:creationId xmlns:a16="http://schemas.microsoft.com/office/drawing/2014/main" id="{32EDBBA5-CFDB-41C1-B3E9-D84C495179DE}"/>
                </a:ext>
              </a:extLst>
            </p:cNvPr>
            <p:cNvSpPr/>
            <p:nvPr/>
          </p:nvSpPr>
          <p:spPr>
            <a:xfrm>
              <a:off x="3247695" y="2088252"/>
              <a:ext cx="914399"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41E7C43F-33B3-4694-AB9C-91DCE8B566DB}"/>
                </a:ext>
              </a:extLst>
            </p:cNvPr>
            <p:cNvSpPr/>
            <p:nvPr/>
          </p:nvSpPr>
          <p:spPr>
            <a:xfrm>
              <a:off x="4194263" y="2088252"/>
              <a:ext cx="914399" cy="914400"/>
            </a:xfrm>
            <a:prstGeom prst="rect">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a:extLst>
                <a:ext uri="{FF2B5EF4-FFF2-40B4-BE49-F238E27FC236}">
                  <a16:creationId xmlns:a16="http://schemas.microsoft.com/office/drawing/2014/main" id="{3276B726-ECC2-4AB0-BD84-763B662AEDB6}"/>
                </a:ext>
              </a:extLst>
            </p:cNvPr>
            <p:cNvSpPr/>
            <p:nvPr/>
          </p:nvSpPr>
          <p:spPr>
            <a:xfrm>
              <a:off x="5140831" y="2088252"/>
              <a:ext cx="914399"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24">
              <a:extLst>
                <a:ext uri="{FF2B5EF4-FFF2-40B4-BE49-F238E27FC236}">
                  <a16:creationId xmlns:a16="http://schemas.microsoft.com/office/drawing/2014/main" id="{A10493E6-63D6-4F55-BC59-5619E706AFCE}"/>
                </a:ext>
              </a:extLst>
            </p:cNvPr>
            <p:cNvSpPr/>
            <p:nvPr/>
          </p:nvSpPr>
          <p:spPr>
            <a:xfrm>
              <a:off x="6087398" y="2088252"/>
              <a:ext cx="914399" cy="914400"/>
            </a:xfrm>
            <a:prstGeom prst="rect">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6" name="TextBox 4">
            <a:extLst>
              <a:ext uri="{FF2B5EF4-FFF2-40B4-BE49-F238E27FC236}">
                <a16:creationId xmlns:a16="http://schemas.microsoft.com/office/drawing/2014/main" id="{4302AB0C-11A1-4E49-A833-D60950EA0FF7}"/>
              </a:ext>
            </a:extLst>
          </p:cNvPr>
          <p:cNvSpPr txBox="1"/>
          <p:nvPr/>
        </p:nvSpPr>
        <p:spPr>
          <a:xfrm>
            <a:off x="3842484" y="1844358"/>
            <a:ext cx="877212" cy="1323439"/>
          </a:xfrm>
          <a:prstGeom prst="rect">
            <a:avLst/>
          </a:prstGeom>
          <a:noFill/>
        </p:spPr>
        <p:txBody>
          <a:bodyPr wrap="square" rtlCol="0">
            <a:spAutoFit/>
          </a:bodyPr>
          <a:lstStyle/>
          <a:p>
            <a:pPr algn="ctr"/>
            <a:r>
              <a:rPr lang="zh-CN" altLang="en-US" sz="8000" spc="600" dirty="0">
                <a:solidFill>
                  <a:schemeClr val="bg1"/>
                </a:solidFill>
                <a:latin typeface="华文新魏" panose="02010800040101010101" pitchFamily="2" charset="-122"/>
                <a:ea typeface="华文新魏" panose="02010800040101010101" pitchFamily="2" charset="-122"/>
              </a:rPr>
              <a:t>谢</a:t>
            </a:r>
            <a:endParaRPr lang="en-US" altLang="zh-CN" sz="8000" spc="600" dirty="0">
              <a:solidFill>
                <a:schemeClr val="bg1"/>
              </a:solidFill>
              <a:latin typeface="华文新魏" panose="02010800040101010101" pitchFamily="2" charset="-122"/>
              <a:ea typeface="华文新魏" panose="02010800040101010101" pitchFamily="2" charset="-122"/>
            </a:endParaRPr>
          </a:p>
        </p:txBody>
      </p:sp>
      <p:sp>
        <p:nvSpPr>
          <p:cNvPr id="27" name="TextBox 4">
            <a:extLst>
              <a:ext uri="{FF2B5EF4-FFF2-40B4-BE49-F238E27FC236}">
                <a16:creationId xmlns:a16="http://schemas.microsoft.com/office/drawing/2014/main" id="{73B4E537-7497-4C7C-85C5-11794F094944}"/>
              </a:ext>
            </a:extLst>
          </p:cNvPr>
          <p:cNvSpPr txBox="1"/>
          <p:nvPr/>
        </p:nvSpPr>
        <p:spPr>
          <a:xfrm>
            <a:off x="5054699" y="1844358"/>
            <a:ext cx="877212" cy="1323439"/>
          </a:xfrm>
          <a:prstGeom prst="rect">
            <a:avLst/>
          </a:prstGeom>
          <a:noFill/>
        </p:spPr>
        <p:txBody>
          <a:bodyPr wrap="square" rtlCol="0">
            <a:spAutoFit/>
          </a:bodyPr>
          <a:lstStyle/>
          <a:p>
            <a:pPr algn="ctr"/>
            <a:r>
              <a:rPr lang="zh-CN" altLang="en-US" sz="8000" spc="600" dirty="0">
                <a:solidFill>
                  <a:schemeClr val="bg1"/>
                </a:solidFill>
                <a:latin typeface="华文新魏" panose="02010800040101010101" pitchFamily="2" charset="-122"/>
                <a:ea typeface="华文新魏" panose="02010800040101010101" pitchFamily="2" charset="-122"/>
              </a:rPr>
              <a:t>谢</a:t>
            </a:r>
            <a:endParaRPr lang="en-US" altLang="zh-CN" sz="8000" spc="600" dirty="0">
              <a:solidFill>
                <a:schemeClr val="bg1"/>
              </a:solidFill>
              <a:latin typeface="华文新魏" panose="02010800040101010101" pitchFamily="2" charset="-122"/>
              <a:ea typeface="华文新魏" panose="02010800040101010101" pitchFamily="2" charset="-122"/>
            </a:endParaRPr>
          </a:p>
        </p:txBody>
      </p:sp>
      <p:sp>
        <p:nvSpPr>
          <p:cNvPr id="28" name="TextBox 4">
            <a:extLst>
              <a:ext uri="{FF2B5EF4-FFF2-40B4-BE49-F238E27FC236}">
                <a16:creationId xmlns:a16="http://schemas.microsoft.com/office/drawing/2014/main" id="{490C8A0D-6247-4B05-A0FF-77EC2D166A11}"/>
              </a:ext>
            </a:extLst>
          </p:cNvPr>
          <p:cNvSpPr txBox="1"/>
          <p:nvPr/>
        </p:nvSpPr>
        <p:spPr>
          <a:xfrm>
            <a:off x="6256015" y="1844358"/>
            <a:ext cx="877212" cy="1323439"/>
          </a:xfrm>
          <a:prstGeom prst="rect">
            <a:avLst/>
          </a:prstGeom>
          <a:noFill/>
        </p:spPr>
        <p:txBody>
          <a:bodyPr wrap="square" rtlCol="0">
            <a:spAutoFit/>
          </a:bodyPr>
          <a:lstStyle/>
          <a:p>
            <a:pPr algn="ctr"/>
            <a:r>
              <a:rPr lang="zh-CN" altLang="en-US" sz="8000" spc="600" dirty="0">
                <a:solidFill>
                  <a:schemeClr val="bg1"/>
                </a:solidFill>
                <a:latin typeface="华文新魏" panose="02010800040101010101" pitchFamily="2" charset="-122"/>
                <a:ea typeface="华文新魏" panose="02010800040101010101" pitchFamily="2" charset="-122"/>
              </a:rPr>
              <a:t>观</a:t>
            </a:r>
            <a:endParaRPr lang="en-US" altLang="zh-CN" sz="8000" spc="600" dirty="0">
              <a:solidFill>
                <a:schemeClr val="bg1"/>
              </a:solidFill>
              <a:latin typeface="华文新魏" panose="02010800040101010101" pitchFamily="2" charset="-122"/>
              <a:ea typeface="华文新魏" panose="02010800040101010101" pitchFamily="2" charset="-122"/>
            </a:endParaRPr>
          </a:p>
        </p:txBody>
      </p:sp>
      <p:sp>
        <p:nvSpPr>
          <p:cNvPr id="34" name="TextBox 4">
            <a:extLst>
              <a:ext uri="{FF2B5EF4-FFF2-40B4-BE49-F238E27FC236}">
                <a16:creationId xmlns:a16="http://schemas.microsoft.com/office/drawing/2014/main" id="{3309FFDF-6348-4B0D-BB5A-0DDACAAC2D07}"/>
              </a:ext>
            </a:extLst>
          </p:cNvPr>
          <p:cNvSpPr txBox="1"/>
          <p:nvPr/>
        </p:nvSpPr>
        <p:spPr>
          <a:xfrm>
            <a:off x="7472958" y="1844358"/>
            <a:ext cx="877212" cy="1323439"/>
          </a:xfrm>
          <a:prstGeom prst="rect">
            <a:avLst/>
          </a:prstGeom>
          <a:noFill/>
        </p:spPr>
        <p:txBody>
          <a:bodyPr wrap="square" rtlCol="0">
            <a:spAutoFit/>
          </a:bodyPr>
          <a:lstStyle/>
          <a:p>
            <a:pPr algn="ctr"/>
            <a:r>
              <a:rPr lang="zh-CN" altLang="en-US" sz="8000" spc="600" dirty="0">
                <a:solidFill>
                  <a:schemeClr val="bg1"/>
                </a:solidFill>
                <a:latin typeface="华文新魏" panose="02010800040101010101" pitchFamily="2" charset="-122"/>
                <a:ea typeface="华文新魏" panose="02010800040101010101" pitchFamily="2" charset="-122"/>
              </a:rPr>
              <a:t>看</a:t>
            </a:r>
            <a:endParaRPr lang="en-US" altLang="zh-CN" sz="8000" spc="600" dirty="0">
              <a:solidFill>
                <a:schemeClr val="bg1"/>
              </a:solidFill>
              <a:latin typeface="华文新魏" panose="02010800040101010101" pitchFamily="2" charset="-122"/>
              <a:ea typeface="华文新魏" panose="02010800040101010101" pitchFamily="2" charset="-122"/>
            </a:endParaRPr>
          </a:p>
        </p:txBody>
      </p:sp>
      <p:sp>
        <p:nvSpPr>
          <p:cNvPr id="35" name="TextBox 4">
            <a:extLst>
              <a:ext uri="{FF2B5EF4-FFF2-40B4-BE49-F238E27FC236}">
                <a16:creationId xmlns:a16="http://schemas.microsoft.com/office/drawing/2014/main" id="{36E37E03-34B1-4113-9F86-7F434A5A24ED}"/>
              </a:ext>
            </a:extLst>
          </p:cNvPr>
          <p:cNvSpPr txBox="1"/>
          <p:nvPr/>
        </p:nvSpPr>
        <p:spPr>
          <a:xfrm>
            <a:off x="2736905" y="3212163"/>
            <a:ext cx="6737935" cy="523220"/>
          </a:xfrm>
          <a:prstGeom prst="rect">
            <a:avLst/>
          </a:prstGeom>
          <a:noFill/>
        </p:spPr>
        <p:txBody>
          <a:bodyPr wrap="none" rtlCol="0">
            <a:spAutoFit/>
          </a:bodyPr>
          <a:lstStyle/>
          <a:p>
            <a:pPr algn="ctr"/>
            <a:r>
              <a:rPr lang="en-US" altLang="zh-CN" sz="2800" dirty="0">
                <a:solidFill>
                  <a:srgbClr val="A2CC4E"/>
                </a:solidFill>
                <a:latin typeface="Snap ITC" panose="04040A07060A02020202" pitchFamily="82" charset="0"/>
                <a:ea typeface="华文新魏" panose="02010800040101010101" pitchFamily="2" charset="-122"/>
              </a:rPr>
              <a:t>SUMMER RECRUIT STUDENTS</a:t>
            </a:r>
          </a:p>
        </p:txBody>
      </p:sp>
      <p:sp>
        <p:nvSpPr>
          <p:cNvPr id="36" name="TextBox 23">
            <a:extLst>
              <a:ext uri="{FF2B5EF4-FFF2-40B4-BE49-F238E27FC236}">
                <a16:creationId xmlns:a16="http://schemas.microsoft.com/office/drawing/2014/main" id="{AFFDF8BA-E391-41CE-9F15-AEC78623D6DB}"/>
              </a:ext>
            </a:extLst>
          </p:cNvPr>
          <p:cNvSpPr txBox="1"/>
          <p:nvPr/>
        </p:nvSpPr>
        <p:spPr>
          <a:xfrm>
            <a:off x="2970798" y="3780179"/>
            <a:ext cx="6270842" cy="584775"/>
          </a:xfrm>
          <a:prstGeom prst="rect">
            <a:avLst/>
          </a:prstGeom>
          <a:noFill/>
        </p:spPr>
        <p:txBody>
          <a:bodyPr wrap="square" rtlCol="0">
            <a:spAutoFit/>
          </a:bodyPr>
          <a:lstStyle/>
          <a:p>
            <a:pPr algn="ctr"/>
            <a:r>
              <a:rPr lang="en-US" altLang="zh-CN" sz="800" dirty="0">
                <a:solidFill>
                  <a:srgbClr val="A2CC4E"/>
                </a:solidFill>
                <a:latin typeface="微软雅黑" pitchFamily="34" charset="-122"/>
                <a:ea typeface="微软雅黑" pitchFamily="34" charset="-122"/>
              </a:rPr>
              <a:t>paste in this box, and select only the text. Your content to play here, or through your copy, paste in this box, and select only the text. Your content to play here, or through your copy, </a:t>
            </a:r>
            <a:r>
              <a:rPr lang="en-US" altLang="zh-CN" sz="800" dirty="0" err="1">
                <a:solidFill>
                  <a:srgbClr val="A2CC4E"/>
                </a:solidFill>
                <a:latin typeface="微软雅黑" pitchFamily="34" charset="-122"/>
                <a:ea typeface="微软雅黑" pitchFamily="34" charset="-122"/>
              </a:rPr>
              <a:t>aste</a:t>
            </a:r>
            <a:r>
              <a:rPr lang="en-US" altLang="zh-CN" sz="800" dirty="0">
                <a:solidFill>
                  <a:srgbClr val="A2CC4E"/>
                </a:solidFill>
                <a:latin typeface="微软雅黑" pitchFamily="34" charset="-122"/>
                <a:ea typeface="微软雅黑" pitchFamily="34" charset="-122"/>
              </a:rPr>
              <a:t> in this box, and select only the text. Your content to play here, or through your copy, paste in this box, and select only the text.</a:t>
            </a:r>
            <a:endParaRPr lang="zh-CN" altLang="en-US" sz="800" dirty="0">
              <a:solidFill>
                <a:srgbClr val="A2CC4E"/>
              </a:solidFill>
              <a:latin typeface="微软雅黑" pitchFamily="34" charset="-122"/>
              <a:ea typeface="微软雅黑" pitchFamily="34" charset="-122"/>
            </a:endParaRPr>
          </a:p>
          <a:p>
            <a:pPr algn="ctr"/>
            <a:r>
              <a:rPr lang="en-US" altLang="zh-CN" sz="800" dirty="0">
                <a:solidFill>
                  <a:srgbClr val="A2CC4E"/>
                </a:solidFill>
                <a:latin typeface="微软雅黑" pitchFamily="34" charset="-122"/>
                <a:ea typeface="微软雅黑" pitchFamily="34" charset="-122"/>
              </a:rPr>
              <a:t>Your content to play here, or through your copy, </a:t>
            </a:r>
          </a:p>
        </p:txBody>
      </p:sp>
      <p:sp>
        <p:nvSpPr>
          <p:cNvPr id="37" name="文本框 7">
            <a:extLst>
              <a:ext uri="{FF2B5EF4-FFF2-40B4-BE49-F238E27FC236}">
                <a16:creationId xmlns:a16="http://schemas.microsoft.com/office/drawing/2014/main" id="{533873AE-1682-48D7-B7BC-ACC92DD08DD2}"/>
              </a:ext>
            </a:extLst>
          </p:cNvPr>
          <p:cNvSpPr txBox="1">
            <a:spLocks noChangeArrowheads="1"/>
          </p:cNvSpPr>
          <p:nvPr/>
        </p:nvSpPr>
        <p:spPr bwMode="auto">
          <a:xfrm>
            <a:off x="4878274" y="718153"/>
            <a:ext cx="245291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en-US" altLang="zh-CN" sz="8000" dirty="0">
                <a:solidFill>
                  <a:srgbClr val="A2CC4E"/>
                </a:solidFill>
                <a:latin typeface="华文新魏" panose="02010800040101010101" pitchFamily="2" charset="-122"/>
                <a:ea typeface="华文新魏" panose="02010800040101010101" pitchFamily="2" charset="-122"/>
              </a:rPr>
              <a:t>201X</a:t>
            </a: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750"/>
                                        <p:tgtEl>
                                          <p:spTgt spid="16"/>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250"/>
                                        <p:tgtEl>
                                          <p:spTgt spid="26"/>
                                        </p:tgtEl>
                                      </p:cBhvr>
                                    </p:animEffect>
                                    <p:anim calcmode="lin" valueType="num">
                                      <p:cBhvr>
                                        <p:cTn id="16" dur="250" fill="hold"/>
                                        <p:tgtEl>
                                          <p:spTgt spid="26"/>
                                        </p:tgtEl>
                                        <p:attrNameLst>
                                          <p:attrName>ppt_x</p:attrName>
                                        </p:attrNameLst>
                                      </p:cBhvr>
                                      <p:tavLst>
                                        <p:tav tm="0">
                                          <p:val>
                                            <p:strVal val="#ppt_x"/>
                                          </p:val>
                                        </p:tav>
                                        <p:tav tm="100000">
                                          <p:val>
                                            <p:strVal val="#ppt_x"/>
                                          </p:val>
                                        </p:tav>
                                      </p:tavLst>
                                    </p:anim>
                                    <p:anim calcmode="lin" valueType="num">
                                      <p:cBhvr>
                                        <p:cTn id="17" dur="250" fill="hold"/>
                                        <p:tgtEl>
                                          <p:spTgt spid="26"/>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250"/>
                                        <p:tgtEl>
                                          <p:spTgt spid="27"/>
                                        </p:tgtEl>
                                      </p:cBhvr>
                                    </p:animEffect>
                                    <p:anim calcmode="lin" valueType="num">
                                      <p:cBhvr>
                                        <p:cTn id="22" dur="250" fill="hold"/>
                                        <p:tgtEl>
                                          <p:spTgt spid="27"/>
                                        </p:tgtEl>
                                        <p:attrNameLst>
                                          <p:attrName>ppt_x</p:attrName>
                                        </p:attrNameLst>
                                      </p:cBhvr>
                                      <p:tavLst>
                                        <p:tav tm="0">
                                          <p:val>
                                            <p:strVal val="#ppt_x"/>
                                          </p:val>
                                        </p:tav>
                                        <p:tav tm="100000">
                                          <p:val>
                                            <p:strVal val="#ppt_x"/>
                                          </p:val>
                                        </p:tav>
                                      </p:tavLst>
                                    </p:anim>
                                    <p:anim calcmode="lin" valueType="num">
                                      <p:cBhvr>
                                        <p:cTn id="23" dur="250" fill="hold"/>
                                        <p:tgtEl>
                                          <p:spTgt spid="27"/>
                                        </p:tgtEl>
                                        <p:attrNameLst>
                                          <p:attrName>ppt_y</p:attrName>
                                        </p:attrNameLst>
                                      </p:cBhvr>
                                      <p:tavLst>
                                        <p:tav tm="0">
                                          <p:val>
                                            <p:strVal val="#ppt_y+.1"/>
                                          </p:val>
                                        </p:tav>
                                        <p:tav tm="100000">
                                          <p:val>
                                            <p:strVal val="#ppt_y"/>
                                          </p:val>
                                        </p:tav>
                                      </p:tavLst>
                                    </p:anim>
                                  </p:childTnLst>
                                </p:cTn>
                              </p:par>
                            </p:childTnLst>
                          </p:cTn>
                        </p:par>
                        <p:par>
                          <p:cTn id="24" fill="hold">
                            <p:stCondLst>
                              <p:cond delay="1750"/>
                            </p:stCondLst>
                            <p:childTnLst>
                              <p:par>
                                <p:cTn id="25" presetID="42"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250"/>
                                        <p:tgtEl>
                                          <p:spTgt spid="28"/>
                                        </p:tgtEl>
                                      </p:cBhvr>
                                    </p:animEffect>
                                    <p:anim calcmode="lin" valueType="num">
                                      <p:cBhvr>
                                        <p:cTn id="28" dur="250" fill="hold"/>
                                        <p:tgtEl>
                                          <p:spTgt spid="28"/>
                                        </p:tgtEl>
                                        <p:attrNameLst>
                                          <p:attrName>ppt_x</p:attrName>
                                        </p:attrNameLst>
                                      </p:cBhvr>
                                      <p:tavLst>
                                        <p:tav tm="0">
                                          <p:val>
                                            <p:strVal val="#ppt_x"/>
                                          </p:val>
                                        </p:tav>
                                        <p:tav tm="100000">
                                          <p:val>
                                            <p:strVal val="#ppt_x"/>
                                          </p:val>
                                        </p:tav>
                                      </p:tavLst>
                                    </p:anim>
                                    <p:anim calcmode="lin" valueType="num">
                                      <p:cBhvr>
                                        <p:cTn id="29" dur="250" fill="hold"/>
                                        <p:tgtEl>
                                          <p:spTgt spid="28"/>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250"/>
                                        <p:tgtEl>
                                          <p:spTgt spid="34"/>
                                        </p:tgtEl>
                                      </p:cBhvr>
                                    </p:animEffect>
                                    <p:anim calcmode="lin" valueType="num">
                                      <p:cBhvr>
                                        <p:cTn id="34" dur="250" fill="hold"/>
                                        <p:tgtEl>
                                          <p:spTgt spid="34"/>
                                        </p:tgtEl>
                                        <p:attrNameLst>
                                          <p:attrName>ppt_x</p:attrName>
                                        </p:attrNameLst>
                                      </p:cBhvr>
                                      <p:tavLst>
                                        <p:tav tm="0">
                                          <p:val>
                                            <p:strVal val="#ppt_x"/>
                                          </p:val>
                                        </p:tav>
                                        <p:tav tm="100000">
                                          <p:val>
                                            <p:strVal val="#ppt_x"/>
                                          </p:val>
                                        </p:tav>
                                      </p:tavLst>
                                    </p:anim>
                                    <p:anim calcmode="lin" valueType="num">
                                      <p:cBhvr>
                                        <p:cTn id="35" dur="250" fill="hold"/>
                                        <p:tgtEl>
                                          <p:spTgt spid="34"/>
                                        </p:tgtEl>
                                        <p:attrNameLst>
                                          <p:attrName>ppt_y</p:attrName>
                                        </p:attrNameLst>
                                      </p:cBhvr>
                                      <p:tavLst>
                                        <p:tav tm="0">
                                          <p:val>
                                            <p:strVal val="#ppt_y+.1"/>
                                          </p:val>
                                        </p:tav>
                                        <p:tav tm="100000">
                                          <p:val>
                                            <p:strVal val="#ppt_y"/>
                                          </p:val>
                                        </p:tav>
                                      </p:tavLst>
                                    </p:anim>
                                  </p:childTnLst>
                                </p:cTn>
                              </p:par>
                            </p:childTnLst>
                          </p:cTn>
                        </p:par>
                        <p:par>
                          <p:cTn id="36" fill="hold">
                            <p:stCondLst>
                              <p:cond delay="2250"/>
                            </p:stCondLst>
                            <p:childTnLst>
                              <p:par>
                                <p:cTn id="37" presetID="42"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anim calcmode="lin" valueType="num">
                                      <p:cBhvr>
                                        <p:cTn id="40" dur="500" fill="hold"/>
                                        <p:tgtEl>
                                          <p:spTgt spid="35"/>
                                        </p:tgtEl>
                                        <p:attrNameLst>
                                          <p:attrName>ppt_x</p:attrName>
                                        </p:attrNameLst>
                                      </p:cBhvr>
                                      <p:tavLst>
                                        <p:tav tm="0">
                                          <p:val>
                                            <p:strVal val="#ppt_x"/>
                                          </p:val>
                                        </p:tav>
                                        <p:tav tm="100000">
                                          <p:val>
                                            <p:strVal val="#ppt_x"/>
                                          </p:val>
                                        </p:tav>
                                      </p:tavLst>
                                    </p:anim>
                                    <p:anim calcmode="lin" valueType="num">
                                      <p:cBhvr>
                                        <p:cTn id="41" dur="500" fill="hold"/>
                                        <p:tgtEl>
                                          <p:spTgt spid="35"/>
                                        </p:tgtEl>
                                        <p:attrNameLst>
                                          <p:attrName>ppt_y</p:attrName>
                                        </p:attrNameLst>
                                      </p:cBhvr>
                                      <p:tavLst>
                                        <p:tav tm="0">
                                          <p:val>
                                            <p:strVal val="#ppt_y+.1"/>
                                          </p:val>
                                        </p:tav>
                                        <p:tav tm="100000">
                                          <p:val>
                                            <p:strVal val="#ppt_y"/>
                                          </p:val>
                                        </p:tav>
                                      </p:tavLst>
                                    </p:anim>
                                  </p:childTnLst>
                                </p:cTn>
                              </p:par>
                            </p:childTnLst>
                          </p:cTn>
                        </p:par>
                        <p:par>
                          <p:cTn id="42" fill="hold">
                            <p:stCondLst>
                              <p:cond delay="2750"/>
                            </p:stCondLst>
                            <p:childTnLst>
                              <p:par>
                                <p:cTn id="43" presetID="22" presetClass="entr" presetSubtype="8" fill="hold" grpId="0" nodeType="afterEffect">
                                  <p:stCondLst>
                                    <p:cond delay="17"/>
                                  </p:stCondLst>
                                  <p:iterate type="lt">
                                    <p:tmPct val="30000"/>
                                  </p:iterate>
                                  <p:childTnLst>
                                    <p:set>
                                      <p:cBhvr>
                                        <p:cTn id="44" dur="1" fill="hold">
                                          <p:stCondLst>
                                            <p:cond delay="0"/>
                                          </p:stCondLst>
                                        </p:cTn>
                                        <p:tgtEl>
                                          <p:spTgt spid="36"/>
                                        </p:tgtEl>
                                        <p:attrNameLst>
                                          <p:attrName>style.visibility</p:attrName>
                                        </p:attrNameLst>
                                      </p:cBhvr>
                                      <p:to>
                                        <p:strVal val="visible"/>
                                      </p:to>
                                    </p:set>
                                    <p:animEffect transition="in" filter="wipe(left)">
                                      <p:cBhvr>
                                        <p:cTn id="45" dur="10"/>
                                        <p:tgtEl>
                                          <p:spTgt spid="36"/>
                                        </p:tgtEl>
                                      </p:cBhvr>
                                    </p:animEffect>
                                  </p:childTnLst>
                                </p:cTn>
                              </p:par>
                            </p:childTnLst>
                          </p:cTn>
                        </p:par>
                        <p:par>
                          <p:cTn id="46" fill="hold">
                            <p:stCondLst>
                              <p:cond delay="3683"/>
                            </p:stCondLst>
                            <p:childTnLst>
                              <p:par>
                                <p:cTn id="47" presetID="2" presetClass="entr" presetSubtype="1"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750" fill="hold"/>
                                        <p:tgtEl>
                                          <p:spTgt spid="37"/>
                                        </p:tgtEl>
                                        <p:attrNameLst>
                                          <p:attrName>ppt_x</p:attrName>
                                        </p:attrNameLst>
                                      </p:cBhvr>
                                      <p:tavLst>
                                        <p:tav tm="0">
                                          <p:val>
                                            <p:strVal val="#ppt_x"/>
                                          </p:val>
                                        </p:tav>
                                        <p:tav tm="100000">
                                          <p:val>
                                            <p:strVal val="#ppt_x"/>
                                          </p:val>
                                        </p:tav>
                                      </p:tavLst>
                                    </p:anim>
                                    <p:anim calcmode="lin" valueType="num">
                                      <p:cBhvr additive="base">
                                        <p:cTn id="50" dur="75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34" grpId="0"/>
      <p:bldP spid="35" grpId="0"/>
      <p:bldP spid="36" grpId="0"/>
      <p:bldP spid="3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84DF539-108A-4CAE-A202-9E1F044774D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9" name="矩形 28">
            <a:extLst>
              <a:ext uri="{FF2B5EF4-FFF2-40B4-BE49-F238E27FC236}">
                <a16:creationId xmlns:a16="http://schemas.microsoft.com/office/drawing/2014/main" id="{7893D559-58F5-4F3B-8BD7-79A456687A80}"/>
              </a:ext>
            </a:extLst>
          </p:cNvPr>
          <p:cNvSpPr/>
          <p:nvPr/>
        </p:nvSpPr>
        <p:spPr>
          <a:xfrm>
            <a:off x="5397304" y="2213672"/>
            <a:ext cx="5093608" cy="830997"/>
          </a:xfrm>
          <a:prstGeom prst="rect">
            <a:avLst/>
          </a:prstGeom>
        </p:spPr>
        <p:txBody>
          <a:bodyPr wrap="square" lIns="0" tIns="0" rIns="0" bIns="0">
            <a:spAutoFit/>
          </a:bodyPr>
          <a:lstStyle/>
          <a:p>
            <a:pPr eaLnBrk="1" hangingPunct="1">
              <a:defRPr/>
            </a:pPr>
            <a:r>
              <a:rPr lang="zh-CN" altLang="en-US" sz="5400" spc="-150" noProof="1">
                <a:solidFill>
                  <a:srgbClr val="EF4546"/>
                </a:solidFill>
                <a:latin typeface="华文新魏" panose="02010800040101010101" pitchFamily="2" charset="-122"/>
                <a:ea typeface="华文新魏" panose="02010800040101010101" pitchFamily="2" charset="-122"/>
                <a:cs typeface="+mn-ea"/>
                <a:sym typeface="Arial" panose="020B0604020202020204" pitchFamily="34" charset="0"/>
              </a:rPr>
              <a:t>加入标题描述</a:t>
            </a:r>
          </a:p>
        </p:txBody>
      </p:sp>
      <p:sp>
        <p:nvSpPr>
          <p:cNvPr id="30" name="TextBox 11">
            <a:extLst>
              <a:ext uri="{FF2B5EF4-FFF2-40B4-BE49-F238E27FC236}">
                <a16:creationId xmlns:a16="http://schemas.microsoft.com/office/drawing/2014/main" id="{A9993633-FC6B-4809-B9A1-66AF92698D48}"/>
              </a:ext>
            </a:extLst>
          </p:cNvPr>
          <p:cNvSpPr txBox="1"/>
          <p:nvPr/>
        </p:nvSpPr>
        <p:spPr>
          <a:xfrm>
            <a:off x="5271265" y="3044669"/>
            <a:ext cx="4307589" cy="307777"/>
          </a:xfrm>
          <a:prstGeom prst="rect">
            <a:avLst/>
          </a:prstGeom>
          <a:noFill/>
        </p:spPr>
        <p:txBody>
          <a:bodyPr wrap="none">
            <a:spAutoFit/>
          </a:bodyPr>
          <a:lstStyle/>
          <a:p>
            <a:pPr marL="171450" lvl="1" indent="-171450">
              <a:buFont typeface="Arial" panose="020B0604020202020204" pitchFamily="34" charset="0"/>
              <a:buChar char="•"/>
              <a:defRPr/>
            </a:pPr>
            <a:r>
              <a:rPr lang="zh-CN" altLang="en-US" sz="1400" noProof="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4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a:extLst>
              <a:ext uri="{FF2B5EF4-FFF2-40B4-BE49-F238E27FC236}">
                <a16:creationId xmlns:a16="http://schemas.microsoft.com/office/drawing/2014/main" id="{0FDA0886-9557-4018-81E1-901559E1D430}"/>
              </a:ext>
            </a:extLst>
          </p:cNvPr>
          <p:cNvSpPr txBox="1"/>
          <p:nvPr/>
        </p:nvSpPr>
        <p:spPr>
          <a:xfrm>
            <a:off x="5271265" y="3285969"/>
            <a:ext cx="4307589" cy="307777"/>
          </a:xfrm>
          <a:prstGeom prst="rect">
            <a:avLst/>
          </a:prstGeom>
          <a:noFill/>
        </p:spPr>
        <p:txBody>
          <a:bodyPr wrap="none">
            <a:spAutoFit/>
          </a:bodyPr>
          <a:lstStyle/>
          <a:p>
            <a:pPr marL="171450" lvl="1" indent="-171450">
              <a:buFont typeface="Arial" panose="020B0604020202020204" pitchFamily="34" charset="0"/>
              <a:buChar char="•"/>
              <a:defRPr/>
            </a:pPr>
            <a:r>
              <a:rPr lang="zh-CN" altLang="en-US" sz="1400" noProof="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4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a:extLst>
              <a:ext uri="{FF2B5EF4-FFF2-40B4-BE49-F238E27FC236}">
                <a16:creationId xmlns:a16="http://schemas.microsoft.com/office/drawing/2014/main" id="{3F614A50-C9B7-486C-AE32-34F32E7A9E80}"/>
              </a:ext>
            </a:extLst>
          </p:cNvPr>
          <p:cNvSpPr/>
          <p:nvPr/>
        </p:nvSpPr>
        <p:spPr>
          <a:xfrm>
            <a:off x="3042550" y="2381511"/>
            <a:ext cx="1991519" cy="1212235"/>
          </a:xfrm>
          <a:prstGeom prst="rect">
            <a:avLst/>
          </a:prstGeom>
          <a:solidFill>
            <a:srgbClr val="A2CC4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5400" dirty="0">
                <a:solidFill>
                  <a:schemeClr val="bg1"/>
                </a:solidFill>
                <a:latin typeface="华文新魏" panose="02010800040101010101" pitchFamily="2" charset="-122"/>
                <a:ea typeface="华文新魏" panose="02010800040101010101" pitchFamily="2" charset="-122"/>
              </a:rPr>
              <a:t>01</a:t>
            </a:r>
            <a:endParaRPr kumimoji="1" lang="en-US" altLang="zh-CN" sz="4400" dirty="0">
              <a:solidFill>
                <a:schemeClr val="bg1"/>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750"/>
                                        <p:tgtEl>
                                          <p:spTgt spid="32"/>
                                        </p:tgtEl>
                                      </p:cBhvr>
                                    </p:animEffect>
                                    <p:anim calcmode="lin" valueType="num">
                                      <p:cBhvr>
                                        <p:cTn id="12" dur="750" fill="hold"/>
                                        <p:tgtEl>
                                          <p:spTgt spid="32"/>
                                        </p:tgtEl>
                                        <p:attrNameLst>
                                          <p:attrName>ppt_x</p:attrName>
                                        </p:attrNameLst>
                                      </p:cBhvr>
                                      <p:tavLst>
                                        <p:tav tm="0">
                                          <p:val>
                                            <p:strVal val="#ppt_x"/>
                                          </p:val>
                                        </p:tav>
                                        <p:tav tm="100000">
                                          <p:val>
                                            <p:strVal val="#ppt_x"/>
                                          </p:val>
                                        </p:tav>
                                      </p:tavLst>
                                    </p:anim>
                                    <p:anim calcmode="lin" valueType="num">
                                      <p:cBhvr>
                                        <p:cTn id="13" dur="750" fill="hold"/>
                                        <p:tgtEl>
                                          <p:spTgt spid="3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3" presetClass="entr" presetSubtype="32"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strVal val="4*#ppt_w"/>
                                          </p:val>
                                        </p:tav>
                                        <p:tav tm="100000">
                                          <p:val>
                                            <p:strVal val="#ppt_w"/>
                                          </p:val>
                                        </p:tav>
                                      </p:tavLst>
                                    </p:anim>
                                    <p:anim calcmode="lin" valueType="num">
                                      <p:cBhvr>
                                        <p:cTn id="18" dur="500" fill="hold"/>
                                        <p:tgtEl>
                                          <p:spTgt spid="29"/>
                                        </p:tgtEl>
                                        <p:attrNameLst>
                                          <p:attrName>ppt_h</p:attrName>
                                        </p:attrNameLst>
                                      </p:cBhvr>
                                      <p:tavLst>
                                        <p:tav tm="0">
                                          <p:val>
                                            <p:strVal val="4*#ppt_h"/>
                                          </p:val>
                                        </p:tav>
                                        <p:tav tm="100000">
                                          <p:val>
                                            <p:strVal val="#ppt_h"/>
                                          </p:val>
                                        </p:tav>
                                      </p:tavLst>
                                    </p:anim>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p:tgtEl>
                                          <p:spTgt spid="30"/>
                                        </p:tgtEl>
                                        <p:attrNameLst>
                                          <p:attrName>ppt_x</p:attrName>
                                        </p:attrNameLst>
                                      </p:cBhvr>
                                      <p:tavLst>
                                        <p:tav tm="0">
                                          <p:val>
                                            <p:strVal val="#ppt_x-#ppt_w*1.125000"/>
                                          </p:val>
                                        </p:tav>
                                        <p:tav tm="100000">
                                          <p:val>
                                            <p:strVal val="#ppt_x"/>
                                          </p:val>
                                        </p:tav>
                                      </p:tavLst>
                                    </p:anim>
                                    <p:animEffect transition="in" filter="wipe(right)">
                                      <p:cBhvr>
                                        <p:cTn id="23" dur="500"/>
                                        <p:tgtEl>
                                          <p:spTgt spid="30"/>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p:tgtEl>
                                          <p:spTgt spid="31"/>
                                        </p:tgtEl>
                                        <p:attrNameLst>
                                          <p:attrName>ppt_x</p:attrName>
                                        </p:attrNameLst>
                                      </p:cBhvr>
                                      <p:tavLst>
                                        <p:tav tm="0">
                                          <p:val>
                                            <p:strVal val="#ppt_x-#ppt_w*1.125000"/>
                                          </p:val>
                                        </p:tav>
                                        <p:tav tm="100000">
                                          <p:val>
                                            <p:strVal val="#ppt_x"/>
                                          </p:val>
                                        </p:tav>
                                      </p:tavLst>
                                    </p:anim>
                                    <p:animEffect transition="in" filter="wipe(right)">
                                      <p:cBhvr>
                                        <p:cTn id="2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7" name="组合 6">
            <a:extLst>
              <a:ext uri="{FF2B5EF4-FFF2-40B4-BE49-F238E27FC236}">
                <a16:creationId xmlns:a16="http://schemas.microsoft.com/office/drawing/2014/main" id="{990C1DC2-F554-45AF-96AD-6240C528D62F}"/>
              </a:ext>
            </a:extLst>
          </p:cNvPr>
          <p:cNvGrpSpPr/>
          <p:nvPr/>
        </p:nvGrpSpPr>
        <p:grpSpPr>
          <a:xfrm flipH="1">
            <a:off x="6241145" y="1845851"/>
            <a:ext cx="4769032" cy="4125160"/>
            <a:chOff x="1535417" y="1526117"/>
            <a:chExt cx="5212200" cy="4503778"/>
          </a:xfrm>
        </p:grpSpPr>
        <p:sp>
          <p:nvSpPr>
            <p:cNvPr id="10" name="Rectangle 3">
              <a:extLst>
                <a:ext uri="{FF2B5EF4-FFF2-40B4-BE49-F238E27FC236}">
                  <a16:creationId xmlns:a16="http://schemas.microsoft.com/office/drawing/2014/main" id="{B9066B99-3CBB-41D5-95DA-18DB95962272}"/>
                </a:ext>
              </a:extLst>
            </p:cNvPr>
            <p:cNvSpPr/>
            <p:nvPr/>
          </p:nvSpPr>
          <p:spPr>
            <a:xfrm>
              <a:off x="1535417" y="5140785"/>
              <a:ext cx="5212200" cy="889110"/>
            </a:xfrm>
            <a:prstGeom prst="rect">
              <a:avLst/>
            </a:prstGeom>
            <a:solidFill>
              <a:srgbClr val="A2CC4E"/>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sp>
          <p:nvSpPr>
            <p:cNvPr id="11" name="Subtitle 2">
              <a:extLst>
                <a:ext uri="{FF2B5EF4-FFF2-40B4-BE49-F238E27FC236}">
                  <a16:creationId xmlns:a16="http://schemas.microsoft.com/office/drawing/2014/main" id="{C647CBAA-1578-428C-B16E-5B6F7713858A}"/>
                </a:ext>
              </a:extLst>
            </p:cNvPr>
            <p:cNvSpPr txBox="1"/>
            <p:nvPr/>
          </p:nvSpPr>
          <p:spPr>
            <a:xfrm>
              <a:off x="1901044" y="5242384"/>
              <a:ext cx="4480946" cy="645460"/>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200" dirty="0">
                  <a:solidFill>
                    <a:schemeClr val="bg1"/>
                  </a:solidFill>
                  <a:latin typeface="微软雅黑" pitchFamily="34" charset="-122"/>
                  <a:ea typeface="微软雅黑" pitchFamily="34" charset="-122"/>
                </a:rPr>
                <a:t>详写内容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200" dirty="0">
                <a:solidFill>
                  <a:schemeClr val="bg1"/>
                </a:solidFill>
                <a:latin typeface="微软雅黑" pitchFamily="34" charset="-122"/>
                <a:ea typeface="微软雅黑" pitchFamily="34" charset="-122"/>
              </a:endParaRPr>
            </a:p>
          </p:txBody>
        </p:sp>
        <p:sp>
          <p:nvSpPr>
            <p:cNvPr id="12" name="Rectangle 3">
              <a:extLst>
                <a:ext uri="{FF2B5EF4-FFF2-40B4-BE49-F238E27FC236}">
                  <a16:creationId xmlns:a16="http://schemas.microsoft.com/office/drawing/2014/main" id="{116AA844-9F52-4413-BB25-07DF1E471FB6}"/>
                </a:ext>
              </a:extLst>
            </p:cNvPr>
            <p:cNvSpPr/>
            <p:nvPr/>
          </p:nvSpPr>
          <p:spPr>
            <a:xfrm>
              <a:off x="1535417" y="1526117"/>
              <a:ext cx="5212200" cy="3584715"/>
            </a:xfrm>
            <a:prstGeom prst="rect">
              <a:avLst/>
            </a:prstGeom>
            <a:blipFill dpi="0" rotWithShape="1">
              <a:blip r:embed="rId3">
                <a:extLst>
                  <a:ext uri="{BEBA8EAE-BF5A-486C-A8C5-ECC9F3942E4B}">
                    <a14:imgProps xmlns:a14="http://schemas.microsoft.com/office/drawing/2010/main">
                      <a14:imgLayer r:embed="rId4">
                        <a14:imgEffect>
                          <a14:brightnessContrast bright="22000"/>
                        </a14:imgEffect>
                      </a14:imgLayer>
                    </a14:imgProps>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grpSp>
      <p:sp>
        <p:nvSpPr>
          <p:cNvPr id="13" name="椭圆 12">
            <a:extLst>
              <a:ext uri="{FF2B5EF4-FFF2-40B4-BE49-F238E27FC236}">
                <a16:creationId xmlns:a16="http://schemas.microsoft.com/office/drawing/2014/main" id="{57CDB847-7350-4BDA-B227-4D6B7B160192}"/>
              </a:ext>
            </a:extLst>
          </p:cNvPr>
          <p:cNvSpPr/>
          <p:nvPr/>
        </p:nvSpPr>
        <p:spPr>
          <a:xfrm>
            <a:off x="1129575" y="2252357"/>
            <a:ext cx="576622" cy="576785"/>
          </a:xfrm>
          <a:prstGeom prst="ellipse">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14" name="直接连接符 13">
            <a:extLst>
              <a:ext uri="{FF2B5EF4-FFF2-40B4-BE49-F238E27FC236}">
                <a16:creationId xmlns:a16="http://schemas.microsoft.com/office/drawing/2014/main" id="{077E1D1F-0EE0-4625-AAC4-2DE2FE7FF908}"/>
              </a:ext>
            </a:extLst>
          </p:cNvPr>
          <p:cNvCxnSpPr/>
          <p:nvPr/>
        </p:nvCxnSpPr>
        <p:spPr>
          <a:xfrm>
            <a:off x="1694013" y="2519089"/>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标题 11">
            <a:extLst>
              <a:ext uri="{FF2B5EF4-FFF2-40B4-BE49-F238E27FC236}">
                <a16:creationId xmlns:a16="http://schemas.microsoft.com/office/drawing/2014/main" id="{F66BFAC9-46E9-4340-955F-539F76B632AE}"/>
              </a:ext>
            </a:extLst>
          </p:cNvPr>
          <p:cNvSpPr txBox="1">
            <a:spLocks/>
          </p:cNvSpPr>
          <p:nvPr/>
        </p:nvSpPr>
        <p:spPr>
          <a:xfrm>
            <a:off x="2723554" y="2298501"/>
            <a:ext cx="3256329"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椭圆 15">
            <a:extLst>
              <a:ext uri="{FF2B5EF4-FFF2-40B4-BE49-F238E27FC236}">
                <a16:creationId xmlns:a16="http://schemas.microsoft.com/office/drawing/2014/main" id="{069D9B85-B232-43AD-980F-C0E16E40654C}"/>
              </a:ext>
            </a:extLst>
          </p:cNvPr>
          <p:cNvSpPr/>
          <p:nvPr/>
        </p:nvSpPr>
        <p:spPr>
          <a:xfrm>
            <a:off x="1129576" y="3184309"/>
            <a:ext cx="576622" cy="576785"/>
          </a:xfrm>
          <a:prstGeom prst="ellipse">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17" name="直接连接符 16">
            <a:extLst>
              <a:ext uri="{FF2B5EF4-FFF2-40B4-BE49-F238E27FC236}">
                <a16:creationId xmlns:a16="http://schemas.microsoft.com/office/drawing/2014/main" id="{D1F467DC-A6A2-4F8B-A0E3-34A85B5A36FA}"/>
              </a:ext>
            </a:extLst>
          </p:cNvPr>
          <p:cNvCxnSpPr/>
          <p:nvPr/>
        </p:nvCxnSpPr>
        <p:spPr>
          <a:xfrm>
            <a:off x="1694014" y="3451041"/>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标题 11">
            <a:extLst>
              <a:ext uri="{FF2B5EF4-FFF2-40B4-BE49-F238E27FC236}">
                <a16:creationId xmlns:a16="http://schemas.microsoft.com/office/drawing/2014/main" id="{AC28A300-912D-4B5D-8AE4-DFF730B146F4}"/>
              </a:ext>
            </a:extLst>
          </p:cNvPr>
          <p:cNvSpPr txBox="1">
            <a:spLocks/>
          </p:cNvSpPr>
          <p:nvPr/>
        </p:nvSpPr>
        <p:spPr>
          <a:xfrm>
            <a:off x="2723555" y="3230453"/>
            <a:ext cx="3256329"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椭圆 18">
            <a:extLst>
              <a:ext uri="{FF2B5EF4-FFF2-40B4-BE49-F238E27FC236}">
                <a16:creationId xmlns:a16="http://schemas.microsoft.com/office/drawing/2014/main" id="{8990279F-C4F2-4B2A-861B-AF02857E0D61}"/>
              </a:ext>
            </a:extLst>
          </p:cNvPr>
          <p:cNvSpPr/>
          <p:nvPr/>
        </p:nvSpPr>
        <p:spPr>
          <a:xfrm>
            <a:off x="1129576" y="4099607"/>
            <a:ext cx="576622" cy="576785"/>
          </a:xfrm>
          <a:prstGeom prst="ellipse">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20" name="直接连接符 19">
            <a:extLst>
              <a:ext uri="{FF2B5EF4-FFF2-40B4-BE49-F238E27FC236}">
                <a16:creationId xmlns:a16="http://schemas.microsoft.com/office/drawing/2014/main" id="{9E4ABD4B-E954-4296-8E66-E2CFC0228AC8}"/>
              </a:ext>
            </a:extLst>
          </p:cNvPr>
          <p:cNvCxnSpPr/>
          <p:nvPr/>
        </p:nvCxnSpPr>
        <p:spPr>
          <a:xfrm>
            <a:off x="1694014" y="4366339"/>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1" name="标题 11">
            <a:extLst>
              <a:ext uri="{FF2B5EF4-FFF2-40B4-BE49-F238E27FC236}">
                <a16:creationId xmlns:a16="http://schemas.microsoft.com/office/drawing/2014/main" id="{A78C1B67-660E-4F96-B78D-566CB5C8D3CE}"/>
              </a:ext>
            </a:extLst>
          </p:cNvPr>
          <p:cNvSpPr txBox="1">
            <a:spLocks/>
          </p:cNvSpPr>
          <p:nvPr/>
        </p:nvSpPr>
        <p:spPr>
          <a:xfrm>
            <a:off x="2723555" y="4145751"/>
            <a:ext cx="3256329"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椭圆 21">
            <a:extLst>
              <a:ext uri="{FF2B5EF4-FFF2-40B4-BE49-F238E27FC236}">
                <a16:creationId xmlns:a16="http://schemas.microsoft.com/office/drawing/2014/main" id="{B8D7A07E-A2BE-42F0-A5BD-D9EC66CC910E}"/>
              </a:ext>
            </a:extLst>
          </p:cNvPr>
          <p:cNvSpPr/>
          <p:nvPr/>
        </p:nvSpPr>
        <p:spPr>
          <a:xfrm>
            <a:off x="1129577" y="4998105"/>
            <a:ext cx="576622" cy="576785"/>
          </a:xfrm>
          <a:prstGeom prst="ellipse">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4</a:t>
            </a:r>
            <a:endParaRPr lang="zh-CN" altLang="en-US" dirty="0">
              <a:latin typeface="Impact MT Std" pitchFamily="34" charset="0"/>
              <a:ea typeface="微软雅黑" pitchFamily="34" charset="-122"/>
            </a:endParaRPr>
          </a:p>
        </p:txBody>
      </p:sp>
      <p:cxnSp>
        <p:nvCxnSpPr>
          <p:cNvPr id="23" name="直接连接符 22">
            <a:extLst>
              <a:ext uri="{FF2B5EF4-FFF2-40B4-BE49-F238E27FC236}">
                <a16:creationId xmlns:a16="http://schemas.microsoft.com/office/drawing/2014/main" id="{0BDA3448-BF19-4472-89BB-994F5C3C3271}"/>
              </a:ext>
            </a:extLst>
          </p:cNvPr>
          <p:cNvCxnSpPr/>
          <p:nvPr/>
        </p:nvCxnSpPr>
        <p:spPr>
          <a:xfrm>
            <a:off x="1694015" y="5264837"/>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标题 11">
            <a:extLst>
              <a:ext uri="{FF2B5EF4-FFF2-40B4-BE49-F238E27FC236}">
                <a16:creationId xmlns:a16="http://schemas.microsoft.com/office/drawing/2014/main" id="{D6DB8963-2827-4C09-A148-E2ABA33A9024}"/>
              </a:ext>
            </a:extLst>
          </p:cNvPr>
          <p:cNvSpPr txBox="1">
            <a:spLocks/>
          </p:cNvSpPr>
          <p:nvPr/>
        </p:nvSpPr>
        <p:spPr>
          <a:xfrm>
            <a:off x="2723556" y="5044249"/>
            <a:ext cx="3256329"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ppt_x</p:attrName>
                                        </p:attrNameLst>
                                      </p:cBhvr>
                                      <p:tavLst>
                                        <p:tav tm="0">
                                          <p:val>
                                            <p:strVal val="#ppt_x"/>
                                          </p:val>
                                        </p:tav>
                                        <p:tav tm="100000">
                                          <p:val>
                                            <p:strVal val="#ppt_x"/>
                                          </p:val>
                                        </p:tav>
                                      </p:tavLst>
                                    </p:anim>
                                    <p:anim calcmode="lin" valueType="num">
                                      <p:cBhvr>
                                        <p:cTn id="13" dur="7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225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75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250"/>
                            </p:stCondLst>
                            <p:childTnLst>
                              <p:par>
                                <p:cTn id="33" presetID="22" presetClass="entr" presetSubtype="8"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3750"/>
                            </p:stCondLst>
                            <p:childTnLst>
                              <p:par>
                                <p:cTn id="37" presetID="53" presetClass="entr" presetSubtype="16"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childTnLst>
                          </p:cTn>
                        </p:par>
                        <p:par>
                          <p:cTn id="42" fill="hold">
                            <p:stCondLst>
                              <p:cond delay="425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4750"/>
                            </p:stCondLst>
                            <p:childTnLst>
                              <p:par>
                                <p:cTn id="47" presetID="22" presetClass="entr" presetSubtype="8"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par>
                          <p:cTn id="50" fill="hold">
                            <p:stCondLst>
                              <p:cond delay="5250"/>
                            </p:stCondLst>
                            <p:childTnLst>
                              <p:par>
                                <p:cTn id="51" presetID="53" presetClass="entr" presetSubtype="16"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Effect transition="in" filter="fade">
                                      <p:cBhvr>
                                        <p:cTn id="55" dur="500"/>
                                        <p:tgtEl>
                                          <p:spTgt spid="21"/>
                                        </p:tgtEl>
                                      </p:cBhvr>
                                    </p:animEffect>
                                  </p:childTnLst>
                                </p:cTn>
                              </p:par>
                            </p:childTnLst>
                          </p:cTn>
                        </p:par>
                        <p:par>
                          <p:cTn id="56" fill="hold">
                            <p:stCondLst>
                              <p:cond delay="5750"/>
                            </p:stCondLst>
                            <p:childTnLst>
                              <p:par>
                                <p:cTn id="57" presetID="10"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par>
                          <p:cTn id="60" fill="hold">
                            <p:stCondLst>
                              <p:cond delay="6250"/>
                            </p:stCondLst>
                            <p:childTnLst>
                              <p:par>
                                <p:cTn id="61" presetID="22" presetClass="entr" presetSubtype="8"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500"/>
                                        <p:tgtEl>
                                          <p:spTgt spid="23"/>
                                        </p:tgtEl>
                                      </p:cBhvr>
                                    </p:animEffect>
                                  </p:childTnLst>
                                </p:cTn>
                              </p:par>
                            </p:childTnLst>
                          </p:cTn>
                        </p:par>
                        <p:par>
                          <p:cTn id="64" fill="hold">
                            <p:stCondLst>
                              <p:cond delay="6750"/>
                            </p:stCondLst>
                            <p:childTnLst>
                              <p:par>
                                <p:cTn id="65" presetID="53" presetClass="entr" presetSubtype="16"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P spid="16" grpId="0" animBg="1"/>
      <p:bldP spid="18" grpId="0"/>
      <p:bldP spid="19" grpId="0" animBg="1"/>
      <p:bldP spid="21" grpId="0"/>
      <p:bldP spid="22" grpId="0" animBg="1"/>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7" name="组合 6">
            <a:extLst>
              <a:ext uri="{FF2B5EF4-FFF2-40B4-BE49-F238E27FC236}">
                <a16:creationId xmlns:a16="http://schemas.microsoft.com/office/drawing/2014/main" id="{1E5EDC81-55BF-4619-B2F8-798A16AD8115}"/>
              </a:ext>
            </a:extLst>
          </p:cNvPr>
          <p:cNvGrpSpPr/>
          <p:nvPr/>
        </p:nvGrpSpPr>
        <p:grpSpPr>
          <a:xfrm>
            <a:off x="5844363" y="4100228"/>
            <a:ext cx="4867691" cy="1622888"/>
            <a:chOff x="1443004" y="4793368"/>
            <a:chExt cx="4662631" cy="1554521"/>
          </a:xfrm>
        </p:grpSpPr>
        <p:sp>
          <p:nvSpPr>
            <p:cNvPr id="10" name="Rounded Rectangle 8">
              <a:extLst>
                <a:ext uri="{FF2B5EF4-FFF2-40B4-BE49-F238E27FC236}">
                  <a16:creationId xmlns:a16="http://schemas.microsoft.com/office/drawing/2014/main" id="{0D5D7D6F-E0B9-4637-9450-F7DD8F342147}"/>
                </a:ext>
              </a:extLst>
            </p:cNvPr>
            <p:cNvSpPr/>
            <p:nvPr/>
          </p:nvSpPr>
          <p:spPr>
            <a:xfrm>
              <a:off x="1530090" y="5056099"/>
              <a:ext cx="1828801"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1" name="TextBox 7">
              <a:extLst>
                <a:ext uri="{FF2B5EF4-FFF2-40B4-BE49-F238E27FC236}">
                  <a16:creationId xmlns:a16="http://schemas.microsoft.com/office/drawing/2014/main" id="{0E52CBDA-4D5F-4861-A720-33D39D28C872}"/>
                </a:ext>
              </a:extLst>
            </p:cNvPr>
            <p:cNvSpPr txBox="1"/>
            <p:nvPr/>
          </p:nvSpPr>
          <p:spPr>
            <a:xfrm>
              <a:off x="1448573" y="4793368"/>
              <a:ext cx="1258678"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Adobe Photoshop</a:t>
              </a:r>
            </a:p>
          </p:txBody>
        </p:sp>
        <p:sp>
          <p:nvSpPr>
            <p:cNvPr id="12" name="Rounded Rectangle 22">
              <a:extLst>
                <a:ext uri="{FF2B5EF4-FFF2-40B4-BE49-F238E27FC236}">
                  <a16:creationId xmlns:a16="http://schemas.microsoft.com/office/drawing/2014/main" id="{97EA424B-F36E-42DD-ADF4-9F5A5F35336F}"/>
                </a:ext>
              </a:extLst>
            </p:cNvPr>
            <p:cNvSpPr/>
            <p:nvPr/>
          </p:nvSpPr>
          <p:spPr>
            <a:xfrm>
              <a:off x="1530089" y="5056099"/>
              <a:ext cx="1554480" cy="127592"/>
            </a:xfrm>
            <a:prstGeom prst="round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3" name="TextBox 9">
              <a:extLst>
                <a:ext uri="{FF2B5EF4-FFF2-40B4-BE49-F238E27FC236}">
                  <a16:creationId xmlns:a16="http://schemas.microsoft.com/office/drawing/2014/main" id="{96E843EE-3151-46ED-ABD7-80EDF3D6CFB7}"/>
                </a:ext>
              </a:extLst>
            </p:cNvPr>
            <p:cNvSpPr txBox="1"/>
            <p:nvPr/>
          </p:nvSpPr>
          <p:spPr>
            <a:xfrm>
              <a:off x="2967202" y="4793368"/>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90%</a:t>
              </a:r>
            </a:p>
          </p:txBody>
        </p:sp>
        <p:sp>
          <p:nvSpPr>
            <p:cNvPr id="14" name="Rounded Rectangle 24">
              <a:extLst>
                <a:ext uri="{FF2B5EF4-FFF2-40B4-BE49-F238E27FC236}">
                  <a16:creationId xmlns:a16="http://schemas.microsoft.com/office/drawing/2014/main" id="{DD3A8383-15E5-437D-9DF5-15DC27A32EF4}"/>
                </a:ext>
              </a:extLst>
            </p:cNvPr>
            <p:cNvSpPr/>
            <p:nvPr/>
          </p:nvSpPr>
          <p:spPr>
            <a:xfrm>
              <a:off x="4212949" y="5056099"/>
              <a:ext cx="1828801" cy="127592"/>
            </a:xfrm>
            <a:prstGeom prst="roundRect">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5" name="TextBox 11">
              <a:extLst>
                <a:ext uri="{FF2B5EF4-FFF2-40B4-BE49-F238E27FC236}">
                  <a16:creationId xmlns:a16="http://schemas.microsoft.com/office/drawing/2014/main" id="{5A73AB11-706B-4895-8138-5B19315BCFD0}"/>
                </a:ext>
              </a:extLst>
            </p:cNvPr>
            <p:cNvSpPr txBox="1"/>
            <p:nvPr/>
          </p:nvSpPr>
          <p:spPr>
            <a:xfrm>
              <a:off x="4131432" y="4793368"/>
              <a:ext cx="1138453"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Consulting Web</a:t>
              </a:r>
            </a:p>
          </p:txBody>
        </p:sp>
        <p:sp>
          <p:nvSpPr>
            <p:cNvPr id="16" name="Rounded Rectangle 26">
              <a:extLst>
                <a:ext uri="{FF2B5EF4-FFF2-40B4-BE49-F238E27FC236}">
                  <a16:creationId xmlns:a16="http://schemas.microsoft.com/office/drawing/2014/main" id="{23A6A831-E5F7-4E11-8A93-3390C3663F34}"/>
                </a:ext>
              </a:extLst>
            </p:cNvPr>
            <p:cNvSpPr/>
            <p:nvPr/>
          </p:nvSpPr>
          <p:spPr>
            <a:xfrm>
              <a:off x="4212948" y="5056099"/>
              <a:ext cx="1188720"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7" name="TextBox 13">
              <a:extLst>
                <a:ext uri="{FF2B5EF4-FFF2-40B4-BE49-F238E27FC236}">
                  <a16:creationId xmlns:a16="http://schemas.microsoft.com/office/drawing/2014/main" id="{CE34FFC6-F561-4B22-9874-E86819BBF53E}"/>
                </a:ext>
              </a:extLst>
            </p:cNvPr>
            <p:cNvSpPr txBox="1"/>
            <p:nvPr/>
          </p:nvSpPr>
          <p:spPr>
            <a:xfrm>
              <a:off x="5650061" y="4793368"/>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18" name="Rounded Rectangle 28">
              <a:extLst>
                <a:ext uri="{FF2B5EF4-FFF2-40B4-BE49-F238E27FC236}">
                  <a16:creationId xmlns:a16="http://schemas.microsoft.com/office/drawing/2014/main" id="{D6A0AA0C-D5B1-4109-9954-7F5C08B2177E}"/>
                </a:ext>
              </a:extLst>
            </p:cNvPr>
            <p:cNvSpPr/>
            <p:nvPr/>
          </p:nvSpPr>
          <p:spPr>
            <a:xfrm>
              <a:off x="1530090" y="5669379"/>
              <a:ext cx="1828801" cy="127592"/>
            </a:xfrm>
            <a:prstGeom prst="roundRect">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9" name="TextBox 15">
              <a:extLst>
                <a:ext uri="{FF2B5EF4-FFF2-40B4-BE49-F238E27FC236}">
                  <a16:creationId xmlns:a16="http://schemas.microsoft.com/office/drawing/2014/main" id="{29472FAB-8852-4ECE-9DA1-B2D5F5D44687}"/>
                </a:ext>
              </a:extLst>
            </p:cNvPr>
            <p:cNvSpPr txBox="1"/>
            <p:nvPr/>
          </p:nvSpPr>
          <p:spPr>
            <a:xfrm>
              <a:off x="1448573" y="5406648"/>
              <a:ext cx="837089"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Wordpress</a:t>
              </a:r>
            </a:p>
          </p:txBody>
        </p:sp>
        <p:sp>
          <p:nvSpPr>
            <p:cNvPr id="20" name="Rounded Rectangle 30">
              <a:extLst>
                <a:ext uri="{FF2B5EF4-FFF2-40B4-BE49-F238E27FC236}">
                  <a16:creationId xmlns:a16="http://schemas.microsoft.com/office/drawing/2014/main" id="{7D1C1F54-649E-421B-8E58-0201B1EFC296}"/>
                </a:ext>
              </a:extLst>
            </p:cNvPr>
            <p:cNvSpPr/>
            <p:nvPr/>
          </p:nvSpPr>
          <p:spPr>
            <a:xfrm>
              <a:off x="1530089" y="5669379"/>
              <a:ext cx="1005840"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1" name="TextBox 17">
              <a:extLst>
                <a:ext uri="{FF2B5EF4-FFF2-40B4-BE49-F238E27FC236}">
                  <a16:creationId xmlns:a16="http://schemas.microsoft.com/office/drawing/2014/main" id="{92D994B3-6DB9-498A-95E1-B7FDB09213D1}"/>
                </a:ext>
              </a:extLst>
            </p:cNvPr>
            <p:cNvSpPr txBox="1"/>
            <p:nvPr/>
          </p:nvSpPr>
          <p:spPr>
            <a:xfrm>
              <a:off x="2967202" y="5406648"/>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22" name="Rounded Rectangle 32">
              <a:extLst>
                <a:ext uri="{FF2B5EF4-FFF2-40B4-BE49-F238E27FC236}">
                  <a16:creationId xmlns:a16="http://schemas.microsoft.com/office/drawing/2014/main" id="{00EBDC51-0E18-4C5C-B7DE-DD28C15B3F20}"/>
                </a:ext>
              </a:extLst>
            </p:cNvPr>
            <p:cNvSpPr/>
            <p:nvPr/>
          </p:nvSpPr>
          <p:spPr>
            <a:xfrm>
              <a:off x="4212949" y="5669379"/>
              <a:ext cx="1828801"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3" name="TextBox 19">
              <a:extLst>
                <a:ext uri="{FF2B5EF4-FFF2-40B4-BE49-F238E27FC236}">
                  <a16:creationId xmlns:a16="http://schemas.microsoft.com/office/drawing/2014/main" id="{7660A0FC-8C0F-4E43-95C0-59F626ED9EF6}"/>
                </a:ext>
              </a:extLst>
            </p:cNvPr>
            <p:cNvSpPr txBox="1"/>
            <p:nvPr/>
          </p:nvSpPr>
          <p:spPr>
            <a:xfrm>
              <a:off x="4131432" y="5406648"/>
              <a:ext cx="1040670"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Business Plan</a:t>
              </a:r>
            </a:p>
          </p:txBody>
        </p:sp>
        <p:sp>
          <p:nvSpPr>
            <p:cNvPr id="24" name="Rounded Rectangle 34">
              <a:extLst>
                <a:ext uri="{FF2B5EF4-FFF2-40B4-BE49-F238E27FC236}">
                  <a16:creationId xmlns:a16="http://schemas.microsoft.com/office/drawing/2014/main" id="{D6C5C0EC-DCC5-4544-96B8-CF08ECFC8C5A}"/>
                </a:ext>
              </a:extLst>
            </p:cNvPr>
            <p:cNvSpPr/>
            <p:nvPr/>
          </p:nvSpPr>
          <p:spPr>
            <a:xfrm>
              <a:off x="4212948" y="5669379"/>
              <a:ext cx="822960" cy="127592"/>
            </a:xfrm>
            <a:prstGeom prst="round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5" name="TextBox 21">
              <a:extLst>
                <a:ext uri="{FF2B5EF4-FFF2-40B4-BE49-F238E27FC236}">
                  <a16:creationId xmlns:a16="http://schemas.microsoft.com/office/drawing/2014/main" id="{68794733-9E79-4BBD-B40F-C145DE76D673}"/>
                </a:ext>
              </a:extLst>
            </p:cNvPr>
            <p:cNvSpPr txBox="1"/>
            <p:nvPr/>
          </p:nvSpPr>
          <p:spPr>
            <a:xfrm>
              <a:off x="5650061" y="5406648"/>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40%</a:t>
              </a:r>
            </a:p>
          </p:txBody>
        </p:sp>
        <p:sp>
          <p:nvSpPr>
            <p:cNvPr id="26" name="TextBox 22">
              <a:extLst>
                <a:ext uri="{FF2B5EF4-FFF2-40B4-BE49-F238E27FC236}">
                  <a16:creationId xmlns:a16="http://schemas.microsoft.com/office/drawing/2014/main" id="{ACA7724E-04D3-42EB-8684-5FE2F4933E9D}"/>
                </a:ext>
              </a:extLst>
            </p:cNvPr>
            <p:cNvSpPr txBox="1"/>
            <p:nvPr/>
          </p:nvSpPr>
          <p:spPr>
            <a:xfrm>
              <a:off x="1443004" y="6093973"/>
              <a:ext cx="1244251" cy="253916"/>
            </a:xfrm>
            <a:prstGeom prst="rect">
              <a:avLst/>
            </a:prstGeom>
            <a:noFill/>
            <a:ln>
              <a:noFill/>
            </a:ln>
          </p:spPr>
          <p:txBody>
            <a:bodyPr wrap="none" rtlCol="0">
              <a:spAutoFit/>
            </a:bodyPr>
            <a:lstStyle/>
            <a:p>
              <a:r>
                <a:rPr lang="en-US" sz="1050">
                  <a:solidFill>
                    <a:schemeClr val="bg1">
                      <a:lumMod val="50000"/>
                    </a:schemeClr>
                  </a:solidFill>
                </a:rPr>
                <a:t>BUSINESS PROCESS</a:t>
              </a:r>
            </a:p>
          </p:txBody>
        </p:sp>
        <p:sp>
          <p:nvSpPr>
            <p:cNvPr id="27" name="TextBox 23">
              <a:extLst>
                <a:ext uri="{FF2B5EF4-FFF2-40B4-BE49-F238E27FC236}">
                  <a16:creationId xmlns:a16="http://schemas.microsoft.com/office/drawing/2014/main" id="{4F00D2FD-5363-4406-985B-90F8CCD3B720}"/>
                </a:ext>
              </a:extLst>
            </p:cNvPr>
            <p:cNvSpPr txBox="1"/>
            <p:nvPr/>
          </p:nvSpPr>
          <p:spPr>
            <a:xfrm>
              <a:off x="2528558" y="6087923"/>
              <a:ext cx="2052165" cy="253916"/>
            </a:xfrm>
            <a:prstGeom prst="rect">
              <a:avLst/>
            </a:prstGeom>
            <a:noFill/>
          </p:spPr>
          <p:txBody>
            <a:bodyPr wrap="none" rtlCol="0">
              <a:spAutoFit/>
            </a:bodyPr>
            <a:lstStyle/>
            <a:p>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Social Department</a:t>
              </a:r>
            </a:p>
          </p:txBody>
        </p:sp>
      </p:grpSp>
      <p:grpSp>
        <p:nvGrpSpPr>
          <p:cNvPr id="28" name="组合 27">
            <a:extLst>
              <a:ext uri="{FF2B5EF4-FFF2-40B4-BE49-F238E27FC236}">
                <a16:creationId xmlns:a16="http://schemas.microsoft.com/office/drawing/2014/main" id="{D4629653-1CDA-460D-B668-4FCB99AC253C}"/>
              </a:ext>
            </a:extLst>
          </p:cNvPr>
          <p:cNvGrpSpPr/>
          <p:nvPr/>
        </p:nvGrpSpPr>
        <p:grpSpPr>
          <a:xfrm>
            <a:off x="5790407" y="2285711"/>
            <a:ext cx="4907740" cy="1972421"/>
            <a:chOff x="1890814" y="4564210"/>
            <a:chExt cx="3711146" cy="1604951"/>
          </a:xfrm>
        </p:grpSpPr>
        <p:sp>
          <p:nvSpPr>
            <p:cNvPr id="29" name="TextBox 12">
              <a:extLst>
                <a:ext uri="{FF2B5EF4-FFF2-40B4-BE49-F238E27FC236}">
                  <a16:creationId xmlns:a16="http://schemas.microsoft.com/office/drawing/2014/main" id="{759B72A1-75EF-4805-8BFF-BC074EDAC127}"/>
                </a:ext>
              </a:extLst>
            </p:cNvPr>
            <p:cNvSpPr txBox="1"/>
            <p:nvPr/>
          </p:nvSpPr>
          <p:spPr>
            <a:xfrm>
              <a:off x="1908646" y="4564210"/>
              <a:ext cx="2717004" cy="523220"/>
            </a:xfrm>
            <a:prstGeom prst="rect">
              <a:avLst/>
            </a:prstGeom>
            <a:noFill/>
          </p:spPr>
          <p:txBody>
            <a:bodyPr wrap="square" rtlCol="0">
              <a:spAutoFit/>
            </a:bodyPr>
            <a:lstStyle/>
            <a:p>
              <a:r>
                <a:rPr lang="zh-CN" altLang="en-US" sz="2800" spc="-20" dirty="0">
                  <a:solidFill>
                    <a:schemeClr val="bg1">
                      <a:lumMod val="50000"/>
                    </a:schemeClr>
                  </a:solidFill>
                  <a:effectLst/>
                  <a:latin typeface="微软雅黑" panose="020B0503020204020204" pitchFamily="34" charset="-122"/>
                  <a:ea typeface="微软雅黑" panose="020B0503020204020204" pitchFamily="34" charset="-122"/>
                </a:rPr>
                <a:t>加入你的标题</a:t>
              </a:r>
            </a:p>
          </p:txBody>
        </p:sp>
        <p:cxnSp>
          <p:nvCxnSpPr>
            <p:cNvPr id="30" name="直接连接符 29">
              <a:extLst>
                <a:ext uri="{FF2B5EF4-FFF2-40B4-BE49-F238E27FC236}">
                  <a16:creationId xmlns:a16="http://schemas.microsoft.com/office/drawing/2014/main" id="{C976F372-EB02-4BC7-8B5B-37E91C05F869}"/>
                </a:ext>
              </a:extLst>
            </p:cNvPr>
            <p:cNvCxnSpPr/>
            <p:nvPr/>
          </p:nvCxnSpPr>
          <p:spPr>
            <a:xfrm>
              <a:off x="2005048" y="5146812"/>
              <a:ext cx="3535362" cy="0"/>
            </a:xfrm>
            <a:prstGeom prst="line">
              <a:avLst/>
            </a:prstGeom>
            <a:ln w="38100">
              <a:solidFill>
                <a:srgbClr val="A2CC4E"/>
              </a:solidFill>
            </a:ln>
          </p:spPr>
          <p:style>
            <a:lnRef idx="1">
              <a:schemeClr val="accent1"/>
            </a:lnRef>
            <a:fillRef idx="0">
              <a:schemeClr val="accent1"/>
            </a:fillRef>
            <a:effectRef idx="0">
              <a:schemeClr val="accent1"/>
            </a:effectRef>
            <a:fontRef idx="minor">
              <a:schemeClr val="tx1"/>
            </a:fontRef>
          </p:style>
        </p:cxnSp>
        <p:sp>
          <p:nvSpPr>
            <p:cNvPr id="31" name="TextBox 14">
              <a:extLst>
                <a:ext uri="{FF2B5EF4-FFF2-40B4-BE49-F238E27FC236}">
                  <a16:creationId xmlns:a16="http://schemas.microsoft.com/office/drawing/2014/main" id="{6570A318-7E08-453B-AE03-D79E1D1CC291}"/>
                </a:ext>
              </a:extLst>
            </p:cNvPr>
            <p:cNvSpPr txBox="1"/>
            <p:nvPr/>
          </p:nvSpPr>
          <p:spPr>
            <a:xfrm>
              <a:off x="1890814" y="5227236"/>
              <a:ext cx="3711146" cy="941925"/>
            </a:xfrm>
            <a:prstGeom prst="rect">
              <a:avLst/>
            </a:prstGeom>
            <a:noFill/>
          </p:spPr>
          <p:txBody>
            <a:bodyPr wrap="square" rtlCol="0">
              <a:spAutoFit/>
            </a:bodyPr>
            <a:lstStyle/>
            <a:p>
              <a:pPr>
                <a:lnSpc>
                  <a:spcPct val="92000"/>
                </a:lnSpc>
              </a:pPr>
              <a:r>
                <a:rPr lang="en-US" altLang="zh-CN" sz="1200" kern="1600" spc="-40" dirty="0" err="1">
                  <a:solidFill>
                    <a:schemeClr val="bg1">
                      <a:lumMod val="50000"/>
                    </a:schemeClr>
                  </a:solidFill>
                </a:rPr>
                <a:t>Donec</a:t>
              </a:r>
              <a:r>
                <a:rPr lang="en-US" altLang="zh-CN" sz="1200" kern="1600" spc="-40" dirty="0">
                  <a:solidFill>
                    <a:schemeClr val="bg1">
                      <a:lumMod val="50000"/>
                    </a:schemeClr>
                  </a:solidFill>
                </a:rPr>
                <a:t> id </a:t>
              </a:r>
              <a:r>
                <a:rPr lang="en-US" altLang="zh-CN" sz="1200" kern="1600" spc="-40" dirty="0" err="1">
                  <a:solidFill>
                    <a:schemeClr val="bg1">
                      <a:lumMod val="50000"/>
                    </a:schemeClr>
                  </a:solidFill>
                </a:rPr>
                <a:t>elit</a:t>
              </a:r>
              <a:r>
                <a:rPr lang="en-US" altLang="zh-CN" sz="1200" kern="1600" spc="-40" dirty="0">
                  <a:solidFill>
                    <a:schemeClr val="bg1">
                      <a:lumMod val="50000"/>
                    </a:schemeClr>
                  </a:solidFill>
                </a:rPr>
                <a:t> non mi </a:t>
              </a:r>
              <a:r>
                <a:rPr lang="en-US" altLang="zh-CN" sz="1200" kern="1600" spc="-40" dirty="0" err="1">
                  <a:solidFill>
                    <a:schemeClr val="bg1">
                      <a:lumMod val="50000"/>
                    </a:schemeClr>
                  </a:solidFill>
                </a:rPr>
                <a:t>porta</a:t>
              </a:r>
              <a:r>
                <a:rPr lang="en-US" altLang="zh-CN" sz="1200" kern="1600" spc="-40" dirty="0">
                  <a:solidFill>
                    <a:schemeClr val="bg1">
                      <a:lumMod val="50000"/>
                    </a:schemeClr>
                  </a:solidFill>
                </a:rPr>
                <a:t> </a:t>
              </a:r>
              <a:r>
                <a:rPr lang="en-US" altLang="zh-CN" sz="1200" kern="1600" spc="-40" dirty="0" err="1">
                  <a:solidFill>
                    <a:schemeClr val="bg1">
                      <a:lumMod val="50000"/>
                    </a:schemeClr>
                  </a:solidFill>
                </a:rPr>
                <a:t>gravida</a:t>
              </a:r>
              <a:r>
                <a:rPr lang="en-US" altLang="zh-CN" sz="1200" kern="1600" spc="-40" dirty="0">
                  <a:solidFill>
                    <a:schemeClr val="bg1">
                      <a:lumMod val="50000"/>
                    </a:schemeClr>
                  </a:solidFill>
                </a:rPr>
                <a:t> at </a:t>
              </a:r>
              <a:r>
                <a:rPr lang="en-US" altLang="zh-CN" sz="1200" kern="1600" spc="-40" dirty="0" err="1">
                  <a:solidFill>
                    <a:schemeClr val="bg1">
                      <a:lumMod val="50000"/>
                    </a:schemeClr>
                  </a:solidFill>
                </a:rPr>
                <a:t>eget</a:t>
              </a:r>
              <a:r>
                <a:rPr lang="en-US" altLang="zh-CN" sz="1200" kern="1600" spc="-40" dirty="0">
                  <a:solidFill>
                    <a:schemeClr val="bg1">
                      <a:lumMod val="50000"/>
                    </a:schemeClr>
                  </a:solidFill>
                </a:rPr>
                <a:t> </a:t>
              </a:r>
              <a:r>
                <a:rPr lang="en-US" altLang="zh-CN" sz="1200" spc="-40" dirty="0" err="1">
                  <a:solidFill>
                    <a:schemeClr val="bg1">
                      <a:lumMod val="50000"/>
                    </a:schemeClr>
                  </a:solidFill>
                </a:rPr>
                <a:t>metus</a:t>
              </a:r>
              <a:r>
                <a:rPr lang="en-US" altLang="zh-CN" sz="1200" spc="-40" dirty="0">
                  <a:solidFill>
                    <a:schemeClr val="bg1">
                      <a:lumMod val="50000"/>
                    </a:schemeClr>
                  </a:solidFill>
                </a:rPr>
                <a:t>. </a:t>
              </a:r>
              <a:r>
                <a:rPr lang="en-US" altLang="zh-CN" sz="1200" spc="-40" dirty="0" err="1">
                  <a:solidFill>
                    <a:schemeClr val="bg1">
                      <a:lumMod val="50000"/>
                    </a:schemeClr>
                  </a:solidFill>
                </a:rPr>
                <a:t>Fusce</a:t>
              </a:r>
              <a:r>
                <a:rPr lang="en-US" altLang="zh-CN" sz="1200" spc="-40" dirty="0">
                  <a:solidFill>
                    <a:schemeClr val="bg1">
                      <a:lumMod val="50000"/>
                    </a:schemeClr>
                  </a:solidFill>
                </a:rPr>
                <a:t> </a:t>
              </a:r>
              <a:r>
                <a:rPr lang="en-US" altLang="zh-CN" sz="1200" spc="-40" dirty="0" err="1">
                  <a:solidFill>
                    <a:schemeClr val="bg1">
                      <a:lumMod val="50000"/>
                    </a:schemeClr>
                  </a:solidFill>
                </a:rPr>
                <a:t>dapibus</a:t>
              </a:r>
              <a:r>
                <a:rPr lang="en-US" altLang="zh-CN" sz="1200" spc="-40" dirty="0">
                  <a:solidFill>
                    <a:schemeClr val="bg1">
                      <a:lumMod val="50000"/>
                    </a:schemeClr>
                  </a:solidFill>
                </a:rPr>
                <a:t>, </a:t>
              </a:r>
              <a:r>
                <a:rPr lang="en-US" altLang="zh-CN" sz="1200" spc="-40" dirty="0" err="1">
                  <a:solidFill>
                    <a:schemeClr val="bg1">
                      <a:lumMod val="50000"/>
                    </a:schemeClr>
                  </a:solidFill>
                </a:rPr>
                <a:t>tellus</a:t>
              </a:r>
              <a:r>
                <a:rPr lang="en-US" altLang="zh-CN" sz="1200" spc="-40" dirty="0">
                  <a:solidFill>
                    <a:schemeClr val="bg1">
                      <a:lumMod val="50000"/>
                    </a:schemeClr>
                  </a:solidFill>
                </a:rPr>
                <a:t> ac </a:t>
              </a:r>
              <a:r>
                <a:rPr lang="en-US" altLang="zh-CN" sz="1200" spc="-40" dirty="0" err="1">
                  <a:solidFill>
                    <a:schemeClr val="bg1">
                      <a:lumMod val="50000"/>
                    </a:schemeClr>
                  </a:solidFill>
                </a:rPr>
                <a:t>cursus</a:t>
              </a:r>
              <a:r>
                <a:rPr lang="en-US" altLang="zh-CN" sz="1200" spc="-40" dirty="0">
                  <a:solidFill>
                    <a:schemeClr val="bg1">
                      <a:lumMod val="50000"/>
                    </a:schemeClr>
                  </a:solidFill>
                </a:rPr>
                <a:t>. </a:t>
              </a:r>
              <a:r>
                <a:rPr lang="en-US" altLang="zh-CN" sz="1200" kern="1600" spc="-40" dirty="0" err="1">
                  <a:solidFill>
                    <a:schemeClr val="bg1">
                      <a:lumMod val="50000"/>
                    </a:schemeClr>
                  </a:solidFill>
                </a:rPr>
                <a:t>Donec</a:t>
              </a:r>
              <a:r>
                <a:rPr lang="en-US" altLang="zh-CN" sz="1200" kern="1600" spc="-40" dirty="0">
                  <a:solidFill>
                    <a:schemeClr val="bg1">
                      <a:lumMod val="50000"/>
                    </a:schemeClr>
                  </a:solidFill>
                </a:rPr>
                <a:t> id </a:t>
              </a:r>
              <a:r>
                <a:rPr lang="en-US" altLang="zh-CN" sz="1200" kern="1600" spc="-40" dirty="0" err="1">
                  <a:solidFill>
                    <a:schemeClr val="bg1">
                      <a:lumMod val="50000"/>
                    </a:schemeClr>
                  </a:solidFill>
                </a:rPr>
                <a:t>elit</a:t>
              </a:r>
              <a:r>
                <a:rPr lang="en-US" altLang="zh-CN" sz="1200" kern="1600" spc="-40" dirty="0">
                  <a:solidFill>
                    <a:schemeClr val="bg1">
                      <a:lumMod val="50000"/>
                    </a:schemeClr>
                  </a:solidFill>
                </a:rPr>
                <a:t> non mi </a:t>
              </a:r>
              <a:r>
                <a:rPr lang="en-US" altLang="zh-CN" sz="1200" kern="1600" spc="-40" dirty="0" err="1">
                  <a:solidFill>
                    <a:schemeClr val="bg1">
                      <a:lumMod val="50000"/>
                    </a:schemeClr>
                  </a:solidFill>
                </a:rPr>
                <a:t>porta</a:t>
              </a:r>
              <a:r>
                <a:rPr lang="en-US" altLang="zh-CN" sz="1200" kern="1600" spc="-40" dirty="0">
                  <a:solidFill>
                    <a:schemeClr val="bg1">
                      <a:lumMod val="50000"/>
                    </a:schemeClr>
                  </a:solidFill>
                </a:rPr>
                <a:t> </a:t>
              </a:r>
              <a:r>
                <a:rPr lang="en-US" altLang="zh-CN" sz="1200" kern="1600" spc="-40" dirty="0" err="1">
                  <a:solidFill>
                    <a:schemeClr val="bg1">
                      <a:lumMod val="50000"/>
                    </a:schemeClr>
                  </a:solidFill>
                </a:rPr>
                <a:t>gravida</a:t>
              </a:r>
              <a:r>
                <a:rPr lang="en-US" altLang="zh-CN" sz="1200" kern="1600" spc="-40" dirty="0">
                  <a:solidFill>
                    <a:schemeClr val="bg1">
                      <a:lumMod val="50000"/>
                    </a:schemeClr>
                  </a:solidFill>
                </a:rPr>
                <a:t> at </a:t>
              </a:r>
              <a:r>
                <a:rPr lang="en-US" altLang="zh-CN" sz="1200" kern="1600" spc="-40" dirty="0" err="1">
                  <a:solidFill>
                    <a:schemeClr val="bg1">
                      <a:lumMod val="50000"/>
                    </a:schemeClr>
                  </a:solidFill>
                </a:rPr>
                <a:t>eget</a:t>
              </a:r>
              <a:r>
                <a:rPr lang="en-US" altLang="zh-CN" sz="1200" kern="1600" spc="-40" dirty="0">
                  <a:solidFill>
                    <a:schemeClr val="bg1">
                      <a:lumMod val="50000"/>
                    </a:schemeClr>
                  </a:solidFill>
                </a:rPr>
                <a:t> </a:t>
              </a:r>
              <a:r>
                <a:rPr lang="en-US" altLang="zh-CN" sz="1200" spc="-40" dirty="0" err="1">
                  <a:solidFill>
                    <a:schemeClr val="bg1">
                      <a:lumMod val="50000"/>
                    </a:schemeClr>
                  </a:solidFill>
                </a:rPr>
                <a:t>metus</a:t>
              </a:r>
              <a:r>
                <a:rPr lang="en-US" altLang="zh-CN" sz="1200" spc="-40" dirty="0">
                  <a:solidFill>
                    <a:schemeClr val="bg1">
                      <a:lumMod val="50000"/>
                    </a:schemeClr>
                  </a:solidFill>
                </a:rPr>
                <a:t>. </a:t>
              </a:r>
              <a:r>
                <a:rPr lang="en-US" altLang="zh-CN" sz="1200" spc="-40" dirty="0" err="1">
                  <a:solidFill>
                    <a:schemeClr val="bg1">
                      <a:lumMod val="50000"/>
                    </a:schemeClr>
                  </a:solidFill>
                </a:rPr>
                <a:t>Fusce</a:t>
              </a:r>
              <a:r>
                <a:rPr lang="en-US" altLang="zh-CN" sz="1200" spc="-40" dirty="0">
                  <a:solidFill>
                    <a:schemeClr val="bg1">
                      <a:lumMod val="50000"/>
                    </a:schemeClr>
                  </a:solidFill>
                </a:rPr>
                <a:t> </a:t>
              </a:r>
              <a:r>
                <a:rPr lang="en-US" altLang="zh-CN" sz="1200" spc="-40" dirty="0" err="1">
                  <a:solidFill>
                    <a:schemeClr val="bg1">
                      <a:lumMod val="50000"/>
                    </a:schemeClr>
                  </a:solidFill>
                </a:rPr>
                <a:t>dapibus</a:t>
              </a:r>
              <a:r>
                <a:rPr lang="en-US" altLang="zh-CN" sz="1200" spc="-40" dirty="0">
                  <a:solidFill>
                    <a:schemeClr val="bg1">
                      <a:lumMod val="50000"/>
                    </a:schemeClr>
                  </a:solidFill>
                </a:rPr>
                <a:t>, </a:t>
              </a:r>
              <a:r>
                <a:rPr lang="en-US" altLang="zh-CN" sz="1200" spc="-40" dirty="0" err="1">
                  <a:solidFill>
                    <a:schemeClr val="bg1">
                      <a:lumMod val="50000"/>
                    </a:schemeClr>
                  </a:solidFill>
                </a:rPr>
                <a:t>tellus</a:t>
              </a:r>
              <a:r>
                <a:rPr lang="en-US" altLang="zh-CN" sz="1200" spc="-40" dirty="0">
                  <a:solidFill>
                    <a:schemeClr val="bg1">
                      <a:lumMod val="50000"/>
                    </a:schemeClr>
                  </a:solidFill>
                </a:rPr>
                <a:t> ac </a:t>
              </a:r>
              <a:r>
                <a:rPr lang="en-US" altLang="zh-CN" sz="1200" spc="-40" dirty="0" err="1">
                  <a:solidFill>
                    <a:schemeClr val="bg1">
                      <a:lumMod val="50000"/>
                    </a:schemeClr>
                  </a:solidFill>
                </a:rPr>
                <a:t>cursus</a:t>
              </a:r>
              <a:r>
                <a:rPr lang="en-US" altLang="zh-CN" sz="1200" spc="-40" dirty="0">
                  <a:solidFill>
                    <a:schemeClr val="bg1">
                      <a:lumMod val="50000"/>
                    </a:schemeClr>
                  </a:solidFill>
                </a:rPr>
                <a:t>. </a:t>
              </a:r>
              <a:r>
                <a:rPr lang="en-US" altLang="zh-CN" sz="1200" kern="1600" spc="-40" dirty="0" err="1">
                  <a:solidFill>
                    <a:schemeClr val="bg1">
                      <a:lumMod val="50000"/>
                    </a:schemeClr>
                  </a:solidFill>
                </a:rPr>
                <a:t>Donec</a:t>
              </a:r>
              <a:r>
                <a:rPr lang="en-US" altLang="zh-CN" sz="1200" kern="1600" spc="-40" dirty="0">
                  <a:solidFill>
                    <a:schemeClr val="bg1">
                      <a:lumMod val="50000"/>
                    </a:schemeClr>
                  </a:solidFill>
                </a:rPr>
                <a:t> id </a:t>
              </a:r>
              <a:r>
                <a:rPr lang="en-US" altLang="zh-CN" sz="1200" kern="1600" spc="-40" dirty="0" err="1">
                  <a:solidFill>
                    <a:schemeClr val="bg1">
                      <a:lumMod val="50000"/>
                    </a:schemeClr>
                  </a:solidFill>
                </a:rPr>
                <a:t>elit</a:t>
              </a:r>
              <a:r>
                <a:rPr lang="en-US" altLang="zh-CN" sz="1200" kern="1600" spc="-40" dirty="0">
                  <a:solidFill>
                    <a:schemeClr val="bg1">
                      <a:lumMod val="50000"/>
                    </a:schemeClr>
                  </a:solidFill>
                </a:rPr>
                <a:t> non mi </a:t>
              </a:r>
              <a:r>
                <a:rPr lang="en-US" altLang="zh-CN" sz="1200" kern="1600" spc="-40" dirty="0" err="1">
                  <a:solidFill>
                    <a:schemeClr val="bg1">
                      <a:lumMod val="50000"/>
                    </a:schemeClr>
                  </a:solidFill>
                </a:rPr>
                <a:t>porta</a:t>
              </a:r>
              <a:r>
                <a:rPr lang="en-US" altLang="zh-CN" sz="1200" kern="1600" spc="-40" dirty="0">
                  <a:solidFill>
                    <a:schemeClr val="bg1">
                      <a:lumMod val="50000"/>
                    </a:schemeClr>
                  </a:solidFill>
                </a:rPr>
                <a:t> </a:t>
              </a:r>
              <a:r>
                <a:rPr lang="en-US" altLang="zh-CN" sz="1200" kern="1600" spc="-40" dirty="0" err="1">
                  <a:solidFill>
                    <a:schemeClr val="bg1">
                      <a:lumMod val="50000"/>
                    </a:schemeClr>
                  </a:solidFill>
                </a:rPr>
                <a:t>gravida</a:t>
              </a:r>
              <a:r>
                <a:rPr lang="en-US" altLang="zh-CN" sz="1200" kern="1600" spc="-40" dirty="0">
                  <a:solidFill>
                    <a:schemeClr val="bg1">
                      <a:lumMod val="50000"/>
                    </a:schemeClr>
                  </a:solidFill>
                </a:rPr>
                <a:t> at </a:t>
              </a:r>
              <a:r>
                <a:rPr lang="en-US" altLang="zh-CN" sz="1200" kern="1600" spc="-40" dirty="0" err="1">
                  <a:solidFill>
                    <a:schemeClr val="bg1">
                      <a:lumMod val="50000"/>
                    </a:schemeClr>
                  </a:solidFill>
                </a:rPr>
                <a:t>eget</a:t>
              </a:r>
              <a:r>
                <a:rPr lang="en-US" altLang="zh-CN" sz="1200" kern="1600" spc="-40" dirty="0">
                  <a:solidFill>
                    <a:schemeClr val="bg1">
                      <a:lumMod val="50000"/>
                    </a:schemeClr>
                  </a:solidFill>
                </a:rPr>
                <a:t> </a:t>
              </a:r>
              <a:r>
                <a:rPr lang="en-US" altLang="zh-CN" sz="1200" spc="-40" dirty="0" err="1">
                  <a:solidFill>
                    <a:schemeClr val="bg1">
                      <a:lumMod val="50000"/>
                    </a:schemeClr>
                  </a:solidFill>
                </a:rPr>
                <a:t>metus</a:t>
              </a:r>
              <a:r>
                <a:rPr lang="en-US" altLang="zh-CN" sz="1200" spc="-40" dirty="0">
                  <a:solidFill>
                    <a:schemeClr val="bg1">
                      <a:lumMod val="50000"/>
                    </a:schemeClr>
                  </a:solidFill>
                </a:rPr>
                <a:t>. </a:t>
              </a:r>
              <a:r>
                <a:rPr lang="en-US" altLang="zh-CN" sz="1200" spc="-40" dirty="0" err="1">
                  <a:solidFill>
                    <a:schemeClr val="bg1">
                      <a:lumMod val="50000"/>
                    </a:schemeClr>
                  </a:solidFill>
                </a:rPr>
                <a:t>Fusce</a:t>
              </a:r>
              <a:r>
                <a:rPr lang="en-US" altLang="zh-CN" sz="1200" spc="-40" dirty="0">
                  <a:solidFill>
                    <a:schemeClr val="bg1">
                      <a:lumMod val="50000"/>
                    </a:schemeClr>
                  </a:solidFill>
                </a:rPr>
                <a:t> </a:t>
              </a:r>
              <a:r>
                <a:rPr lang="en-US" altLang="zh-CN" sz="1200" spc="-40" dirty="0" err="1">
                  <a:solidFill>
                    <a:schemeClr val="bg1">
                      <a:lumMod val="50000"/>
                    </a:schemeClr>
                  </a:solidFill>
                </a:rPr>
                <a:t>dapibus</a:t>
              </a:r>
              <a:r>
                <a:rPr lang="en-US" altLang="zh-CN" sz="1200" spc="-40" dirty="0">
                  <a:solidFill>
                    <a:schemeClr val="bg1">
                      <a:lumMod val="50000"/>
                    </a:schemeClr>
                  </a:solidFill>
                </a:rPr>
                <a:t>, </a:t>
              </a:r>
              <a:r>
                <a:rPr lang="en-US" altLang="zh-CN" sz="1200" spc="-40" dirty="0" err="1">
                  <a:solidFill>
                    <a:schemeClr val="bg1">
                      <a:lumMod val="50000"/>
                    </a:schemeClr>
                  </a:solidFill>
                </a:rPr>
                <a:t>tellus</a:t>
              </a:r>
              <a:r>
                <a:rPr lang="en-US" altLang="zh-CN" sz="1200" spc="-40" dirty="0">
                  <a:solidFill>
                    <a:schemeClr val="bg1">
                      <a:lumMod val="50000"/>
                    </a:schemeClr>
                  </a:solidFill>
                </a:rPr>
                <a:t> ac </a:t>
              </a:r>
              <a:r>
                <a:rPr lang="en-US" altLang="zh-CN" sz="1200" spc="-40" dirty="0" err="1">
                  <a:solidFill>
                    <a:schemeClr val="bg1">
                      <a:lumMod val="50000"/>
                    </a:schemeClr>
                  </a:solidFill>
                </a:rPr>
                <a:t>cursus</a:t>
              </a:r>
              <a:endParaRPr lang="en-US" altLang="zh-CN" sz="1200" spc="-40" dirty="0">
                <a:solidFill>
                  <a:schemeClr val="bg1">
                    <a:lumMod val="50000"/>
                  </a:schemeClr>
                </a:solidFill>
              </a:endParaRPr>
            </a:p>
          </p:txBody>
        </p:sp>
      </p:grpSp>
      <p:grpSp>
        <p:nvGrpSpPr>
          <p:cNvPr id="32" name="组合 31">
            <a:extLst>
              <a:ext uri="{FF2B5EF4-FFF2-40B4-BE49-F238E27FC236}">
                <a16:creationId xmlns:a16="http://schemas.microsoft.com/office/drawing/2014/main" id="{74B68971-6CDB-4453-9D30-AD3DF9A60CE4}"/>
              </a:ext>
            </a:extLst>
          </p:cNvPr>
          <p:cNvGrpSpPr/>
          <p:nvPr/>
        </p:nvGrpSpPr>
        <p:grpSpPr>
          <a:xfrm>
            <a:off x="1908732" y="2445085"/>
            <a:ext cx="3262124" cy="3252230"/>
            <a:chOff x="4540963" y="2433342"/>
            <a:chExt cx="3080696" cy="3071352"/>
          </a:xfrm>
        </p:grpSpPr>
        <p:grpSp>
          <p:nvGrpSpPr>
            <p:cNvPr id="33" name="组合 32">
              <a:extLst>
                <a:ext uri="{FF2B5EF4-FFF2-40B4-BE49-F238E27FC236}">
                  <a16:creationId xmlns:a16="http://schemas.microsoft.com/office/drawing/2014/main" id="{39A7AA95-C298-4505-A9DF-9E267F5DA0DB}"/>
                </a:ext>
              </a:extLst>
            </p:cNvPr>
            <p:cNvGrpSpPr/>
            <p:nvPr/>
          </p:nvGrpSpPr>
          <p:grpSpPr>
            <a:xfrm>
              <a:off x="4540963" y="2433342"/>
              <a:ext cx="3080696" cy="3071352"/>
              <a:chOff x="4002442" y="1341792"/>
              <a:chExt cx="4187117" cy="4174417"/>
            </a:xfrm>
          </p:grpSpPr>
          <p:grpSp>
            <p:nvGrpSpPr>
              <p:cNvPr id="70" name="组合 69">
                <a:extLst>
                  <a:ext uri="{FF2B5EF4-FFF2-40B4-BE49-F238E27FC236}">
                    <a16:creationId xmlns:a16="http://schemas.microsoft.com/office/drawing/2014/main" id="{C296F848-761E-408B-BD0F-F186CAD76278}"/>
                  </a:ext>
                </a:extLst>
              </p:cNvPr>
              <p:cNvGrpSpPr/>
              <p:nvPr/>
            </p:nvGrpSpPr>
            <p:grpSpPr>
              <a:xfrm>
                <a:off x="4002442" y="1341793"/>
                <a:ext cx="1990016" cy="1990018"/>
                <a:chOff x="3845536" y="1830659"/>
                <a:chExt cx="1990016" cy="1990018"/>
              </a:xfrm>
            </p:grpSpPr>
            <p:sp>
              <p:nvSpPr>
                <p:cNvPr id="80" name="圆角矩形 20">
                  <a:extLst>
                    <a:ext uri="{FF2B5EF4-FFF2-40B4-BE49-F238E27FC236}">
                      <a16:creationId xmlns:a16="http://schemas.microsoft.com/office/drawing/2014/main" id="{621CC7A2-35DB-4266-B53A-AA74B737C0E2}"/>
                    </a:ext>
                  </a:extLst>
                </p:cNvPr>
                <p:cNvSpPr/>
                <p:nvPr/>
              </p:nvSpPr>
              <p:spPr>
                <a:xfrm>
                  <a:off x="3845536" y="1830659"/>
                  <a:ext cx="1990016" cy="1990018"/>
                </a:xfrm>
                <a:prstGeom prst="roundRect">
                  <a:avLst/>
                </a:prstGeom>
                <a:solidFill>
                  <a:srgbClr val="A2CC4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81" name="圆角矩形 21">
                  <a:extLst>
                    <a:ext uri="{FF2B5EF4-FFF2-40B4-BE49-F238E27FC236}">
                      <a16:creationId xmlns:a16="http://schemas.microsoft.com/office/drawing/2014/main" id="{383C39A4-6888-4881-967C-5A43158D5B0F}"/>
                    </a:ext>
                  </a:extLst>
                </p:cNvPr>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1" name="组合 70">
                <a:extLst>
                  <a:ext uri="{FF2B5EF4-FFF2-40B4-BE49-F238E27FC236}">
                    <a16:creationId xmlns:a16="http://schemas.microsoft.com/office/drawing/2014/main" id="{E9467C24-18CD-41D0-A536-8F47B606C058}"/>
                  </a:ext>
                </a:extLst>
              </p:cNvPr>
              <p:cNvGrpSpPr/>
              <p:nvPr/>
            </p:nvGrpSpPr>
            <p:grpSpPr>
              <a:xfrm>
                <a:off x="6199542" y="1341792"/>
                <a:ext cx="1990017" cy="1990017"/>
                <a:chOff x="3845536" y="1830658"/>
                <a:chExt cx="1990017" cy="1990017"/>
              </a:xfrm>
            </p:grpSpPr>
            <p:sp>
              <p:nvSpPr>
                <p:cNvPr id="78" name="圆角矩形 18">
                  <a:extLst>
                    <a:ext uri="{FF2B5EF4-FFF2-40B4-BE49-F238E27FC236}">
                      <a16:creationId xmlns:a16="http://schemas.microsoft.com/office/drawing/2014/main" id="{BB8EB323-542B-493C-BD0E-92C83CFF0730}"/>
                    </a:ext>
                  </a:extLst>
                </p:cNvPr>
                <p:cNvSpPr/>
                <p:nvPr/>
              </p:nvSpPr>
              <p:spPr>
                <a:xfrm>
                  <a:off x="3845536" y="1830658"/>
                  <a:ext cx="1990017" cy="1990017"/>
                </a:xfrm>
                <a:prstGeom prst="roundRect">
                  <a:avLst/>
                </a:prstGeom>
                <a:solidFill>
                  <a:srgbClr val="EF45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79" name="圆角矩形 19">
                  <a:extLst>
                    <a:ext uri="{FF2B5EF4-FFF2-40B4-BE49-F238E27FC236}">
                      <a16:creationId xmlns:a16="http://schemas.microsoft.com/office/drawing/2014/main" id="{4E548739-BD7B-407F-AEBD-88AF4957B83E}"/>
                    </a:ext>
                  </a:extLst>
                </p:cNvPr>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2" name="组合 71">
                <a:extLst>
                  <a:ext uri="{FF2B5EF4-FFF2-40B4-BE49-F238E27FC236}">
                    <a16:creationId xmlns:a16="http://schemas.microsoft.com/office/drawing/2014/main" id="{A0B3C145-19D9-4608-AD43-785F673CFD35}"/>
                  </a:ext>
                </a:extLst>
              </p:cNvPr>
              <p:cNvGrpSpPr/>
              <p:nvPr/>
            </p:nvGrpSpPr>
            <p:grpSpPr>
              <a:xfrm>
                <a:off x="4002442" y="3526192"/>
                <a:ext cx="1990017" cy="1990017"/>
                <a:chOff x="3845536" y="1830658"/>
                <a:chExt cx="1990017" cy="1990017"/>
              </a:xfrm>
            </p:grpSpPr>
            <p:sp>
              <p:nvSpPr>
                <p:cNvPr id="76" name="圆角矩形 16">
                  <a:extLst>
                    <a:ext uri="{FF2B5EF4-FFF2-40B4-BE49-F238E27FC236}">
                      <a16:creationId xmlns:a16="http://schemas.microsoft.com/office/drawing/2014/main" id="{C03A80C6-1015-4B03-B3DF-BCB09A8F576A}"/>
                    </a:ext>
                  </a:extLst>
                </p:cNvPr>
                <p:cNvSpPr/>
                <p:nvPr/>
              </p:nvSpPr>
              <p:spPr>
                <a:xfrm>
                  <a:off x="3845536" y="1830658"/>
                  <a:ext cx="1990017" cy="1990017"/>
                </a:xfrm>
                <a:prstGeom prst="roundRect">
                  <a:avLst/>
                </a:prstGeom>
                <a:solidFill>
                  <a:srgbClr val="EF45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77" name="圆角矩形 17">
                  <a:extLst>
                    <a:ext uri="{FF2B5EF4-FFF2-40B4-BE49-F238E27FC236}">
                      <a16:creationId xmlns:a16="http://schemas.microsoft.com/office/drawing/2014/main" id="{4818C71D-665A-474F-AF7C-F1B7BEBF29A7}"/>
                    </a:ext>
                  </a:extLst>
                </p:cNvPr>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3" name="组合 72">
                <a:extLst>
                  <a:ext uri="{FF2B5EF4-FFF2-40B4-BE49-F238E27FC236}">
                    <a16:creationId xmlns:a16="http://schemas.microsoft.com/office/drawing/2014/main" id="{7B72709F-D8E8-43AE-B4C4-EB3E787CFB52}"/>
                  </a:ext>
                </a:extLst>
              </p:cNvPr>
              <p:cNvGrpSpPr/>
              <p:nvPr/>
            </p:nvGrpSpPr>
            <p:grpSpPr>
              <a:xfrm>
                <a:off x="6199542" y="3526192"/>
                <a:ext cx="1990017" cy="1990017"/>
                <a:chOff x="3845536" y="1830658"/>
                <a:chExt cx="1990017" cy="1990017"/>
              </a:xfrm>
            </p:grpSpPr>
            <p:sp>
              <p:nvSpPr>
                <p:cNvPr id="74" name="圆角矩形 14">
                  <a:extLst>
                    <a:ext uri="{FF2B5EF4-FFF2-40B4-BE49-F238E27FC236}">
                      <a16:creationId xmlns:a16="http://schemas.microsoft.com/office/drawing/2014/main" id="{ED97A712-557C-4AB8-8309-7D6F73B17809}"/>
                    </a:ext>
                  </a:extLst>
                </p:cNvPr>
                <p:cNvSpPr/>
                <p:nvPr/>
              </p:nvSpPr>
              <p:spPr>
                <a:xfrm>
                  <a:off x="3845536" y="1830658"/>
                  <a:ext cx="1990017" cy="1990017"/>
                </a:xfrm>
                <a:prstGeom prst="roundRect">
                  <a:avLst/>
                </a:prstGeom>
                <a:solidFill>
                  <a:srgbClr val="A2CC4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75" name="圆角矩形 15">
                  <a:extLst>
                    <a:ext uri="{FF2B5EF4-FFF2-40B4-BE49-F238E27FC236}">
                      <a16:creationId xmlns:a16="http://schemas.microsoft.com/office/drawing/2014/main" id="{FEC0863D-C081-4390-A4AC-133E1ED6B22E}"/>
                    </a:ext>
                  </a:extLst>
                </p:cNvPr>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4" name="组合 33">
              <a:extLst>
                <a:ext uri="{FF2B5EF4-FFF2-40B4-BE49-F238E27FC236}">
                  <a16:creationId xmlns:a16="http://schemas.microsoft.com/office/drawing/2014/main" id="{129BF819-F024-4A8C-AF31-D621F13BF4AC}"/>
                </a:ext>
              </a:extLst>
            </p:cNvPr>
            <p:cNvGrpSpPr/>
            <p:nvPr/>
          </p:nvGrpSpPr>
          <p:grpSpPr>
            <a:xfrm>
              <a:off x="5076469" y="3021390"/>
              <a:ext cx="416699" cy="345929"/>
              <a:chOff x="3132963" y="3140191"/>
              <a:chExt cx="645573" cy="535933"/>
            </a:xfrm>
            <a:solidFill>
              <a:srgbClr val="018D73"/>
            </a:solidFill>
          </p:grpSpPr>
          <p:sp>
            <p:nvSpPr>
              <p:cNvPr id="64" name="Freeform 226">
                <a:extLst>
                  <a:ext uri="{FF2B5EF4-FFF2-40B4-BE49-F238E27FC236}">
                    <a16:creationId xmlns:a16="http://schemas.microsoft.com/office/drawing/2014/main" id="{779C7130-F348-4267-9B5A-4CD71CE9149D}"/>
                  </a:ext>
                </a:extLst>
              </p:cNvPr>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Freeform 227">
                <a:extLst>
                  <a:ext uri="{FF2B5EF4-FFF2-40B4-BE49-F238E27FC236}">
                    <a16:creationId xmlns:a16="http://schemas.microsoft.com/office/drawing/2014/main" id="{82BCE5B3-0456-49DF-913B-FAF549E88AE8}"/>
                  </a:ext>
                </a:extLst>
              </p:cNvPr>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Freeform 228">
                <a:extLst>
                  <a:ext uri="{FF2B5EF4-FFF2-40B4-BE49-F238E27FC236}">
                    <a16:creationId xmlns:a16="http://schemas.microsoft.com/office/drawing/2014/main" id="{52FBB32B-38E7-467B-9C70-F20D8A0391AF}"/>
                  </a:ext>
                </a:extLst>
              </p:cNvPr>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Freeform 229">
                <a:extLst>
                  <a:ext uri="{FF2B5EF4-FFF2-40B4-BE49-F238E27FC236}">
                    <a16:creationId xmlns:a16="http://schemas.microsoft.com/office/drawing/2014/main" id="{A6B28AB0-C15B-4780-8058-1531DE4FEA98}"/>
                  </a:ext>
                </a:extLst>
              </p:cNvPr>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Freeform 230">
                <a:extLst>
                  <a:ext uri="{FF2B5EF4-FFF2-40B4-BE49-F238E27FC236}">
                    <a16:creationId xmlns:a16="http://schemas.microsoft.com/office/drawing/2014/main" id="{FF2B5348-6BF8-40D5-9023-60E3948E34AF}"/>
                  </a:ext>
                </a:extLst>
              </p:cNvPr>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Freeform 231">
                <a:extLst>
                  <a:ext uri="{FF2B5EF4-FFF2-40B4-BE49-F238E27FC236}">
                    <a16:creationId xmlns:a16="http://schemas.microsoft.com/office/drawing/2014/main" id="{851C0D31-2876-43A2-88B1-02DAFD88E994}"/>
                  </a:ext>
                </a:extLst>
              </p:cNvPr>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a16="http://schemas.microsoft.com/office/drawing/2014/main" id="{DF74A495-3919-46FF-9414-DF28128A7494}"/>
                </a:ext>
              </a:extLst>
            </p:cNvPr>
            <p:cNvGrpSpPr/>
            <p:nvPr/>
          </p:nvGrpSpPr>
          <p:grpSpPr>
            <a:xfrm>
              <a:off x="6701883" y="2992633"/>
              <a:ext cx="395504" cy="403430"/>
              <a:chOff x="5700126" y="3099646"/>
              <a:chExt cx="612739" cy="625016"/>
            </a:xfrm>
            <a:solidFill>
              <a:srgbClr val="018D73"/>
            </a:solidFill>
          </p:grpSpPr>
          <p:sp>
            <p:nvSpPr>
              <p:cNvPr id="55" name="Freeform 268">
                <a:extLst>
                  <a:ext uri="{FF2B5EF4-FFF2-40B4-BE49-F238E27FC236}">
                    <a16:creationId xmlns:a16="http://schemas.microsoft.com/office/drawing/2014/main" id="{F56E7482-9C77-4ECB-8D30-737806771B06}"/>
                  </a:ext>
                </a:extLst>
              </p:cNvPr>
              <p:cNvSpPr>
                <a:spLocks/>
              </p:cNvSpPr>
              <p:nvPr/>
            </p:nvSpPr>
            <p:spPr bwMode="auto">
              <a:xfrm>
                <a:off x="6173813" y="3099646"/>
                <a:ext cx="81089" cy="89084"/>
              </a:xfrm>
              <a:custGeom>
                <a:avLst/>
                <a:gdLst>
                  <a:gd name="T0" fmla="*/ 17 w 120"/>
                  <a:gd name="T1" fmla="*/ 87 h 132"/>
                  <a:gd name="T2" fmla="*/ 61 w 120"/>
                  <a:gd name="T3" fmla="*/ 132 h 132"/>
                  <a:gd name="T4" fmla="*/ 104 w 120"/>
                  <a:gd name="T5" fmla="*/ 87 h 132"/>
                  <a:gd name="T6" fmla="*/ 118 w 120"/>
                  <a:gd name="T7" fmla="*/ 72 h 132"/>
                  <a:gd name="T8" fmla="*/ 111 w 120"/>
                  <a:gd name="T9" fmla="*/ 51 h 132"/>
                  <a:gd name="T10" fmla="*/ 60 w 120"/>
                  <a:gd name="T11" fmla="*/ 0 h 132"/>
                  <a:gd name="T12" fmla="*/ 10 w 120"/>
                  <a:gd name="T13" fmla="*/ 51 h 132"/>
                  <a:gd name="T14" fmla="*/ 3 w 120"/>
                  <a:gd name="T15" fmla="*/ 72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1" y="132"/>
                    </a:cubicBezTo>
                    <a:cubicBezTo>
                      <a:pt x="80" y="132"/>
                      <a:pt x="96" y="110"/>
                      <a:pt x="104" y="87"/>
                    </a:cubicBezTo>
                    <a:cubicBezTo>
                      <a:pt x="110" y="86"/>
                      <a:pt x="115" y="81"/>
                      <a:pt x="118" y="72"/>
                    </a:cubicBezTo>
                    <a:cubicBezTo>
                      <a:pt x="120" y="63"/>
                      <a:pt x="117" y="53"/>
                      <a:pt x="111" y="51"/>
                    </a:cubicBezTo>
                    <a:cubicBezTo>
                      <a:pt x="109" y="22"/>
                      <a:pt x="87" y="0"/>
                      <a:pt x="60" y="0"/>
                    </a:cubicBezTo>
                    <a:cubicBezTo>
                      <a:pt x="33" y="0"/>
                      <a:pt x="12" y="22"/>
                      <a:pt x="10" y="51"/>
                    </a:cubicBezTo>
                    <a:cubicBezTo>
                      <a:pt x="3" y="53"/>
                      <a:pt x="0" y="63"/>
                      <a:pt x="3" y="72"/>
                    </a:cubicBezTo>
                    <a:cubicBezTo>
                      <a:pt x="5" y="81"/>
                      <a:pt x="11" y="87"/>
                      <a:pt x="17" y="87"/>
                    </a:cubicBezTo>
                    <a:close/>
                  </a:path>
                </a:pathLst>
              </a:custGeom>
              <a:solidFill>
                <a:srgbClr val="EF45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269">
                <a:extLst>
                  <a:ext uri="{FF2B5EF4-FFF2-40B4-BE49-F238E27FC236}">
                    <a16:creationId xmlns:a16="http://schemas.microsoft.com/office/drawing/2014/main" id="{A23F1D2F-7058-44D0-B4E4-589CA1EA54FC}"/>
                  </a:ext>
                </a:extLst>
              </p:cNvPr>
              <p:cNvSpPr>
                <a:spLocks/>
              </p:cNvSpPr>
              <p:nvPr/>
            </p:nvSpPr>
            <p:spPr bwMode="auto">
              <a:xfrm>
                <a:off x="6150115" y="3184733"/>
                <a:ext cx="128201" cy="479683"/>
              </a:xfrm>
              <a:custGeom>
                <a:avLst/>
                <a:gdLst>
                  <a:gd name="T0" fmla="*/ 41 w 190"/>
                  <a:gd name="T1" fmla="*/ 156 h 711"/>
                  <a:gd name="T2" fmla="*/ 41 w 190"/>
                  <a:gd name="T3" fmla="*/ 711 h 711"/>
                  <a:gd name="T4" fmla="*/ 150 w 190"/>
                  <a:gd name="T5" fmla="*/ 711 h 711"/>
                  <a:gd name="T6" fmla="*/ 150 w 190"/>
                  <a:gd name="T7" fmla="*/ 156 h 711"/>
                  <a:gd name="T8" fmla="*/ 189 w 190"/>
                  <a:gd name="T9" fmla="*/ 144 h 711"/>
                  <a:gd name="T10" fmla="*/ 190 w 190"/>
                  <a:gd name="T11" fmla="*/ 144 h 711"/>
                  <a:gd name="T12" fmla="*/ 189 w 190"/>
                  <a:gd name="T13" fmla="*/ 45 h 711"/>
                  <a:gd name="T14" fmla="*/ 147 w 190"/>
                  <a:gd name="T15" fmla="*/ 0 h 711"/>
                  <a:gd name="T16" fmla="*/ 106 w 190"/>
                  <a:gd name="T17" fmla="*/ 68 h 711"/>
                  <a:gd name="T18" fmla="*/ 101 w 190"/>
                  <a:gd name="T19" fmla="*/ 37 h 711"/>
                  <a:gd name="T20" fmla="*/ 107 w 190"/>
                  <a:gd name="T21" fmla="*/ 27 h 711"/>
                  <a:gd name="T22" fmla="*/ 95 w 190"/>
                  <a:gd name="T23" fmla="*/ 16 h 711"/>
                  <a:gd name="T24" fmla="*/ 83 w 190"/>
                  <a:gd name="T25" fmla="*/ 27 h 711"/>
                  <a:gd name="T26" fmla="*/ 89 w 190"/>
                  <a:gd name="T27" fmla="*/ 37 h 711"/>
                  <a:gd name="T28" fmla="*/ 84 w 190"/>
                  <a:gd name="T29" fmla="*/ 68 h 711"/>
                  <a:gd name="T30" fmla="*/ 44 w 190"/>
                  <a:gd name="T31" fmla="*/ 0 h 711"/>
                  <a:gd name="T32" fmla="*/ 1 w 190"/>
                  <a:gd name="T33" fmla="*/ 45 h 711"/>
                  <a:gd name="T34" fmla="*/ 0 w 190"/>
                  <a:gd name="T35" fmla="*/ 45 h 711"/>
                  <a:gd name="T36" fmla="*/ 0 w 190"/>
                  <a:gd name="T37" fmla="*/ 144 h 711"/>
                  <a:gd name="T38" fmla="*/ 1 w 190"/>
                  <a:gd name="T39" fmla="*/ 144 h 711"/>
                  <a:gd name="T40" fmla="*/ 41 w 190"/>
                  <a:gd name="T41" fmla="*/ 156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11">
                    <a:moveTo>
                      <a:pt x="41" y="156"/>
                    </a:moveTo>
                    <a:cubicBezTo>
                      <a:pt x="41" y="711"/>
                      <a:pt x="41" y="711"/>
                      <a:pt x="41" y="711"/>
                    </a:cubicBezTo>
                    <a:cubicBezTo>
                      <a:pt x="150" y="711"/>
                      <a:pt x="150" y="711"/>
                      <a:pt x="150" y="711"/>
                    </a:cubicBezTo>
                    <a:cubicBezTo>
                      <a:pt x="150" y="156"/>
                      <a:pt x="150" y="156"/>
                      <a:pt x="150" y="156"/>
                    </a:cubicBezTo>
                    <a:cubicBezTo>
                      <a:pt x="172" y="153"/>
                      <a:pt x="187" y="149"/>
                      <a:pt x="189" y="144"/>
                    </a:cubicBezTo>
                    <a:cubicBezTo>
                      <a:pt x="190" y="144"/>
                      <a:pt x="190" y="144"/>
                      <a:pt x="190" y="144"/>
                    </a:cubicBezTo>
                    <a:cubicBezTo>
                      <a:pt x="189" y="45"/>
                      <a:pt x="189" y="45"/>
                      <a:pt x="189" y="45"/>
                    </a:cubicBezTo>
                    <a:cubicBezTo>
                      <a:pt x="186" y="26"/>
                      <a:pt x="170" y="10"/>
                      <a:pt x="147" y="0"/>
                    </a:cubicBezTo>
                    <a:cubicBezTo>
                      <a:pt x="106" y="68"/>
                      <a:pt x="106" y="68"/>
                      <a:pt x="106" y="68"/>
                    </a:cubicBezTo>
                    <a:cubicBezTo>
                      <a:pt x="101" y="37"/>
                      <a:pt x="101" y="37"/>
                      <a:pt x="101" y="37"/>
                    </a:cubicBezTo>
                    <a:cubicBezTo>
                      <a:pt x="104" y="35"/>
                      <a:pt x="107" y="32"/>
                      <a:pt x="107" y="27"/>
                    </a:cubicBezTo>
                    <a:cubicBezTo>
                      <a:pt x="107" y="21"/>
                      <a:pt x="101" y="16"/>
                      <a:pt x="95" y="16"/>
                    </a:cubicBezTo>
                    <a:cubicBezTo>
                      <a:pt x="89" y="16"/>
                      <a:pt x="83" y="21"/>
                      <a:pt x="83" y="27"/>
                    </a:cubicBezTo>
                    <a:cubicBezTo>
                      <a:pt x="83" y="32"/>
                      <a:pt x="86" y="35"/>
                      <a:pt x="89" y="37"/>
                    </a:cubicBezTo>
                    <a:cubicBezTo>
                      <a:pt x="84" y="68"/>
                      <a:pt x="84" y="68"/>
                      <a:pt x="84" y="68"/>
                    </a:cubicBezTo>
                    <a:cubicBezTo>
                      <a:pt x="44" y="0"/>
                      <a:pt x="44" y="0"/>
                      <a:pt x="44" y="0"/>
                    </a:cubicBezTo>
                    <a:cubicBezTo>
                      <a:pt x="21" y="10"/>
                      <a:pt x="5" y="26"/>
                      <a:pt x="1" y="45"/>
                    </a:cubicBezTo>
                    <a:cubicBezTo>
                      <a:pt x="0" y="45"/>
                      <a:pt x="0" y="45"/>
                      <a:pt x="0" y="45"/>
                    </a:cubicBezTo>
                    <a:cubicBezTo>
                      <a:pt x="0" y="144"/>
                      <a:pt x="0" y="144"/>
                      <a:pt x="0" y="144"/>
                    </a:cubicBezTo>
                    <a:cubicBezTo>
                      <a:pt x="1" y="144"/>
                      <a:pt x="1" y="144"/>
                      <a:pt x="1" y="144"/>
                    </a:cubicBezTo>
                    <a:cubicBezTo>
                      <a:pt x="4" y="149"/>
                      <a:pt x="19" y="153"/>
                      <a:pt x="41" y="156"/>
                    </a:cubicBezTo>
                    <a:close/>
                  </a:path>
                </a:pathLst>
              </a:custGeom>
              <a:solidFill>
                <a:srgbClr val="EF45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Freeform 270">
                <a:extLst>
                  <a:ext uri="{FF2B5EF4-FFF2-40B4-BE49-F238E27FC236}">
                    <a16:creationId xmlns:a16="http://schemas.microsoft.com/office/drawing/2014/main" id="{9E4FDC40-CAD5-46C9-BEE5-0991F1998EC7}"/>
                  </a:ext>
                </a:extLst>
              </p:cNvPr>
              <p:cNvSpPr>
                <a:spLocks/>
              </p:cNvSpPr>
              <p:nvPr/>
            </p:nvSpPr>
            <p:spPr bwMode="auto">
              <a:xfrm>
                <a:off x="6051037" y="3188159"/>
                <a:ext cx="80804" cy="89084"/>
              </a:xfrm>
              <a:custGeom>
                <a:avLst/>
                <a:gdLst>
                  <a:gd name="T0" fmla="*/ 16 w 120"/>
                  <a:gd name="T1" fmla="*/ 87 h 132"/>
                  <a:gd name="T2" fmla="*/ 61 w 120"/>
                  <a:gd name="T3" fmla="*/ 132 h 132"/>
                  <a:gd name="T4" fmla="*/ 104 w 120"/>
                  <a:gd name="T5" fmla="*/ 87 h 132"/>
                  <a:gd name="T6" fmla="*/ 117 w 120"/>
                  <a:gd name="T7" fmla="*/ 73 h 132"/>
                  <a:gd name="T8" fmla="*/ 110 w 120"/>
                  <a:gd name="T9" fmla="*/ 51 h 132"/>
                  <a:gd name="T10" fmla="*/ 60 w 120"/>
                  <a:gd name="T11" fmla="*/ 0 h 132"/>
                  <a:gd name="T12" fmla="*/ 10 w 120"/>
                  <a:gd name="T13" fmla="*/ 51 h 132"/>
                  <a:gd name="T14" fmla="*/ 3 w 120"/>
                  <a:gd name="T15" fmla="*/ 73 h 132"/>
                  <a:gd name="T16" fmla="*/ 16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6" y="87"/>
                    </a:moveTo>
                    <a:cubicBezTo>
                      <a:pt x="26" y="110"/>
                      <a:pt x="42" y="132"/>
                      <a:pt x="61" y="132"/>
                    </a:cubicBezTo>
                    <a:cubicBezTo>
                      <a:pt x="80" y="132"/>
                      <a:pt x="96" y="110"/>
                      <a:pt x="104" y="87"/>
                    </a:cubicBezTo>
                    <a:cubicBezTo>
                      <a:pt x="110" y="87"/>
                      <a:pt x="115" y="81"/>
                      <a:pt x="117" y="73"/>
                    </a:cubicBezTo>
                    <a:cubicBezTo>
                      <a:pt x="120" y="63"/>
                      <a:pt x="117" y="53"/>
                      <a:pt x="110" y="51"/>
                    </a:cubicBezTo>
                    <a:cubicBezTo>
                      <a:pt x="109" y="23"/>
                      <a:pt x="87" y="0"/>
                      <a:pt x="60" y="0"/>
                    </a:cubicBezTo>
                    <a:cubicBezTo>
                      <a:pt x="33" y="0"/>
                      <a:pt x="11" y="23"/>
                      <a:pt x="10" y="51"/>
                    </a:cubicBezTo>
                    <a:cubicBezTo>
                      <a:pt x="3" y="53"/>
                      <a:pt x="0" y="63"/>
                      <a:pt x="3" y="73"/>
                    </a:cubicBezTo>
                    <a:cubicBezTo>
                      <a:pt x="5" y="81"/>
                      <a:pt x="11" y="87"/>
                      <a:pt x="16" y="87"/>
                    </a:cubicBezTo>
                    <a:close/>
                  </a:path>
                </a:pathLst>
              </a:custGeom>
              <a:solidFill>
                <a:srgbClr val="EF45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Freeform 271">
                <a:extLst>
                  <a:ext uri="{FF2B5EF4-FFF2-40B4-BE49-F238E27FC236}">
                    <a16:creationId xmlns:a16="http://schemas.microsoft.com/office/drawing/2014/main" id="{8AB9C6D7-3904-48E2-B8E6-0FA7119E3A9D}"/>
                  </a:ext>
                </a:extLst>
              </p:cNvPr>
              <p:cNvSpPr>
                <a:spLocks/>
              </p:cNvSpPr>
              <p:nvPr/>
            </p:nvSpPr>
            <p:spPr bwMode="auto">
              <a:xfrm>
                <a:off x="6027338" y="3273246"/>
                <a:ext cx="128201" cy="391170"/>
              </a:xfrm>
              <a:custGeom>
                <a:avLst/>
                <a:gdLst>
                  <a:gd name="T0" fmla="*/ 49 w 190"/>
                  <a:gd name="T1" fmla="*/ 157 h 580"/>
                  <a:gd name="T2" fmla="*/ 39 w 190"/>
                  <a:gd name="T3" fmla="*/ 157 h 580"/>
                  <a:gd name="T4" fmla="*/ 39 w 190"/>
                  <a:gd name="T5" fmla="*/ 580 h 580"/>
                  <a:gd name="T6" fmla="*/ 148 w 190"/>
                  <a:gd name="T7" fmla="*/ 580 h 580"/>
                  <a:gd name="T8" fmla="*/ 148 w 190"/>
                  <a:gd name="T9" fmla="*/ 157 h 580"/>
                  <a:gd name="T10" fmla="*/ 141 w 190"/>
                  <a:gd name="T11" fmla="*/ 157 h 580"/>
                  <a:gd name="T12" fmla="*/ 189 w 190"/>
                  <a:gd name="T13" fmla="*/ 145 h 580"/>
                  <a:gd name="T14" fmla="*/ 190 w 190"/>
                  <a:gd name="T15" fmla="*/ 145 h 580"/>
                  <a:gd name="T16" fmla="*/ 189 w 190"/>
                  <a:gd name="T17" fmla="*/ 45 h 580"/>
                  <a:gd name="T18" fmla="*/ 146 w 190"/>
                  <a:gd name="T19" fmla="*/ 0 h 580"/>
                  <a:gd name="T20" fmla="*/ 106 w 190"/>
                  <a:gd name="T21" fmla="*/ 68 h 580"/>
                  <a:gd name="T22" fmla="*/ 101 w 190"/>
                  <a:gd name="T23" fmla="*/ 38 h 580"/>
                  <a:gd name="T24" fmla="*/ 106 w 190"/>
                  <a:gd name="T25" fmla="*/ 28 h 580"/>
                  <a:gd name="T26" fmla="*/ 95 w 190"/>
                  <a:gd name="T27" fmla="*/ 16 h 580"/>
                  <a:gd name="T28" fmla="*/ 83 w 190"/>
                  <a:gd name="T29" fmla="*/ 28 h 580"/>
                  <a:gd name="T30" fmla="*/ 89 w 190"/>
                  <a:gd name="T31" fmla="*/ 38 h 580"/>
                  <a:gd name="T32" fmla="*/ 84 w 190"/>
                  <a:gd name="T33" fmla="*/ 68 h 580"/>
                  <a:gd name="T34" fmla="*/ 43 w 190"/>
                  <a:gd name="T35" fmla="*/ 0 h 580"/>
                  <a:gd name="T36" fmla="*/ 1 w 190"/>
                  <a:gd name="T37" fmla="*/ 45 h 580"/>
                  <a:gd name="T38" fmla="*/ 0 w 190"/>
                  <a:gd name="T39" fmla="*/ 45 h 580"/>
                  <a:gd name="T40" fmla="*/ 0 w 190"/>
                  <a:gd name="T41" fmla="*/ 145 h 580"/>
                  <a:gd name="T42" fmla="*/ 1 w 190"/>
                  <a:gd name="T43" fmla="*/ 145 h 580"/>
                  <a:gd name="T44" fmla="*/ 49 w 190"/>
                  <a:gd name="T45" fmla="*/ 15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580">
                    <a:moveTo>
                      <a:pt x="49" y="157"/>
                    </a:moveTo>
                    <a:cubicBezTo>
                      <a:pt x="39" y="157"/>
                      <a:pt x="39" y="157"/>
                      <a:pt x="39" y="157"/>
                    </a:cubicBezTo>
                    <a:cubicBezTo>
                      <a:pt x="39" y="580"/>
                      <a:pt x="39" y="580"/>
                      <a:pt x="39" y="580"/>
                    </a:cubicBezTo>
                    <a:cubicBezTo>
                      <a:pt x="148" y="580"/>
                      <a:pt x="148" y="580"/>
                      <a:pt x="148" y="580"/>
                    </a:cubicBezTo>
                    <a:cubicBezTo>
                      <a:pt x="148" y="157"/>
                      <a:pt x="148" y="157"/>
                      <a:pt x="148" y="157"/>
                    </a:cubicBezTo>
                    <a:cubicBezTo>
                      <a:pt x="141" y="157"/>
                      <a:pt x="141" y="157"/>
                      <a:pt x="141" y="157"/>
                    </a:cubicBezTo>
                    <a:cubicBezTo>
                      <a:pt x="168" y="155"/>
                      <a:pt x="186" y="150"/>
                      <a:pt x="189" y="145"/>
                    </a:cubicBezTo>
                    <a:cubicBezTo>
                      <a:pt x="190" y="145"/>
                      <a:pt x="190" y="145"/>
                      <a:pt x="190" y="145"/>
                    </a:cubicBezTo>
                    <a:cubicBezTo>
                      <a:pt x="189" y="45"/>
                      <a:pt x="189" y="45"/>
                      <a:pt x="189" y="45"/>
                    </a:cubicBezTo>
                    <a:cubicBezTo>
                      <a:pt x="185" y="26"/>
                      <a:pt x="169" y="10"/>
                      <a:pt x="146" y="0"/>
                    </a:cubicBezTo>
                    <a:cubicBezTo>
                      <a:pt x="106" y="68"/>
                      <a:pt x="106" y="68"/>
                      <a:pt x="106" y="68"/>
                    </a:cubicBezTo>
                    <a:cubicBezTo>
                      <a:pt x="101" y="38"/>
                      <a:pt x="101" y="38"/>
                      <a:pt x="101" y="38"/>
                    </a:cubicBezTo>
                    <a:cubicBezTo>
                      <a:pt x="104" y="36"/>
                      <a:pt x="106" y="32"/>
                      <a:pt x="106" y="28"/>
                    </a:cubicBezTo>
                    <a:cubicBezTo>
                      <a:pt x="106" y="21"/>
                      <a:pt x="101" y="16"/>
                      <a:pt x="95" y="16"/>
                    </a:cubicBezTo>
                    <a:cubicBezTo>
                      <a:pt x="88" y="16"/>
                      <a:pt x="83" y="21"/>
                      <a:pt x="83" y="28"/>
                    </a:cubicBezTo>
                    <a:cubicBezTo>
                      <a:pt x="83" y="32"/>
                      <a:pt x="85" y="36"/>
                      <a:pt x="89" y="38"/>
                    </a:cubicBezTo>
                    <a:cubicBezTo>
                      <a:pt x="84" y="68"/>
                      <a:pt x="84" y="68"/>
                      <a:pt x="84" y="68"/>
                    </a:cubicBezTo>
                    <a:cubicBezTo>
                      <a:pt x="43" y="0"/>
                      <a:pt x="43" y="0"/>
                      <a:pt x="43" y="0"/>
                    </a:cubicBezTo>
                    <a:cubicBezTo>
                      <a:pt x="20" y="10"/>
                      <a:pt x="4" y="26"/>
                      <a:pt x="1" y="45"/>
                    </a:cubicBezTo>
                    <a:cubicBezTo>
                      <a:pt x="0" y="45"/>
                      <a:pt x="0" y="45"/>
                      <a:pt x="0" y="45"/>
                    </a:cubicBezTo>
                    <a:cubicBezTo>
                      <a:pt x="0" y="145"/>
                      <a:pt x="0" y="145"/>
                      <a:pt x="0" y="145"/>
                    </a:cubicBezTo>
                    <a:cubicBezTo>
                      <a:pt x="1" y="145"/>
                      <a:pt x="1" y="145"/>
                      <a:pt x="1" y="145"/>
                    </a:cubicBezTo>
                    <a:cubicBezTo>
                      <a:pt x="4" y="150"/>
                      <a:pt x="22" y="155"/>
                      <a:pt x="49" y="157"/>
                    </a:cubicBezTo>
                    <a:close/>
                  </a:path>
                </a:pathLst>
              </a:custGeom>
              <a:solidFill>
                <a:srgbClr val="EF45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272">
                <a:extLst>
                  <a:ext uri="{FF2B5EF4-FFF2-40B4-BE49-F238E27FC236}">
                    <a16:creationId xmlns:a16="http://schemas.microsoft.com/office/drawing/2014/main" id="{39D255B2-97A5-439A-94F4-91F4D2D1FC68}"/>
                  </a:ext>
                </a:extLst>
              </p:cNvPr>
              <p:cNvSpPr>
                <a:spLocks/>
              </p:cNvSpPr>
              <p:nvPr/>
            </p:nvSpPr>
            <p:spPr bwMode="auto">
              <a:xfrm>
                <a:off x="5913414" y="3249548"/>
                <a:ext cx="80804" cy="89084"/>
              </a:xfrm>
              <a:custGeom>
                <a:avLst/>
                <a:gdLst>
                  <a:gd name="T0" fmla="*/ 17 w 120"/>
                  <a:gd name="T1" fmla="*/ 87 h 132"/>
                  <a:gd name="T2" fmla="*/ 62 w 120"/>
                  <a:gd name="T3" fmla="*/ 132 h 132"/>
                  <a:gd name="T4" fmla="*/ 105 w 120"/>
                  <a:gd name="T5" fmla="*/ 87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2" y="132"/>
                    </a:cubicBezTo>
                    <a:cubicBezTo>
                      <a:pt x="80" y="132"/>
                      <a:pt x="96" y="110"/>
                      <a:pt x="105" y="87"/>
                    </a:cubicBezTo>
                    <a:cubicBezTo>
                      <a:pt x="110" y="87"/>
                      <a:pt x="116" y="81"/>
                      <a:pt x="118" y="73"/>
                    </a:cubicBezTo>
                    <a:cubicBezTo>
                      <a:pt x="120" y="63"/>
                      <a:pt x="117" y="53"/>
                      <a:pt x="111" y="51"/>
                    </a:cubicBezTo>
                    <a:cubicBezTo>
                      <a:pt x="109" y="23"/>
                      <a:pt x="87" y="0"/>
                      <a:pt x="60" y="0"/>
                    </a:cubicBezTo>
                    <a:cubicBezTo>
                      <a:pt x="34" y="0"/>
                      <a:pt x="12" y="23"/>
                      <a:pt x="10" y="51"/>
                    </a:cubicBezTo>
                    <a:cubicBezTo>
                      <a:pt x="4" y="53"/>
                      <a:pt x="0" y="63"/>
                      <a:pt x="3" y="73"/>
                    </a:cubicBezTo>
                    <a:cubicBezTo>
                      <a:pt x="5" y="81"/>
                      <a:pt x="11" y="87"/>
                      <a:pt x="17" y="87"/>
                    </a:cubicBezTo>
                    <a:close/>
                  </a:path>
                </a:pathLst>
              </a:custGeom>
              <a:solidFill>
                <a:srgbClr val="EF45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273">
                <a:extLst>
                  <a:ext uri="{FF2B5EF4-FFF2-40B4-BE49-F238E27FC236}">
                    <a16:creationId xmlns:a16="http://schemas.microsoft.com/office/drawing/2014/main" id="{3659DEC3-F6D1-4635-AA48-140701772457}"/>
                  </a:ext>
                </a:extLst>
              </p:cNvPr>
              <p:cNvSpPr>
                <a:spLocks/>
              </p:cNvSpPr>
              <p:nvPr/>
            </p:nvSpPr>
            <p:spPr bwMode="auto">
              <a:xfrm>
                <a:off x="5890572" y="3334634"/>
                <a:ext cx="127345" cy="329782"/>
              </a:xfrm>
              <a:custGeom>
                <a:avLst/>
                <a:gdLst>
                  <a:gd name="T0" fmla="*/ 46 w 189"/>
                  <a:gd name="T1" fmla="*/ 157 h 489"/>
                  <a:gd name="T2" fmla="*/ 46 w 189"/>
                  <a:gd name="T3" fmla="*/ 489 h 489"/>
                  <a:gd name="T4" fmla="*/ 154 w 189"/>
                  <a:gd name="T5" fmla="*/ 489 h 489"/>
                  <a:gd name="T6" fmla="*/ 154 w 189"/>
                  <a:gd name="T7" fmla="*/ 156 h 489"/>
                  <a:gd name="T8" fmla="*/ 189 w 189"/>
                  <a:gd name="T9" fmla="*/ 145 h 489"/>
                  <a:gd name="T10" fmla="*/ 189 w 189"/>
                  <a:gd name="T11" fmla="*/ 145 h 489"/>
                  <a:gd name="T12" fmla="*/ 188 w 189"/>
                  <a:gd name="T13" fmla="*/ 45 h 489"/>
                  <a:gd name="T14" fmla="*/ 146 w 189"/>
                  <a:gd name="T15" fmla="*/ 0 h 489"/>
                  <a:gd name="T16" fmla="*/ 105 w 189"/>
                  <a:gd name="T17" fmla="*/ 68 h 489"/>
                  <a:gd name="T18" fmla="*/ 100 w 189"/>
                  <a:gd name="T19" fmla="*/ 38 h 489"/>
                  <a:gd name="T20" fmla="*/ 106 w 189"/>
                  <a:gd name="T21" fmla="*/ 28 h 489"/>
                  <a:gd name="T22" fmla="*/ 94 w 189"/>
                  <a:gd name="T23" fmla="*/ 16 h 489"/>
                  <a:gd name="T24" fmla="*/ 82 w 189"/>
                  <a:gd name="T25" fmla="*/ 28 h 489"/>
                  <a:gd name="T26" fmla="*/ 88 w 189"/>
                  <a:gd name="T27" fmla="*/ 38 h 489"/>
                  <a:gd name="T28" fmla="*/ 83 w 189"/>
                  <a:gd name="T29" fmla="*/ 68 h 489"/>
                  <a:gd name="T30" fmla="*/ 43 w 189"/>
                  <a:gd name="T31" fmla="*/ 0 h 489"/>
                  <a:gd name="T32" fmla="*/ 0 w 189"/>
                  <a:gd name="T33" fmla="*/ 45 h 489"/>
                  <a:gd name="T34" fmla="*/ 0 w 189"/>
                  <a:gd name="T35" fmla="*/ 45 h 489"/>
                  <a:gd name="T36" fmla="*/ 0 w 189"/>
                  <a:gd name="T37" fmla="*/ 145 h 489"/>
                  <a:gd name="T38" fmla="*/ 0 w 189"/>
                  <a:gd name="T39" fmla="*/ 145 h 489"/>
                  <a:gd name="T40" fmla="*/ 46 w 189"/>
                  <a:gd name="T41" fmla="*/ 15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489">
                    <a:moveTo>
                      <a:pt x="46" y="157"/>
                    </a:moveTo>
                    <a:cubicBezTo>
                      <a:pt x="46" y="489"/>
                      <a:pt x="46" y="489"/>
                      <a:pt x="46" y="489"/>
                    </a:cubicBezTo>
                    <a:cubicBezTo>
                      <a:pt x="154" y="489"/>
                      <a:pt x="154" y="489"/>
                      <a:pt x="154" y="489"/>
                    </a:cubicBezTo>
                    <a:cubicBezTo>
                      <a:pt x="154" y="156"/>
                      <a:pt x="154" y="156"/>
                      <a:pt x="154" y="156"/>
                    </a:cubicBezTo>
                    <a:cubicBezTo>
                      <a:pt x="173" y="153"/>
                      <a:pt x="186" y="149"/>
                      <a:pt x="189" y="145"/>
                    </a:cubicBezTo>
                    <a:cubicBezTo>
                      <a:pt x="189" y="145"/>
                      <a:pt x="189" y="145"/>
                      <a:pt x="189" y="145"/>
                    </a:cubicBezTo>
                    <a:cubicBezTo>
                      <a:pt x="188" y="45"/>
                      <a:pt x="188" y="45"/>
                      <a:pt x="188" y="45"/>
                    </a:cubicBezTo>
                    <a:cubicBezTo>
                      <a:pt x="185" y="26"/>
                      <a:pt x="169" y="10"/>
                      <a:pt x="146" y="0"/>
                    </a:cubicBezTo>
                    <a:cubicBezTo>
                      <a:pt x="105" y="68"/>
                      <a:pt x="105" y="68"/>
                      <a:pt x="105" y="68"/>
                    </a:cubicBezTo>
                    <a:cubicBezTo>
                      <a:pt x="100" y="38"/>
                      <a:pt x="100" y="38"/>
                      <a:pt x="100" y="38"/>
                    </a:cubicBezTo>
                    <a:cubicBezTo>
                      <a:pt x="104" y="36"/>
                      <a:pt x="106" y="32"/>
                      <a:pt x="106" y="28"/>
                    </a:cubicBezTo>
                    <a:cubicBezTo>
                      <a:pt x="106" y="21"/>
                      <a:pt x="101" y="16"/>
                      <a:pt x="94" y="16"/>
                    </a:cubicBezTo>
                    <a:cubicBezTo>
                      <a:pt x="88" y="16"/>
                      <a:pt x="82" y="21"/>
                      <a:pt x="82" y="28"/>
                    </a:cubicBezTo>
                    <a:cubicBezTo>
                      <a:pt x="82" y="32"/>
                      <a:pt x="85" y="36"/>
                      <a:pt x="88" y="38"/>
                    </a:cubicBezTo>
                    <a:cubicBezTo>
                      <a:pt x="83" y="68"/>
                      <a:pt x="83" y="68"/>
                      <a:pt x="83" y="68"/>
                    </a:cubicBezTo>
                    <a:cubicBezTo>
                      <a:pt x="43" y="0"/>
                      <a:pt x="43" y="0"/>
                      <a:pt x="43" y="0"/>
                    </a:cubicBezTo>
                    <a:cubicBezTo>
                      <a:pt x="20" y="10"/>
                      <a:pt x="4" y="26"/>
                      <a:pt x="0" y="45"/>
                    </a:cubicBezTo>
                    <a:cubicBezTo>
                      <a:pt x="0" y="45"/>
                      <a:pt x="0" y="45"/>
                      <a:pt x="0" y="45"/>
                    </a:cubicBezTo>
                    <a:cubicBezTo>
                      <a:pt x="0" y="145"/>
                      <a:pt x="0" y="145"/>
                      <a:pt x="0" y="145"/>
                    </a:cubicBezTo>
                    <a:cubicBezTo>
                      <a:pt x="0" y="145"/>
                      <a:pt x="0" y="145"/>
                      <a:pt x="0" y="145"/>
                    </a:cubicBezTo>
                    <a:cubicBezTo>
                      <a:pt x="3" y="150"/>
                      <a:pt x="21" y="154"/>
                      <a:pt x="46" y="157"/>
                    </a:cubicBezTo>
                    <a:close/>
                  </a:path>
                </a:pathLst>
              </a:custGeom>
              <a:solidFill>
                <a:srgbClr val="EF45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Freeform 274">
                <a:extLst>
                  <a:ext uri="{FF2B5EF4-FFF2-40B4-BE49-F238E27FC236}">
                    <a16:creationId xmlns:a16="http://schemas.microsoft.com/office/drawing/2014/main" id="{93B73E1D-A2AA-4E12-8FAD-329C66E9F2A4}"/>
                  </a:ext>
                </a:extLst>
              </p:cNvPr>
              <p:cNvSpPr>
                <a:spLocks/>
              </p:cNvSpPr>
              <p:nvPr/>
            </p:nvSpPr>
            <p:spPr bwMode="auto">
              <a:xfrm>
                <a:off x="5786640" y="3363472"/>
                <a:ext cx="80804" cy="89084"/>
              </a:xfrm>
              <a:custGeom>
                <a:avLst/>
                <a:gdLst>
                  <a:gd name="T0" fmla="*/ 17 w 120"/>
                  <a:gd name="T1" fmla="*/ 88 h 132"/>
                  <a:gd name="T2" fmla="*/ 62 w 120"/>
                  <a:gd name="T3" fmla="*/ 132 h 132"/>
                  <a:gd name="T4" fmla="*/ 104 w 120"/>
                  <a:gd name="T5" fmla="*/ 88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8"/>
                    </a:moveTo>
                    <a:cubicBezTo>
                      <a:pt x="26" y="111"/>
                      <a:pt x="43" y="132"/>
                      <a:pt x="62" y="132"/>
                    </a:cubicBezTo>
                    <a:cubicBezTo>
                      <a:pt x="80" y="132"/>
                      <a:pt x="96" y="111"/>
                      <a:pt x="104" y="88"/>
                    </a:cubicBezTo>
                    <a:cubicBezTo>
                      <a:pt x="110" y="87"/>
                      <a:pt x="116" y="81"/>
                      <a:pt x="118" y="73"/>
                    </a:cubicBezTo>
                    <a:cubicBezTo>
                      <a:pt x="120" y="63"/>
                      <a:pt x="117" y="54"/>
                      <a:pt x="111" y="51"/>
                    </a:cubicBezTo>
                    <a:cubicBezTo>
                      <a:pt x="109" y="23"/>
                      <a:pt x="87" y="0"/>
                      <a:pt x="60" y="0"/>
                    </a:cubicBezTo>
                    <a:cubicBezTo>
                      <a:pt x="33" y="0"/>
                      <a:pt x="12" y="23"/>
                      <a:pt x="10" y="51"/>
                    </a:cubicBezTo>
                    <a:cubicBezTo>
                      <a:pt x="4" y="54"/>
                      <a:pt x="0" y="63"/>
                      <a:pt x="3" y="73"/>
                    </a:cubicBezTo>
                    <a:cubicBezTo>
                      <a:pt x="5" y="82"/>
                      <a:pt x="11" y="87"/>
                      <a:pt x="17" y="88"/>
                    </a:cubicBezTo>
                    <a:close/>
                  </a:path>
                </a:pathLst>
              </a:custGeom>
              <a:solidFill>
                <a:srgbClr val="EF45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Freeform 275">
                <a:extLst>
                  <a:ext uri="{FF2B5EF4-FFF2-40B4-BE49-F238E27FC236}">
                    <a16:creationId xmlns:a16="http://schemas.microsoft.com/office/drawing/2014/main" id="{A8953344-5FC2-4F53-BCB0-633369B98810}"/>
                  </a:ext>
                </a:extLst>
              </p:cNvPr>
              <p:cNvSpPr>
                <a:spLocks/>
              </p:cNvSpPr>
              <p:nvPr/>
            </p:nvSpPr>
            <p:spPr bwMode="auto">
              <a:xfrm>
                <a:off x="5763513" y="3448559"/>
                <a:ext cx="127630" cy="215858"/>
              </a:xfrm>
              <a:custGeom>
                <a:avLst/>
                <a:gdLst>
                  <a:gd name="T0" fmla="*/ 0 w 189"/>
                  <a:gd name="T1" fmla="*/ 45 h 320"/>
                  <a:gd name="T2" fmla="*/ 0 w 189"/>
                  <a:gd name="T3" fmla="*/ 145 h 320"/>
                  <a:gd name="T4" fmla="*/ 0 w 189"/>
                  <a:gd name="T5" fmla="*/ 145 h 320"/>
                  <a:gd name="T6" fmla="*/ 43 w 189"/>
                  <a:gd name="T7" fmla="*/ 157 h 320"/>
                  <a:gd name="T8" fmla="*/ 43 w 189"/>
                  <a:gd name="T9" fmla="*/ 320 h 320"/>
                  <a:gd name="T10" fmla="*/ 152 w 189"/>
                  <a:gd name="T11" fmla="*/ 320 h 320"/>
                  <a:gd name="T12" fmla="*/ 152 w 189"/>
                  <a:gd name="T13" fmla="*/ 156 h 320"/>
                  <a:gd name="T14" fmla="*/ 189 w 189"/>
                  <a:gd name="T15" fmla="*/ 145 h 320"/>
                  <a:gd name="T16" fmla="*/ 189 w 189"/>
                  <a:gd name="T17" fmla="*/ 145 h 320"/>
                  <a:gd name="T18" fmla="*/ 188 w 189"/>
                  <a:gd name="T19" fmla="*/ 45 h 320"/>
                  <a:gd name="T20" fmla="*/ 146 w 189"/>
                  <a:gd name="T21" fmla="*/ 0 h 320"/>
                  <a:gd name="T22" fmla="*/ 105 w 189"/>
                  <a:gd name="T23" fmla="*/ 69 h 320"/>
                  <a:gd name="T24" fmla="*/ 100 w 189"/>
                  <a:gd name="T25" fmla="*/ 38 h 320"/>
                  <a:gd name="T26" fmla="*/ 106 w 189"/>
                  <a:gd name="T27" fmla="*/ 28 h 320"/>
                  <a:gd name="T28" fmla="*/ 94 w 189"/>
                  <a:gd name="T29" fmla="*/ 16 h 320"/>
                  <a:gd name="T30" fmla="*/ 82 w 189"/>
                  <a:gd name="T31" fmla="*/ 28 h 320"/>
                  <a:gd name="T32" fmla="*/ 88 w 189"/>
                  <a:gd name="T33" fmla="*/ 38 h 320"/>
                  <a:gd name="T34" fmla="*/ 83 w 189"/>
                  <a:gd name="T35" fmla="*/ 68 h 320"/>
                  <a:gd name="T36" fmla="*/ 43 w 189"/>
                  <a:gd name="T37" fmla="*/ 0 h 320"/>
                  <a:gd name="T38" fmla="*/ 0 w 189"/>
                  <a:gd name="T39" fmla="*/ 4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320">
                    <a:moveTo>
                      <a:pt x="0" y="45"/>
                    </a:moveTo>
                    <a:cubicBezTo>
                      <a:pt x="0" y="145"/>
                      <a:pt x="0" y="145"/>
                      <a:pt x="0" y="145"/>
                    </a:cubicBezTo>
                    <a:cubicBezTo>
                      <a:pt x="0" y="145"/>
                      <a:pt x="0" y="145"/>
                      <a:pt x="0" y="145"/>
                    </a:cubicBezTo>
                    <a:cubicBezTo>
                      <a:pt x="3" y="150"/>
                      <a:pt x="19" y="154"/>
                      <a:pt x="43" y="157"/>
                    </a:cubicBezTo>
                    <a:cubicBezTo>
                      <a:pt x="43" y="320"/>
                      <a:pt x="43" y="320"/>
                      <a:pt x="43" y="320"/>
                    </a:cubicBezTo>
                    <a:cubicBezTo>
                      <a:pt x="152" y="320"/>
                      <a:pt x="152" y="320"/>
                      <a:pt x="152" y="320"/>
                    </a:cubicBezTo>
                    <a:cubicBezTo>
                      <a:pt x="152" y="156"/>
                      <a:pt x="152" y="156"/>
                      <a:pt x="152" y="156"/>
                    </a:cubicBezTo>
                    <a:cubicBezTo>
                      <a:pt x="172" y="154"/>
                      <a:pt x="186" y="150"/>
                      <a:pt x="189" y="145"/>
                    </a:cubicBezTo>
                    <a:cubicBezTo>
                      <a:pt x="189" y="145"/>
                      <a:pt x="189" y="145"/>
                      <a:pt x="189" y="145"/>
                    </a:cubicBezTo>
                    <a:cubicBezTo>
                      <a:pt x="188" y="45"/>
                      <a:pt x="188" y="45"/>
                      <a:pt x="188" y="45"/>
                    </a:cubicBezTo>
                    <a:cubicBezTo>
                      <a:pt x="185" y="26"/>
                      <a:pt x="169" y="10"/>
                      <a:pt x="146" y="0"/>
                    </a:cubicBezTo>
                    <a:cubicBezTo>
                      <a:pt x="105" y="69"/>
                      <a:pt x="105" y="69"/>
                      <a:pt x="105" y="69"/>
                    </a:cubicBezTo>
                    <a:cubicBezTo>
                      <a:pt x="100" y="38"/>
                      <a:pt x="100" y="38"/>
                      <a:pt x="100" y="38"/>
                    </a:cubicBezTo>
                    <a:cubicBezTo>
                      <a:pt x="104" y="36"/>
                      <a:pt x="106" y="32"/>
                      <a:pt x="106" y="28"/>
                    </a:cubicBezTo>
                    <a:cubicBezTo>
                      <a:pt x="106" y="22"/>
                      <a:pt x="101" y="16"/>
                      <a:pt x="94" y="16"/>
                    </a:cubicBezTo>
                    <a:cubicBezTo>
                      <a:pt x="88" y="16"/>
                      <a:pt x="82" y="22"/>
                      <a:pt x="82" y="28"/>
                    </a:cubicBezTo>
                    <a:cubicBezTo>
                      <a:pt x="82" y="32"/>
                      <a:pt x="85" y="36"/>
                      <a:pt x="88" y="38"/>
                    </a:cubicBezTo>
                    <a:cubicBezTo>
                      <a:pt x="83" y="68"/>
                      <a:pt x="83" y="68"/>
                      <a:pt x="83" y="68"/>
                    </a:cubicBezTo>
                    <a:cubicBezTo>
                      <a:pt x="43" y="0"/>
                      <a:pt x="43" y="0"/>
                      <a:pt x="43" y="0"/>
                    </a:cubicBezTo>
                    <a:cubicBezTo>
                      <a:pt x="20" y="10"/>
                      <a:pt x="4" y="26"/>
                      <a:pt x="0" y="45"/>
                    </a:cubicBezTo>
                    <a:close/>
                  </a:path>
                </a:pathLst>
              </a:custGeom>
              <a:solidFill>
                <a:srgbClr val="EF45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Freeform 276">
                <a:extLst>
                  <a:ext uri="{FF2B5EF4-FFF2-40B4-BE49-F238E27FC236}">
                    <a16:creationId xmlns:a16="http://schemas.microsoft.com/office/drawing/2014/main" id="{FD669042-553C-4329-8969-DEA9F28846F4}"/>
                  </a:ext>
                </a:extLst>
              </p:cNvPr>
              <p:cNvSpPr>
                <a:spLocks/>
              </p:cNvSpPr>
              <p:nvPr/>
            </p:nvSpPr>
            <p:spPr bwMode="auto">
              <a:xfrm>
                <a:off x="5700126" y="3151041"/>
                <a:ext cx="612739" cy="573621"/>
              </a:xfrm>
              <a:custGeom>
                <a:avLst/>
                <a:gdLst>
                  <a:gd name="T0" fmla="*/ 875 w 908"/>
                  <a:gd name="T1" fmla="*/ 762 h 850"/>
                  <a:gd name="T2" fmla="*/ 843 w 908"/>
                  <a:gd name="T3" fmla="*/ 787 h 850"/>
                  <a:gd name="T4" fmla="*/ 72 w 908"/>
                  <a:gd name="T5" fmla="*/ 787 h 850"/>
                  <a:gd name="T6" fmla="*/ 72 w 908"/>
                  <a:gd name="T7" fmla="*/ 64 h 850"/>
                  <a:gd name="T8" fmla="*/ 96 w 908"/>
                  <a:gd name="T9" fmla="*/ 33 h 850"/>
                  <a:gd name="T10" fmla="*/ 63 w 908"/>
                  <a:gd name="T11" fmla="*/ 0 h 850"/>
                  <a:gd name="T12" fmla="*/ 31 w 908"/>
                  <a:gd name="T13" fmla="*/ 33 h 850"/>
                  <a:gd name="T14" fmla="*/ 55 w 908"/>
                  <a:gd name="T15" fmla="*/ 64 h 850"/>
                  <a:gd name="T16" fmla="*/ 55 w 908"/>
                  <a:gd name="T17" fmla="*/ 787 h 850"/>
                  <a:gd name="T18" fmla="*/ 0 w 908"/>
                  <a:gd name="T19" fmla="*/ 787 h 850"/>
                  <a:gd name="T20" fmla="*/ 0 w 908"/>
                  <a:gd name="T21" fmla="*/ 804 h 850"/>
                  <a:gd name="T22" fmla="*/ 55 w 908"/>
                  <a:gd name="T23" fmla="*/ 804 h 850"/>
                  <a:gd name="T24" fmla="*/ 55 w 908"/>
                  <a:gd name="T25" fmla="*/ 850 h 850"/>
                  <a:gd name="T26" fmla="*/ 72 w 908"/>
                  <a:gd name="T27" fmla="*/ 850 h 850"/>
                  <a:gd name="T28" fmla="*/ 72 w 908"/>
                  <a:gd name="T29" fmla="*/ 804 h 850"/>
                  <a:gd name="T30" fmla="*/ 844 w 908"/>
                  <a:gd name="T31" fmla="*/ 804 h 850"/>
                  <a:gd name="T32" fmla="*/ 875 w 908"/>
                  <a:gd name="T33" fmla="*/ 827 h 850"/>
                  <a:gd name="T34" fmla="*/ 908 w 908"/>
                  <a:gd name="T35" fmla="*/ 794 h 850"/>
                  <a:gd name="T36" fmla="*/ 875 w 908"/>
                  <a:gd name="T37" fmla="*/ 76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8" h="850">
                    <a:moveTo>
                      <a:pt x="875" y="762"/>
                    </a:moveTo>
                    <a:cubicBezTo>
                      <a:pt x="860" y="762"/>
                      <a:pt x="847" y="773"/>
                      <a:pt x="843" y="787"/>
                    </a:cubicBezTo>
                    <a:cubicBezTo>
                      <a:pt x="72" y="787"/>
                      <a:pt x="72" y="787"/>
                      <a:pt x="72" y="787"/>
                    </a:cubicBezTo>
                    <a:cubicBezTo>
                      <a:pt x="72" y="64"/>
                      <a:pt x="72" y="64"/>
                      <a:pt x="72" y="64"/>
                    </a:cubicBezTo>
                    <a:cubicBezTo>
                      <a:pt x="86" y="60"/>
                      <a:pt x="96" y="48"/>
                      <a:pt x="96" y="33"/>
                    </a:cubicBezTo>
                    <a:cubicBezTo>
                      <a:pt x="96" y="15"/>
                      <a:pt x="81" y="0"/>
                      <a:pt x="63" y="0"/>
                    </a:cubicBezTo>
                    <a:cubicBezTo>
                      <a:pt x="45" y="0"/>
                      <a:pt x="31" y="15"/>
                      <a:pt x="31" y="33"/>
                    </a:cubicBezTo>
                    <a:cubicBezTo>
                      <a:pt x="31" y="48"/>
                      <a:pt x="41" y="60"/>
                      <a:pt x="55" y="64"/>
                    </a:cubicBezTo>
                    <a:cubicBezTo>
                      <a:pt x="55" y="787"/>
                      <a:pt x="55" y="787"/>
                      <a:pt x="55" y="787"/>
                    </a:cubicBezTo>
                    <a:cubicBezTo>
                      <a:pt x="0" y="787"/>
                      <a:pt x="0" y="787"/>
                      <a:pt x="0" y="787"/>
                    </a:cubicBezTo>
                    <a:cubicBezTo>
                      <a:pt x="0" y="804"/>
                      <a:pt x="0" y="804"/>
                      <a:pt x="0" y="804"/>
                    </a:cubicBezTo>
                    <a:cubicBezTo>
                      <a:pt x="55" y="804"/>
                      <a:pt x="55" y="804"/>
                      <a:pt x="55" y="804"/>
                    </a:cubicBezTo>
                    <a:cubicBezTo>
                      <a:pt x="55" y="850"/>
                      <a:pt x="55" y="850"/>
                      <a:pt x="55" y="850"/>
                    </a:cubicBezTo>
                    <a:cubicBezTo>
                      <a:pt x="72" y="850"/>
                      <a:pt x="72" y="850"/>
                      <a:pt x="72" y="850"/>
                    </a:cubicBezTo>
                    <a:cubicBezTo>
                      <a:pt x="72" y="804"/>
                      <a:pt x="72" y="804"/>
                      <a:pt x="72" y="804"/>
                    </a:cubicBezTo>
                    <a:cubicBezTo>
                      <a:pt x="844" y="804"/>
                      <a:pt x="844" y="804"/>
                      <a:pt x="844" y="804"/>
                    </a:cubicBezTo>
                    <a:cubicBezTo>
                      <a:pt x="848" y="817"/>
                      <a:pt x="861" y="827"/>
                      <a:pt x="875" y="827"/>
                    </a:cubicBezTo>
                    <a:cubicBezTo>
                      <a:pt x="893" y="827"/>
                      <a:pt x="908" y="812"/>
                      <a:pt x="908" y="794"/>
                    </a:cubicBezTo>
                    <a:cubicBezTo>
                      <a:pt x="908" y="776"/>
                      <a:pt x="893" y="762"/>
                      <a:pt x="875" y="762"/>
                    </a:cubicBezTo>
                    <a:close/>
                  </a:path>
                </a:pathLst>
              </a:custGeom>
              <a:solidFill>
                <a:srgbClr val="EF45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6" name="组合 35">
              <a:extLst>
                <a:ext uri="{FF2B5EF4-FFF2-40B4-BE49-F238E27FC236}">
                  <a16:creationId xmlns:a16="http://schemas.microsoft.com/office/drawing/2014/main" id="{67F86F13-2AC1-4096-9526-78A209848411}"/>
                </a:ext>
              </a:extLst>
            </p:cNvPr>
            <p:cNvGrpSpPr/>
            <p:nvPr/>
          </p:nvGrpSpPr>
          <p:grpSpPr>
            <a:xfrm>
              <a:off x="5077587" y="4591793"/>
              <a:ext cx="414487" cy="391081"/>
              <a:chOff x="3098700" y="5569159"/>
              <a:chExt cx="642147" cy="605886"/>
            </a:xfrm>
            <a:solidFill>
              <a:srgbClr val="018D73"/>
            </a:solidFill>
          </p:grpSpPr>
          <p:sp>
            <p:nvSpPr>
              <p:cNvPr id="50" name="Freeform 349">
                <a:extLst>
                  <a:ext uri="{FF2B5EF4-FFF2-40B4-BE49-F238E27FC236}">
                    <a16:creationId xmlns:a16="http://schemas.microsoft.com/office/drawing/2014/main" id="{2EB7ED97-A250-4746-B4EE-858800AEA5C9}"/>
                  </a:ext>
                </a:extLst>
              </p:cNvPr>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solidFill>
                <a:srgbClr val="EF45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Freeform 350">
                <a:extLst>
                  <a:ext uri="{FF2B5EF4-FFF2-40B4-BE49-F238E27FC236}">
                    <a16:creationId xmlns:a16="http://schemas.microsoft.com/office/drawing/2014/main" id="{BE9B6F91-049A-43E8-B8B0-36B89CCBA468}"/>
                  </a:ext>
                </a:extLst>
              </p:cNvPr>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EF45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351">
                <a:extLst>
                  <a:ext uri="{FF2B5EF4-FFF2-40B4-BE49-F238E27FC236}">
                    <a16:creationId xmlns:a16="http://schemas.microsoft.com/office/drawing/2014/main" id="{E9AA89AD-386D-4003-87A4-01A65FBCA2D9}"/>
                  </a:ext>
                </a:extLst>
              </p:cNvPr>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rgbClr val="EF45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352">
                <a:extLst>
                  <a:ext uri="{FF2B5EF4-FFF2-40B4-BE49-F238E27FC236}">
                    <a16:creationId xmlns:a16="http://schemas.microsoft.com/office/drawing/2014/main" id="{A8298B24-FC66-488B-9E5D-3428414EA2AC}"/>
                  </a:ext>
                </a:extLst>
              </p:cNvPr>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rgbClr val="EF45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Oval 353">
                <a:extLst>
                  <a:ext uri="{FF2B5EF4-FFF2-40B4-BE49-F238E27FC236}">
                    <a16:creationId xmlns:a16="http://schemas.microsoft.com/office/drawing/2014/main" id="{4CB41035-DB94-43E1-A97E-029C65202DF5}"/>
                  </a:ext>
                </a:extLst>
              </p:cNvPr>
              <p:cNvSpPr>
                <a:spLocks noChangeArrowheads="1"/>
              </p:cNvSpPr>
              <p:nvPr/>
            </p:nvSpPr>
            <p:spPr bwMode="auto">
              <a:xfrm>
                <a:off x="3375945" y="5844406"/>
                <a:ext cx="62530" cy="60817"/>
              </a:xfrm>
              <a:prstGeom prst="ellipse">
                <a:avLst/>
              </a:prstGeom>
              <a:solidFill>
                <a:srgbClr val="EF45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7" name="组合 36">
              <a:extLst>
                <a:ext uri="{FF2B5EF4-FFF2-40B4-BE49-F238E27FC236}">
                  <a16:creationId xmlns:a16="http://schemas.microsoft.com/office/drawing/2014/main" id="{66DAD126-781E-4919-B06E-4FC73068E80D}"/>
                </a:ext>
              </a:extLst>
            </p:cNvPr>
            <p:cNvGrpSpPr/>
            <p:nvPr/>
          </p:nvGrpSpPr>
          <p:grpSpPr>
            <a:xfrm>
              <a:off x="6701237" y="4589677"/>
              <a:ext cx="396796" cy="395321"/>
              <a:chOff x="6932170" y="3118777"/>
              <a:chExt cx="614738" cy="612452"/>
            </a:xfrm>
            <a:solidFill>
              <a:srgbClr val="018D73"/>
            </a:solidFill>
          </p:grpSpPr>
          <p:sp>
            <p:nvSpPr>
              <p:cNvPr id="38" name="Freeform 374">
                <a:extLst>
                  <a:ext uri="{FF2B5EF4-FFF2-40B4-BE49-F238E27FC236}">
                    <a16:creationId xmlns:a16="http://schemas.microsoft.com/office/drawing/2014/main" id="{2EC835E5-282D-4FE0-AA33-01C3322E7EC9}"/>
                  </a:ext>
                </a:extLst>
              </p:cNvPr>
              <p:cNvSpPr>
                <a:spLocks noEditPoints="1"/>
              </p:cNvSpPr>
              <p:nvPr/>
            </p:nvSpPr>
            <p:spPr bwMode="auto">
              <a:xfrm>
                <a:off x="7265379" y="3119348"/>
                <a:ext cx="281529" cy="285526"/>
              </a:xfrm>
              <a:custGeom>
                <a:avLst/>
                <a:gdLst>
                  <a:gd name="T0" fmla="*/ 0 w 417"/>
                  <a:gd name="T1" fmla="*/ 0 h 423"/>
                  <a:gd name="T2" fmla="*/ 0 w 417"/>
                  <a:gd name="T3" fmla="*/ 423 h 423"/>
                  <a:gd name="T4" fmla="*/ 417 w 417"/>
                  <a:gd name="T5" fmla="*/ 423 h 423"/>
                  <a:gd name="T6" fmla="*/ 0 w 417"/>
                  <a:gd name="T7" fmla="*/ 0 h 423"/>
                  <a:gd name="T8" fmla="*/ 19 w 417"/>
                  <a:gd name="T9" fmla="*/ 22 h 423"/>
                  <a:gd name="T10" fmla="*/ 273 w 417"/>
                  <a:gd name="T11" fmla="*/ 148 h 423"/>
                  <a:gd name="T12" fmla="*/ 396 w 417"/>
                  <a:gd name="T13" fmla="*/ 403 h 423"/>
                  <a:gd name="T14" fmla="*/ 19 w 417"/>
                  <a:gd name="T15" fmla="*/ 403 h 423"/>
                  <a:gd name="T16" fmla="*/ 19 w 417"/>
                  <a:gd name="T17" fmla="*/ 2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23">
                    <a:moveTo>
                      <a:pt x="0" y="0"/>
                    </a:moveTo>
                    <a:cubicBezTo>
                      <a:pt x="0" y="423"/>
                      <a:pt x="0" y="423"/>
                      <a:pt x="0" y="423"/>
                    </a:cubicBezTo>
                    <a:cubicBezTo>
                      <a:pt x="417" y="423"/>
                      <a:pt x="417" y="423"/>
                      <a:pt x="417" y="423"/>
                    </a:cubicBezTo>
                    <a:cubicBezTo>
                      <a:pt x="402" y="198"/>
                      <a:pt x="224" y="19"/>
                      <a:pt x="0" y="0"/>
                    </a:cubicBezTo>
                    <a:close/>
                    <a:moveTo>
                      <a:pt x="19" y="22"/>
                    </a:moveTo>
                    <a:cubicBezTo>
                      <a:pt x="115" y="35"/>
                      <a:pt x="205" y="79"/>
                      <a:pt x="273" y="148"/>
                    </a:cubicBezTo>
                    <a:cubicBezTo>
                      <a:pt x="341" y="217"/>
                      <a:pt x="385" y="307"/>
                      <a:pt x="396" y="403"/>
                    </a:cubicBezTo>
                    <a:cubicBezTo>
                      <a:pt x="19" y="403"/>
                      <a:pt x="19" y="403"/>
                      <a:pt x="19" y="403"/>
                    </a:cubicBezTo>
                    <a:lnTo>
                      <a:pt x="19" y="22"/>
                    </a:ln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375">
                <a:extLst>
                  <a:ext uri="{FF2B5EF4-FFF2-40B4-BE49-F238E27FC236}">
                    <a16:creationId xmlns:a16="http://schemas.microsoft.com/office/drawing/2014/main" id="{C5E786BD-0769-4337-918A-7A6564930AFF}"/>
                  </a:ext>
                </a:extLst>
              </p:cNvPr>
              <p:cNvSpPr>
                <a:spLocks noEditPoints="1"/>
              </p:cNvSpPr>
              <p:nvPr/>
            </p:nvSpPr>
            <p:spPr bwMode="auto">
              <a:xfrm>
                <a:off x="7365313" y="3533075"/>
                <a:ext cx="51395" cy="50538"/>
              </a:xfrm>
              <a:custGeom>
                <a:avLst/>
                <a:gdLst>
                  <a:gd name="T0" fmla="*/ 38 w 76"/>
                  <a:gd name="T1" fmla="*/ 0 h 75"/>
                  <a:gd name="T2" fmla="*/ 0 w 76"/>
                  <a:gd name="T3" fmla="*/ 38 h 75"/>
                  <a:gd name="T4" fmla="*/ 38 w 76"/>
                  <a:gd name="T5" fmla="*/ 75 h 75"/>
                  <a:gd name="T6" fmla="*/ 76 w 76"/>
                  <a:gd name="T7" fmla="*/ 38 h 75"/>
                  <a:gd name="T8" fmla="*/ 38 w 76"/>
                  <a:gd name="T9" fmla="*/ 0 h 75"/>
                  <a:gd name="T10" fmla="*/ 38 w 76"/>
                  <a:gd name="T11" fmla="*/ 57 h 75"/>
                  <a:gd name="T12" fmla="*/ 18 w 76"/>
                  <a:gd name="T13" fmla="*/ 38 h 75"/>
                  <a:gd name="T14" fmla="*/ 38 w 76"/>
                  <a:gd name="T15" fmla="*/ 18 h 75"/>
                  <a:gd name="T16" fmla="*/ 58 w 76"/>
                  <a:gd name="T17" fmla="*/ 38 h 75"/>
                  <a:gd name="T18" fmla="*/ 38 w 76"/>
                  <a:gd name="T19"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0"/>
                    </a:moveTo>
                    <a:cubicBezTo>
                      <a:pt x="17" y="0"/>
                      <a:pt x="0" y="17"/>
                      <a:pt x="0" y="38"/>
                    </a:cubicBezTo>
                    <a:cubicBezTo>
                      <a:pt x="0" y="58"/>
                      <a:pt x="17" y="75"/>
                      <a:pt x="38" y="75"/>
                    </a:cubicBezTo>
                    <a:cubicBezTo>
                      <a:pt x="59" y="75"/>
                      <a:pt x="76" y="58"/>
                      <a:pt x="76" y="38"/>
                    </a:cubicBezTo>
                    <a:cubicBezTo>
                      <a:pt x="76" y="17"/>
                      <a:pt x="59" y="0"/>
                      <a:pt x="38" y="0"/>
                    </a:cubicBezTo>
                    <a:close/>
                    <a:moveTo>
                      <a:pt x="38" y="57"/>
                    </a:moveTo>
                    <a:cubicBezTo>
                      <a:pt x="27" y="57"/>
                      <a:pt x="18" y="48"/>
                      <a:pt x="18" y="38"/>
                    </a:cubicBezTo>
                    <a:cubicBezTo>
                      <a:pt x="18" y="27"/>
                      <a:pt x="27" y="18"/>
                      <a:pt x="38" y="18"/>
                    </a:cubicBezTo>
                    <a:cubicBezTo>
                      <a:pt x="49" y="18"/>
                      <a:pt x="58" y="27"/>
                      <a:pt x="58" y="38"/>
                    </a:cubicBezTo>
                    <a:cubicBezTo>
                      <a:pt x="58" y="48"/>
                      <a:pt x="49" y="57"/>
                      <a:pt x="38" y="57"/>
                    </a:cubicBez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376">
                <a:extLst>
                  <a:ext uri="{FF2B5EF4-FFF2-40B4-BE49-F238E27FC236}">
                    <a16:creationId xmlns:a16="http://schemas.microsoft.com/office/drawing/2014/main" id="{4B3E2BC1-20E1-428D-B02F-F4FD79D12801}"/>
                  </a:ext>
                </a:extLst>
              </p:cNvPr>
              <p:cNvSpPr>
                <a:spLocks noEditPoints="1"/>
              </p:cNvSpPr>
              <p:nvPr/>
            </p:nvSpPr>
            <p:spPr bwMode="auto">
              <a:xfrm>
                <a:off x="7341614" y="3508519"/>
                <a:ext cx="99934" cy="99363"/>
              </a:xfrm>
              <a:custGeom>
                <a:avLst/>
                <a:gdLst>
                  <a:gd name="T0" fmla="*/ 74 w 148"/>
                  <a:gd name="T1" fmla="*/ 0 h 147"/>
                  <a:gd name="T2" fmla="*/ 0 w 148"/>
                  <a:gd name="T3" fmla="*/ 74 h 147"/>
                  <a:gd name="T4" fmla="*/ 74 w 148"/>
                  <a:gd name="T5" fmla="*/ 147 h 147"/>
                  <a:gd name="T6" fmla="*/ 148 w 148"/>
                  <a:gd name="T7" fmla="*/ 74 h 147"/>
                  <a:gd name="T8" fmla="*/ 74 w 148"/>
                  <a:gd name="T9" fmla="*/ 0 h 147"/>
                  <a:gd name="T10" fmla="*/ 73 w 148"/>
                  <a:gd name="T11" fmla="*/ 129 h 147"/>
                  <a:gd name="T12" fmla="*/ 17 w 148"/>
                  <a:gd name="T13" fmla="*/ 74 h 147"/>
                  <a:gd name="T14" fmla="*/ 73 w 148"/>
                  <a:gd name="T15" fmla="*/ 18 h 147"/>
                  <a:gd name="T16" fmla="*/ 129 w 148"/>
                  <a:gd name="T17" fmla="*/ 74 h 147"/>
                  <a:gd name="T18" fmla="*/ 73 w 148"/>
                  <a:gd name="T19" fmla="*/ 12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7">
                    <a:moveTo>
                      <a:pt x="74" y="0"/>
                    </a:moveTo>
                    <a:cubicBezTo>
                      <a:pt x="33" y="0"/>
                      <a:pt x="0" y="33"/>
                      <a:pt x="0" y="74"/>
                    </a:cubicBezTo>
                    <a:cubicBezTo>
                      <a:pt x="0" y="114"/>
                      <a:pt x="33" y="147"/>
                      <a:pt x="74" y="147"/>
                    </a:cubicBezTo>
                    <a:cubicBezTo>
                      <a:pt x="115" y="147"/>
                      <a:pt x="148" y="114"/>
                      <a:pt x="148" y="74"/>
                    </a:cubicBezTo>
                    <a:cubicBezTo>
                      <a:pt x="148" y="33"/>
                      <a:pt x="115" y="0"/>
                      <a:pt x="74" y="0"/>
                    </a:cubicBezTo>
                    <a:close/>
                    <a:moveTo>
                      <a:pt x="73" y="129"/>
                    </a:moveTo>
                    <a:cubicBezTo>
                      <a:pt x="42" y="129"/>
                      <a:pt x="17" y="104"/>
                      <a:pt x="17" y="74"/>
                    </a:cubicBezTo>
                    <a:cubicBezTo>
                      <a:pt x="17" y="43"/>
                      <a:pt x="42" y="18"/>
                      <a:pt x="73" y="18"/>
                    </a:cubicBezTo>
                    <a:cubicBezTo>
                      <a:pt x="104" y="18"/>
                      <a:pt x="129" y="43"/>
                      <a:pt x="129" y="74"/>
                    </a:cubicBezTo>
                    <a:cubicBezTo>
                      <a:pt x="129" y="104"/>
                      <a:pt x="104" y="129"/>
                      <a:pt x="73" y="129"/>
                    </a:cubicBez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377">
                <a:extLst>
                  <a:ext uri="{FF2B5EF4-FFF2-40B4-BE49-F238E27FC236}">
                    <a16:creationId xmlns:a16="http://schemas.microsoft.com/office/drawing/2014/main" id="{3F770A87-7CE1-49E6-95AA-95780DC7D102}"/>
                  </a:ext>
                </a:extLst>
              </p:cNvPr>
              <p:cNvSpPr>
                <a:spLocks noEditPoints="1"/>
              </p:cNvSpPr>
              <p:nvPr/>
            </p:nvSpPr>
            <p:spPr bwMode="auto">
              <a:xfrm>
                <a:off x="7265379" y="3445989"/>
                <a:ext cx="281529" cy="284669"/>
              </a:xfrm>
              <a:custGeom>
                <a:avLst/>
                <a:gdLst>
                  <a:gd name="T0" fmla="*/ 0 w 417"/>
                  <a:gd name="T1" fmla="*/ 0 h 422"/>
                  <a:gd name="T2" fmla="*/ 0 w 417"/>
                  <a:gd name="T3" fmla="*/ 422 h 422"/>
                  <a:gd name="T4" fmla="*/ 417 w 417"/>
                  <a:gd name="T5" fmla="*/ 0 h 422"/>
                  <a:gd name="T6" fmla="*/ 0 w 417"/>
                  <a:gd name="T7" fmla="*/ 0 h 422"/>
                  <a:gd name="T8" fmla="*/ 288 w 417"/>
                  <a:gd name="T9" fmla="*/ 189 h 422"/>
                  <a:gd name="T10" fmla="*/ 273 w 417"/>
                  <a:gd name="T11" fmla="*/ 224 h 422"/>
                  <a:gd name="T12" fmla="*/ 286 w 417"/>
                  <a:gd name="T13" fmla="*/ 237 h 422"/>
                  <a:gd name="T14" fmla="*/ 256 w 417"/>
                  <a:gd name="T15" fmla="*/ 267 h 422"/>
                  <a:gd name="T16" fmla="*/ 243 w 417"/>
                  <a:gd name="T17" fmla="*/ 254 h 422"/>
                  <a:gd name="T18" fmla="*/ 207 w 417"/>
                  <a:gd name="T19" fmla="*/ 268 h 422"/>
                  <a:gd name="T20" fmla="*/ 207 w 417"/>
                  <a:gd name="T21" fmla="*/ 285 h 422"/>
                  <a:gd name="T22" fmla="*/ 164 w 417"/>
                  <a:gd name="T23" fmla="*/ 285 h 422"/>
                  <a:gd name="T24" fmla="*/ 164 w 417"/>
                  <a:gd name="T25" fmla="*/ 268 h 422"/>
                  <a:gd name="T26" fmla="*/ 130 w 417"/>
                  <a:gd name="T27" fmla="*/ 253 h 422"/>
                  <a:gd name="T28" fmla="*/ 116 w 417"/>
                  <a:gd name="T29" fmla="*/ 267 h 422"/>
                  <a:gd name="T30" fmla="*/ 86 w 417"/>
                  <a:gd name="T31" fmla="*/ 237 h 422"/>
                  <a:gd name="T32" fmla="*/ 100 w 417"/>
                  <a:gd name="T33" fmla="*/ 223 h 422"/>
                  <a:gd name="T34" fmla="*/ 85 w 417"/>
                  <a:gd name="T35" fmla="*/ 189 h 422"/>
                  <a:gd name="T36" fmla="*/ 65 w 417"/>
                  <a:gd name="T37" fmla="*/ 189 h 422"/>
                  <a:gd name="T38" fmla="*/ 65 w 417"/>
                  <a:gd name="T39" fmla="*/ 146 h 422"/>
                  <a:gd name="T40" fmla="*/ 85 w 417"/>
                  <a:gd name="T41" fmla="*/ 146 h 422"/>
                  <a:gd name="T42" fmla="*/ 99 w 417"/>
                  <a:gd name="T43" fmla="*/ 110 h 422"/>
                  <a:gd name="T44" fmla="*/ 85 w 417"/>
                  <a:gd name="T45" fmla="*/ 96 h 422"/>
                  <a:gd name="T46" fmla="*/ 115 w 417"/>
                  <a:gd name="T47" fmla="*/ 66 h 422"/>
                  <a:gd name="T48" fmla="*/ 130 w 417"/>
                  <a:gd name="T49" fmla="*/ 80 h 422"/>
                  <a:gd name="T50" fmla="*/ 164 w 417"/>
                  <a:gd name="T51" fmla="*/ 66 h 422"/>
                  <a:gd name="T52" fmla="*/ 164 w 417"/>
                  <a:gd name="T53" fmla="*/ 49 h 422"/>
                  <a:gd name="T54" fmla="*/ 207 w 417"/>
                  <a:gd name="T55" fmla="*/ 49 h 422"/>
                  <a:gd name="T56" fmla="*/ 207 w 417"/>
                  <a:gd name="T57" fmla="*/ 65 h 422"/>
                  <a:gd name="T58" fmla="*/ 243 w 417"/>
                  <a:gd name="T59" fmla="*/ 80 h 422"/>
                  <a:gd name="T60" fmla="*/ 257 w 417"/>
                  <a:gd name="T61" fmla="*/ 66 h 422"/>
                  <a:gd name="T62" fmla="*/ 287 w 417"/>
                  <a:gd name="T63" fmla="*/ 96 h 422"/>
                  <a:gd name="T64" fmla="*/ 274 w 417"/>
                  <a:gd name="T65" fmla="*/ 110 h 422"/>
                  <a:gd name="T66" fmla="*/ 289 w 417"/>
                  <a:gd name="T67" fmla="*/ 146 h 422"/>
                  <a:gd name="T68" fmla="*/ 307 w 417"/>
                  <a:gd name="T69" fmla="*/ 146 h 422"/>
                  <a:gd name="T70" fmla="*/ 307 w 417"/>
                  <a:gd name="T71" fmla="*/ 189 h 422"/>
                  <a:gd name="T72" fmla="*/ 288 w 417"/>
                  <a:gd name="T73" fmla="*/ 189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7" h="422">
                    <a:moveTo>
                      <a:pt x="0" y="0"/>
                    </a:moveTo>
                    <a:cubicBezTo>
                      <a:pt x="0" y="422"/>
                      <a:pt x="0" y="422"/>
                      <a:pt x="0" y="422"/>
                    </a:cubicBezTo>
                    <a:cubicBezTo>
                      <a:pt x="224" y="404"/>
                      <a:pt x="402" y="224"/>
                      <a:pt x="417" y="0"/>
                    </a:cubicBezTo>
                    <a:lnTo>
                      <a:pt x="0" y="0"/>
                    </a:lnTo>
                    <a:close/>
                    <a:moveTo>
                      <a:pt x="288" y="189"/>
                    </a:moveTo>
                    <a:cubicBezTo>
                      <a:pt x="286" y="202"/>
                      <a:pt x="280" y="213"/>
                      <a:pt x="273" y="224"/>
                    </a:cubicBezTo>
                    <a:cubicBezTo>
                      <a:pt x="286" y="237"/>
                      <a:pt x="286" y="237"/>
                      <a:pt x="286" y="237"/>
                    </a:cubicBezTo>
                    <a:cubicBezTo>
                      <a:pt x="256" y="267"/>
                      <a:pt x="256" y="267"/>
                      <a:pt x="256" y="267"/>
                    </a:cubicBezTo>
                    <a:cubicBezTo>
                      <a:pt x="243" y="254"/>
                      <a:pt x="243" y="254"/>
                      <a:pt x="243" y="254"/>
                    </a:cubicBezTo>
                    <a:cubicBezTo>
                      <a:pt x="232" y="261"/>
                      <a:pt x="220" y="266"/>
                      <a:pt x="207" y="268"/>
                    </a:cubicBezTo>
                    <a:cubicBezTo>
                      <a:pt x="207" y="285"/>
                      <a:pt x="207" y="285"/>
                      <a:pt x="207" y="285"/>
                    </a:cubicBezTo>
                    <a:cubicBezTo>
                      <a:pt x="164" y="285"/>
                      <a:pt x="164" y="285"/>
                      <a:pt x="164" y="285"/>
                    </a:cubicBezTo>
                    <a:cubicBezTo>
                      <a:pt x="164" y="268"/>
                      <a:pt x="164" y="268"/>
                      <a:pt x="164" y="268"/>
                    </a:cubicBezTo>
                    <a:cubicBezTo>
                      <a:pt x="152" y="265"/>
                      <a:pt x="140" y="260"/>
                      <a:pt x="130" y="253"/>
                    </a:cubicBezTo>
                    <a:cubicBezTo>
                      <a:pt x="116" y="267"/>
                      <a:pt x="116" y="267"/>
                      <a:pt x="116" y="267"/>
                    </a:cubicBezTo>
                    <a:cubicBezTo>
                      <a:pt x="86" y="237"/>
                      <a:pt x="86" y="237"/>
                      <a:pt x="86" y="237"/>
                    </a:cubicBezTo>
                    <a:cubicBezTo>
                      <a:pt x="100" y="223"/>
                      <a:pt x="100" y="223"/>
                      <a:pt x="100" y="223"/>
                    </a:cubicBezTo>
                    <a:cubicBezTo>
                      <a:pt x="93" y="213"/>
                      <a:pt x="88" y="201"/>
                      <a:pt x="85" y="189"/>
                    </a:cubicBezTo>
                    <a:cubicBezTo>
                      <a:pt x="65" y="189"/>
                      <a:pt x="65" y="189"/>
                      <a:pt x="65" y="189"/>
                    </a:cubicBezTo>
                    <a:cubicBezTo>
                      <a:pt x="65" y="146"/>
                      <a:pt x="65" y="146"/>
                      <a:pt x="65" y="146"/>
                    </a:cubicBezTo>
                    <a:cubicBezTo>
                      <a:pt x="85" y="146"/>
                      <a:pt x="85" y="146"/>
                      <a:pt x="85" y="146"/>
                    </a:cubicBezTo>
                    <a:cubicBezTo>
                      <a:pt x="87" y="133"/>
                      <a:pt x="92" y="121"/>
                      <a:pt x="99" y="110"/>
                    </a:cubicBezTo>
                    <a:cubicBezTo>
                      <a:pt x="85" y="96"/>
                      <a:pt x="85" y="96"/>
                      <a:pt x="85" y="96"/>
                    </a:cubicBezTo>
                    <a:cubicBezTo>
                      <a:pt x="115" y="66"/>
                      <a:pt x="115" y="66"/>
                      <a:pt x="115" y="66"/>
                    </a:cubicBezTo>
                    <a:cubicBezTo>
                      <a:pt x="130" y="80"/>
                      <a:pt x="130" y="80"/>
                      <a:pt x="130" y="80"/>
                    </a:cubicBezTo>
                    <a:cubicBezTo>
                      <a:pt x="140" y="73"/>
                      <a:pt x="152" y="68"/>
                      <a:pt x="164" y="66"/>
                    </a:cubicBezTo>
                    <a:cubicBezTo>
                      <a:pt x="164" y="49"/>
                      <a:pt x="164" y="49"/>
                      <a:pt x="164" y="49"/>
                    </a:cubicBezTo>
                    <a:cubicBezTo>
                      <a:pt x="207" y="49"/>
                      <a:pt x="207" y="49"/>
                      <a:pt x="207" y="49"/>
                    </a:cubicBezTo>
                    <a:cubicBezTo>
                      <a:pt x="207" y="65"/>
                      <a:pt x="207" y="65"/>
                      <a:pt x="207" y="65"/>
                    </a:cubicBezTo>
                    <a:cubicBezTo>
                      <a:pt x="220" y="68"/>
                      <a:pt x="232" y="73"/>
                      <a:pt x="243" y="80"/>
                    </a:cubicBezTo>
                    <a:cubicBezTo>
                      <a:pt x="257" y="66"/>
                      <a:pt x="257" y="66"/>
                      <a:pt x="257" y="66"/>
                    </a:cubicBezTo>
                    <a:cubicBezTo>
                      <a:pt x="287" y="96"/>
                      <a:pt x="287" y="96"/>
                      <a:pt x="287" y="96"/>
                    </a:cubicBezTo>
                    <a:cubicBezTo>
                      <a:pt x="274" y="110"/>
                      <a:pt x="274" y="110"/>
                      <a:pt x="274" y="110"/>
                    </a:cubicBezTo>
                    <a:cubicBezTo>
                      <a:pt x="281" y="121"/>
                      <a:pt x="286" y="133"/>
                      <a:pt x="289" y="146"/>
                    </a:cubicBezTo>
                    <a:cubicBezTo>
                      <a:pt x="307" y="146"/>
                      <a:pt x="307" y="146"/>
                      <a:pt x="307" y="146"/>
                    </a:cubicBezTo>
                    <a:cubicBezTo>
                      <a:pt x="307" y="189"/>
                      <a:pt x="307" y="189"/>
                      <a:pt x="307" y="189"/>
                    </a:cubicBezTo>
                    <a:lnTo>
                      <a:pt x="288" y="189"/>
                    </a:ln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378">
                <a:extLst>
                  <a:ext uri="{FF2B5EF4-FFF2-40B4-BE49-F238E27FC236}">
                    <a16:creationId xmlns:a16="http://schemas.microsoft.com/office/drawing/2014/main" id="{337AEE15-D383-4987-8095-76791A0D3B87}"/>
                  </a:ext>
                </a:extLst>
              </p:cNvPr>
              <p:cNvSpPr>
                <a:spLocks noEditPoints="1"/>
              </p:cNvSpPr>
              <p:nvPr/>
            </p:nvSpPr>
            <p:spPr bwMode="auto">
              <a:xfrm>
                <a:off x="6932170" y="3118777"/>
                <a:ext cx="292093" cy="286097"/>
              </a:xfrm>
              <a:custGeom>
                <a:avLst/>
                <a:gdLst>
                  <a:gd name="T0" fmla="*/ 0 w 433"/>
                  <a:gd name="T1" fmla="*/ 424 h 424"/>
                  <a:gd name="T2" fmla="*/ 433 w 433"/>
                  <a:gd name="T3" fmla="*/ 424 h 424"/>
                  <a:gd name="T4" fmla="*/ 433 w 433"/>
                  <a:gd name="T5" fmla="*/ 0 h 424"/>
                  <a:gd name="T6" fmla="*/ 0 w 433"/>
                  <a:gd name="T7" fmla="*/ 424 h 424"/>
                  <a:gd name="T8" fmla="*/ 225 w 433"/>
                  <a:gd name="T9" fmla="*/ 154 h 424"/>
                  <a:gd name="T10" fmla="*/ 272 w 433"/>
                  <a:gd name="T11" fmla="*/ 106 h 424"/>
                  <a:gd name="T12" fmla="*/ 319 w 433"/>
                  <a:gd name="T13" fmla="*/ 154 h 424"/>
                  <a:gd name="T14" fmla="*/ 325 w 433"/>
                  <a:gd name="T15" fmla="*/ 174 h 424"/>
                  <a:gd name="T16" fmla="*/ 313 w 433"/>
                  <a:gd name="T17" fmla="*/ 187 h 424"/>
                  <a:gd name="T18" fmla="*/ 273 w 433"/>
                  <a:gd name="T19" fmla="*/ 229 h 424"/>
                  <a:gd name="T20" fmla="*/ 232 w 433"/>
                  <a:gd name="T21" fmla="*/ 187 h 424"/>
                  <a:gd name="T22" fmla="*/ 219 w 433"/>
                  <a:gd name="T23" fmla="*/ 174 h 424"/>
                  <a:gd name="T24" fmla="*/ 225 w 433"/>
                  <a:gd name="T25" fmla="*/ 154 h 424"/>
                  <a:gd name="T26" fmla="*/ 184 w 433"/>
                  <a:gd name="T27" fmla="*/ 265 h 424"/>
                  <a:gd name="T28" fmla="*/ 185 w 433"/>
                  <a:gd name="T29" fmla="*/ 265 h 424"/>
                  <a:gd name="T30" fmla="*/ 224 w 433"/>
                  <a:gd name="T31" fmla="*/ 223 h 424"/>
                  <a:gd name="T32" fmla="*/ 262 w 433"/>
                  <a:gd name="T33" fmla="*/ 287 h 424"/>
                  <a:gd name="T34" fmla="*/ 266 w 433"/>
                  <a:gd name="T35" fmla="*/ 259 h 424"/>
                  <a:gd name="T36" fmla="*/ 261 w 433"/>
                  <a:gd name="T37" fmla="*/ 249 h 424"/>
                  <a:gd name="T38" fmla="*/ 272 w 433"/>
                  <a:gd name="T39" fmla="*/ 238 h 424"/>
                  <a:gd name="T40" fmla="*/ 283 w 433"/>
                  <a:gd name="T41" fmla="*/ 249 h 424"/>
                  <a:gd name="T42" fmla="*/ 278 w 433"/>
                  <a:gd name="T43" fmla="*/ 259 h 424"/>
                  <a:gd name="T44" fmla="*/ 282 w 433"/>
                  <a:gd name="T45" fmla="*/ 287 h 424"/>
                  <a:gd name="T46" fmla="*/ 320 w 433"/>
                  <a:gd name="T47" fmla="*/ 223 h 424"/>
                  <a:gd name="T48" fmla="*/ 360 w 433"/>
                  <a:gd name="T49" fmla="*/ 265 h 424"/>
                  <a:gd name="T50" fmla="*/ 360 w 433"/>
                  <a:gd name="T51" fmla="*/ 358 h 424"/>
                  <a:gd name="T52" fmla="*/ 360 w 433"/>
                  <a:gd name="T53" fmla="*/ 358 h 424"/>
                  <a:gd name="T54" fmla="*/ 272 w 433"/>
                  <a:gd name="T55" fmla="*/ 372 h 424"/>
                  <a:gd name="T56" fmla="*/ 184 w 433"/>
                  <a:gd name="T57" fmla="*/ 358 h 424"/>
                  <a:gd name="T58" fmla="*/ 184 w 433"/>
                  <a:gd name="T59" fmla="*/ 358 h 424"/>
                  <a:gd name="T60" fmla="*/ 184 w 433"/>
                  <a:gd name="T61" fmla="*/ 26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4">
                    <a:moveTo>
                      <a:pt x="0" y="424"/>
                    </a:moveTo>
                    <a:cubicBezTo>
                      <a:pt x="433" y="424"/>
                      <a:pt x="433" y="424"/>
                      <a:pt x="433" y="424"/>
                    </a:cubicBezTo>
                    <a:cubicBezTo>
                      <a:pt x="433" y="0"/>
                      <a:pt x="433" y="0"/>
                      <a:pt x="433" y="0"/>
                    </a:cubicBezTo>
                    <a:cubicBezTo>
                      <a:pt x="201" y="11"/>
                      <a:pt x="15" y="194"/>
                      <a:pt x="0" y="424"/>
                    </a:cubicBezTo>
                    <a:close/>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close/>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379">
                <a:extLst>
                  <a:ext uri="{FF2B5EF4-FFF2-40B4-BE49-F238E27FC236}">
                    <a16:creationId xmlns:a16="http://schemas.microsoft.com/office/drawing/2014/main" id="{ADB27A33-4522-4538-9691-09EF41720CA6}"/>
                  </a:ext>
                </a:extLst>
              </p:cNvPr>
              <p:cNvSpPr>
                <a:spLocks noEditPoints="1"/>
              </p:cNvSpPr>
              <p:nvPr/>
            </p:nvSpPr>
            <p:spPr bwMode="auto">
              <a:xfrm>
                <a:off x="6932170" y="3445989"/>
                <a:ext cx="292093" cy="28524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4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2"/>
                      <a:pt x="387" y="180"/>
                    </a:cubicBezTo>
                    <a:cubicBezTo>
                      <a:pt x="387" y="247"/>
                      <a:pt x="332" y="302"/>
                      <a:pt x="266" y="302"/>
                    </a:cubicBezTo>
                    <a:cubicBezTo>
                      <a:pt x="199" y="302"/>
                      <a:pt x="144" y="247"/>
                      <a:pt x="144" y="180"/>
                    </a:cubicBezTo>
                    <a:cubicBezTo>
                      <a:pt x="144" y="112"/>
                      <a:pt x="199" y="58"/>
                      <a:pt x="266" y="58"/>
                    </a:cubicBez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380">
                <a:extLst>
                  <a:ext uri="{FF2B5EF4-FFF2-40B4-BE49-F238E27FC236}">
                    <a16:creationId xmlns:a16="http://schemas.microsoft.com/office/drawing/2014/main" id="{BF6F756F-F506-49B3-B3EF-F6BC43CC213E}"/>
                  </a:ext>
                </a:extLst>
              </p:cNvPr>
              <p:cNvSpPr>
                <a:spLocks noEditPoints="1"/>
              </p:cNvSpPr>
              <p:nvPr/>
            </p:nvSpPr>
            <p:spPr bwMode="auto">
              <a:xfrm>
                <a:off x="7049521" y="3504522"/>
                <a:ext cx="124204" cy="125631"/>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4 w 184"/>
                  <a:gd name="T13" fmla="*/ 71 h 186"/>
                  <a:gd name="T14" fmla="*/ 82 w 184"/>
                  <a:gd name="T15" fmla="*/ 42 h 186"/>
                  <a:gd name="T16" fmla="*/ 82 w 184"/>
                  <a:gd name="T17" fmla="*/ 26 h 186"/>
                  <a:gd name="T18" fmla="*/ 98 w 184"/>
                  <a:gd name="T19" fmla="*/ 26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59 h 186"/>
                  <a:gd name="T38" fmla="*/ 81 w 184"/>
                  <a:gd name="T39" fmla="*/ 159 h 186"/>
                  <a:gd name="T40" fmla="*/ 81 w 184"/>
                  <a:gd name="T41" fmla="*/ 144 h 186"/>
                  <a:gd name="T42" fmla="*/ 53 w 184"/>
                  <a:gd name="T43" fmla="*/ 137 h 186"/>
                  <a:gd name="T44" fmla="*/ 58 w 184"/>
                  <a:gd name="T45" fmla="*/ 118 h 186"/>
                  <a:gd name="T46" fmla="*/ 85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4" y="87"/>
                      <a:pt x="54" y="71"/>
                    </a:cubicBezTo>
                    <a:cubicBezTo>
                      <a:pt x="54" y="56"/>
                      <a:pt x="65" y="45"/>
                      <a:pt x="82" y="42"/>
                    </a:cubicBezTo>
                    <a:cubicBezTo>
                      <a:pt x="82" y="26"/>
                      <a:pt x="82" y="26"/>
                      <a:pt x="82" y="26"/>
                    </a:cubicBezTo>
                    <a:cubicBezTo>
                      <a:pt x="98" y="26"/>
                      <a:pt x="98" y="26"/>
                      <a:pt x="98" y="26"/>
                    </a:cubicBezTo>
                    <a:cubicBezTo>
                      <a:pt x="98" y="41"/>
                      <a:pt x="98" y="41"/>
                      <a:pt x="98" y="41"/>
                    </a:cubicBezTo>
                    <a:cubicBezTo>
                      <a:pt x="109" y="41"/>
                      <a:pt x="116" y="43"/>
                      <a:pt x="122" y="46"/>
                    </a:cubicBezTo>
                    <a:cubicBezTo>
                      <a:pt x="117" y="65"/>
                      <a:pt x="117" y="65"/>
                      <a:pt x="117" y="65"/>
                    </a:cubicBezTo>
                    <a:cubicBezTo>
                      <a:pt x="113" y="63"/>
                      <a:pt x="105" y="59"/>
                      <a:pt x="93" y="59"/>
                    </a:cubicBezTo>
                    <a:cubicBezTo>
                      <a:pt x="83" y="59"/>
                      <a:pt x="79" y="64"/>
                      <a:pt x="79" y="68"/>
                    </a:cubicBezTo>
                    <a:cubicBezTo>
                      <a:pt x="79" y="73"/>
                      <a:pt x="85" y="77"/>
                      <a:pt x="99" y="82"/>
                    </a:cubicBezTo>
                    <a:cubicBezTo>
                      <a:pt x="119" y="89"/>
                      <a:pt x="126" y="98"/>
                      <a:pt x="126" y="113"/>
                    </a:cubicBezTo>
                    <a:cubicBezTo>
                      <a:pt x="126" y="127"/>
                      <a:pt x="116" y="139"/>
                      <a:pt x="97" y="143"/>
                    </a:cubicBezTo>
                    <a:cubicBezTo>
                      <a:pt x="97" y="159"/>
                      <a:pt x="97" y="159"/>
                      <a:pt x="97" y="159"/>
                    </a:cubicBezTo>
                    <a:cubicBezTo>
                      <a:pt x="81" y="159"/>
                      <a:pt x="81" y="159"/>
                      <a:pt x="81" y="159"/>
                    </a:cubicBezTo>
                    <a:cubicBezTo>
                      <a:pt x="81" y="144"/>
                      <a:pt x="81" y="144"/>
                      <a:pt x="81" y="144"/>
                    </a:cubicBezTo>
                    <a:cubicBezTo>
                      <a:pt x="70" y="143"/>
                      <a:pt x="60" y="140"/>
                      <a:pt x="53" y="137"/>
                    </a:cubicBezTo>
                    <a:cubicBezTo>
                      <a:pt x="58" y="118"/>
                      <a:pt x="58" y="118"/>
                      <a:pt x="58" y="118"/>
                    </a:cubicBezTo>
                    <a:cubicBezTo>
                      <a:pt x="65" y="122"/>
                      <a:pt x="75" y="125"/>
                      <a:pt x="85" y="125"/>
                    </a:cubicBezTo>
                    <a:cubicBezTo>
                      <a:pt x="95" y="125"/>
                      <a:pt x="101" y="121"/>
                      <a:pt x="101" y="115"/>
                    </a:cubicBezTo>
                    <a:cubicBezTo>
                      <a:pt x="101" y="109"/>
                      <a:pt x="96" y="105"/>
                      <a:pt x="84" y="101"/>
                    </a:cubicBez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381">
                <a:extLst>
                  <a:ext uri="{FF2B5EF4-FFF2-40B4-BE49-F238E27FC236}">
                    <a16:creationId xmlns:a16="http://schemas.microsoft.com/office/drawing/2014/main" id="{A0EB40AF-4913-4E42-AE5A-C76A3DFE6195}"/>
                  </a:ext>
                </a:extLst>
              </p:cNvPr>
              <p:cNvSpPr>
                <a:spLocks noEditPoints="1"/>
              </p:cNvSpPr>
              <p:nvPr/>
            </p:nvSpPr>
            <p:spPr bwMode="auto">
              <a:xfrm>
                <a:off x="7313918" y="3182735"/>
                <a:ext cx="120206" cy="150472"/>
              </a:xfrm>
              <a:custGeom>
                <a:avLst/>
                <a:gdLst>
                  <a:gd name="T0" fmla="*/ 89 w 178"/>
                  <a:gd name="T1" fmla="*/ 0 h 223"/>
                  <a:gd name="T2" fmla="*/ 0 w 178"/>
                  <a:gd name="T3" fmla="*/ 89 h 223"/>
                  <a:gd name="T4" fmla="*/ 42 w 178"/>
                  <a:gd name="T5" fmla="*/ 182 h 223"/>
                  <a:gd name="T6" fmla="*/ 40 w 178"/>
                  <a:gd name="T7" fmla="*/ 223 h 223"/>
                  <a:gd name="T8" fmla="*/ 48 w 178"/>
                  <a:gd name="T9" fmla="*/ 221 h 223"/>
                  <a:gd name="T10" fmla="*/ 134 w 178"/>
                  <a:gd name="T11" fmla="*/ 221 h 223"/>
                  <a:gd name="T12" fmla="*/ 140 w 178"/>
                  <a:gd name="T13" fmla="*/ 222 h 223"/>
                  <a:gd name="T14" fmla="*/ 138 w 178"/>
                  <a:gd name="T15" fmla="*/ 180 h 223"/>
                  <a:gd name="T16" fmla="*/ 178 w 178"/>
                  <a:gd name="T17" fmla="*/ 89 h 223"/>
                  <a:gd name="T18" fmla="*/ 89 w 178"/>
                  <a:gd name="T19" fmla="*/ 0 h 223"/>
                  <a:gd name="T20" fmla="*/ 125 w 178"/>
                  <a:gd name="T21" fmla="*/ 167 h 223"/>
                  <a:gd name="T22" fmla="*/ 118 w 178"/>
                  <a:gd name="T23" fmla="*/ 173 h 223"/>
                  <a:gd name="T24" fmla="*/ 120 w 178"/>
                  <a:gd name="T25" fmla="*/ 205 h 223"/>
                  <a:gd name="T26" fmla="*/ 60 w 178"/>
                  <a:gd name="T27" fmla="*/ 205 h 223"/>
                  <a:gd name="T28" fmla="*/ 61 w 178"/>
                  <a:gd name="T29" fmla="*/ 174 h 223"/>
                  <a:gd name="T30" fmla="*/ 55 w 178"/>
                  <a:gd name="T31" fmla="*/ 168 h 223"/>
                  <a:gd name="T32" fmla="*/ 18 w 178"/>
                  <a:gd name="T33" fmla="*/ 89 h 223"/>
                  <a:gd name="T34" fmla="*/ 89 w 178"/>
                  <a:gd name="T35" fmla="*/ 19 h 223"/>
                  <a:gd name="T36" fmla="*/ 159 w 178"/>
                  <a:gd name="T37" fmla="*/ 89 h 223"/>
                  <a:gd name="T38" fmla="*/ 125 w 178"/>
                  <a:gd name="T39" fmla="*/ 16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23">
                    <a:moveTo>
                      <a:pt x="89" y="0"/>
                    </a:moveTo>
                    <a:cubicBezTo>
                      <a:pt x="40" y="0"/>
                      <a:pt x="0" y="40"/>
                      <a:pt x="0" y="89"/>
                    </a:cubicBezTo>
                    <a:cubicBezTo>
                      <a:pt x="0" y="122"/>
                      <a:pt x="17" y="160"/>
                      <a:pt x="42" y="182"/>
                    </a:cubicBezTo>
                    <a:cubicBezTo>
                      <a:pt x="40" y="223"/>
                      <a:pt x="40" y="223"/>
                      <a:pt x="40" y="223"/>
                    </a:cubicBezTo>
                    <a:cubicBezTo>
                      <a:pt x="42" y="221"/>
                      <a:pt x="45" y="221"/>
                      <a:pt x="48" y="221"/>
                    </a:cubicBezTo>
                    <a:cubicBezTo>
                      <a:pt x="134" y="221"/>
                      <a:pt x="134" y="221"/>
                      <a:pt x="134" y="221"/>
                    </a:cubicBezTo>
                    <a:cubicBezTo>
                      <a:pt x="136" y="221"/>
                      <a:pt x="138" y="221"/>
                      <a:pt x="140" y="222"/>
                    </a:cubicBezTo>
                    <a:cubicBezTo>
                      <a:pt x="138" y="180"/>
                      <a:pt x="138" y="180"/>
                      <a:pt x="138" y="180"/>
                    </a:cubicBezTo>
                    <a:cubicBezTo>
                      <a:pt x="162" y="158"/>
                      <a:pt x="178" y="121"/>
                      <a:pt x="178" y="89"/>
                    </a:cubicBezTo>
                    <a:cubicBezTo>
                      <a:pt x="178" y="40"/>
                      <a:pt x="138" y="0"/>
                      <a:pt x="89" y="0"/>
                    </a:cubicBezTo>
                    <a:close/>
                    <a:moveTo>
                      <a:pt x="125" y="167"/>
                    </a:moveTo>
                    <a:cubicBezTo>
                      <a:pt x="118" y="173"/>
                      <a:pt x="118" y="173"/>
                      <a:pt x="118" y="173"/>
                    </a:cubicBezTo>
                    <a:cubicBezTo>
                      <a:pt x="120" y="205"/>
                      <a:pt x="120" y="205"/>
                      <a:pt x="120" y="205"/>
                    </a:cubicBezTo>
                    <a:cubicBezTo>
                      <a:pt x="60" y="205"/>
                      <a:pt x="60" y="205"/>
                      <a:pt x="60" y="205"/>
                    </a:cubicBezTo>
                    <a:cubicBezTo>
                      <a:pt x="61" y="174"/>
                      <a:pt x="61" y="174"/>
                      <a:pt x="61" y="174"/>
                    </a:cubicBezTo>
                    <a:cubicBezTo>
                      <a:pt x="55" y="168"/>
                      <a:pt x="55" y="168"/>
                      <a:pt x="55" y="168"/>
                    </a:cubicBezTo>
                    <a:cubicBezTo>
                      <a:pt x="33" y="149"/>
                      <a:pt x="18" y="117"/>
                      <a:pt x="18" y="89"/>
                    </a:cubicBezTo>
                    <a:cubicBezTo>
                      <a:pt x="18" y="50"/>
                      <a:pt x="50" y="19"/>
                      <a:pt x="89" y="19"/>
                    </a:cubicBezTo>
                    <a:cubicBezTo>
                      <a:pt x="128" y="19"/>
                      <a:pt x="159" y="50"/>
                      <a:pt x="159" y="89"/>
                    </a:cubicBezTo>
                    <a:cubicBezTo>
                      <a:pt x="159" y="116"/>
                      <a:pt x="145" y="148"/>
                      <a:pt x="125" y="167"/>
                    </a:cubicBez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382">
                <a:extLst>
                  <a:ext uri="{FF2B5EF4-FFF2-40B4-BE49-F238E27FC236}">
                    <a16:creationId xmlns:a16="http://schemas.microsoft.com/office/drawing/2014/main" id="{3B2116A6-133C-4A24-988E-DF4FB9B5D003}"/>
                  </a:ext>
                </a:extLst>
              </p:cNvPr>
              <p:cNvSpPr>
                <a:spLocks/>
              </p:cNvSpPr>
              <p:nvPr/>
            </p:nvSpPr>
            <p:spPr bwMode="auto">
              <a:xfrm>
                <a:off x="7338188" y="3335205"/>
                <a:ext cx="73666" cy="14847"/>
              </a:xfrm>
              <a:custGeom>
                <a:avLst/>
                <a:gdLst>
                  <a:gd name="T0" fmla="*/ 98 w 109"/>
                  <a:gd name="T1" fmla="*/ 0 h 22"/>
                  <a:gd name="T2" fmla="*/ 12 w 109"/>
                  <a:gd name="T3" fmla="*/ 0 h 22"/>
                  <a:gd name="T4" fmla="*/ 0 w 109"/>
                  <a:gd name="T5" fmla="*/ 11 h 22"/>
                  <a:gd name="T6" fmla="*/ 12 w 109"/>
                  <a:gd name="T7" fmla="*/ 22 h 22"/>
                  <a:gd name="T8" fmla="*/ 98 w 109"/>
                  <a:gd name="T9" fmla="*/ 22 h 22"/>
                  <a:gd name="T10" fmla="*/ 109 w 109"/>
                  <a:gd name="T11" fmla="*/ 11 h 22"/>
                  <a:gd name="T12" fmla="*/ 98 w 10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9" h="22">
                    <a:moveTo>
                      <a:pt x="98" y="0"/>
                    </a:moveTo>
                    <a:cubicBezTo>
                      <a:pt x="12" y="0"/>
                      <a:pt x="12" y="0"/>
                      <a:pt x="12" y="0"/>
                    </a:cubicBezTo>
                    <a:cubicBezTo>
                      <a:pt x="5" y="0"/>
                      <a:pt x="0" y="5"/>
                      <a:pt x="0" y="11"/>
                    </a:cubicBezTo>
                    <a:cubicBezTo>
                      <a:pt x="0" y="17"/>
                      <a:pt x="5" y="22"/>
                      <a:pt x="12" y="22"/>
                    </a:cubicBezTo>
                    <a:cubicBezTo>
                      <a:pt x="98" y="22"/>
                      <a:pt x="98" y="22"/>
                      <a:pt x="98" y="22"/>
                    </a:cubicBezTo>
                    <a:cubicBezTo>
                      <a:pt x="104" y="22"/>
                      <a:pt x="109" y="17"/>
                      <a:pt x="109" y="11"/>
                    </a:cubicBezTo>
                    <a:cubicBezTo>
                      <a:pt x="109" y="5"/>
                      <a:pt x="104" y="0"/>
                      <a:pt x="98" y="0"/>
                    </a:cubicBez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383">
                <a:extLst>
                  <a:ext uri="{FF2B5EF4-FFF2-40B4-BE49-F238E27FC236}">
                    <a16:creationId xmlns:a16="http://schemas.microsoft.com/office/drawing/2014/main" id="{0D00F124-0FBA-41F6-94D1-51B59DF7A104}"/>
                  </a:ext>
                </a:extLst>
              </p:cNvPr>
              <p:cNvSpPr>
                <a:spLocks/>
              </p:cNvSpPr>
              <p:nvPr/>
            </p:nvSpPr>
            <p:spPr bwMode="auto">
              <a:xfrm>
                <a:off x="7341043" y="3352908"/>
                <a:ext cx="67384" cy="14847"/>
              </a:xfrm>
              <a:custGeom>
                <a:avLst/>
                <a:gdLst>
                  <a:gd name="T0" fmla="*/ 90 w 100"/>
                  <a:gd name="T1" fmla="*/ 0 h 22"/>
                  <a:gd name="T2" fmla="*/ 10 w 100"/>
                  <a:gd name="T3" fmla="*/ 0 h 22"/>
                  <a:gd name="T4" fmla="*/ 0 w 100"/>
                  <a:gd name="T5" fmla="*/ 11 h 22"/>
                  <a:gd name="T6" fmla="*/ 10 w 100"/>
                  <a:gd name="T7" fmla="*/ 22 h 22"/>
                  <a:gd name="T8" fmla="*/ 90 w 100"/>
                  <a:gd name="T9" fmla="*/ 22 h 22"/>
                  <a:gd name="T10" fmla="*/ 100 w 100"/>
                  <a:gd name="T11" fmla="*/ 11 h 22"/>
                  <a:gd name="T12" fmla="*/ 90 w 100"/>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0" h="22">
                    <a:moveTo>
                      <a:pt x="90" y="0"/>
                    </a:moveTo>
                    <a:cubicBezTo>
                      <a:pt x="10" y="0"/>
                      <a:pt x="10" y="0"/>
                      <a:pt x="10" y="0"/>
                    </a:cubicBezTo>
                    <a:cubicBezTo>
                      <a:pt x="5" y="0"/>
                      <a:pt x="0" y="5"/>
                      <a:pt x="0" y="11"/>
                    </a:cubicBezTo>
                    <a:cubicBezTo>
                      <a:pt x="0" y="17"/>
                      <a:pt x="5" y="22"/>
                      <a:pt x="10" y="22"/>
                    </a:cubicBezTo>
                    <a:cubicBezTo>
                      <a:pt x="90" y="22"/>
                      <a:pt x="90" y="22"/>
                      <a:pt x="90" y="22"/>
                    </a:cubicBezTo>
                    <a:cubicBezTo>
                      <a:pt x="95" y="22"/>
                      <a:pt x="100" y="17"/>
                      <a:pt x="100" y="11"/>
                    </a:cubicBezTo>
                    <a:cubicBezTo>
                      <a:pt x="100" y="5"/>
                      <a:pt x="95" y="0"/>
                      <a:pt x="90" y="0"/>
                    </a:cubicBez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384">
                <a:extLst>
                  <a:ext uri="{FF2B5EF4-FFF2-40B4-BE49-F238E27FC236}">
                    <a16:creationId xmlns:a16="http://schemas.microsoft.com/office/drawing/2014/main" id="{59E2D9C0-13D6-44B1-9D3C-F45A3A27D7E9}"/>
                  </a:ext>
                </a:extLst>
              </p:cNvPr>
              <p:cNvSpPr>
                <a:spLocks/>
              </p:cNvSpPr>
              <p:nvPr/>
            </p:nvSpPr>
            <p:spPr bwMode="auto">
              <a:xfrm>
                <a:off x="7347039" y="3370325"/>
                <a:ext cx="55392" cy="15418"/>
              </a:xfrm>
              <a:custGeom>
                <a:avLst/>
                <a:gdLst>
                  <a:gd name="T0" fmla="*/ 74 w 82"/>
                  <a:gd name="T1" fmla="*/ 0 h 23"/>
                  <a:gd name="T2" fmla="*/ 9 w 82"/>
                  <a:gd name="T3" fmla="*/ 0 h 23"/>
                  <a:gd name="T4" fmla="*/ 0 w 82"/>
                  <a:gd name="T5" fmla="*/ 12 h 23"/>
                  <a:gd name="T6" fmla="*/ 9 w 82"/>
                  <a:gd name="T7" fmla="*/ 23 h 23"/>
                  <a:gd name="T8" fmla="*/ 74 w 82"/>
                  <a:gd name="T9" fmla="*/ 23 h 23"/>
                  <a:gd name="T10" fmla="*/ 82 w 82"/>
                  <a:gd name="T11" fmla="*/ 12 h 23"/>
                  <a:gd name="T12" fmla="*/ 74 w 82"/>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82" h="23">
                    <a:moveTo>
                      <a:pt x="74" y="0"/>
                    </a:moveTo>
                    <a:cubicBezTo>
                      <a:pt x="9" y="0"/>
                      <a:pt x="9" y="0"/>
                      <a:pt x="9" y="0"/>
                    </a:cubicBezTo>
                    <a:cubicBezTo>
                      <a:pt x="4" y="0"/>
                      <a:pt x="0" y="5"/>
                      <a:pt x="0" y="12"/>
                    </a:cubicBezTo>
                    <a:cubicBezTo>
                      <a:pt x="0" y="18"/>
                      <a:pt x="4" y="23"/>
                      <a:pt x="9" y="23"/>
                    </a:cubicBezTo>
                    <a:cubicBezTo>
                      <a:pt x="74" y="23"/>
                      <a:pt x="74" y="23"/>
                      <a:pt x="74" y="23"/>
                    </a:cubicBezTo>
                    <a:cubicBezTo>
                      <a:pt x="79" y="23"/>
                      <a:pt x="82" y="18"/>
                      <a:pt x="82" y="12"/>
                    </a:cubicBezTo>
                    <a:cubicBezTo>
                      <a:pt x="82" y="5"/>
                      <a:pt x="79" y="0"/>
                      <a:pt x="74" y="0"/>
                    </a:cubicBez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385">
                <a:extLst>
                  <a:ext uri="{FF2B5EF4-FFF2-40B4-BE49-F238E27FC236}">
                    <a16:creationId xmlns:a16="http://schemas.microsoft.com/office/drawing/2014/main" id="{972586E9-6D33-446E-8B8B-AA15B4D9A315}"/>
                  </a:ext>
                </a:extLst>
              </p:cNvPr>
              <p:cNvSpPr>
                <a:spLocks/>
              </p:cNvSpPr>
              <p:nvPr/>
            </p:nvSpPr>
            <p:spPr bwMode="auto">
              <a:xfrm>
                <a:off x="7347039" y="3209003"/>
                <a:ext cx="64243" cy="60817"/>
              </a:xfrm>
              <a:custGeom>
                <a:avLst/>
                <a:gdLst>
                  <a:gd name="T0" fmla="*/ 42 w 95"/>
                  <a:gd name="T1" fmla="*/ 0 h 90"/>
                  <a:gd name="T2" fmla="*/ 0 w 95"/>
                  <a:gd name="T3" fmla="*/ 21 h 90"/>
                  <a:gd name="T4" fmla="*/ 35 w 95"/>
                  <a:gd name="T5" fmla="*/ 8 h 90"/>
                  <a:gd name="T6" fmla="*/ 87 w 95"/>
                  <a:gd name="T7" fmla="*/ 60 h 90"/>
                  <a:gd name="T8" fmla="*/ 77 w 95"/>
                  <a:gd name="T9" fmla="*/ 90 h 90"/>
                  <a:gd name="T10" fmla="*/ 95 w 95"/>
                  <a:gd name="T11" fmla="*/ 51 h 90"/>
                  <a:gd name="T12" fmla="*/ 42 w 95"/>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95" h="90">
                    <a:moveTo>
                      <a:pt x="42" y="0"/>
                    </a:moveTo>
                    <a:cubicBezTo>
                      <a:pt x="25" y="0"/>
                      <a:pt x="9" y="8"/>
                      <a:pt x="0" y="21"/>
                    </a:cubicBezTo>
                    <a:cubicBezTo>
                      <a:pt x="9" y="13"/>
                      <a:pt x="21" y="8"/>
                      <a:pt x="35" y="8"/>
                    </a:cubicBezTo>
                    <a:cubicBezTo>
                      <a:pt x="64" y="8"/>
                      <a:pt x="87" y="31"/>
                      <a:pt x="87" y="60"/>
                    </a:cubicBezTo>
                    <a:cubicBezTo>
                      <a:pt x="87" y="71"/>
                      <a:pt x="84" y="81"/>
                      <a:pt x="77" y="90"/>
                    </a:cubicBezTo>
                    <a:cubicBezTo>
                      <a:pt x="88" y="80"/>
                      <a:pt x="95" y="67"/>
                      <a:pt x="95" y="51"/>
                    </a:cubicBezTo>
                    <a:cubicBezTo>
                      <a:pt x="95" y="23"/>
                      <a:pt x="71" y="0"/>
                      <a:pt x="42" y="0"/>
                    </a:cubicBezTo>
                    <a:close/>
                  </a:path>
                </a:pathLst>
              </a:custGeom>
              <a:solidFill>
                <a:srgbClr val="A2C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54167756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1000"/>
                                        <p:tgtEl>
                                          <p:spTgt spid="32"/>
                                        </p:tgtEl>
                                      </p:cBhvr>
                                    </p:animEffect>
                                    <p:anim calcmode="lin" valueType="num">
                                      <p:cBhvr>
                                        <p:cTn id="24" dur="1000" fill="hold"/>
                                        <p:tgtEl>
                                          <p:spTgt spid="32"/>
                                        </p:tgtEl>
                                        <p:attrNameLst>
                                          <p:attrName>ppt_x</p:attrName>
                                        </p:attrNameLst>
                                      </p:cBhvr>
                                      <p:tavLst>
                                        <p:tav tm="0">
                                          <p:val>
                                            <p:strVal val="#ppt_x"/>
                                          </p:val>
                                        </p:tav>
                                        <p:tav tm="100000">
                                          <p:val>
                                            <p:strVal val="#ppt_x"/>
                                          </p:val>
                                        </p:tav>
                                      </p:tavLst>
                                    </p:anim>
                                    <p:anim calcmode="lin" valueType="num">
                                      <p:cBhvr>
                                        <p:cTn id="2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7" name="组合 6">
            <a:extLst>
              <a:ext uri="{FF2B5EF4-FFF2-40B4-BE49-F238E27FC236}">
                <a16:creationId xmlns:a16="http://schemas.microsoft.com/office/drawing/2014/main" id="{AA6EBEF4-D7B5-4357-B12F-A1BB42C43F2C}"/>
              </a:ext>
            </a:extLst>
          </p:cNvPr>
          <p:cNvGrpSpPr/>
          <p:nvPr/>
        </p:nvGrpSpPr>
        <p:grpSpPr>
          <a:xfrm>
            <a:off x="1444327" y="1807536"/>
            <a:ext cx="4195264" cy="4436780"/>
            <a:chOff x="4077739" y="1549953"/>
            <a:chExt cx="4096630" cy="4332471"/>
          </a:xfrm>
        </p:grpSpPr>
        <p:sp>
          <p:nvSpPr>
            <p:cNvPr id="10" name="Oval 5">
              <a:extLst>
                <a:ext uri="{FF2B5EF4-FFF2-40B4-BE49-F238E27FC236}">
                  <a16:creationId xmlns:a16="http://schemas.microsoft.com/office/drawing/2014/main" id="{9A81C3F0-AB9D-4F13-AC10-C53AA330B7DE}"/>
                </a:ext>
              </a:extLst>
            </p:cNvPr>
            <p:cNvSpPr>
              <a:spLocks noChangeArrowheads="1"/>
            </p:cNvSpPr>
            <p:nvPr/>
          </p:nvSpPr>
          <p:spPr bwMode="auto">
            <a:xfrm>
              <a:off x="4747748" y="1981766"/>
              <a:ext cx="1152417" cy="1154687"/>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1" name="Oval 6">
              <a:extLst>
                <a:ext uri="{FF2B5EF4-FFF2-40B4-BE49-F238E27FC236}">
                  <a16:creationId xmlns:a16="http://schemas.microsoft.com/office/drawing/2014/main" id="{31E44F3F-6EE4-4291-ADEB-0561CEEC2008}"/>
                </a:ext>
              </a:extLst>
            </p:cNvPr>
            <p:cNvSpPr>
              <a:spLocks noChangeArrowheads="1"/>
            </p:cNvSpPr>
            <p:nvPr/>
          </p:nvSpPr>
          <p:spPr bwMode="auto">
            <a:xfrm>
              <a:off x="6154769" y="2186659"/>
              <a:ext cx="890156" cy="890431"/>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2" name="Oval 7">
              <a:extLst>
                <a:ext uri="{FF2B5EF4-FFF2-40B4-BE49-F238E27FC236}">
                  <a16:creationId xmlns:a16="http://schemas.microsoft.com/office/drawing/2014/main" id="{096F6445-3B2A-4B79-AA62-78CC40C123EB}"/>
                </a:ext>
              </a:extLst>
            </p:cNvPr>
            <p:cNvSpPr>
              <a:spLocks noChangeArrowheads="1"/>
            </p:cNvSpPr>
            <p:nvPr/>
          </p:nvSpPr>
          <p:spPr bwMode="auto">
            <a:xfrm>
              <a:off x="5448386" y="2774534"/>
              <a:ext cx="1152417" cy="1152773"/>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3" name="Oval 8">
              <a:extLst>
                <a:ext uri="{FF2B5EF4-FFF2-40B4-BE49-F238E27FC236}">
                  <a16:creationId xmlns:a16="http://schemas.microsoft.com/office/drawing/2014/main" id="{973FDFEC-7E13-4B47-B603-F644DABA6D87}"/>
                </a:ext>
              </a:extLst>
            </p:cNvPr>
            <p:cNvSpPr>
              <a:spLocks noChangeArrowheads="1"/>
            </p:cNvSpPr>
            <p:nvPr/>
          </p:nvSpPr>
          <p:spPr bwMode="auto">
            <a:xfrm>
              <a:off x="6185397" y="2751556"/>
              <a:ext cx="1085418" cy="1085751"/>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4" name="Oval 9">
              <a:extLst>
                <a:ext uri="{FF2B5EF4-FFF2-40B4-BE49-F238E27FC236}">
                  <a16:creationId xmlns:a16="http://schemas.microsoft.com/office/drawing/2014/main" id="{032087AA-91EF-41D7-9F64-62B2770B6E9C}"/>
                </a:ext>
              </a:extLst>
            </p:cNvPr>
            <p:cNvSpPr>
              <a:spLocks noChangeArrowheads="1"/>
            </p:cNvSpPr>
            <p:nvPr/>
          </p:nvSpPr>
          <p:spPr bwMode="auto">
            <a:xfrm>
              <a:off x="6619947" y="3186239"/>
              <a:ext cx="1085418" cy="1085751"/>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5" name="Oval 10">
              <a:extLst>
                <a:ext uri="{FF2B5EF4-FFF2-40B4-BE49-F238E27FC236}">
                  <a16:creationId xmlns:a16="http://schemas.microsoft.com/office/drawing/2014/main" id="{22773B3E-5DFE-48C3-8AE5-01591169DF55}"/>
                </a:ext>
              </a:extLst>
            </p:cNvPr>
            <p:cNvSpPr>
              <a:spLocks noChangeArrowheads="1"/>
            </p:cNvSpPr>
            <p:nvPr/>
          </p:nvSpPr>
          <p:spPr bwMode="auto">
            <a:xfrm>
              <a:off x="5010008" y="3534752"/>
              <a:ext cx="1085418" cy="1085751"/>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6" name="Oval 11">
              <a:extLst>
                <a:ext uri="{FF2B5EF4-FFF2-40B4-BE49-F238E27FC236}">
                  <a16:creationId xmlns:a16="http://schemas.microsoft.com/office/drawing/2014/main" id="{087289DB-55FF-46B0-896C-1BB46CC55DE1}"/>
                </a:ext>
              </a:extLst>
            </p:cNvPr>
            <p:cNvSpPr>
              <a:spLocks noChangeArrowheads="1"/>
            </p:cNvSpPr>
            <p:nvPr/>
          </p:nvSpPr>
          <p:spPr bwMode="auto">
            <a:xfrm>
              <a:off x="4077739" y="3236025"/>
              <a:ext cx="846126" cy="840643"/>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7" name="Freeform 12">
              <a:extLst>
                <a:ext uri="{FF2B5EF4-FFF2-40B4-BE49-F238E27FC236}">
                  <a16:creationId xmlns:a16="http://schemas.microsoft.com/office/drawing/2014/main" id="{CA5B12C2-89D7-457B-A8D4-3CA3F0D24EC2}"/>
                </a:ext>
              </a:extLst>
            </p:cNvPr>
            <p:cNvSpPr/>
            <p:nvPr/>
          </p:nvSpPr>
          <p:spPr bwMode="auto">
            <a:xfrm>
              <a:off x="4751578" y="2263255"/>
              <a:ext cx="2691526" cy="3619169"/>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2400"/>
            </a:p>
          </p:txBody>
        </p:sp>
        <p:sp>
          <p:nvSpPr>
            <p:cNvPr id="18" name="Oval 13">
              <a:extLst>
                <a:ext uri="{FF2B5EF4-FFF2-40B4-BE49-F238E27FC236}">
                  <a16:creationId xmlns:a16="http://schemas.microsoft.com/office/drawing/2014/main" id="{C13D0122-C4AD-40AA-BB07-2914E1D0CC8B}"/>
                </a:ext>
              </a:extLst>
            </p:cNvPr>
            <p:cNvSpPr>
              <a:spLocks noChangeArrowheads="1"/>
            </p:cNvSpPr>
            <p:nvPr/>
          </p:nvSpPr>
          <p:spPr bwMode="auto">
            <a:xfrm>
              <a:off x="4077739" y="2383895"/>
              <a:ext cx="1370648" cy="1371071"/>
            </a:xfrm>
            <a:prstGeom prst="ellipse">
              <a:avLst/>
            </a:prstGeom>
            <a:solidFill>
              <a:srgbClr val="A2CC4E"/>
            </a:solidFill>
            <a:ln>
              <a:noFill/>
            </a:ln>
          </p:spPr>
          <p:txBody>
            <a:bodyPr vert="horz" wrap="square" lIns="0" tIns="0" rIns="0" bIns="0" numCol="1" anchor="t" anchorCtr="0" compatLnSpc="1"/>
            <a:lstStyle/>
            <a:p>
              <a:pPr algn="ctr"/>
              <a:r>
                <a:rPr lang="en-US" altLang="zh-CN" sz="3200" b="1" dirty="0">
                  <a:solidFill>
                    <a:schemeClr val="bg1"/>
                  </a:solidFill>
                </a:rPr>
                <a:t>01</a:t>
              </a:r>
            </a:p>
            <a:p>
              <a:pPr algn="ctr"/>
              <a:r>
                <a:rPr lang="en-US" altLang="zh-CN" sz="1100" dirty="0">
                  <a:solidFill>
                    <a:schemeClr val="bg1"/>
                  </a:solidFill>
                </a:rPr>
                <a:t>Option here</a:t>
              </a:r>
              <a:endParaRPr lang="zh-CN" altLang="en-US" sz="1100" dirty="0">
                <a:solidFill>
                  <a:schemeClr val="bg1"/>
                </a:solidFill>
              </a:endParaRPr>
            </a:p>
          </p:txBody>
        </p:sp>
        <p:sp>
          <p:nvSpPr>
            <p:cNvPr id="19" name="Oval 14">
              <a:extLst>
                <a:ext uri="{FF2B5EF4-FFF2-40B4-BE49-F238E27FC236}">
                  <a16:creationId xmlns:a16="http://schemas.microsoft.com/office/drawing/2014/main" id="{621AA54B-D21E-453A-B27C-12A3ACE15ED3}"/>
                </a:ext>
              </a:extLst>
            </p:cNvPr>
            <p:cNvSpPr>
              <a:spLocks noChangeArrowheads="1"/>
            </p:cNvSpPr>
            <p:nvPr/>
          </p:nvSpPr>
          <p:spPr bwMode="auto">
            <a:xfrm>
              <a:off x="5433073" y="1549953"/>
              <a:ext cx="1370648" cy="1371071"/>
            </a:xfrm>
            <a:prstGeom prst="ellipse">
              <a:avLst/>
            </a:prstGeom>
            <a:solidFill>
              <a:srgbClr val="EF4546"/>
            </a:solidFill>
            <a:ln>
              <a:noFill/>
            </a:ln>
          </p:spPr>
          <p:txBody>
            <a:bodyPr vert="horz" wrap="square" lIns="0" tIns="0" rIns="0" bIns="0" numCol="1" anchor="t" anchorCtr="0" compatLnSpc="1"/>
            <a:lstStyle/>
            <a:p>
              <a:pPr algn="ctr"/>
              <a:r>
                <a:rPr lang="en-US" altLang="zh-CN" sz="3200" b="1" dirty="0">
                  <a:solidFill>
                    <a:schemeClr val="bg1"/>
                  </a:solidFill>
                </a:rPr>
                <a:t>02</a:t>
              </a:r>
            </a:p>
            <a:p>
              <a:pPr algn="ctr"/>
              <a:r>
                <a:rPr lang="en-US" altLang="zh-CN" sz="1100" dirty="0">
                  <a:solidFill>
                    <a:schemeClr val="bg1"/>
                  </a:solidFill>
                </a:rPr>
                <a:t>Option here</a:t>
              </a:r>
              <a:endParaRPr lang="zh-CN" altLang="en-US" sz="1100" dirty="0">
                <a:solidFill>
                  <a:schemeClr val="bg1"/>
                </a:solidFill>
              </a:endParaRPr>
            </a:p>
          </p:txBody>
        </p:sp>
        <p:sp>
          <p:nvSpPr>
            <p:cNvPr id="20" name="Oval 14">
              <a:extLst>
                <a:ext uri="{FF2B5EF4-FFF2-40B4-BE49-F238E27FC236}">
                  <a16:creationId xmlns:a16="http://schemas.microsoft.com/office/drawing/2014/main" id="{FAF08667-5000-4D41-A24D-E5E63415F462}"/>
                </a:ext>
              </a:extLst>
            </p:cNvPr>
            <p:cNvSpPr>
              <a:spLocks noChangeArrowheads="1"/>
            </p:cNvSpPr>
            <p:nvPr/>
          </p:nvSpPr>
          <p:spPr bwMode="auto">
            <a:xfrm>
              <a:off x="6803721" y="2004743"/>
              <a:ext cx="1370648" cy="1371071"/>
            </a:xfrm>
            <a:prstGeom prst="ellipse">
              <a:avLst/>
            </a:prstGeom>
            <a:solidFill>
              <a:srgbClr val="A2CC4E"/>
            </a:solidFill>
            <a:ln>
              <a:noFill/>
            </a:ln>
          </p:spPr>
          <p:txBody>
            <a:bodyPr vert="horz" wrap="square" lIns="0" tIns="0" rIns="0" bIns="0" numCol="1" anchor="t" anchorCtr="0" compatLnSpc="1"/>
            <a:lstStyle/>
            <a:p>
              <a:pPr algn="ctr"/>
              <a:r>
                <a:rPr lang="en-US" altLang="zh-CN" sz="3200" b="1" dirty="0">
                  <a:solidFill>
                    <a:schemeClr val="bg1"/>
                  </a:solidFill>
                </a:rPr>
                <a:t>03</a:t>
              </a:r>
            </a:p>
            <a:p>
              <a:pPr algn="ctr"/>
              <a:r>
                <a:rPr lang="en-US" altLang="zh-CN" sz="1100" dirty="0">
                  <a:solidFill>
                    <a:schemeClr val="bg1"/>
                  </a:solidFill>
                </a:rPr>
                <a:t>Option here</a:t>
              </a:r>
              <a:endParaRPr lang="zh-CN" altLang="en-US" sz="1100" dirty="0">
                <a:solidFill>
                  <a:schemeClr val="bg1"/>
                </a:solidFill>
              </a:endParaRPr>
            </a:p>
          </p:txBody>
        </p:sp>
        <p:sp>
          <p:nvSpPr>
            <p:cNvPr id="21" name="Oval 14">
              <a:extLst>
                <a:ext uri="{FF2B5EF4-FFF2-40B4-BE49-F238E27FC236}">
                  <a16:creationId xmlns:a16="http://schemas.microsoft.com/office/drawing/2014/main" id="{36BC0682-D331-430A-AD5A-8F0F8B27EA22}"/>
                </a:ext>
              </a:extLst>
            </p:cNvPr>
            <p:cNvSpPr>
              <a:spLocks noChangeArrowheads="1"/>
            </p:cNvSpPr>
            <p:nvPr/>
          </p:nvSpPr>
          <p:spPr bwMode="auto">
            <a:xfrm>
              <a:off x="6093729" y="3294429"/>
              <a:ext cx="1370648" cy="1371071"/>
            </a:xfrm>
            <a:prstGeom prst="ellipse">
              <a:avLst/>
            </a:prstGeom>
            <a:solidFill>
              <a:srgbClr val="EF4546"/>
            </a:solidFill>
            <a:ln>
              <a:noFill/>
            </a:ln>
          </p:spPr>
          <p:txBody>
            <a:bodyPr vert="horz" wrap="square" lIns="0" tIns="0" rIns="0" bIns="0" numCol="1" anchor="t" anchorCtr="0" compatLnSpc="1"/>
            <a:lstStyle/>
            <a:p>
              <a:pPr algn="ctr"/>
              <a:r>
                <a:rPr lang="en-US" altLang="zh-CN" sz="3200" b="1" dirty="0">
                  <a:solidFill>
                    <a:schemeClr val="bg1"/>
                  </a:solidFill>
                </a:rPr>
                <a:t>04</a:t>
              </a:r>
            </a:p>
            <a:p>
              <a:pPr algn="ctr"/>
              <a:r>
                <a:rPr lang="en-US" altLang="zh-CN" sz="1100" dirty="0">
                  <a:solidFill>
                    <a:schemeClr val="bg1"/>
                  </a:solidFill>
                </a:rPr>
                <a:t>Option here</a:t>
              </a:r>
              <a:endParaRPr lang="zh-CN" altLang="en-US" sz="1100" dirty="0">
                <a:solidFill>
                  <a:schemeClr val="bg1"/>
                </a:solidFill>
              </a:endParaRPr>
            </a:p>
          </p:txBody>
        </p:sp>
      </p:grpSp>
      <p:grpSp>
        <p:nvGrpSpPr>
          <p:cNvPr id="22" name="组合 21">
            <a:extLst>
              <a:ext uri="{FF2B5EF4-FFF2-40B4-BE49-F238E27FC236}">
                <a16:creationId xmlns:a16="http://schemas.microsoft.com/office/drawing/2014/main" id="{1F98DC77-3FFF-4D75-8B7B-60DF10F5C72D}"/>
              </a:ext>
            </a:extLst>
          </p:cNvPr>
          <p:cNvGrpSpPr/>
          <p:nvPr/>
        </p:nvGrpSpPr>
        <p:grpSpPr>
          <a:xfrm>
            <a:off x="6239660" y="1904859"/>
            <a:ext cx="4587462" cy="4230158"/>
            <a:chOff x="6140874" y="1714900"/>
            <a:chExt cx="5295632" cy="4883173"/>
          </a:xfrm>
        </p:grpSpPr>
        <p:sp>
          <p:nvSpPr>
            <p:cNvPr id="23" name="Rectangle 24">
              <a:extLst>
                <a:ext uri="{FF2B5EF4-FFF2-40B4-BE49-F238E27FC236}">
                  <a16:creationId xmlns:a16="http://schemas.microsoft.com/office/drawing/2014/main" id="{99F82247-3CEE-479B-A202-6FC476C84682}"/>
                </a:ext>
              </a:extLst>
            </p:cNvPr>
            <p:cNvSpPr>
              <a:spLocks noChangeArrowheads="1"/>
            </p:cNvSpPr>
            <p:nvPr/>
          </p:nvSpPr>
          <p:spPr bwMode="auto">
            <a:xfrm>
              <a:off x="7396538" y="1714900"/>
              <a:ext cx="4039968" cy="1003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rPr>
                <a:t>TOPIC HEADER HERE</a:t>
              </a:r>
              <a:endParaRPr lang="zh-CN" altLang="en-US" sz="1200" dirty="0">
                <a:solidFill>
                  <a:schemeClr val="bg1">
                    <a:lumMod val="50000"/>
                  </a:schemeClr>
                </a:solidFill>
              </a:endParaRPr>
            </a:p>
            <a:p>
              <a:pPr>
                <a:lnSpc>
                  <a:spcPct val="120000"/>
                </a:lnSpc>
                <a:spcBef>
                  <a:spcPts val="300"/>
                </a:spcBef>
              </a:pPr>
              <a:r>
                <a:rPr lang="en-US" altLang="zh-CN" sz="105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4" name="椭圆 23">
              <a:extLst>
                <a:ext uri="{FF2B5EF4-FFF2-40B4-BE49-F238E27FC236}">
                  <a16:creationId xmlns:a16="http://schemas.microsoft.com/office/drawing/2014/main" id="{AE1361D4-0E34-4FB1-B1B9-35C03D50E5FD}"/>
                </a:ext>
              </a:extLst>
            </p:cNvPr>
            <p:cNvSpPr/>
            <p:nvPr/>
          </p:nvSpPr>
          <p:spPr>
            <a:xfrm>
              <a:off x="6140874" y="1855696"/>
              <a:ext cx="764318" cy="764554"/>
            </a:xfrm>
            <a:prstGeom prst="ellipse">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t>01</a:t>
              </a:r>
              <a:endParaRPr lang="zh-CN" altLang="en-US" sz="2800" dirty="0"/>
            </a:p>
          </p:txBody>
        </p:sp>
        <p:sp>
          <p:nvSpPr>
            <p:cNvPr id="25" name="Rectangle 24">
              <a:extLst>
                <a:ext uri="{FF2B5EF4-FFF2-40B4-BE49-F238E27FC236}">
                  <a16:creationId xmlns:a16="http://schemas.microsoft.com/office/drawing/2014/main" id="{FBC3A641-7CD7-4576-85F8-B989547A99D7}"/>
                </a:ext>
              </a:extLst>
            </p:cNvPr>
            <p:cNvSpPr>
              <a:spLocks noChangeArrowheads="1"/>
            </p:cNvSpPr>
            <p:nvPr/>
          </p:nvSpPr>
          <p:spPr bwMode="auto">
            <a:xfrm>
              <a:off x="7396538" y="3011411"/>
              <a:ext cx="4039968" cy="1003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rPr>
                <a:t>TOPIC HEADER HERE</a:t>
              </a:r>
              <a:endParaRPr lang="zh-CN" altLang="en-US" sz="1200" dirty="0">
                <a:solidFill>
                  <a:schemeClr val="bg1">
                    <a:lumMod val="50000"/>
                  </a:schemeClr>
                </a:solidFill>
              </a:endParaRPr>
            </a:p>
            <a:p>
              <a:pPr>
                <a:lnSpc>
                  <a:spcPct val="120000"/>
                </a:lnSpc>
                <a:spcBef>
                  <a:spcPts val="300"/>
                </a:spcBef>
              </a:pPr>
              <a:r>
                <a:rPr lang="en-US" altLang="zh-CN" sz="105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6" name="椭圆 25">
              <a:extLst>
                <a:ext uri="{FF2B5EF4-FFF2-40B4-BE49-F238E27FC236}">
                  <a16:creationId xmlns:a16="http://schemas.microsoft.com/office/drawing/2014/main" id="{F3BF6225-5333-4FD0-9C7B-175147502416}"/>
                </a:ext>
              </a:extLst>
            </p:cNvPr>
            <p:cNvSpPr/>
            <p:nvPr/>
          </p:nvSpPr>
          <p:spPr>
            <a:xfrm>
              <a:off x="6140874" y="3152207"/>
              <a:ext cx="764318" cy="764554"/>
            </a:xfrm>
            <a:prstGeom prst="ellipse">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t>02</a:t>
              </a:r>
              <a:endParaRPr lang="zh-CN" altLang="en-US" sz="2800" dirty="0"/>
            </a:p>
          </p:txBody>
        </p:sp>
        <p:sp>
          <p:nvSpPr>
            <p:cNvPr id="27" name="Rectangle 24">
              <a:extLst>
                <a:ext uri="{FF2B5EF4-FFF2-40B4-BE49-F238E27FC236}">
                  <a16:creationId xmlns:a16="http://schemas.microsoft.com/office/drawing/2014/main" id="{1626F7FE-E8B8-4A74-A91B-7FD42053EFAA}"/>
                </a:ext>
              </a:extLst>
            </p:cNvPr>
            <p:cNvSpPr>
              <a:spLocks noChangeArrowheads="1"/>
            </p:cNvSpPr>
            <p:nvPr/>
          </p:nvSpPr>
          <p:spPr bwMode="auto">
            <a:xfrm>
              <a:off x="7396538" y="4297873"/>
              <a:ext cx="4039968" cy="1003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rPr>
                <a:t>TOPIC HEADER HERE</a:t>
              </a:r>
              <a:endParaRPr lang="zh-CN" altLang="en-US" sz="1200" dirty="0">
                <a:solidFill>
                  <a:schemeClr val="bg1">
                    <a:lumMod val="50000"/>
                  </a:schemeClr>
                </a:solidFill>
              </a:endParaRPr>
            </a:p>
            <a:p>
              <a:pPr>
                <a:lnSpc>
                  <a:spcPct val="120000"/>
                </a:lnSpc>
                <a:spcBef>
                  <a:spcPts val="300"/>
                </a:spcBef>
              </a:pPr>
              <a:r>
                <a:rPr lang="en-US" altLang="zh-CN" sz="105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8" name="椭圆 27">
              <a:extLst>
                <a:ext uri="{FF2B5EF4-FFF2-40B4-BE49-F238E27FC236}">
                  <a16:creationId xmlns:a16="http://schemas.microsoft.com/office/drawing/2014/main" id="{696059AC-CDDC-4B6B-B99C-E989D3AE5D02}"/>
                </a:ext>
              </a:extLst>
            </p:cNvPr>
            <p:cNvSpPr/>
            <p:nvPr/>
          </p:nvSpPr>
          <p:spPr>
            <a:xfrm>
              <a:off x="6140874" y="4438669"/>
              <a:ext cx="764318" cy="764554"/>
            </a:xfrm>
            <a:prstGeom prst="ellipse">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t>03</a:t>
              </a:r>
              <a:endParaRPr lang="zh-CN" altLang="en-US" sz="2800" dirty="0"/>
            </a:p>
          </p:txBody>
        </p:sp>
        <p:sp>
          <p:nvSpPr>
            <p:cNvPr id="29" name="Rectangle 24">
              <a:extLst>
                <a:ext uri="{FF2B5EF4-FFF2-40B4-BE49-F238E27FC236}">
                  <a16:creationId xmlns:a16="http://schemas.microsoft.com/office/drawing/2014/main" id="{2A55504F-69B5-45CC-9CDB-E1C88283441A}"/>
                </a:ext>
              </a:extLst>
            </p:cNvPr>
            <p:cNvSpPr>
              <a:spLocks noChangeArrowheads="1"/>
            </p:cNvSpPr>
            <p:nvPr/>
          </p:nvSpPr>
          <p:spPr bwMode="auto">
            <a:xfrm>
              <a:off x="7396538" y="5594383"/>
              <a:ext cx="4039968" cy="1003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rPr>
                <a:t>TOPIC HEADER HERE</a:t>
              </a:r>
              <a:endParaRPr lang="zh-CN" altLang="en-US" sz="1200" dirty="0">
                <a:solidFill>
                  <a:schemeClr val="bg1">
                    <a:lumMod val="50000"/>
                  </a:schemeClr>
                </a:solidFill>
              </a:endParaRPr>
            </a:p>
            <a:p>
              <a:pPr>
                <a:lnSpc>
                  <a:spcPct val="120000"/>
                </a:lnSpc>
                <a:spcBef>
                  <a:spcPts val="300"/>
                </a:spcBef>
              </a:pPr>
              <a:r>
                <a:rPr lang="en-US" altLang="zh-CN" sz="105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0" name="椭圆 29">
              <a:extLst>
                <a:ext uri="{FF2B5EF4-FFF2-40B4-BE49-F238E27FC236}">
                  <a16:creationId xmlns:a16="http://schemas.microsoft.com/office/drawing/2014/main" id="{74E29969-C795-4232-A863-C69223F18446}"/>
                </a:ext>
              </a:extLst>
            </p:cNvPr>
            <p:cNvSpPr/>
            <p:nvPr/>
          </p:nvSpPr>
          <p:spPr>
            <a:xfrm>
              <a:off x="6140874" y="5735178"/>
              <a:ext cx="764318" cy="764554"/>
            </a:xfrm>
            <a:prstGeom prst="ellipse">
              <a:avLst/>
            </a:prstGeom>
            <a:solidFill>
              <a:srgbClr val="EF454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t>04</a:t>
              </a:r>
              <a:endParaRPr lang="zh-CN" altLang="en-US" sz="2800" dirty="0"/>
            </a:p>
          </p:txBody>
        </p:sp>
      </p:grpSp>
    </p:spTree>
    <p:extLst>
      <p:ext uri="{BB962C8B-B14F-4D97-AF65-F5344CB8AC3E}">
        <p14:creationId xmlns:p14="http://schemas.microsoft.com/office/powerpoint/2010/main" val="126317697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anim calcmode="lin" valueType="num">
                                      <p:cBhvr>
                                        <p:cTn id="18" dur="500" fill="hold"/>
                                        <p:tgtEl>
                                          <p:spTgt spid="22"/>
                                        </p:tgtEl>
                                        <p:attrNameLst>
                                          <p:attrName>ppt_x</p:attrName>
                                        </p:attrNameLst>
                                      </p:cBhvr>
                                      <p:tavLst>
                                        <p:tav tm="0">
                                          <p:val>
                                            <p:strVal val="#ppt_x"/>
                                          </p:val>
                                        </p:tav>
                                        <p:tav tm="100000">
                                          <p:val>
                                            <p:strVal val="#ppt_x"/>
                                          </p:val>
                                        </p:tav>
                                      </p:tavLst>
                                    </p:anim>
                                    <p:anim calcmode="lin" valueType="num">
                                      <p:cBhvr>
                                        <p:cTn id="19"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7" name="Group 11">
            <a:extLst>
              <a:ext uri="{FF2B5EF4-FFF2-40B4-BE49-F238E27FC236}">
                <a16:creationId xmlns:a16="http://schemas.microsoft.com/office/drawing/2014/main" id="{218F5FFF-CCB6-42F8-A111-BD7A44BA3406}"/>
              </a:ext>
            </a:extLst>
          </p:cNvPr>
          <p:cNvGrpSpPr>
            <a:grpSpLocks/>
          </p:cNvGrpSpPr>
          <p:nvPr/>
        </p:nvGrpSpPr>
        <p:grpSpPr bwMode="auto">
          <a:xfrm>
            <a:off x="1588023" y="4720689"/>
            <a:ext cx="4509061" cy="830296"/>
            <a:chOff x="6251067" y="5044369"/>
            <a:chExt cx="4555745" cy="837383"/>
          </a:xfrm>
        </p:grpSpPr>
        <p:sp>
          <p:nvSpPr>
            <p:cNvPr id="10" name="Text Placeholder 32">
              <a:extLst>
                <a:ext uri="{FF2B5EF4-FFF2-40B4-BE49-F238E27FC236}">
                  <a16:creationId xmlns:a16="http://schemas.microsoft.com/office/drawing/2014/main" id="{0E217A58-0618-4C79-AD48-5053E04B9424}"/>
                </a:ext>
              </a:extLst>
            </p:cNvPr>
            <p:cNvSpPr txBox="1">
              <a:spLocks/>
            </p:cNvSpPr>
            <p:nvPr/>
          </p:nvSpPr>
          <p:spPr bwMode="auto">
            <a:xfrm>
              <a:off x="6251067" y="5365166"/>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Text Placeholder 33">
              <a:extLst>
                <a:ext uri="{FF2B5EF4-FFF2-40B4-BE49-F238E27FC236}">
                  <a16:creationId xmlns:a16="http://schemas.microsoft.com/office/drawing/2014/main" id="{6EA6C5DD-929F-4205-B189-847069CC7C23}"/>
                </a:ext>
              </a:extLst>
            </p:cNvPr>
            <p:cNvSpPr txBox="1">
              <a:spLocks/>
            </p:cNvSpPr>
            <p:nvPr/>
          </p:nvSpPr>
          <p:spPr>
            <a:xfrm>
              <a:off x="6515467" y="5044369"/>
              <a:ext cx="4291345" cy="304368"/>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Roboto Condensed" panose="02000000000000000000" pitchFamily="2" charset="0"/>
                  <a:cs typeface="Arial"/>
                </a:rPr>
                <a:t>加入标题</a:t>
              </a:r>
              <a:endParaRPr lang="en-AU" altLang="zh-CN" sz="2400" dirty="0">
                <a:solidFill>
                  <a:schemeClr val="bg1">
                    <a:lumMod val="50000"/>
                  </a:schemeClr>
                </a:solidFill>
                <a:latin typeface="Roboto Condensed" panose="02000000000000000000" pitchFamily="2" charset="0"/>
                <a:cs typeface="Arial"/>
              </a:endParaRPr>
            </a:p>
          </p:txBody>
        </p:sp>
        <p:cxnSp>
          <p:nvCxnSpPr>
            <p:cNvPr id="12" name="Straight Connector 14">
              <a:extLst>
                <a:ext uri="{FF2B5EF4-FFF2-40B4-BE49-F238E27FC236}">
                  <a16:creationId xmlns:a16="http://schemas.microsoft.com/office/drawing/2014/main" id="{564E659F-7FEC-4E60-ABBE-6E4378B5CD17}"/>
                </a:ext>
              </a:extLst>
            </p:cNvPr>
            <p:cNvCxnSpPr/>
            <p:nvPr/>
          </p:nvCxnSpPr>
          <p:spPr>
            <a:xfrm>
              <a:off x="6328128" y="5082415"/>
              <a:ext cx="0" cy="718118"/>
            </a:xfrm>
            <a:prstGeom prst="line">
              <a:avLst/>
            </a:prstGeom>
            <a:ln w="50800">
              <a:solidFill>
                <a:srgbClr val="EF4546"/>
              </a:solidFill>
            </a:ln>
          </p:spPr>
          <p:style>
            <a:lnRef idx="1">
              <a:schemeClr val="accent1"/>
            </a:lnRef>
            <a:fillRef idx="0">
              <a:schemeClr val="accent1"/>
            </a:fillRef>
            <a:effectRef idx="0">
              <a:schemeClr val="accent1"/>
            </a:effectRef>
            <a:fontRef idx="minor">
              <a:schemeClr val="tx1"/>
            </a:fontRef>
          </p:style>
        </p:cxnSp>
      </p:grpSp>
      <p:grpSp>
        <p:nvGrpSpPr>
          <p:cNvPr id="13" name="Group 15">
            <a:extLst>
              <a:ext uri="{FF2B5EF4-FFF2-40B4-BE49-F238E27FC236}">
                <a16:creationId xmlns:a16="http://schemas.microsoft.com/office/drawing/2014/main" id="{2914A79F-D0B6-4ED4-91B8-0C06EBA6354B}"/>
              </a:ext>
            </a:extLst>
          </p:cNvPr>
          <p:cNvGrpSpPr>
            <a:grpSpLocks/>
          </p:cNvGrpSpPr>
          <p:nvPr/>
        </p:nvGrpSpPr>
        <p:grpSpPr bwMode="auto">
          <a:xfrm>
            <a:off x="1602536" y="3925298"/>
            <a:ext cx="4494547" cy="828726"/>
            <a:chOff x="6265731" y="3983398"/>
            <a:chExt cx="4541081" cy="837411"/>
          </a:xfrm>
        </p:grpSpPr>
        <p:sp>
          <p:nvSpPr>
            <p:cNvPr id="14" name="Text Placeholder 32">
              <a:extLst>
                <a:ext uri="{FF2B5EF4-FFF2-40B4-BE49-F238E27FC236}">
                  <a16:creationId xmlns:a16="http://schemas.microsoft.com/office/drawing/2014/main" id="{B8595B57-61CD-4246-8DE9-2F571875B7B9}"/>
                </a:ext>
              </a:extLst>
            </p:cNvPr>
            <p:cNvSpPr txBox="1">
              <a:spLocks/>
            </p:cNvSpPr>
            <p:nvPr/>
          </p:nvSpPr>
          <p:spPr bwMode="auto">
            <a:xfrm>
              <a:off x="6265731" y="4304223"/>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 Placeholder 33">
              <a:extLst>
                <a:ext uri="{FF2B5EF4-FFF2-40B4-BE49-F238E27FC236}">
                  <a16:creationId xmlns:a16="http://schemas.microsoft.com/office/drawing/2014/main" id="{5DFF9670-41FD-480D-884D-92473C1429B3}"/>
                </a:ext>
              </a:extLst>
            </p:cNvPr>
            <p:cNvSpPr txBox="1">
              <a:spLocks/>
            </p:cNvSpPr>
            <p:nvPr/>
          </p:nvSpPr>
          <p:spPr>
            <a:xfrm>
              <a:off x="6515467" y="3983398"/>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Roboto Condensed" panose="02000000000000000000" pitchFamily="2" charset="0"/>
                  <a:cs typeface="Arial"/>
                </a:rPr>
                <a:t>加入标题</a:t>
              </a:r>
              <a:endParaRPr lang="en-AU" altLang="zh-CN" sz="2400" dirty="0">
                <a:solidFill>
                  <a:schemeClr val="bg1">
                    <a:lumMod val="50000"/>
                  </a:schemeClr>
                </a:solidFill>
                <a:latin typeface="Roboto Condensed" panose="02000000000000000000" pitchFamily="2" charset="0"/>
                <a:cs typeface="Arial"/>
              </a:endParaRPr>
            </a:p>
          </p:txBody>
        </p:sp>
        <p:cxnSp>
          <p:nvCxnSpPr>
            <p:cNvPr id="16" name="Straight Connector 18">
              <a:extLst>
                <a:ext uri="{FF2B5EF4-FFF2-40B4-BE49-F238E27FC236}">
                  <a16:creationId xmlns:a16="http://schemas.microsoft.com/office/drawing/2014/main" id="{EC7A8DDA-F38F-429A-BF44-8FD1445C7DB1}"/>
                </a:ext>
              </a:extLst>
            </p:cNvPr>
            <p:cNvCxnSpPr/>
            <p:nvPr/>
          </p:nvCxnSpPr>
          <p:spPr>
            <a:xfrm>
              <a:off x="6328128" y="4002458"/>
              <a:ext cx="0" cy="717916"/>
            </a:xfrm>
            <a:prstGeom prst="line">
              <a:avLst/>
            </a:prstGeom>
            <a:ln w="50800">
              <a:solidFill>
                <a:srgbClr val="A2CC4E"/>
              </a:solidFill>
            </a:ln>
          </p:spPr>
          <p:style>
            <a:lnRef idx="1">
              <a:schemeClr val="accent1"/>
            </a:lnRef>
            <a:fillRef idx="0">
              <a:schemeClr val="accent1"/>
            </a:fillRef>
            <a:effectRef idx="0">
              <a:schemeClr val="accent1"/>
            </a:effectRef>
            <a:fontRef idx="minor">
              <a:schemeClr val="tx1"/>
            </a:fontRef>
          </p:style>
        </p:cxnSp>
      </p:grpSp>
      <p:grpSp>
        <p:nvGrpSpPr>
          <p:cNvPr id="17" name="Group 19">
            <a:extLst>
              <a:ext uri="{FF2B5EF4-FFF2-40B4-BE49-F238E27FC236}">
                <a16:creationId xmlns:a16="http://schemas.microsoft.com/office/drawing/2014/main" id="{F1FFABB5-5005-4EAA-B58C-3E5160AD5158}"/>
              </a:ext>
            </a:extLst>
          </p:cNvPr>
          <p:cNvGrpSpPr>
            <a:grpSpLocks/>
          </p:cNvGrpSpPr>
          <p:nvPr/>
        </p:nvGrpSpPr>
        <p:grpSpPr bwMode="auto">
          <a:xfrm>
            <a:off x="1602536" y="3129714"/>
            <a:ext cx="4494547" cy="828726"/>
            <a:chOff x="6265731" y="2922427"/>
            <a:chExt cx="4541081" cy="837411"/>
          </a:xfrm>
        </p:grpSpPr>
        <p:sp>
          <p:nvSpPr>
            <p:cNvPr id="18" name="Text Placeholder 32">
              <a:extLst>
                <a:ext uri="{FF2B5EF4-FFF2-40B4-BE49-F238E27FC236}">
                  <a16:creationId xmlns:a16="http://schemas.microsoft.com/office/drawing/2014/main" id="{9851F256-C48D-454C-92CB-FB68A5968B1F}"/>
                </a:ext>
              </a:extLst>
            </p:cNvPr>
            <p:cNvSpPr txBox="1">
              <a:spLocks/>
            </p:cNvSpPr>
            <p:nvPr/>
          </p:nvSpPr>
          <p:spPr bwMode="auto">
            <a:xfrm>
              <a:off x="6265731" y="3243252"/>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 Placeholder 33">
              <a:extLst>
                <a:ext uri="{FF2B5EF4-FFF2-40B4-BE49-F238E27FC236}">
                  <a16:creationId xmlns:a16="http://schemas.microsoft.com/office/drawing/2014/main" id="{42B425FD-8480-49C8-B397-301C61450393}"/>
                </a:ext>
              </a:extLst>
            </p:cNvPr>
            <p:cNvSpPr txBox="1">
              <a:spLocks/>
            </p:cNvSpPr>
            <p:nvPr/>
          </p:nvSpPr>
          <p:spPr>
            <a:xfrm>
              <a:off x="6515467" y="2922427"/>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Roboto Condensed" panose="02000000000000000000" pitchFamily="2" charset="0"/>
                  <a:cs typeface="Arial"/>
                </a:rPr>
                <a:t>加入标题</a:t>
              </a:r>
              <a:endParaRPr lang="en-AU" altLang="zh-CN" sz="2400" dirty="0">
                <a:solidFill>
                  <a:schemeClr val="bg1">
                    <a:lumMod val="50000"/>
                  </a:schemeClr>
                </a:solidFill>
                <a:latin typeface="Roboto Condensed" panose="02000000000000000000" pitchFamily="2" charset="0"/>
                <a:cs typeface="Arial"/>
              </a:endParaRPr>
            </a:p>
          </p:txBody>
        </p:sp>
        <p:cxnSp>
          <p:nvCxnSpPr>
            <p:cNvPr id="20" name="Straight Connector 22">
              <a:extLst>
                <a:ext uri="{FF2B5EF4-FFF2-40B4-BE49-F238E27FC236}">
                  <a16:creationId xmlns:a16="http://schemas.microsoft.com/office/drawing/2014/main" id="{20FB4109-F63B-41C9-85DB-C32B774D4FB1}"/>
                </a:ext>
              </a:extLst>
            </p:cNvPr>
            <p:cNvCxnSpPr/>
            <p:nvPr/>
          </p:nvCxnSpPr>
          <p:spPr>
            <a:xfrm>
              <a:off x="6328128" y="2943075"/>
              <a:ext cx="0" cy="717916"/>
            </a:xfrm>
            <a:prstGeom prst="line">
              <a:avLst/>
            </a:prstGeom>
            <a:ln w="50800">
              <a:solidFill>
                <a:srgbClr val="EF4546"/>
              </a:solidFill>
            </a:ln>
          </p:spPr>
          <p:style>
            <a:lnRef idx="1">
              <a:schemeClr val="accent1"/>
            </a:lnRef>
            <a:fillRef idx="0">
              <a:schemeClr val="accent1"/>
            </a:fillRef>
            <a:effectRef idx="0">
              <a:schemeClr val="accent1"/>
            </a:effectRef>
            <a:fontRef idx="minor">
              <a:schemeClr val="tx1"/>
            </a:fontRef>
          </p:style>
        </p:cxnSp>
      </p:grpSp>
      <p:grpSp>
        <p:nvGrpSpPr>
          <p:cNvPr id="21" name="Group 23">
            <a:extLst>
              <a:ext uri="{FF2B5EF4-FFF2-40B4-BE49-F238E27FC236}">
                <a16:creationId xmlns:a16="http://schemas.microsoft.com/office/drawing/2014/main" id="{45B36939-35E1-433D-8906-3BFFEC25FE09}"/>
              </a:ext>
            </a:extLst>
          </p:cNvPr>
          <p:cNvGrpSpPr>
            <a:grpSpLocks/>
          </p:cNvGrpSpPr>
          <p:nvPr/>
        </p:nvGrpSpPr>
        <p:grpSpPr bwMode="auto">
          <a:xfrm>
            <a:off x="1602536" y="2335321"/>
            <a:ext cx="4494547" cy="828726"/>
            <a:chOff x="6265731" y="1863304"/>
            <a:chExt cx="4541081" cy="837411"/>
          </a:xfrm>
        </p:grpSpPr>
        <p:sp>
          <p:nvSpPr>
            <p:cNvPr id="22" name="Text Placeholder 32">
              <a:extLst>
                <a:ext uri="{FF2B5EF4-FFF2-40B4-BE49-F238E27FC236}">
                  <a16:creationId xmlns:a16="http://schemas.microsoft.com/office/drawing/2014/main" id="{4EA8DF07-D1F3-4E67-B52A-1C07169A48C4}"/>
                </a:ext>
              </a:extLst>
            </p:cNvPr>
            <p:cNvSpPr txBox="1">
              <a:spLocks/>
            </p:cNvSpPr>
            <p:nvPr/>
          </p:nvSpPr>
          <p:spPr bwMode="auto">
            <a:xfrm>
              <a:off x="6265731" y="2184129"/>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Text Placeholder 33">
              <a:extLst>
                <a:ext uri="{FF2B5EF4-FFF2-40B4-BE49-F238E27FC236}">
                  <a16:creationId xmlns:a16="http://schemas.microsoft.com/office/drawing/2014/main" id="{B382E419-283E-4D6D-B348-7E5F4E2332B8}"/>
                </a:ext>
              </a:extLst>
            </p:cNvPr>
            <p:cNvSpPr txBox="1">
              <a:spLocks/>
            </p:cNvSpPr>
            <p:nvPr/>
          </p:nvSpPr>
          <p:spPr>
            <a:xfrm>
              <a:off x="6515467" y="1863304"/>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Roboto Condensed" panose="02000000000000000000" pitchFamily="2" charset="0"/>
                  <a:cs typeface="Arial"/>
                </a:rPr>
                <a:t>加入标题</a:t>
              </a:r>
              <a:endParaRPr lang="en-AU" sz="2400" dirty="0">
                <a:solidFill>
                  <a:schemeClr val="bg1">
                    <a:lumMod val="50000"/>
                  </a:schemeClr>
                </a:solidFill>
                <a:latin typeface="Roboto Condensed" panose="02000000000000000000" pitchFamily="2" charset="0"/>
                <a:cs typeface="Arial"/>
              </a:endParaRPr>
            </a:p>
          </p:txBody>
        </p:sp>
        <p:cxnSp>
          <p:nvCxnSpPr>
            <p:cNvPr id="24" name="Straight Connector 26">
              <a:extLst>
                <a:ext uri="{FF2B5EF4-FFF2-40B4-BE49-F238E27FC236}">
                  <a16:creationId xmlns:a16="http://schemas.microsoft.com/office/drawing/2014/main" id="{ADD6A5AD-8DA2-42C1-86E6-F5B769AD25FF}"/>
                </a:ext>
              </a:extLst>
            </p:cNvPr>
            <p:cNvCxnSpPr/>
            <p:nvPr/>
          </p:nvCxnSpPr>
          <p:spPr>
            <a:xfrm>
              <a:off x="6328128" y="1863304"/>
              <a:ext cx="0" cy="717916"/>
            </a:xfrm>
            <a:prstGeom prst="line">
              <a:avLst/>
            </a:prstGeom>
            <a:ln w="50800">
              <a:solidFill>
                <a:srgbClr val="A2CC4E"/>
              </a:solidFill>
            </a:ln>
          </p:spPr>
          <p:style>
            <a:lnRef idx="1">
              <a:schemeClr val="accent1"/>
            </a:lnRef>
            <a:fillRef idx="0">
              <a:schemeClr val="accent1"/>
            </a:fillRef>
            <a:effectRef idx="0">
              <a:schemeClr val="accent1"/>
            </a:effectRef>
            <a:fontRef idx="minor">
              <a:schemeClr val="tx1"/>
            </a:fontRef>
          </p:style>
        </p:cxnSp>
      </p:grpSp>
      <p:sp>
        <p:nvSpPr>
          <p:cNvPr id="25" name="Ellipse 28">
            <a:extLst>
              <a:ext uri="{FF2B5EF4-FFF2-40B4-BE49-F238E27FC236}">
                <a16:creationId xmlns:a16="http://schemas.microsoft.com/office/drawing/2014/main" id="{F8CA4053-E926-40E0-8D0B-6F079E5FBE7D}"/>
              </a:ext>
            </a:extLst>
          </p:cNvPr>
          <p:cNvSpPr/>
          <p:nvPr/>
        </p:nvSpPr>
        <p:spPr>
          <a:xfrm>
            <a:off x="8748712" y="2070158"/>
            <a:ext cx="1562100" cy="1562100"/>
          </a:xfrm>
          <a:prstGeom prst="ellipse">
            <a:avLst/>
          </a:prstGeom>
          <a:solidFill>
            <a:srgbClr val="EF4546"/>
          </a:solidFill>
          <a:ln w="76200">
            <a:noFill/>
          </a:ln>
          <a:extLst/>
        </p:spPr>
        <p:txBody>
          <a:bodyPr anchor="ctr" anchorCtr="1"/>
          <a:lstStyle/>
          <a:p>
            <a:pPr algn="ctr">
              <a:defRPr/>
            </a:pPr>
            <a:r>
              <a:rPr lang="zh-CN" altLang="en-US" sz="2400" dirty="0">
                <a:solidFill>
                  <a:schemeClr val="bg1"/>
                </a:solidFill>
                <a:latin typeface="+mn-ea"/>
              </a:rPr>
              <a:t>劣势</a:t>
            </a:r>
            <a:endParaRPr lang="fr-FR" altLang="zh-CN" sz="2400" dirty="0">
              <a:solidFill>
                <a:schemeClr val="bg1"/>
              </a:solidFill>
              <a:latin typeface="+mn-ea"/>
            </a:endParaRPr>
          </a:p>
        </p:txBody>
      </p:sp>
      <p:sp>
        <p:nvSpPr>
          <p:cNvPr id="26" name="Freeform 95">
            <a:extLst>
              <a:ext uri="{FF2B5EF4-FFF2-40B4-BE49-F238E27FC236}">
                <a16:creationId xmlns:a16="http://schemas.microsoft.com/office/drawing/2014/main" id="{F0C6074A-A784-4BDC-ADC6-D1B8EAE58EAD}"/>
              </a:ext>
            </a:extLst>
          </p:cNvPr>
          <p:cNvSpPr>
            <a:spLocks/>
          </p:cNvSpPr>
          <p:nvPr/>
        </p:nvSpPr>
        <p:spPr bwMode="auto">
          <a:xfrm>
            <a:off x="9825038" y="2005072"/>
            <a:ext cx="485775" cy="490537"/>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rgbClr val="EF4546"/>
          </a:solidFill>
          <a:ln w="38100">
            <a:solidFill>
              <a:srgbClr val="F7F7F7"/>
            </a:solidFill>
            <a:round/>
            <a:headEnd/>
            <a:tailEnd/>
          </a:ln>
        </p:spPr>
        <p:txBody>
          <a:bodyPr anchor="ctr" anchorCtr="1"/>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fr-FR" altLang="zh-CN" sz="2400" dirty="0">
                <a:solidFill>
                  <a:schemeClr val="bg1"/>
                </a:solidFill>
                <a:latin typeface="+mj-lt"/>
                <a:ea typeface="微软雅黑" panose="020B0503020204020204" pitchFamily="34" charset="-122"/>
              </a:rPr>
              <a:t>W</a:t>
            </a:r>
          </a:p>
        </p:txBody>
      </p:sp>
      <p:sp>
        <p:nvSpPr>
          <p:cNvPr id="27" name="Freeform 185">
            <a:extLst>
              <a:ext uri="{FF2B5EF4-FFF2-40B4-BE49-F238E27FC236}">
                <a16:creationId xmlns:a16="http://schemas.microsoft.com/office/drawing/2014/main" id="{F52F62DC-2170-4FAD-B2C6-23FD01AA5CDF}"/>
              </a:ext>
            </a:extLst>
          </p:cNvPr>
          <p:cNvSpPr>
            <a:spLocks/>
          </p:cNvSpPr>
          <p:nvPr/>
        </p:nvSpPr>
        <p:spPr bwMode="auto">
          <a:xfrm flipH="1">
            <a:off x="10067924" y="2335272"/>
            <a:ext cx="501650" cy="1246187"/>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rgbClr val="EF4546"/>
          </a:solidFill>
          <a:ln w="9525">
            <a:solidFill>
              <a:schemeClr val="bg1"/>
            </a:solidFill>
            <a:round/>
            <a:headEnd/>
            <a:tailEnd/>
          </a:ln>
        </p:spPr>
        <p:txBody>
          <a:bodyPr/>
          <a:lstStyle/>
          <a:p>
            <a:endParaRPr lang="zh-CN" altLang="en-US"/>
          </a:p>
        </p:txBody>
      </p:sp>
      <p:sp>
        <p:nvSpPr>
          <p:cNvPr id="28" name="Ellipse 28">
            <a:extLst>
              <a:ext uri="{FF2B5EF4-FFF2-40B4-BE49-F238E27FC236}">
                <a16:creationId xmlns:a16="http://schemas.microsoft.com/office/drawing/2014/main" id="{4637601F-CF62-44C5-82C1-1D65B6FD3DD6}"/>
              </a:ext>
            </a:extLst>
          </p:cNvPr>
          <p:cNvSpPr/>
          <p:nvPr/>
        </p:nvSpPr>
        <p:spPr>
          <a:xfrm>
            <a:off x="6891338" y="2070158"/>
            <a:ext cx="1563687" cy="1562100"/>
          </a:xfrm>
          <a:prstGeom prst="ellipse">
            <a:avLst/>
          </a:prstGeom>
          <a:solidFill>
            <a:srgbClr val="A2CC4E"/>
          </a:solidFill>
          <a:ln w="76200">
            <a:noFill/>
          </a:ln>
          <a:extLst/>
        </p:spPr>
        <p:txBody>
          <a:bodyPr anchor="ctr" anchorCtr="1"/>
          <a:lstStyle/>
          <a:p>
            <a:pPr algn="ctr">
              <a:defRPr/>
            </a:pPr>
            <a:r>
              <a:rPr lang="zh-CN" altLang="en-US" sz="2400" dirty="0">
                <a:solidFill>
                  <a:schemeClr val="bg1"/>
                </a:solidFill>
                <a:latin typeface="+mn-ea"/>
              </a:rPr>
              <a:t>优势</a:t>
            </a:r>
            <a:endParaRPr lang="fr-FR" sz="2400" dirty="0">
              <a:solidFill>
                <a:schemeClr val="bg1"/>
              </a:solidFill>
              <a:latin typeface="+mn-ea"/>
            </a:endParaRPr>
          </a:p>
        </p:txBody>
      </p:sp>
      <p:sp>
        <p:nvSpPr>
          <p:cNvPr id="29" name="Freeform 95">
            <a:extLst>
              <a:ext uri="{FF2B5EF4-FFF2-40B4-BE49-F238E27FC236}">
                <a16:creationId xmlns:a16="http://schemas.microsoft.com/office/drawing/2014/main" id="{76B13B63-FB0E-4297-B7F7-2664B4D37EF1}"/>
              </a:ext>
            </a:extLst>
          </p:cNvPr>
          <p:cNvSpPr>
            <a:spLocks/>
          </p:cNvSpPr>
          <p:nvPr/>
        </p:nvSpPr>
        <p:spPr bwMode="auto">
          <a:xfrm flipH="1">
            <a:off x="6891337" y="2005072"/>
            <a:ext cx="487362" cy="490537"/>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rgbClr val="A2CC4E"/>
          </a:solidFill>
          <a:ln w="38100">
            <a:solidFill>
              <a:srgbClr val="F7F7F7"/>
            </a:solidFill>
            <a:round/>
            <a:headEnd/>
            <a:tailEnd/>
          </a:ln>
        </p:spPr>
        <p:txBody>
          <a:bodyPr anchor="ctr" anchorCtr="1"/>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fr-FR" altLang="zh-CN" sz="2400" dirty="0">
                <a:solidFill>
                  <a:schemeClr val="bg1"/>
                </a:solidFill>
                <a:latin typeface="+mj-lt"/>
                <a:ea typeface="微软雅黑" panose="020B0503020204020204" pitchFamily="34" charset="-122"/>
              </a:rPr>
              <a:t>S</a:t>
            </a:r>
          </a:p>
        </p:txBody>
      </p:sp>
      <p:sp>
        <p:nvSpPr>
          <p:cNvPr id="30" name="Freeform 185">
            <a:extLst>
              <a:ext uri="{FF2B5EF4-FFF2-40B4-BE49-F238E27FC236}">
                <a16:creationId xmlns:a16="http://schemas.microsoft.com/office/drawing/2014/main" id="{1B0E86C7-D6E9-4053-8701-84D728DFF4EE}"/>
              </a:ext>
            </a:extLst>
          </p:cNvPr>
          <p:cNvSpPr>
            <a:spLocks/>
          </p:cNvSpPr>
          <p:nvPr/>
        </p:nvSpPr>
        <p:spPr bwMode="auto">
          <a:xfrm>
            <a:off x="6634162" y="2335272"/>
            <a:ext cx="501650" cy="1246187"/>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rgbClr val="A2CC4E"/>
          </a:solidFill>
          <a:ln w="9525">
            <a:solidFill>
              <a:schemeClr val="bg1"/>
            </a:solidFill>
            <a:round/>
            <a:headEnd/>
            <a:tailEnd/>
          </a:ln>
        </p:spPr>
        <p:txBody>
          <a:bodyPr/>
          <a:lstStyle/>
          <a:p>
            <a:endParaRPr lang="zh-CN" altLang="en-US"/>
          </a:p>
        </p:txBody>
      </p:sp>
      <p:sp>
        <p:nvSpPr>
          <p:cNvPr id="31" name="Ellipse 28">
            <a:extLst>
              <a:ext uri="{FF2B5EF4-FFF2-40B4-BE49-F238E27FC236}">
                <a16:creationId xmlns:a16="http://schemas.microsoft.com/office/drawing/2014/main" id="{E55DCBC9-6C85-462A-A8E5-873A70DF19A3}"/>
              </a:ext>
            </a:extLst>
          </p:cNvPr>
          <p:cNvSpPr/>
          <p:nvPr/>
        </p:nvSpPr>
        <p:spPr>
          <a:xfrm>
            <a:off x="8748712" y="4016433"/>
            <a:ext cx="1562100" cy="1562100"/>
          </a:xfrm>
          <a:prstGeom prst="ellipse">
            <a:avLst/>
          </a:prstGeom>
          <a:solidFill>
            <a:srgbClr val="A2CC4E"/>
          </a:solidFill>
          <a:ln w="76200">
            <a:noFill/>
          </a:ln>
          <a:extLst/>
        </p:spPr>
        <p:txBody>
          <a:bodyPr anchor="ctr" anchorCtr="1"/>
          <a:lstStyle/>
          <a:p>
            <a:pPr algn="ctr">
              <a:defRPr/>
            </a:pPr>
            <a:r>
              <a:rPr lang="zh-CN" altLang="en-US" sz="2400" dirty="0">
                <a:solidFill>
                  <a:schemeClr val="bg1"/>
                </a:solidFill>
                <a:latin typeface="+mn-ea"/>
              </a:rPr>
              <a:t>威胁</a:t>
            </a:r>
            <a:endParaRPr lang="fr-FR" altLang="zh-CN" sz="2400" dirty="0">
              <a:solidFill>
                <a:schemeClr val="bg1"/>
              </a:solidFill>
              <a:latin typeface="+mn-ea"/>
            </a:endParaRPr>
          </a:p>
        </p:txBody>
      </p:sp>
      <p:sp>
        <p:nvSpPr>
          <p:cNvPr id="32" name="Freeform 95">
            <a:extLst>
              <a:ext uri="{FF2B5EF4-FFF2-40B4-BE49-F238E27FC236}">
                <a16:creationId xmlns:a16="http://schemas.microsoft.com/office/drawing/2014/main" id="{61B441BD-2312-4D4C-8237-8AE5F11C87AB}"/>
              </a:ext>
            </a:extLst>
          </p:cNvPr>
          <p:cNvSpPr>
            <a:spLocks/>
          </p:cNvSpPr>
          <p:nvPr/>
        </p:nvSpPr>
        <p:spPr bwMode="auto">
          <a:xfrm>
            <a:off x="9825038" y="3951347"/>
            <a:ext cx="485775" cy="490537"/>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rgbClr val="A2CC4E"/>
          </a:solidFill>
          <a:ln w="38100">
            <a:solidFill>
              <a:srgbClr val="F7F7F7"/>
            </a:solidFill>
            <a:round/>
            <a:headEnd/>
            <a:tailEnd/>
          </a:ln>
          <a:extLst/>
        </p:spPr>
        <p:txBody>
          <a:bodyPr anchor="ctr" anchorCtr="1"/>
          <a:lstStyle/>
          <a:p>
            <a:pPr>
              <a:defRPr/>
            </a:pPr>
            <a:r>
              <a:rPr lang="fr-FR" sz="2400" dirty="0">
                <a:solidFill>
                  <a:schemeClr val="bg1"/>
                </a:solidFill>
                <a:latin typeface="+mj-lt"/>
              </a:rPr>
              <a:t>T</a:t>
            </a:r>
          </a:p>
        </p:txBody>
      </p:sp>
      <p:sp>
        <p:nvSpPr>
          <p:cNvPr id="33" name="Freeform 185">
            <a:extLst>
              <a:ext uri="{FF2B5EF4-FFF2-40B4-BE49-F238E27FC236}">
                <a16:creationId xmlns:a16="http://schemas.microsoft.com/office/drawing/2014/main" id="{C82E2699-B418-4461-BAC4-B7D67A53DF9E}"/>
              </a:ext>
            </a:extLst>
          </p:cNvPr>
          <p:cNvSpPr>
            <a:spLocks/>
          </p:cNvSpPr>
          <p:nvPr/>
        </p:nvSpPr>
        <p:spPr bwMode="auto">
          <a:xfrm flipH="1">
            <a:off x="10067924" y="4281547"/>
            <a:ext cx="501650" cy="1246187"/>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rgbClr val="A2CC4E"/>
          </a:solidFill>
          <a:ln w="9525">
            <a:solidFill>
              <a:schemeClr val="bg1"/>
            </a:solidFill>
            <a:round/>
            <a:headEnd/>
            <a:tailEnd/>
          </a:ln>
          <a:extLst/>
        </p:spPr>
        <p:txBody>
          <a:bodyPr/>
          <a:lstStyle/>
          <a:p>
            <a:pPr>
              <a:defRPr/>
            </a:pPr>
            <a:endParaRPr lang="fr-FR" sz="500"/>
          </a:p>
        </p:txBody>
      </p:sp>
      <p:sp>
        <p:nvSpPr>
          <p:cNvPr id="34" name="Ellipse 28">
            <a:extLst>
              <a:ext uri="{FF2B5EF4-FFF2-40B4-BE49-F238E27FC236}">
                <a16:creationId xmlns:a16="http://schemas.microsoft.com/office/drawing/2014/main" id="{3B65FC70-C585-4198-BC10-FDA2D6AD4DB9}"/>
              </a:ext>
            </a:extLst>
          </p:cNvPr>
          <p:cNvSpPr/>
          <p:nvPr/>
        </p:nvSpPr>
        <p:spPr>
          <a:xfrm>
            <a:off x="6891338" y="4016433"/>
            <a:ext cx="1563687" cy="1562100"/>
          </a:xfrm>
          <a:prstGeom prst="ellipse">
            <a:avLst/>
          </a:prstGeom>
          <a:solidFill>
            <a:srgbClr val="EF4546"/>
          </a:solidFill>
          <a:ln w="76200">
            <a:noFill/>
          </a:ln>
          <a:extLst/>
        </p:spPr>
        <p:txBody>
          <a:bodyPr anchor="ctr" anchorCtr="1"/>
          <a:lstStyle/>
          <a:p>
            <a:pPr algn="ctr">
              <a:defRPr/>
            </a:pPr>
            <a:r>
              <a:rPr lang="zh-CN" altLang="en-US" sz="2400" dirty="0">
                <a:solidFill>
                  <a:schemeClr val="bg1"/>
                </a:solidFill>
                <a:latin typeface="+mn-ea"/>
              </a:rPr>
              <a:t>机会</a:t>
            </a:r>
            <a:endParaRPr lang="fr-FR" altLang="zh-CN" sz="2400" dirty="0">
              <a:solidFill>
                <a:schemeClr val="bg1"/>
              </a:solidFill>
              <a:latin typeface="+mn-ea"/>
            </a:endParaRPr>
          </a:p>
        </p:txBody>
      </p:sp>
      <p:sp>
        <p:nvSpPr>
          <p:cNvPr id="35" name="Freeform 95">
            <a:extLst>
              <a:ext uri="{FF2B5EF4-FFF2-40B4-BE49-F238E27FC236}">
                <a16:creationId xmlns:a16="http://schemas.microsoft.com/office/drawing/2014/main" id="{2A169813-BAD0-4A95-B766-106A70E38792}"/>
              </a:ext>
            </a:extLst>
          </p:cNvPr>
          <p:cNvSpPr>
            <a:spLocks/>
          </p:cNvSpPr>
          <p:nvPr/>
        </p:nvSpPr>
        <p:spPr bwMode="auto">
          <a:xfrm flipH="1">
            <a:off x="6891337" y="3951347"/>
            <a:ext cx="487362" cy="490537"/>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rgbClr val="EF4546"/>
          </a:solidFill>
          <a:ln w="38100">
            <a:solidFill>
              <a:srgbClr val="F7F7F7"/>
            </a:solidFill>
            <a:round/>
            <a:headEnd/>
            <a:tailEnd/>
          </a:ln>
          <a:extLst/>
        </p:spPr>
        <p:txBody>
          <a:bodyPr anchor="ctr" anchorCtr="1"/>
          <a:lstStyle/>
          <a:p>
            <a:pPr>
              <a:defRPr/>
            </a:pPr>
            <a:r>
              <a:rPr lang="fr-FR" sz="2400" dirty="0">
                <a:solidFill>
                  <a:schemeClr val="bg1"/>
                </a:solidFill>
                <a:latin typeface="+mj-lt"/>
              </a:rPr>
              <a:t>O</a:t>
            </a:r>
          </a:p>
        </p:txBody>
      </p:sp>
      <p:sp>
        <p:nvSpPr>
          <p:cNvPr id="36" name="Freeform 185">
            <a:extLst>
              <a:ext uri="{FF2B5EF4-FFF2-40B4-BE49-F238E27FC236}">
                <a16:creationId xmlns:a16="http://schemas.microsoft.com/office/drawing/2014/main" id="{6DD89461-F46C-4835-B482-795A30413D72}"/>
              </a:ext>
            </a:extLst>
          </p:cNvPr>
          <p:cNvSpPr>
            <a:spLocks/>
          </p:cNvSpPr>
          <p:nvPr/>
        </p:nvSpPr>
        <p:spPr bwMode="auto">
          <a:xfrm>
            <a:off x="6634162" y="4281547"/>
            <a:ext cx="501650" cy="1246187"/>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rgbClr val="EF4546"/>
          </a:solidFill>
          <a:ln w="9525">
            <a:solidFill>
              <a:schemeClr val="bg1"/>
            </a:solidFill>
            <a:round/>
            <a:headEnd/>
            <a:tailEnd/>
          </a:ln>
          <a:extLst/>
        </p:spPr>
        <p:txBody>
          <a:bodyPr/>
          <a:lstStyle/>
          <a:p>
            <a:pPr>
              <a:defRPr/>
            </a:pPr>
            <a:endParaRPr lang="fr-FR" sz="500"/>
          </a:p>
        </p:txBody>
      </p:sp>
      <p:cxnSp>
        <p:nvCxnSpPr>
          <p:cNvPr id="37" name="直接连接符 36">
            <a:extLst>
              <a:ext uri="{FF2B5EF4-FFF2-40B4-BE49-F238E27FC236}">
                <a16:creationId xmlns:a16="http://schemas.microsoft.com/office/drawing/2014/main" id="{BF18B615-78FD-4138-BB53-0A117E0138CF}"/>
              </a:ext>
            </a:extLst>
          </p:cNvPr>
          <p:cNvCxnSpPr/>
          <p:nvPr/>
        </p:nvCxnSpPr>
        <p:spPr>
          <a:xfrm>
            <a:off x="6634162" y="3856096"/>
            <a:ext cx="3935412" cy="0"/>
          </a:xfrm>
          <a:prstGeom prst="line">
            <a:avLst/>
          </a:prstGeom>
          <a:ln>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74AF2DE6-97BD-455A-B6B1-AF8EB3ACBCC0}"/>
              </a:ext>
            </a:extLst>
          </p:cNvPr>
          <p:cNvCxnSpPr/>
          <p:nvPr/>
        </p:nvCxnSpPr>
        <p:spPr>
          <a:xfrm>
            <a:off x="8602662" y="1908233"/>
            <a:ext cx="0" cy="3911600"/>
          </a:xfrm>
          <a:prstGeom prst="line">
            <a:avLst/>
          </a:prstGeom>
          <a:ln>
            <a:solidFill>
              <a:srgbClr val="DEDED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885022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childTnLst>
                          </p:cTn>
                        </p:par>
                        <p:par>
                          <p:cTn id="30" fill="hold">
                            <p:stCondLst>
                              <p:cond delay="30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29">
                                            <p:bg/>
                                          </p:spTgt>
                                        </p:tgtEl>
                                        <p:attrNameLst>
                                          <p:attrName>style.visibility</p:attrName>
                                        </p:attrNameLst>
                                      </p:cBhvr>
                                      <p:to>
                                        <p:strVal val="visible"/>
                                      </p:to>
                                    </p:set>
                                    <p:anim by="(-#ppt_w*2)" calcmode="lin" valueType="num">
                                      <p:cBhvr rctx="PPT">
                                        <p:cTn id="33" dur="500" autoRev="1" fill="hold">
                                          <p:stCondLst>
                                            <p:cond delay="0"/>
                                          </p:stCondLst>
                                        </p:cTn>
                                        <p:tgtEl>
                                          <p:spTgt spid="29">
                                            <p:bg/>
                                          </p:spTgt>
                                        </p:tgtEl>
                                        <p:attrNameLst>
                                          <p:attrName>ppt_w</p:attrName>
                                        </p:attrNameLst>
                                      </p:cBhvr>
                                    </p:anim>
                                    <p:anim by="(#ppt_w*0.50)" calcmode="lin" valueType="num">
                                      <p:cBhvr>
                                        <p:cTn id="34" dur="500" decel="50000" autoRev="1" fill="hold">
                                          <p:stCondLst>
                                            <p:cond delay="0"/>
                                          </p:stCondLst>
                                        </p:cTn>
                                        <p:tgtEl>
                                          <p:spTgt spid="29">
                                            <p:bg/>
                                          </p:spTgt>
                                        </p:tgtEl>
                                        <p:attrNameLst>
                                          <p:attrName>ppt_x</p:attrName>
                                        </p:attrNameLst>
                                      </p:cBhvr>
                                    </p:anim>
                                    <p:anim from="(-#ppt_h/2)" to="(#ppt_y)" calcmode="lin" valueType="num">
                                      <p:cBhvr>
                                        <p:cTn id="35" dur="1000" fill="hold">
                                          <p:stCondLst>
                                            <p:cond delay="0"/>
                                          </p:stCondLst>
                                        </p:cTn>
                                        <p:tgtEl>
                                          <p:spTgt spid="29">
                                            <p:bg/>
                                          </p:spTgt>
                                        </p:tgtEl>
                                        <p:attrNameLst>
                                          <p:attrName>ppt_y</p:attrName>
                                        </p:attrNameLst>
                                      </p:cBhvr>
                                    </p:anim>
                                    <p:animRot by="21600000">
                                      <p:cBhvr>
                                        <p:cTn id="36" dur="1000" fill="hold">
                                          <p:stCondLst>
                                            <p:cond delay="0"/>
                                          </p:stCondLst>
                                        </p:cTn>
                                        <p:tgtEl>
                                          <p:spTgt spid="29">
                                            <p:bg/>
                                          </p:spTgt>
                                        </p:tgtEl>
                                        <p:attrNameLst>
                                          <p:attrName>r</p:attrName>
                                        </p:attrNameLst>
                                      </p:cBhvr>
                                    </p:animRot>
                                  </p:childTnLst>
                                </p:cTn>
                              </p:par>
                              <p:par>
                                <p:cTn id="37" presetID="56" presetClass="entr" presetSubtype="0" fill="hold" grpId="0" nodeType="withEffect">
                                  <p:stCondLst>
                                    <p:cond delay="0"/>
                                  </p:stCondLst>
                                  <p:iterate type="lt">
                                    <p:tmPct val="10000"/>
                                  </p:iterate>
                                  <p:childTnLst>
                                    <p:set>
                                      <p:cBhvr>
                                        <p:cTn id="38" dur="1" fill="hold">
                                          <p:stCondLst>
                                            <p:cond delay="0"/>
                                          </p:stCondLst>
                                        </p:cTn>
                                        <p:tgtEl>
                                          <p:spTgt spid="29">
                                            <p:txEl>
                                              <p:pRg st="0" end="0"/>
                                            </p:txEl>
                                          </p:spTgt>
                                        </p:tgtEl>
                                        <p:attrNameLst>
                                          <p:attrName>style.visibility</p:attrName>
                                        </p:attrNameLst>
                                      </p:cBhvr>
                                      <p:to>
                                        <p:strVal val="visible"/>
                                      </p:to>
                                    </p:set>
                                    <p:anim by="(-#ppt_w*2)" calcmode="lin" valueType="num">
                                      <p:cBhvr rctx="PPT">
                                        <p:cTn id="39" dur="500" autoRev="1" fill="hold">
                                          <p:stCondLst>
                                            <p:cond delay="0"/>
                                          </p:stCondLst>
                                        </p:cTn>
                                        <p:tgtEl>
                                          <p:spTgt spid="29">
                                            <p:txEl>
                                              <p:pRg st="0" end="0"/>
                                            </p:txEl>
                                          </p:spTgt>
                                        </p:tgtEl>
                                        <p:attrNameLst>
                                          <p:attrName>ppt_w</p:attrName>
                                        </p:attrNameLst>
                                      </p:cBhvr>
                                    </p:anim>
                                    <p:anim by="(#ppt_w*0.50)" calcmode="lin" valueType="num">
                                      <p:cBhvr>
                                        <p:cTn id="40" dur="500" decel="50000" autoRev="1" fill="hold">
                                          <p:stCondLst>
                                            <p:cond delay="0"/>
                                          </p:stCondLst>
                                        </p:cTn>
                                        <p:tgtEl>
                                          <p:spTgt spid="29">
                                            <p:txEl>
                                              <p:pRg st="0" end="0"/>
                                            </p:txEl>
                                          </p:spTgt>
                                        </p:tgtEl>
                                        <p:attrNameLst>
                                          <p:attrName>ppt_x</p:attrName>
                                        </p:attrNameLst>
                                      </p:cBhvr>
                                    </p:anim>
                                    <p:anim from="(-#ppt_h/2)" to="(#ppt_y)" calcmode="lin" valueType="num">
                                      <p:cBhvr>
                                        <p:cTn id="41" dur="1000" fill="hold">
                                          <p:stCondLst>
                                            <p:cond delay="0"/>
                                          </p:stCondLst>
                                        </p:cTn>
                                        <p:tgtEl>
                                          <p:spTgt spid="29">
                                            <p:txEl>
                                              <p:pRg st="0" end="0"/>
                                            </p:txEl>
                                          </p:spTgt>
                                        </p:tgtEl>
                                        <p:attrNameLst>
                                          <p:attrName>ppt_y</p:attrName>
                                        </p:attrNameLst>
                                      </p:cBhvr>
                                    </p:anim>
                                    <p:animRot by="21600000">
                                      <p:cBhvr>
                                        <p:cTn id="42" dur="1000" fill="hold">
                                          <p:stCondLst>
                                            <p:cond delay="0"/>
                                          </p:stCondLst>
                                        </p:cTn>
                                        <p:tgtEl>
                                          <p:spTgt spid="29">
                                            <p:txEl>
                                              <p:pRg st="0" end="0"/>
                                            </p:txEl>
                                          </p:spTgt>
                                        </p:tgtEl>
                                        <p:attrNameLst>
                                          <p:attrName>r</p:attrName>
                                        </p:attrNameLst>
                                      </p:cBhvr>
                                    </p:animRot>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right)">
                                      <p:cBhvr>
                                        <p:cTn id="46" dur="500"/>
                                        <p:tgtEl>
                                          <p:spTgt spid="30"/>
                                        </p:tgtEl>
                                      </p:cBhvr>
                                    </p:animEffect>
                                  </p:childTnLst>
                                </p:cTn>
                              </p:par>
                            </p:childTnLst>
                          </p:cTn>
                        </p:par>
                        <p:par>
                          <p:cTn id="47" fill="hold">
                            <p:stCondLst>
                              <p:cond delay="4500"/>
                            </p:stCondLst>
                            <p:childTnLst>
                              <p:par>
                                <p:cTn id="48" presetID="53" presetClass="entr" presetSubtype="16"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childTnLst>
                          </p:cTn>
                        </p:par>
                        <p:par>
                          <p:cTn id="53" fill="hold">
                            <p:stCondLst>
                              <p:cond delay="5000"/>
                            </p:stCondLst>
                            <p:childTnLst>
                              <p:par>
                                <p:cTn id="54" presetID="56" presetClass="entr" presetSubtype="0" fill="hold" grpId="0" nodeType="afterEffect">
                                  <p:stCondLst>
                                    <p:cond delay="0"/>
                                  </p:stCondLst>
                                  <p:iterate type="lt">
                                    <p:tmPct val="10000"/>
                                  </p:iterate>
                                  <p:childTnLst>
                                    <p:set>
                                      <p:cBhvr>
                                        <p:cTn id="55" dur="1" fill="hold">
                                          <p:stCondLst>
                                            <p:cond delay="0"/>
                                          </p:stCondLst>
                                        </p:cTn>
                                        <p:tgtEl>
                                          <p:spTgt spid="26">
                                            <p:bg/>
                                          </p:spTgt>
                                        </p:tgtEl>
                                        <p:attrNameLst>
                                          <p:attrName>style.visibility</p:attrName>
                                        </p:attrNameLst>
                                      </p:cBhvr>
                                      <p:to>
                                        <p:strVal val="visible"/>
                                      </p:to>
                                    </p:set>
                                    <p:anim by="(-#ppt_w*2)" calcmode="lin" valueType="num">
                                      <p:cBhvr rctx="PPT">
                                        <p:cTn id="56" dur="500" autoRev="1" fill="hold">
                                          <p:stCondLst>
                                            <p:cond delay="0"/>
                                          </p:stCondLst>
                                        </p:cTn>
                                        <p:tgtEl>
                                          <p:spTgt spid="26">
                                            <p:bg/>
                                          </p:spTgt>
                                        </p:tgtEl>
                                        <p:attrNameLst>
                                          <p:attrName>ppt_w</p:attrName>
                                        </p:attrNameLst>
                                      </p:cBhvr>
                                    </p:anim>
                                    <p:anim by="(#ppt_w*0.50)" calcmode="lin" valueType="num">
                                      <p:cBhvr>
                                        <p:cTn id="57" dur="500" decel="50000" autoRev="1" fill="hold">
                                          <p:stCondLst>
                                            <p:cond delay="0"/>
                                          </p:stCondLst>
                                        </p:cTn>
                                        <p:tgtEl>
                                          <p:spTgt spid="26">
                                            <p:bg/>
                                          </p:spTgt>
                                        </p:tgtEl>
                                        <p:attrNameLst>
                                          <p:attrName>ppt_x</p:attrName>
                                        </p:attrNameLst>
                                      </p:cBhvr>
                                    </p:anim>
                                    <p:anim from="(-#ppt_h/2)" to="(#ppt_y)" calcmode="lin" valueType="num">
                                      <p:cBhvr>
                                        <p:cTn id="58" dur="1000" fill="hold">
                                          <p:stCondLst>
                                            <p:cond delay="0"/>
                                          </p:stCondLst>
                                        </p:cTn>
                                        <p:tgtEl>
                                          <p:spTgt spid="26">
                                            <p:bg/>
                                          </p:spTgt>
                                        </p:tgtEl>
                                        <p:attrNameLst>
                                          <p:attrName>ppt_y</p:attrName>
                                        </p:attrNameLst>
                                      </p:cBhvr>
                                    </p:anim>
                                    <p:animRot by="21600000">
                                      <p:cBhvr>
                                        <p:cTn id="59" dur="1000" fill="hold">
                                          <p:stCondLst>
                                            <p:cond delay="0"/>
                                          </p:stCondLst>
                                        </p:cTn>
                                        <p:tgtEl>
                                          <p:spTgt spid="26">
                                            <p:bg/>
                                          </p:spTgt>
                                        </p:tgtEl>
                                        <p:attrNameLst>
                                          <p:attrName>r</p:attrName>
                                        </p:attrNameLst>
                                      </p:cBhvr>
                                    </p:animRot>
                                  </p:childTnLst>
                                </p:cTn>
                              </p:par>
                              <p:par>
                                <p:cTn id="60" presetID="56" presetClass="entr" presetSubtype="0" fill="hold" grpId="0" nodeType="withEffect">
                                  <p:stCondLst>
                                    <p:cond delay="0"/>
                                  </p:stCondLst>
                                  <p:iterate type="lt">
                                    <p:tmPct val="10000"/>
                                  </p:iterate>
                                  <p:childTnLst>
                                    <p:set>
                                      <p:cBhvr>
                                        <p:cTn id="61" dur="1" fill="hold">
                                          <p:stCondLst>
                                            <p:cond delay="0"/>
                                          </p:stCondLst>
                                        </p:cTn>
                                        <p:tgtEl>
                                          <p:spTgt spid="26">
                                            <p:txEl>
                                              <p:pRg st="0" end="0"/>
                                            </p:txEl>
                                          </p:spTgt>
                                        </p:tgtEl>
                                        <p:attrNameLst>
                                          <p:attrName>style.visibility</p:attrName>
                                        </p:attrNameLst>
                                      </p:cBhvr>
                                      <p:to>
                                        <p:strVal val="visible"/>
                                      </p:to>
                                    </p:set>
                                    <p:anim by="(-#ppt_w*2)" calcmode="lin" valueType="num">
                                      <p:cBhvr rctx="PPT">
                                        <p:cTn id="62" dur="500" autoRev="1" fill="hold">
                                          <p:stCondLst>
                                            <p:cond delay="0"/>
                                          </p:stCondLst>
                                        </p:cTn>
                                        <p:tgtEl>
                                          <p:spTgt spid="26">
                                            <p:txEl>
                                              <p:pRg st="0" end="0"/>
                                            </p:txEl>
                                          </p:spTgt>
                                        </p:tgtEl>
                                        <p:attrNameLst>
                                          <p:attrName>ppt_w</p:attrName>
                                        </p:attrNameLst>
                                      </p:cBhvr>
                                    </p:anim>
                                    <p:anim by="(#ppt_w*0.50)" calcmode="lin" valueType="num">
                                      <p:cBhvr>
                                        <p:cTn id="63" dur="500" decel="50000" autoRev="1" fill="hold">
                                          <p:stCondLst>
                                            <p:cond delay="0"/>
                                          </p:stCondLst>
                                        </p:cTn>
                                        <p:tgtEl>
                                          <p:spTgt spid="26">
                                            <p:txEl>
                                              <p:pRg st="0" end="0"/>
                                            </p:txEl>
                                          </p:spTgt>
                                        </p:tgtEl>
                                        <p:attrNameLst>
                                          <p:attrName>ppt_x</p:attrName>
                                        </p:attrNameLst>
                                      </p:cBhvr>
                                    </p:anim>
                                    <p:anim from="(-#ppt_h/2)" to="(#ppt_y)" calcmode="lin" valueType="num">
                                      <p:cBhvr>
                                        <p:cTn id="64" dur="1000" fill="hold">
                                          <p:stCondLst>
                                            <p:cond delay="0"/>
                                          </p:stCondLst>
                                        </p:cTn>
                                        <p:tgtEl>
                                          <p:spTgt spid="26">
                                            <p:txEl>
                                              <p:pRg st="0" end="0"/>
                                            </p:txEl>
                                          </p:spTgt>
                                        </p:tgtEl>
                                        <p:attrNameLst>
                                          <p:attrName>ppt_y</p:attrName>
                                        </p:attrNameLst>
                                      </p:cBhvr>
                                    </p:anim>
                                    <p:animRot by="21600000">
                                      <p:cBhvr>
                                        <p:cTn id="65" dur="1000" fill="hold">
                                          <p:stCondLst>
                                            <p:cond delay="0"/>
                                          </p:stCondLst>
                                        </p:cTn>
                                        <p:tgtEl>
                                          <p:spTgt spid="26">
                                            <p:txEl>
                                              <p:pRg st="0" end="0"/>
                                            </p:txEl>
                                          </p:spTgt>
                                        </p:tgtEl>
                                        <p:attrNameLst>
                                          <p:attrName>r</p:attrName>
                                        </p:attrNameLst>
                                      </p:cBhvr>
                                    </p:animRo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left)">
                                      <p:cBhvr>
                                        <p:cTn id="69" dur="500"/>
                                        <p:tgtEl>
                                          <p:spTgt spid="27"/>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500" fill="hold"/>
                                        <p:tgtEl>
                                          <p:spTgt spid="34"/>
                                        </p:tgtEl>
                                        <p:attrNameLst>
                                          <p:attrName>ppt_w</p:attrName>
                                        </p:attrNameLst>
                                      </p:cBhvr>
                                      <p:tavLst>
                                        <p:tav tm="0">
                                          <p:val>
                                            <p:fltVal val="0"/>
                                          </p:val>
                                        </p:tav>
                                        <p:tav tm="100000">
                                          <p:val>
                                            <p:strVal val="#ppt_w"/>
                                          </p:val>
                                        </p:tav>
                                      </p:tavLst>
                                    </p:anim>
                                    <p:anim calcmode="lin" valueType="num">
                                      <p:cBhvr>
                                        <p:cTn id="74" dur="500" fill="hold"/>
                                        <p:tgtEl>
                                          <p:spTgt spid="34"/>
                                        </p:tgtEl>
                                        <p:attrNameLst>
                                          <p:attrName>ppt_h</p:attrName>
                                        </p:attrNameLst>
                                      </p:cBhvr>
                                      <p:tavLst>
                                        <p:tav tm="0">
                                          <p:val>
                                            <p:fltVal val="0"/>
                                          </p:val>
                                        </p:tav>
                                        <p:tav tm="100000">
                                          <p:val>
                                            <p:strVal val="#ppt_h"/>
                                          </p:val>
                                        </p:tav>
                                      </p:tavLst>
                                    </p:anim>
                                    <p:animEffect transition="in" filter="fade">
                                      <p:cBhvr>
                                        <p:cTn id="75" dur="500"/>
                                        <p:tgtEl>
                                          <p:spTgt spid="34"/>
                                        </p:tgtEl>
                                      </p:cBhvr>
                                    </p:animEffect>
                                  </p:childTnLst>
                                </p:cTn>
                              </p:par>
                            </p:childTnLst>
                          </p:cTn>
                        </p:par>
                        <p:par>
                          <p:cTn id="76" fill="hold">
                            <p:stCondLst>
                              <p:cond delay="7000"/>
                            </p:stCondLst>
                            <p:childTnLst>
                              <p:par>
                                <p:cTn id="77" presetID="56" presetClass="entr" presetSubtype="0" fill="hold" grpId="0" nodeType="afterEffect">
                                  <p:stCondLst>
                                    <p:cond delay="0"/>
                                  </p:stCondLst>
                                  <p:iterate type="lt">
                                    <p:tmPct val="10000"/>
                                  </p:iterate>
                                  <p:childTnLst>
                                    <p:set>
                                      <p:cBhvr>
                                        <p:cTn id="78" dur="1" fill="hold">
                                          <p:stCondLst>
                                            <p:cond delay="0"/>
                                          </p:stCondLst>
                                        </p:cTn>
                                        <p:tgtEl>
                                          <p:spTgt spid="35">
                                            <p:bg/>
                                          </p:spTgt>
                                        </p:tgtEl>
                                        <p:attrNameLst>
                                          <p:attrName>style.visibility</p:attrName>
                                        </p:attrNameLst>
                                      </p:cBhvr>
                                      <p:to>
                                        <p:strVal val="visible"/>
                                      </p:to>
                                    </p:set>
                                    <p:anim by="(-#ppt_w*2)" calcmode="lin" valueType="num">
                                      <p:cBhvr rctx="PPT">
                                        <p:cTn id="79" dur="500" autoRev="1" fill="hold">
                                          <p:stCondLst>
                                            <p:cond delay="0"/>
                                          </p:stCondLst>
                                        </p:cTn>
                                        <p:tgtEl>
                                          <p:spTgt spid="35">
                                            <p:bg/>
                                          </p:spTgt>
                                        </p:tgtEl>
                                        <p:attrNameLst>
                                          <p:attrName>ppt_w</p:attrName>
                                        </p:attrNameLst>
                                      </p:cBhvr>
                                    </p:anim>
                                    <p:anim by="(#ppt_w*0.50)" calcmode="lin" valueType="num">
                                      <p:cBhvr>
                                        <p:cTn id="80" dur="500" decel="50000" autoRev="1" fill="hold">
                                          <p:stCondLst>
                                            <p:cond delay="0"/>
                                          </p:stCondLst>
                                        </p:cTn>
                                        <p:tgtEl>
                                          <p:spTgt spid="35">
                                            <p:bg/>
                                          </p:spTgt>
                                        </p:tgtEl>
                                        <p:attrNameLst>
                                          <p:attrName>ppt_x</p:attrName>
                                        </p:attrNameLst>
                                      </p:cBhvr>
                                    </p:anim>
                                    <p:anim from="(-#ppt_h/2)" to="(#ppt_y)" calcmode="lin" valueType="num">
                                      <p:cBhvr>
                                        <p:cTn id="81" dur="1000" fill="hold">
                                          <p:stCondLst>
                                            <p:cond delay="0"/>
                                          </p:stCondLst>
                                        </p:cTn>
                                        <p:tgtEl>
                                          <p:spTgt spid="35">
                                            <p:bg/>
                                          </p:spTgt>
                                        </p:tgtEl>
                                        <p:attrNameLst>
                                          <p:attrName>ppt_y</p:attrName>
                                        </p:attrNameLst>
                                      </p:cBhvr>
                                    </p:anim>
                                    <p:animRot by="21600000">
                                      <p:cBhvr>
                                        <p:cTn id="82" dur="1000" fill="hold">
                                          <p:stCondLst>
                                            <p:cond delay="0"/>
                                          </p:stCondLst>
                                        </p:cTn>
                                        <p:tgtEl>
                                          <p:spTgt spid="35">
                                            <p:bg/>
                                          </p:spTgt>
                                        </p:tgtEl>
                                        <p:attrNameLst>
                                          <p:attrName>r</p:attrName>
                                        </p:attrNameLst>
                                      </p:cBhvr>
                                    </p:animRot>
                                  </p:childTnLst>
                                </p:cTn>
                              </p:par>
                              <p:par>
                                <p:cTn id="83" presetID="56" presetClass="entr" presetSubtype="0" fill="hold" grpId="0" nodeType="withEffect">
                                  <p:stCondLst>
                                    <p:cond delay="0"/>
                                  </p:stCondLst>
                                  <p:iterate type="lt">
                                    <p:tmPct val="10000"/>
                                  </p:iterate>
                                  <p:childTnLst>
                                    <p:set>
                                      <p:cBhvr>
                                        <p:cTn id="84" dur="1" fill="hold">
                                          <p:stCondLst>
                                            <p:cond delay="0"/>
                                          </p:stCondLst>
                                        </p:cTn>
                                        <p:tgtEl>
                                          <p:spTgt spid="35">
                                            <p:txEl>
                                              <p:pRg st="0" end="0"/>
                                            </p:txEl>
                                          </p:spTgt>
                                        </p:tgtEl>
                                        <p:attrNameLst>
                                          <p:attrName>style.visibility</p:attrName>
                                        </p:attrNameLst>
                                      </p:cBhvr>
                                      <p:to>
                                        <p:strVal val="visible"/>
                                      </p:to>
                                    </p:set>
                                    <p:anim by="(-#ppt_w*2)" calcmode="lin" valueType="num">
                                      <p:cBhvr rctx="PPT">
                                        <p:cTn id="85" dur="500" autoRev="1" fill="hold">
                                          <p:stCondLst>
                                            <p:cond delay="0"/>
                                          </p:stCondLst>
                                        </p:cTn>
                                        <p:tgtEl>
                                          <p:spTgt spid="35">
                                            <p:txEl>
                                              <p:pRg st="0" end="0"/>
                                            </p:txEl>
                                          </p:spTgt>
                                        </p:tgtEl>
                                        <p:attrNameLst>
                                          <p:attrName>ppt_w</p:attrName>
                                        </p:attrNameLst>
                                      </p:cBhvr>
                                    </p:anim>
                                    <p:anim by="(#ppt_w*0.50)" calcmode="lin" valueType="num">
                                      <p:cBhvr>
                                        <p:cTn id="86" dur="500" decel="50000" autoRev="1" fill="hold">
                                          <p:stCondLst>
                                            <p:cond delay="0"/>
                                          </p:stCondLst>
                                        </p:cTn>
                                        <p:tgtEl>
                                          <p:spTgt spid="35">
                                            <p:txEl>
                                              <p:pRg st="0" end="0"/>
                                            </p:txEl>
                                          </p:spTgt>
                                        </p:tgtEl>
                                        <p:attrNameLst>
                                          <p:attrName>ppt_x</p:attrName>
                                        </p:attrNameLst>
                                      </p:cBhvr>
                                    </p:anim>
                                    <p:anim from="(-#ppt_h/2)" to="(#ppt_y)" calcmode="lin" valueType="num">
                                      <p:cBhvr>
                                        <p:cTn id="87" dur="1000" fill="hold">
                                          <p:stCondLst>
                                            <p:cond delay="0"/>
                                          </p:stCondLst>
                                        </p:cTn>
                                        <p:tgtEl>
                                          <p:spTgt spid="35">
                                            <p:txEl>
                                              <p:pRg st="0" end="0"/>
                                            </p:txEl>
                                          </p:spTgt>
                                        </p:tgtEl>
                                        <p:attrNameLst>
                                          <p:attrName>ppt_y</p:attrName>
                                        </p:attrNameLst>
                                      </p:cBhvr>
                                    </p:anim>
                                    <p:animRot by="21600000">
                                      <p:cBhvr>
                                        <p:cTn id="88" dur="1000" fill="hold">
                                          <p:stCondLst>
                                            <p:cond delay="0"/>
                                          </p:stCondLst>
                                        </p:cTn>
                                        <p:tgtEl>
                                          <p:spTgt spid="35">
                                            <p:txEl>
                                              <p:pRg st="0" end="0"/>
                                            </p:txEl>
                                          </p:spTgt>
                                        </p:tgtEl>
                                        <p:attrNameLst>
                                          <p:attrName>r</p:attrName>
                                        </p:attrNameLst>
                                      </p:cBhvr>
                                    </p:animRot>
                                  </p:childTnLst>
                                </p:cTn>
                              </p:par>
                            </p:childTnLst>
                          </p:cTn>
                        </p:par>
                        <p:par>
                          <p:cTn id="89" fill="hold">
                            <p:stCondLst>
                              <p:cond delay="8000"/>
                            </p:stCondLst>
                            <p:childTnLst>
                              <p:par>
                                <p:cTn id="90" presetID="22" presetClass="entr" presetSubtype="2" fill="hold" grpId="0" nodeType="after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wipe(right)">
                                      <p:cBhvr>
                                        <p:cTn id="92" dur="500"/>
                                        <p:tgtEl>
                                          <p:spTgt spid="36"/>
                                        </p:tgtEl>
                                      </p:cBhvr>
                                    </p:animEffect>
                                  </p:childTnLst>
                                </p:cTn>
                              </p:par>
                            </p:childTnLst>
                          </p:cTn>
                        </p:par>
                        <p:par>
                          <p:cTn id="93" fill="hold">
                            <p:stCondLst>
                              <p:cond delay="8500"/>
                            </p:stCondLst>
                            <p:childTnLst>
                              <p:par>
                                <p:cTn id="94" presetID="53" presetClass="entr" presetSubtype="16"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anim calcmode="lin" valueType="num">
                                      <p:cBhvr>
                                        <p:cTn id="96" dur="500" fill="hold"/>
                                        <p:tgtEl>
                                          <p:spTgt spid="31"/>
                                        </p:tgtEl>
                                        <p:attrNameLst>
                                          <p:attrName>ppt_w</p:attrName>
                                        </p:attrNameLst>
                                      </p:cBhvr>
                                      <p:tavLst>
                                        <p:tav tm="0">
                                          <p:val>
                                            <p:fltVal val="0"/>
                                          </p:val>
                                        </p:tav>
                                        <p:tav tm="100000">
                                          <p:val>
                                            <p:strVal val="#ppt_w"/>
                                          </p:val>
                                        </p:tav>
                                      </p:tavLst>
                                    </p:anim>
                                    <p:anim calcmode="lin" valueType="num">
                                      <p:cBhvr>
                                        <p:cTn id="97" dur="500" fill="hold"/>
                                        <p:tgtEl>
                                          <p:spTgt spid="31"/>
                                        </p:tgtEl>
                                        <p:attrNameLst>
                                          <p:attrName>ppt_h</p:attrName>
                                        </p:attrNameLst>
                                      </p:cBhvr>
                                      <p:tavLst>
                                        <p:tav tm="0">
                                          <p:val>
                                            <p:fltVal val="0"/>
                                          </p:val>
                                        </p:tav>
                                        <p:tav tm="100000">
                                          <p:val>
                                            <p:strVal val="#ppt_h"/>
                                          </p:val>
                                        </p:tav>
                                      </p:tavLst>
                                    </p:anim>
                                    <p:animEffect transition="in" filter="fade">
                                      <p:cBhvr>
                                        <p:cTn id="98" dur="500"/>
                                        <p:tgtEl>
                                          <p:spTgt spid="31"/>
                                        </p:tgtEl>
                                      </p:cBhvr>
                                    </p:animEffect>
                                  </p:childTnLst>
                                </p:cTn>
                              </p:par>
                            </p:childTnLst>
                          </p:cTn>
                        </p:par>
                        <p:par>
                          <p:cTn id="99" fill="hold">
                            <p:stCondLst>
                              <p:cond delay="9000"/>
                            </p:stCondLst>
                            <p:childTnLst>
                              <p:par>
                                <p:cTn id="100" presetID="56" presetClass="entr" presetSubtype="0" fill="hold" grpId="0" nodeType="afterEffect">
                                  <p:stCondLst>
                                    <p:cond delay="0"/>
                                  </p:stCondLst>
                                  <p:iterate type="lt">
                                    <p:tmPct val="10000"/>
                                  </p:iterate>
                                  <p:childTnLst>
                                    <p:set>
                                      <p:cBhvr>
                                        <p:cTn id="101" dur="1" fill="hold">
                                          <p:stCondLst>
                                            <p:cond delay="0"/>
                                          </p:stCondLst>
                                        </p:cTn>
                                        <p:tgtEl>
                                          <p:spTgt spid="32">
                                            <p:bg/>
                                          </p:spTgt>
                                        </p:tgtEl>
                                        <p:attrNameLst>
                                          <p:attrName>style.visibility</p:attrName>
                                        </p:attrNameLst>
                                      </p:cBhvr>
                                      <p:to>
                                        <p:strVal val="visible"/>
                                      </p:to>
                                    </p:set>
                                    <p:anim by="(-#ppt_w*2)" calcmode="lin" valueType="num">
                                      <p:cBhvr rctx="PPT">
                                        <p:cTn id="102" dur="500" autoRev="1" fill="hold">
                                          <p:stCondLst>
                                            <p:cond delay="0"/>
                                          </p:stCondLst>
                                        </p:cTn>
                                        <p:tgtEl>
                                          <p:spTgt spid="32">
                                            <p:bg/>
                                          </p:spTgt>
                                        </p:tgtEl>
                                        <p:attrNameLst>
                                          <p:attrName>ppt_w</p:attrName>
                                        </p:attrNameLst>
                                      </p:cBhvr>
                                    </p:anim>
                                    <p:anim by="(#ppt_w*0.50)" calcmode="lin" valueType="num">
                                      <p:cBhvr>
                                        <p:cTn id="103" dur="500" decel="50000" autoRev="1" fill="hold">
                                          <p:stCondLst>
                                            <p:cond delay="0"/>
                                          </p:stCondLst>
                                        </p:cTn>
                                        <p:tgtEl>
                                          <p:spTgt spid="32">
                                            <p:bg/>
                                          </p:spTgt>
                                        </p:tgtEl>
                                        <p:attrNameLst>
                                          <p:attrName>ppt_x</p:attrName>
                                        </p:attrNameLst>
                                      </p:cBhvr>
                                    </p:anim>
                                    <p:anim from="(-#ppt_h/2)" to="(#ppt_y)" calcmode="lin" valueType="num">
                                      <p:cBhvr>
                                        <p:cTn id="104" dur="1000" fill="hold">
                                          <p:stCondLst>
                                            <p:cond delay="0"/>
                                          </p:stCondLst>
                                        </p:cTn>
                                        <p:tgtEl>
                                          <p:spTgt spid="32">
                                            <p:bg/>
                                          </p:spTgt>
                                        </p:tgtEl>
                                        <p:attrNameLst>
                                          <p:attrName>ppt_y</p:attrName>
                                        </p:attrNameLst>
                                      </p:cBhvr>
                                    </p:anim>
                                    <p:animRot by="21600000">
                                      <p:cBhvr>
                                        <p:cTn id="105" dur="1000" fill="hold">
                                          <p:stCondLst>
                                            <p:cond delay="0"/>
                                          </p:stCondLst>
                                        </p:cTn>
                                        <p:tgtEl>
                                          <p:spTgt spid="32">
                                            <p:bg/>
                                          </p:spTgt>
                                        </p:tgtEl>
                                        <p:attrNameLst>
                                          <p:attrName>r</p:attrName>
                                        </p:attrNameLst>
                                      </p:cBhvr>
                                    </p:animRot>
                                  </p:childTnLst>
                                </p:cTn>
                              </p:par>
                              <p:par>
                                <p:cTn id="106" presetID="56" presetClass="entr" presetSubtype="0" fill="hold" grpId="0" nodeType="withEffect">
                                  <p:stCondLst>
                                    <p:cond delay="0"/>
                                  </p:stCondLst>
                                  <p:iterate type="lt">
                                    <p:tmPct val="10000"/>
                                  </p:iterate>
                                  <p:childTnLst>
                                    <p:set>
                                      <p:cBhvr>
                                        <p:cTn id="107" dur="1" fill="hold">
                                          <p:stCondLst>
                                            <p:cond delay="0"/>
                                          </p:stCondLst>
                                        </p:cTn>
                                        <p:tgtEl>
                                          <p:spTgt spid="32">
                                            <p:txEl>
                                              <p:pRg st="0" end="0"/>
                                            </p:txEl>
                                          </p:spTgt>
                                        </p:tgtEl>
                                        <p:attrNameLst>
                                          <p:attrName>style.visibility</p:attrName>
                                        </p:attrNameLst>
                                      </p:cBhvr>
                                      <p:to>
                                        <p:strVal val="visible"/>
                                      </p:to>
                                    </p:set>
                                    <p:anim by="(-#ppt_w*2)" calcmode="lin" valueType="num">
                                      <p:cBhvr rctx="PPT">
                                        <p:cTn id="108" dur="500" autoRev="1" fill="hold">
                                          <p:stCondLst>
                                            <p:cond delay="0"/>
                                          </p:stCondLst>
                                        </p:cTn>
                                        <p:tgtEl>
                                          <p:spTgt spid="32">
                                            <p:txEl>
                                              <p:pRg st="0" end="0"/>
                                            </p:txEl>
                                          </p:spTgt>
                                        </p:tgtEl>
                                        <p:attrNameLst>
                                          <p:attrName>ppt_w</p:attrName>
                                        </p:attrNameLst>
                                      </p:cBhvr>
                                    </p:anim>
                                    <p:anim by="(#ppt_w*0.50)" calcmode="lin" valueType="num">
                                      <p:cBhvr>
                                        <p:cTn id="109" dur="500" decel="50000" autoRev="1" fill="hold">
                                          <p:stCondLst>
                                            <p:cond delay="0"/>
                                          </p:stCondLst>
                                        </p:cTn>
                                        <p:tgtEl>
                                          <p:spTgt spid="32">
                                            <p:txEl>
                                              <p:pRg st="0" end="0"/>
                                            </p:txEl>
                                          </p:spTgt>
                                        </p:tgtEl>
                                        <p:attrNameLst>
                                          <p:attrName>ppt_x</p:attrName>
                                        </p:attrNameLst>
                                      </p:cBhvr>
                                    </p:anim>
                                    <p:anim from="(-#ppt_h/2)" to="(#ppt_y)" calcmode="lin" valueType="num">
                                      <p:cBhvr>
                                        <p:cTn id="110" dur="1000" fill="hold">
                                          <p:stCondLst>
                                            <p:cond delay="0"/>
                                          </p:stCondLst>
                                        </p:cTn>
                                        <p:tgtEl>
                                          <p:spTgt spid="32">
                                            <p:txEl>
                                              <p:pRg st="0" end="0"/>
                                            </p:txEl>
                                          </p:spTgt>
                                        </p:tgtEl>
                                        <p:attrNameLst>
                                          <p:attrName>ppt_y</p:attrName>
                                        </p:attrNameLst>
                                      </p:cBhvr>
                                    </p:anim>
                                    <p:animRot by="21600000">
                                      <p:cBhvr>
                                        <p:cTn id="111" dur="1000" fill="hold">
                                          <p:stCondLst>
                                            <p:cond delay="0"/>
                                          </p:stCondLst>
                                        </p:cTn>
                                        <p:tgtEl>
                                          <p:spTgt spid="32">
                                            <p:txEl>
                                              <p:pRg st="0" end="0"/>
                                            </p:txEl>
                                          </p:spTgt>
                                        </p:tgtEl>
                                        <p:attrNameLst>
                                          <p:attrName>r</p:attrName>
                                        </p:attrNameLst>
                                      </p:cBhvr>
                                    </p:animRot>
                                  </p:childTnLst>
                                </p:cTn>
                              </p:par>
                            </p:childTnLst>
                          </p:cTn>
                        </p:par>
                        <p:par>
                          <p:cTn id="112" fill="hold">
                            <p:stCondLst>
                              <p:cond delay="10000"/>
                            </p:stCondLst>
                            <p:childTnLst>
                              <p:par>
                                <p:cTn id="113" presetID="22" presetClass="entr" presetSubtype="8" fill="hold" grpId="0" nodeType="afterEffect">
                                  <p:stCondLst>
                                    <p:cond delay="0"/>
                                  </p:stCondLst>
                                  <p:childTnLst>
                                    <p:set>
                                      <p:cBhvr>
                                        <p:cTn id="114" dur="1" fill="hold">
                                          <p:stCondLst>
                                            <p:cond delay="0"/>
                                          </p:stCondLst>
                                        </p:cTn>
                                        <p:tgtEl>
                                          <p:spTgt spid="33"/>
                                        </p:tgtEl>
                                        <p:attrNameLst>
                                          <p:attrName>style.visibility</p:attrName>
                                        </p:attrNameLst>
                                      </p:cBhvr>
                                      <p:to>
                                        <p:strVal val="visible"/>
                                      </p:to>
                                    </p:set>
                                    <p:animEffect transition="in" filter="wipe(left)">
                                      <p:cBhvr>
                                        <p:cTn id="11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build="allAtOnce" animBg="1"/>
      <p:bldP spid="27" grpId="0" animBg="1"/>
      <p:bldP spid="28" grpId="0" animBg="1"/>
      <p:bldP spid="29" grpId="0" build="allAtOnce" animBg="1"/>
      <p:bldP spid="30" grpId="0" animBg="1"/>
      <p:bldP spid="31" grpId="0" animBg="1"/>
      <p:bldP spid="32" grpId="0" build="allAtOnce" animBg="1"/>
      <p:bldP spid="33" grpId="0" animBg="1"/>
      <p:bldP spid="34" grpId="0" animBg="1"/>
      <p:bldP spid="35" grpId="0" build="allAtOnce" animBg="1"/>
      <p:bldP spid="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EE9F58-DCFE-48CD-B493-40A7FA1A323B}"/>
              </a:ext>
            </a:extLst>
          </p:cNvPr>
          <p:cNvGrpSpPr/>
          <p:nvPr/>
        </p:nvGrpSpPr>
        <p:grpSpPr>
          <a:xfrm>
            <a:off x="0" y="0"/>
            <a:ext cx="12190413" cy="1041400"/>
            <a:chOff x="0" y="0"/>
            <a:chExt cx="12190413" cy="1041400"/>
          </a:xfrm>
        </p:grpSpPr>
        <p:sp>
          <p:nvSpPr>
            <p:cNvPr id="2" name="矩形 1">
              <a:extLst>
                <a:ext uri="{FF2B5EF4-FFF2-40B4-BE49-F238E27FC236}">
                  <a16:creationId xmlns:a16="http://schemas.microsoft.com/office/drawing/2014/main" id="{9FE9669B-7E44-4DDF-8319-D83C5B0E4F50}"/>
                </a:ext>
              </a:extLst>
            </p:cNvPr>
            <p:cNvSpPr/>
            <p:nvPr/>
          </p:nvSpPr>
          <p:spPr>
            <a:xfrm>
              <a:off x="0" y="0"/>
              <a:ext cx="12190413" cy="1041400"/>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23332AD-27C5-42BD-9670-BB4781A73F2C}"/>
                </a:ext>
              </a:extLst>
            </p:cNvPr>
            <p:cNvGrpSpPr/>
            <p:nvPr/>
          </p:nvGrpSpPr>
          <p:grpSpPr>
            <a:xfrm>
              <a:off x="4467543" y="196562"/>
              <a:ext cx="3255325" cy="648276"/>
              <a:chOff x="4797734" y="1140282"/>
              <a:chExt cx="2311401" cy="648276"/>
            </a:xfrm>
          </p:grpSpPr>
          <p:sp>
            <p:nvSpPr>
              <p:cNvPr id="8" name="TextBox 8">
                <a:extLst>
                  <a:ext uri="{FF2B5EF4-FFF2-40B4-BE49-F238E27FC236}">
                    <a16:creationId xmlns:a16="http://schemas.microsoft.com/office/drawing/2014/main" id="{37B8DF61-7CEE-4322-87C7-B7C3CF9127DC}"/>
                  </a:ext>
                </a:extLst>
              </p:cNvPr>
              <p:cNvSpPr txBox="1">
                <a:spLocks noChangeArrowheads="1"/>
              </p:cNvSpPr>
              <p:nvPr/>
            </p:nvSpPr>
            <p:spPr bwMode="auto">
              <a:xfrm>
                <a:off x="4797735" y="11402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9" name="TextBox 8">
                <a:extLst>
                  <a:ext uri="{FF2B5EF4-FFF2-40B4-BE49-F238E27FC236}">
                    <a16:creationId xmlns:a16="http://schemas.microsoft.com/office/drawing/2014/main" id="{37806A06-F338-4C7F-B749-0A302DF1095A}"/>
                  </a:ext>
                </a:extLst>
              </p:cNvPr>
              <p:cNvSpPr txBox="1">
                <a:spLocks noChangeArrowheads="1"/>
              </p:cNvSpPr>
              <p:nvPr/>
            </p:nvSpPr>
            <p:spPr bwMode="auto">
              <a:xfrm>
                <a:off x="4797734" y="1619281"/>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sp>
        <p:nvSpPr>
          <p:cNvPr id="7" name="矩形 6">
            <a:extLst>
              <a:ext uri="{FF2B5EF4-FFF2-40B4-BE49-F238E27FC236}">
                <a16:creationId xmlns:a16="http://schemas.microsoft.com/office/drawing/2014/main" id="{FFA3BD6C-7EDD-4287-B974-E677EAAA74B7}"/>
              </a:ext>
            </a:extLst>
          </p:cNvPr>
          <p:cNvSpPr/>
          <p:nvPr/>
        </p:nvSpPr>
        <p:spPr>
          <a:xfrm>
            <a:off x="368300" y="3882100"/>
            <a:ext cx="11455400" cy="304502"/>
          </a:xfrm>
          <a:prstGeom prst="rect">
            <a:avLst/>
          </a:prstGeom>
          <a:solidFill>
            <a:srgbClr val="A2CC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Freeform 15">
            <a:extLst>
              <a:ext uri="{FF2B5EF4-FFF2-40B4-BE49-F238E27FC236}">
                <a16:creationId xmlns:a16="http://schemas.microsoft.com/office/drawing/2014/main" id="{6B26F59A-DFC1-4077-9FC3-CD026289C8C4}"/>
              </a:ext>
            </a:extLst>
          </p:cNvPr>
          <p:cNvSpPr>
            <a:spLocks/>
          </p:cNvSpPr>
          <p:nvPr/>
        </p:nvSpPr>
        <p:spPr bwMode="auto">
          <a:xfrm rot="16200000">
            <a:off x="4202741" y="1936531"/>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rgbClr val="EF4546"/>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11" name="Freeform 15">
            <a:extLst>
              <a:ext uri="{FF2B5EF4-FFF2-40B4-BE49-F238E27FC236}">
                <a16:creationId xmlns:a16="http://schemas.microsoft.com/office/drawing/2014/main" id="{EF10BFB0-C2E6-4B79-87C8-5C7F89371645}"/>
              </a:ext>
            </a:extLst>
          </p:cNvPr>
          <p:cNvSpPr>
            <a:spLocks/>
          </p:cNvSpPr>
          <p:nvPr/>
        </p:nvSpPr>
        <p:spPr bwMode="auto">
          <a:xfrm rot="5400000">
            <a:off x="4202741" y="4120931"/>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rgbClr val="A2CC4E"/>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12" name="Freeform 15">
            <a:extLst>
              <a:ext uri="{FF2B5EF4-FFF2-40B4-BE49-F238E27FC236}">
                <a16:creationId xmlns:a16="http://schemas.microsoft.com/office/drawing/2014/main" id="{572A14E8-E525-4ECA-82A1-28B898C0186E}"/>
              </a:ext>
            </a:extLst>
          </p:cNvPr>
          <p:cNvSpPr>
            <a:spLocks/>
          </p:cNvSpPr>
          <p:nvPr/>
        </p:nvSpPr>
        <p:spPr bwMode="auto">
          <a:xfrm rot="5400000" flipH="1">
            <a:off x="6498805" y="1936532"/>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rgbClr val="A2CC4E"/>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13" name="Freeform 15">
            <a:extLst>
              <a:ext uri="{FF2B5EF4-FFF2-40B4-BE49-F238E27FC236}">
                <a16:creationId xmlns:a16="http://schemas.microsoft.com/office/drawing/2014/main" id="{9EBF0AE3-D573-4F05-AC44-B465542B1DD7}"/>
              </a:ext>
            </a:extLst>
          </p:cNvPr>
          <p:cNvSpPr>
            <a:spLocks/>
          </p:cNvSpPr>
          <p:nvPr/>
        </p:nvSpPr>
        <p:spPr bwMode="auto">
          <a:xfrm rot="16200000" flipH="1">
            <a:off x="6498805" y="4120932"/>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rgbClr val="EF4546"/>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14" name="TextBox 8">
            <a:extLst>
              <a:ext uri="{FF2B5EF4-FFF2-40B4-BE49-F238E27FC236}">
                <a16:creationId xmlns:a16="http://schemas.microsoft.com/office/drawing/2014/main" id="{C45F522C-7D90-4514-857F-BA1B0CE99545}"/>
              </a:ext>
            </a:extLst>
          </p:cNvPr>
          <p:cNvSpPr txBox="1"/>
          <p:nvPr/>
        </p:nvSpPr>
        <p:spPr>
          <a:xfrm>
            <a:off x="1976686" y="2152110"/>
            <a:ext cx="1800493" cy="369332"/>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请输入您的标题</a:t>
            </a:r>
          </a:p>
        </p:txBody>
      </p:sp>
      <p:sp>
        <p:nvSpPr>
          <p:cNvPr id="15" name="TextBox 9">
            <a:extLst>
              <a:ext uri="{FF2B5EF4-FFF2-40B4-BE49-F238E27FC236}">
                <a16:creationId xmlns:a16="http://schemas.microsoft.com/office/drawing/2014/main" id="{450A082C-D33F-4201-8A5D-27538286BB14}"/>
              </a:ext>
            </a:extLst>
          </p:cNvPr>
          <p:cNvSpPr txBox="1"/>
          <p:nvPr/>
        </p:nvSpPr>
        <p:spPr>
          <a:xfrm>
            <a:off x="1976686" y="2482074"/>
            <a:ext cx="2039937" cy="1323439"/>
          </a:xfrm>
          <a:prstGeom prst="rect">
            <a:avLst/>
          </a:prstGeom>
          <a:noFill/>
        </p:spPr>
        <p:txBody>
          <a:bodyPr wrap="squar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输入您的文字内容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输入您的文字内容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输入您的文字内容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输入您的文字内容</a:t>
            </a:r>
          </a:p>
          <a:p>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10">
            <a:extLst>
              <a:ext uri="{FF2B5EF4-FFF2-40B4-BE49-F238E27FC236}">
                <a16:creationId xmlns:a16="http://schemas.microsoft.com/office/drawing/2014/main" id="{FD9DF1E1-450D-4095-8E53-A22BD47513AF}"/>
              </a:ext>
            </a:extLst>
          </p:cNvPr>
          <p:cNvSpPr txBox="1"/>
          <p:nvPr/>
        </p:nvSpPr>
        <p:spPr>
          <a:xfrm>
            <a:off x="4587661" y="2855146"/>
            <a:ext cx="755335" cy="646331"/>
          </a:xfrm>
          <a:prstGeom prst="rect">
            <a:avLst/>
          </a:prstGeom>
          <a:noFill/>
        </p:spPr>
        <p:txBody>
          <a:bodyPr wrap="none" rtlCol="0">
            <a:spAutoFit/>
          </a:bodyPr>
          <a:lstStyle/>
          <a:p>
            <a:r>
              <a:rPr lang="en-US" altLang="zh-CN" sz="3600" b="1"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3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11">
            <a:extLst>
              <a:ext uri="{FF2B5EF4-FFF2-40B4-BE49-F238E27FC236}">
                <a16:creationId xmlns:a16="http://schemas.microsoft.com/office/drawing/2014/main" id="{845A973C-756A-476F-940B-74F656917BA6}"/>
              </a:ext>
            </a:extLst>
          </p:cNvPr>
          <p:cNvSpPr txBox="1"/>
          <p:nvPr/>
        </p:nvSpPr>
        <p:spPr>
          <a:xfrm>
            <a:off x="6873661" y="2855146"/>
            <a:ext cx="755335" cy="646331"/>
          </a:xfrm>
          <a:prstGeom prst="rect">
            <a:avLst/>
          </a:prstGeom>
          <a:noFill/>
        </p:spPr>
        <p:txBody>
          <a:bodyPr wrap="none" rtlCol="0">
            <a:spAutoFit/>
          </a:bodyPr>
          <a:lstStyle/>
          <a:p>
            <a:r>
              <a:rPr lang="en-US" altLang="zh-CN" sz="36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3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12">
            <a:extLst>
              <a:ext uri="{FF2B5EF4-FFF2-40B4-BE49-F238E27FC236}">
                <a16:creationId xmlns:a16="http://schemas.microsoft.com/office/drawing/2014/main" id="{9CFEEBEB-FB5E-4021-8B26-5EBE5123B6B4}"/>
              </a:ext>
            </a:extLst>
          </p:cNvPr>
          <p:cNvSpPr txBox="1"/>
          <p:nvPr/>
        </p:nvSpPr>
        <p:spPr>
          <a:xfrm>
            <a:off x="4587661" y="4544246"/>
            <a:ext cx="755335" cy="646331"/>
          </a:xfrm>
          <a:prstGeom prst="rect">
            <a:avLst/>
          </a:prstGeom>
          <a:noFill/>
        </p:spPr>
        <p:txBody>
          <a:bodyPr wrap="none" rtlCol="0">
            <a:spAutoFit/>
          </a:bodyPr>
          <a:lstStyle/>
          <a:p>
            <a:r>
              <a:rPr lang="en-US" altLang="zh-CN" sz="3600" b="1"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3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3">
            <a:extLst>
              <a:ext uri="{FF2B5EF4-FFF2-40B4-BE49-F238E27FC236}">
                <a16:creationId xmlns:a16="http://schemas.microsoft.com/office/drawing/2014/main" id="{913D1DF2-0E0F-42F5-858A-45FCEE7637AE}"/>
              </a:ext>
            </a:extLst>
          </p:cNvPr>
          <p:cNvSpPr txBox="1"/>
          <p:nvPr/>
        </p:nvSpPr>
        <p:spPr>
          <a:xfrm>
            <a:off x="6873661" y="4544246"/>
            <a:ext cx="755335" cy="646331"/>
          </a:xfrm>
          <a:prstGeom prst="rect">
            <a:avLst/>
          </a:prstGeom>
          <a:noFill/>
        </p:spPr>
        <p:txBody>
          <a:bodyPr wrap="none" rtlCol="0">
            <a:spAutoFit/>
          </a:bodyPr>
          <a:lstStyle/>
          <a:p>
            <a:r>
              <a:rPr lang="en-US" altLang="zh-CN" sz="3600" b="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3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14">
            <a:extLst>
              <a:ext uri="{FF2B5EF4-FFF2-40B4-BE49-F238E27FC236}">
                <a16:creationId xmlns:a16="http://schemas.microsoft.com/office/drawing/2014/main" id="{802941A2-8C83-432C-80FA-531A0DFB81BD}"/>
              </a:ext>
            </a:extLst>
          </p:cNvPr>
          <p:cNvSpPr txBox="1"/>
          <p:nvPr/>
        </p:nvSpPr>
        <p:spPr>
          <a:xfrm>
            <a:off x="8472619" y="2152110"/>
            <a:ext cx="1800493" cy="369332"/>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请输入您的标题</a:t>
            </a:r>
          </a:p>
        </p:txBody>
      </p:sp>
      <p:sp>
        <p:nvSpPr>
          <p:cNvPr id="21" name="TextBox 15">
            <a:extLst>
              <a:ext uri="{FF2B5EF4-FFF2-40B4-BE49-F238E27FC236}">
                <a16:creationId xmlns:a16="http://schemas.microsoft.com/office/drawing/2014/main" id="{F28BF2C1-BA55-4BF8-ADE6-4A0186B6B09F}"/>
              </a:ext>
            </a:extLst>
          </p:cNvPr>
          <p:cNvSpPr txBox="1"/>
          <p:nvPr/>
        </p:nvSpPr>
        <p:spPr>
          <a:xfrm>
            <a:off x="8472619" y="2482074"/>
            <a:ext cx="2039937" cy="1323439"/>
          </a:xfrm>
          <a:prstGeom prst="rect">
            <a:avLst/>
          </a:prstGeom>
          <a:noFill/>
        </p:spPr>
        <p:txBody>
          <a:bodyPr wrap="squar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输入您的文字内容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输入您的文字内容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输入您的文字内容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输入您的文字内容</a:t>
            </a:r>
          </a:p>
          <a:p>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16">
            <a:extLst>
              <a:ext uri="{FF2B5EF4-FFF2-40B4-BE49-F238E27FC236}">
                <a16:creationId xmlns:a16="http://schemas.microsoft.com/office/drawing/2014/main" id="{26D54FFF-A7E6-499A-8C38-371E00E7F1DA}"/>
              </a:ext>
            </a:extLst>
          </p:cNvPr>
          <p:cNvSpPr txBox="1"/>
          <p:nvPr/>
        </p:nvSpPr>
        <p:spPr>
          <a:xfrm>
            <a:off x="1976686" y="4425410"/>
            <a:ext cx="1800493" cy="369332"/>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请输入您的标题</a:t>
            </a:r>
          </a:p>
        </p:txBody>
      </p:sp>
      <p:sp>
        <p:nvSpPr>
          <p:cNvPr id="23" name="TextBox 17">
            <a:extLst>
              <a:ext uri="{FF2B5EF4-FFF2-40B4-BE49-F238E27FC236}">
                <a16:creationId xmlns:a16="http://schemas.microsoft.com/office/drawing/2014/main" id="{C571998A-4004-4871-9ED2-B6D962BB5F9F}"/>
              </a:ext>
            </a:extLst>
          </p:cNvPr>
          <p:cNvSpPr txBox="1"/>
          <p:nvPr/>
        </p:nvSpPr>
        <p:spPr>
          <a:xfrm>
            <a:off x="1976686" y="4755374"/>
            <a:ext cx="2039937" cy="1323439"/>
          </a:xfrm>
          <a:prstGeom prst="rect">
            <a:avLst/>
          </a:prstGeom>
          <a:noFill/>
        </p:spPr>
        <p:txBody>
          <a:bodyPr wrap="squar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输入您的文字内容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输入您的文字内容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输入您的文字内容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输入您的文字内容</a:t>
            </a:r>
          </a:p>
          <a:p>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18">
            <a:extLst>
              <a:ext uri="{FF2B5EF4-FFF2-40B4-BE49-F238E27FC236}">
                <a16:creationId xmlns:a16="http://schemas.microsoft.com/office/drawing/2014/main" id="{5884FE7C-C992-407D-ADDA-97C4660C3D31}"/>
              </a:ext>
            </a:extLst>
          </p:cNvPr>
          <p:cNvSpPr txBox="1"/>
          <p:nvPr/>
        </p:nvSpPr>
        <p:spPr>
          <a:xfrm>
            <a:off x="8472619" y="4425410"/>
            <a:ext cx="1800493" cy="369332"/>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请输入您的标题</a:t>
            </a:r>
          </a:p>
        </p:txBody>
      </p:sp>
      <p:sp>
        <p:nvSpPr>
          <p:cNvPr id="25" name="TextBox 19">
            <a:extLst>
              <a:ext uri="{FF2B5EF4-FFF2-40B4-BE49-F238E27FC236}">
                <a16:creationId xmlns:a16="http://schemas.microsoft.com/office/drawing/2014/main" id="{7A511244-658C-44DB-8A9C-654173D9CE16}"/>
              </a:ext>
            </a:extLst>
          </p:cNvPr>
          <p:cNvSpPr txBox="1"/>
          <p:nvPr/>
        </p:nvSpPr>
        <p:spPr>
          <a:xfrm>
            <a:off x="8472619" y="4755374"/>
            <a:ext cx="2039937" cy="1323439"/>
          </a:xfrm>
          <a:prstGeom prst="rect">
            <a:avLst/>
          </a:prstGeom>
          <a:noFill/>
        </p:spPr>
        <p:txBody>
          <a:bodyPr wrap="squar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输入您的文字内容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输入您的文字内容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输入您的文字内容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输入您的文字内容</a:t>
            </a:r>
          </a:p>
          <a:p>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3456982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500"/>
                                </p:stCondLst>
                                <p:childTnLst>
                                  <p:par>
                                    <p:cTn id="12" presetID="2" presetClass="entr" presetSubtype="4" fill="hold" grpId="0" nodeType="afterEffect" p14:presetBounceEnd="40000">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14:bounceEnd="40000">
                                          <p:cBhvr additive="base">
                                            <p:cTn id="14"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par>
                              <p:cTn id="16" fill="hold">
                                <p:stCondLst>
                                  <p:cond delay="1300"/>
                                </p:stCondLst>
                                <p:childTnLst>
                                  <p:par>
                                    <p:cTn id="17" presetID="31"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400" fill="hold"/>
                                            <p:tgtEl>
                                              <p:spTgt spid="16"/>
                                            </p:tgtEl>
                                            <p:attrNameLst>
                                              <p:attrName>ppt_w</p:attrName>
                                            </p:attrNameLst>
                                          </p:cBhvr>
                                          <p:tavLst>
                                            <p:tav tm="0">
                                              <p:val>
                                                <p:fltVal val="0"/>
                                              </p:val>
                                            </p:tav>
                                            <p:tav tm="100000">
                                              <p:val>
                                                <p:strVal val="#ppt_w"/>
                                              </p:val>
                                            </p:tav>
                                          </p:tavLst>
                                        </p:anim>
                                        <p:anim calcmode="lin" valueType="num">
                                          <p:cBhvr>
                                            <p:cTn id="20" dur="400" fill="hold"/>
                                            <p:tgtEl>
                                              <p:spTgt spid="16"/>
                                            </p:tgtEl>
                                            <p:attrNameLst>
                                              <p:attrName>ppt_h</p:attrName>
                                            </p:attrNameLst>
                                          </p:cBhvr>
                                          <p:tavLst>
                                            <p:tav tm="0">
                                              <p:val>
                                                <p:fltVal val="0"/>
                                              </p:val>
                                            </p:tav>
                                            <p:tav tm="100000">
                                              <p:val>
                                                <p:strVal val="#ppt_h"/>
                                              </p:val>
                                            </p:tav>
                                          </p:tavLst>
                                        </p:anim>
                                        <p:anim calcmode="lin" valueType="num">
                                          <p:cBhvr>
                                            <p:cTn id="21" dur="400" fill="hold"/>
                                            <p:tgtEl>
                                              <p:spTgt spid="16"/>
                                            </p:tgtEl>
                                            <p:attrNameLst>
                                              <p:attrName>style.rotation</p:attrName>
                                            </p:attrNameLst>
                                          </p:cBhvr>
                                          <p:tavLst>
                                            <p:tav tm="0">
                                              <p:val>
                                                <p:fltVal val="90"/>
                                              </p:val>
                                            </p:tav>
                                            <p:tav tm="100000">
                                              <p:val>
                                                <p:fltVal val="0"/>
                                              </p:val>
                                            </p:tav>
                                          </p:tavLst>
                                        </p:anim>
                                        <p:animEffect transition="in" filter="fade">
                                          <p:cBhvr>
                                            <p:cTn id="22" dur="400"/>
                                            <p:tgtEl>
                                              <p:spTgt spid="16"/>
                                            </p:tgtEl>
                                          </p:cBhvr>
                                        </p:animEffect>
                                      </p:childTnLst>
                                    </p:cTn>
                                  </p:par>
                                </p:childTnLst>
                              </p:cTn>
                            </p:par>
                            <p:par>
                              <p:cTn id="23" fill="hold">
                                <p:stCondLst>
                                  <p:cond delay="1700"/>
                                </p:stCondLst>
                                <p:childTnLst>
                                  <p:par>
                                    <p:cTn id="24" presetID="22" presetClass="entr" presetSubtype="2"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right)">
                                          <p:cBhvr>
                                            <p:cTn id="26" dur="500"/>
                                            <p:tgtEl>
                                              <p:spTgt spid="14"/>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right)">
                                          <p:cBhvr>
                                            <p:cTn id="29" dur="500"/>
                                            <p:tgtEl>
                                              <p:spTgt spid="15"/>
                                            </p:tgtEl>
                                          </p:cBhvr>
                                        </p:animEffect>
                                      </p:childTnLst>
                                    </p:cTn>
                                  </p:par>
                                </p:childTnLst>
                              </p:cTn>
                            </p:par>
                            <p:par>
                              <p:cTn id="30" fill="hold">
                                <p:stCondLst>
                                  <p:cond delay="2200"/>
                                </p:stCondLst>
                                <p:childTnLst>
                                  <p:par>
                                    <p:cTn id="31" presetID="2" presetClass="entr" presetSubtype="4" fill="hold" grpId="0" nodeType="afterEffect" p14:presetBounceEnd="40000">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14:bounceEnd="40000">
                                          <p:cBhvr additive="base">
                                            <p:cTn id="33"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par>
                              <p:cTn id="35" fill="hold">
                                <p:stCondLst>
                                  <p:cond delay="2700"/>
                                </p:stCondLst>
                                <p:childTnLst>
                                  <p:par>
                                    <p:cTn id="36" presetID="31"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400" fill="hold"/>
                                            <p:tgtEl>
                                              <p:spTgt spid="18"/>
                                            </p:tgtEl>
                                            <p:attrNameLst>
                                              <p:attrName>ppt_w</p:attrName>
                                            </p:attrNameLst>
                                          </p:cBhvr>
                                          <p:tavLst>
                                            <p:tav tm="0">
                                              <p:val>
                                                <p:fltVal val="0"/>
                                              </p:val>
                                            </p:tav>
                                            <p:tav tm="100000">
                                              <p:val>
                                                <p:strVal val="#ppt_w"/>
                                              </p:val>
                                            </p:tav>
                                          </p:tavLst>
                                        </p:anim>
                                        <p:anim calcmode="lin" valueType="num">
                                          <p:cBhvr>
                                            <p:cTn id="39" dur="400" fill="hold"/>
                                            <p:tgtEl>
                                              <p:spTgt spid="18"/>
                                            </p:tgtEl>
                                            <p:attrNameLst>
                                              <p:attrName>ppt_h</p:attrName>
                                            </p:attrNameLst>
                                          </p:cBhvr>
                                          <p:tavLst>
                                            <p:tav tm="0">
                                              <p:val>
                                                <p:fltVal val="0"/>
                                              </p:val>
                                            </p:tav>
                                            <p:tav tm="100000">
                                              <p:val>
                                                <p:strVal val="#ppt_h"/>
                                              </p:val>
                                            </p:tav>
                                          </p:tavLst>
                                        </p:anim>
                                        <p:anim calcmode="lin" valueType="num">
                                          <p:cBhvr>
                                            <p:cTn id="40" dur="400" fill="hold"/>
                                            <p:tgtEl>
                                              <p:spTgt spid="18"/>
                                            </p:tgtEl>
                                            <p:attrNameLst>
                                              <p:attrName>style.rotation</p:attrName>
                                            </p:attrNameLst>
                                          </p:cBhvr>
                                          <p:tavLst>
                                            <p:tav tm="0">
                                              <p:val>
                                                <p:fltVal val="90"/>
                                              </p:val>
                                            </p:tav>
                                            <p:tav tm="100000">
                                              <p:val>
                                                <p:fltVal val="0"/>
                                              </p:val>
                                            </p:tav>
                                          </p:tavLst>
                                        </p:anim>
                                        <p:animEffect transition="in" filter="fade">
                                          <p:cBhvr>
                                            <p:cTn id="41" dur="400"/>
                                            <p:tgtEl>
                                              <p:spTgt spid="18"/>
                                            </p:tgtEl>
                                          </p:cBhvr>
                                        </p:animEffect>
                                      </p:childTnLst>
                                    </p:cTn>
                                  </p:par>
                                </p:childTnLst>
                              </p:cTn>
                            </p:par>
                            <p:par>
                              <p:cTn id="42" fill="hold">
                                <p:stCondLst>
                                  <p:cond delay="3100"/>
                                </p:stCondLst>
                                <p:childTnLst>
                                  <p:par>
                                    <p:cTn id="43" presetID="22" presetClass="entr" presetSubtype="2"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right)">
                                          <p:cBhvr>
                                            <p:cTn id="45" dur="500"/>
                                            <p:tgtEl>
                                              <p:spTgt spid="22"/>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right)">
                                          <p:cBhvr>
                                            <p:cTn id="48" dur="500"/>
                                            <p:tgtEl>
                                              <p:spTgt spid="23"/>
                                            </p:tgtEl>
                                          </p:cBhvr>
                                        </p:animEffect>
                                      </p:childTnLst>
                                    </p:cTn>
                                  </p:par>
                                </p:childTnLst>
                              </p:cTn>
                            </p:par>
                            <p:par>
                              <p:cTn id="49" fill="hold">
                                <p:stCondLst>
                                  <p:cond delay="3600"/>
                                </p:stCondLst>
                                <p:childTnLst>
                                  <p:par>
                                    <p:cTn id="50" presetID="2" presetClass="entr" presetSubtype="4" fill="hold" grpId="0" nodeType="afterEffect" p14:presetBounceEnd="40000">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14:bounceEnd="40000">
                                          <p:cBhvr additive="base">
                                            <p:cTn id="52" dur="5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4100"/>
                                </p:stCondLst>
                                <p:childTnLst>
                                  <p:par>
                                    <p:cTn id="55" presetID="31"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400" fill="hold"/>
                                            <p:tgtEl>
                                              <p:spTgt spid="17"/>
                                            </p:tgtEl>
                                            <p:attrNameLst>
                                              <p:attrName>ppt_w</p:attrName>
                                            </p:attrNameLst>
                                          </p:cBhvr>
                                          <p:tavLst>
                                            <p:tav tm="0">
                                              <p:val>
                                                <p:fltVal val="0"/>
                                              </p:val>
                                            </p:tav>
                                            <p:tav tm="100000">
                                              <p:val>
                                                <p:strVal val="#ppt_w"/>
                                              </p:val>
                                            </p:tav>
                                          </p:tavLst>
                                        </p:anim>
                                        <p:anim calcmode="lin" valueType="num">
                                          <p:cBhvr>
                                            <p:cTn id="58" dur="400" fill="hold"/>
                                            <p:tgtEl>
                                              <p:spTgt spid="17"/>
                                            </p:tgtEl>
                                            <p:attrNameLst>
                                              <p:attrName>ppt_h</p:attrName>
                                            </p:attrNameLst>
                                          </p:cBhvr>
                                          <p:tavLst>
                                            <p:tav tm="0">
                                              <p:val>
                                                <p:fltVal val="0"/>
                                              </p:val>
                                            </p:tav>
                                            <p:tav tm="100000">
                                              <p:val>
                                                <p:strVal val="#ppt_h"/>
                                              </p:val>
                                            </p:tav>
                                          </p:tavLst>
                                        </p:anim>
                                        <p:anim calcmode="lin" valueType="num">
                                          <p:cBhvr>
                                            <p:cTn id="59" dur="400" fill="hold"/>
                                            <p:tgtEl>
                                              <p:spTgt spid="17"/>
                                            </p:tgtEl>
                                            <p:attrNameLst>
                                              <p:attrName>style.rotation</p:attrName>
                                            </p:attrNameLst>
                                          </p:cBhvr>
                                          <p:tavLst>
                                            <p:tav tm="0">
                                              <p:val>
                                                <p:fltVal val="90"/>
                                              </p:val>
                                            </p:tav>
                                            <p:tav tm="100000">
                                              <p:val>
                                                <p:fltVal val="0"/>
                                              </p:val>
                                            </p:tav>
                                          </p:tavLst>
                                        </p:anim>
                                        <p:animEffect transition="in" filter="fade">
                                          <p:cBhvr>
                                            <p:cTn id="60" dur="400"/>
                                            <p:tgtEl>
                                              <p:spTgt spid="17"/>
                                            </p:tgtEl>
                                          </p:cBhvr>
                                        </p:animEffect>
                                      </p:childTnLst>
                                    </p:cTn>
                                  </p:par>
                                </p:childTnLst>
                              </p:cTn>
                            </p:par>
                            <p:par>
                              <p:cTn id="61" fill="hold">
                                <p:stCondLst>
                                  <p:cond delay="450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childTnLst>
                              </p:cTn>
                            </p:par>
                            <p:par>
                              <p:cTn id="68" fill="hold">
                                <p:stCondLst>
                                  <p:cond delay="5000"/>
                                </p:stCondLst>
                                <p:childTnLst>
                                  <p:par>
                                    <p:cTn id="69" presetID="2" presetClass="entr" presetSubtype="4" fill="hold" grpId="0" nodeType="afterEffect" p14:presetBounceEnd="40000">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14:bounceEnd="40000">
                                          <p:cBhvr additive="base">
                                            <p:cTn id="71"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72" dur="500" fill="hold"/>
                                            <p:tgtEl>
                                              <p:spTgt spid="13"/>
                                            </p:tgtEl>
                                            <p:attrNameLst>
                                              <p:attrName>ppt_y</p:attrName>
                                            </p:attrNameLst>
                                          </p:cBhvr>
                                          <p:tavLst>
                                            <p:tav tm="0">
                                              <p:val>
                                                <p:strVal val="1+#ppt_h/2"/>
                                              </p:val>
                                            </p:tav>
                                            <p:tav tm="100000">
                                              <p:val>
                                                <p:strVal val="#ppt_y"/>
                                              </p:val>
                                            </p:tav>
                                          </p:tavLst>
                                        </p:anim>
                                      </p:childTnLst>
                                    </p:cTn>
                                  </p:par>
                                </p:childTnLst>
                              </p:cTn>
                            </p:par>
                            <p:par>
                              <p:cTn id="73" fill="hold">
                                <p:stCondLst>
                                  <p:cond delay="5500"/>
                                </p:stCondLst>
                                <p:childTnLst>
                                  <p:par>
                                    <p:cTn id="74" presetID="31" presetClass="entr" presetSubtype="0"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400" fill="hold"/>
                                            <p:tgtEl>
                                              <p:spTgt spid="19"/>
                                            </p:tgtEl>
                                            <p:attrNameLst>
                                              <p:attrName>ppt_w</p:attrName>
                                            </p:attrNameLst>
                                          </p:cBhvr>
                                          <p:tavLst>
                                            <p:tav tm="0">
                                              <p:val>
                                                <p:fltVal val="0"/>
                                              </p:val>
                                            </p:tav>
                                            <p:tav tm="100000">
                                              <p:val>
                                                <p:strVal val="#ppt_w"/>
                                              </p:val>
                                            </p:tav>
                                          </p:tavLst>
                                        </p:anim>
                                        <p:anim calcmode="lin" valueType="num">
                                          <p:cBhvr>
                                            <p:cTn id="77" dur="400" fill="hold"/>
                                            <p:tgtEl>
                                              <p:spTgt spid="19"/>
                                            </p:tgtEl>
                                            <p:attrNameLst>
                                              <p:attrName>ppt_h</p:attrName>
                                            </p:attrNameLst>
                                          </p:cBhvr>
                                          <p:tavLst>
                                            <p:tav tm="0">
                                              <p:val>
                                                <p:fltVal val="0"/>
                                              </p:val>
                                            </p:tav>
                                            <p:tav tm="100000">
                                              <p:val>
                                                <p:strVal val="#ppt_h"/>
                                              </p:val>
                                            </p:tav>
                                          </p:tavLst>
                                        </p:anim>
                                        <p:anim calcmode="lin" valueType="num">
                                          <p:cBhvr>
                                            <p:cTn id="78" dur="400" fill="hold"/>
                                            <p:tgtEl>
                                              <p:spTgt spid="19"/>
                                            </p:tgtEl>
                                            <p:attrNameLst>
                                              <p:attrName>style.rotation</p:attrName>
                                            </p:attrNameLst>
                                          </p:cBhvr>
                                          <p:tavLst>
                                            <p:tav tm="0">
                                              <p:val>
                                                <p:fltVal val="90"/>
                                              </p:val>
                                            </p:tav>
                                            <p:tav tm="100000">
                                              <p:val>
                                                <p:fltVal val="0"/>
                                              </p:val>
                                            </p:tav>
                                          </p:tavLst>
                                        </p:anim>
                                        <p:animEffect transition="in" filter="fade">
                                          <p:cBhvr>
                                            <p:cTn id="79" dur="400"/>
                                            <p:tgtEl>
                                              <p:spTgt spid="19"/>
                                            </p:tgtEl>
                                          </p:cBhvr>
                                        </p:animEffect>
                                      </p:childTnLst>
                                    </p:cTn>
                                  </p:par>
                                </p:childTnLst>
                              </p:cTn>
                            </p:par>
                            <p:par>
                              <p:cTn id="80" fill="hold">
                                <p:stCondLst>
                                  <p:cond delay="5900"/>
                                </p:stCondLst>
                                <p:childTnLst>
                                  <p:par>
                                    <p:cTn id="81" presetID="22" presetClass="entr" presetSubtype="8"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left)">
                                          <p:cBhvr>
                                            <p:cTn id="83" dur="500"/>
                                            <p:tgtEl>
                                              <p:spTgt spid="24"/>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wipe(left)">
                                          <p:cBhvr>
                                            <p:cTn id="8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500"/>
                                </p:stCondLst>
                                <p:childTnLst>
                                  <p:par>
                                    <p:cTn id="12" presetID="2" presetClass="entr" presetSubtype="4" fill="hold" grpId="0" nodeType="after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par>
                              <p:cTn id="16" fill="hold">
                                <p:stCondLst>
                                  <p:cond delay="1300"/>
                                </p:stCondLst>
                                <p:childTnLst>
                                  <p:par>
                                    <p:cTn id="17" presetID="31"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400" fill="hold"/>
                                            <p:tgtEl>
                                              <p:spTgt spid="16"/>
                                            </p:tgtEl>
                                            <p:attrNameLst>
                                              <p:attrName>ppt_w</p:attrName>
                                            </p:attrNameLst>
                                          </p:cBhvr>
                                          <p:tavLst>
                                            <p:tav tm="0">
                                              <p:val>
                                                <p:fltVal val="0"/>
                                              </p:val>
                                            </p:tav>
                                            <p:tav tm="100000">
                                              <p:val>
                                                <p:strVal val="#ppt_w"/>
                                              </p:val>
                                            </p:tav>
                                          </p:tavLst>
                                        </p:anim>
                                        <p:anim calcmode="lin" valueType="num">
                                          <p:cBhvr>
                                            <p:cTn id="20" dur="400" fill="hold"/>
                                            <p:tgtEl>
                                              <p:spTgt spid="16"/>
                                            </p:tgtEl>
                                            <p:attrNameLst>
                                              <p:attrName>ppt_h</p:attrName>
                                            </p:attrNameLst>
                                          </p:cBhvr>
                                          <p:tavLst>
                                            <p:tav tm="0">
                                              <p:val>
                                                <p:fltVal val="0"/>
                                              </p:val>
                                            </p:tav>
                                            <p:tav tm="100000">
                                              <p:val>
                                                <p:strVal val="#ppt_h"/>
                                              </p:val>
                                            </p:tav>
                                          </p:tavLst>
                                        </p:anim>
                                        <p:anim calcmode="lin" valueType="num">
                                          <p:cBhvr>
                                            <p:cTn id="21" dur="400" fill="hold"/>
                                            <p:tgtEl>
                                              <p:spTgt spid="16"/>
                                            </p:tgtEl>
                                            <p:attrNameLst>
                                              <p:attrName>style.rotation</p:attrName>
                                            </p:attrNameLst>
                                          </p:cBhvr>
                                          <p:tavLst>
                                            <p:tav tm="0">
                                              <p:val>
                                                <p:fltVal val="90"/>
                                              </p:val>
                                            </p:tav>
                                            <p:tav tm="100000">
                                              <p:val>
                                                <p:fltVal val="0"/>
                                              </p:val>
                                            </p:tav>
                                          </p:tavLst>
                                        </p:anim>
                                        <p:animEffect transition="in" filter="fade">
                                          <p:cBhvr>
                                            <p:cTn id="22" dur="400"/>
                                            <p:tgtEl>
                                              <p:spTgt spid="16"/>
                                            </p:tgtEl>
                                          </p:cBhvr>
                                        </p:animEffect>
                                      </p:childTnLst>
                                    </p:cTn>
                                  </p:par>
                                </p:childTnLst>
                              </p:cTn>
                            </p:par>
                            <p:par>
                              <p:cTn id="23" fill="hold">
                                <p:stCondLst>
                                  <p:cond delay="1700"/>
                                </p:stCondLst>
                                <p:childTnLst>
                                  <p:par>
                                    <p:cTn id="24" presetID="22" presetClass="entr" presetSubtype="2"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right)">
                                          <p:cBhvr>
                                            <p:cTn id="26" dur="500"/>
                                            <p:tgtEl>
                                              <p:spTgt spid="14"/>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right)">
                                          <p:cBhvr>
                                            <p:cTn id="29" dur="500"/>
                                            <p:tgtEl>
                                              <p:spTgt spid="15"/>
                                            </p:tgtEl>
                                          </p:cBhvr>
                                        </p:animEffect>
                                      </p:childTnLst>
                                    </p:cTn>
                                  </p:par>
                                </p:childTnLst>
                              </p:cTn>
                            </p:par>
                            <p:par>
                              <p:cTn id="30" fill="hold">
                                <p:stCondLst>
                                  <p:cond delay="2200"/>
                                </p:stCondLst>
                                <p:childTnLst>
                                  <p:par>
                                    <p:cTn id="31" presetID="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par>
                              <p:cTn id="35" fill="hold">
                                <p:stCondLst>
                                  <p:cond delay="2700"/>
                                </p:stCondLst>
                                <p:childTnLst>
                                  <p:par>
                                    <p:cTn id="36" presetID="31"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400" fill="hold"/>
                                            <p:tgtEl>
                                              <p:spTgt spid="18"/>
                                            </p:tgtEl>
                                            <p:attrNameLst>
                                              <p:attrName>ppt_w</p:attrName>
                                            </p:attrNameLst>
                                          </p:cBhvr>
                                          <p:tavLst>
                                            <p:tav tm="0">
                                              <p:val>
                                                <p:fltVal val="0"/>
                                              </p:val>
                                            </p:tav>
                                            <p:tav tm="100000">
                                              <p:val>
                                                <p:strVal val="#ppt_w"/>
                                              </p:val>
                                            </p:tav>
                                          </p:tavLst>
                                        </p:anim>
                                        <p:anim calcmode="lin" valueType="num">
                                          <p:cBhvr>
                                            <p:cTn id="39" dur="400" fill="hold"/>
                                            <p:tgtEl>
                                              <p:spTgt spid="18"/>
                                            </p:tgtEl>
                                            <p:attrNameLst>
                                              <p:attrName>ppt_h</p:attrName>
                                            </p:attrNameLst>
                                          </p:cBhvr>
                                          <p:tavLst>
                                            <p:tav tm="0">
                                              <p:val>
                                                <p:fltVal val="0"/>
                                              </p:val>
                                            </p:tav>
                                            <p:tav tm="100000">
                                              <p:val>
                                                <p:strVal val="#ppt_h"/>
                                              </p:val>
                                            </p:tav>
                                          </p:tavLst>
                                        </p:anim>
                                        <p:anim calcmode="lin" valueType="num">
                                          <p:cBhvr>
                                            <p:cTn id="40" dur="400" fill="hold"/>
                                            <p:tgtEl>
                                              <p:spTgt spid="18"/>
                                            </p:tgtEl>
                                            <p:attrNameLst>
                                              <p:attrName>style.rotation</p:attrName>
                                            </p:attrNameLst>
                                          </p:cBhvr>
                                          <p:tavLst>
                                            <p:tav tm="0">
                                              <p:val>
                                                <p:fltVal val="90"/>
                                              </p:val>
                                            </p:tav>
                                            <p:tav tm="100000">
                                              <p:val>
                                                <p:fltVal val="0"/>
                                              </p:val>
                                            </p:tav>
                                          </p:tavLst>
                                        </p:anim>
                                        <p:animEffect transition="in" filter="fade">
                                          <p:cBhvr>
                                            <p:cTn id="41" dur="400"/>
                                            <p:tgtEl>
                                              <p:spTgt spid="18"/>
                                            </p:tgtEl>
                                          </p:cBhvr>
                                        </p:animEffect>
                                      </p:childTnLst>
                                    </p:cTn>
                                  </p:par>
                                </p:childTnLst>
                              </p:cTn>
                            </p:par>
                            <p:par>
                              <p:cTn id="42" fill="hold">
                                <p:stCondLst>
                                  <p:cond delay="3100"/>
                                </p:stCondLst>
                                <p:childTnLst>
                                  <p:par>
                                    <p:cTn id="43" presetID="22" presetClass="entr" presetSubtype="2"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right)">
                                          <p:cBhvr>
                                            <p:cTn id="45" dur="500"/>
                                            <p:tgtEl>
                                              <p:spTgt spid="22"/>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right)">
                                          <p:cBhvr>
                                            <p:cTn id="48" dur="500"/>
                                            <p:tgtEl>
                                              <p:spTgt spid="23"/>
                                            </p:tgtEl>
                                          </p:cBhvr>
                                        </p:animEffect>
                                      </p:childTnLst>
                                    </p:cTn>
                                  </p:par>
                                </p:childTnLst>
                              </p:cTn>
                            </p:par>
                            <p:par>
                              <p:cTn id="49" fill="hold">
                                <p:stCondLst>
                                  <p:cond delay="3600"/>
                                </p:stCondLst>
                                <p:childTnLst>
                                  <p:par>
                                    <p:cTn id="50" presetID="2" presetClass="entr" presetSubtype="4"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4100"/>
                                </p:stCondLst>
                                <p:childTnLst>
                                  <p:par>
                                    <p:cTn id="55" presetID="31"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400" fill="hold"/>
                                            <p:tgtEl>
                                              <p:spTgt spid="17"/>
                                            </p:tgtEl>
                                            <p:attrNameLst>
                                              <p:attrName>ppt_w</p:attrName>
                                            </p:attrNameLst>
                                          </p:cBhvr>
                                          <p:tavLst>
                                            <p:tav tm="0">
                                              <p:val>
                                                <p:fltVal val="0"/>
                                              </p:val>
                                            </p:tav>
                                            <p:tav tm="100000">
                                              <p:val>
                                                <p:strVal val="#ppt_w"/>
                                              </p:val>
                                            </p:tav>
                                          </p:tavLst>
                                        </p:anim>
                                        <p:anim calcmode="lin" valueType="num">
                                          <p:cBhvr>
                                            <p:cTn id="58" dur="400" fill="hold"/>
                                            <p:tgtEl>
                                              <p:spTgt spid="17"/>
                                            </p:tgtEl>
                                            <p:attrNameLst>
                                              <p:attrName>ppt_h</p:attrName>
                                            </p:attrNameLst>
                                          </p:cBhvr>
                                          <p:tavLst>
                                            <p:tav tm="0">
                                              <p:val>
                                                <p:fltVal val="0"/>
                                              </p:val>
                                            </p:tav>
                                            <p:tav tm="100000">
                                              <p:val>
                                                <p:strVal val="#ppt_h"/>
                                              </p:val>
                                            </p:tav>
                                          </p:tavLst>
                                        </p:anim>
                                        <p:anim calcmode="lin" valueType="num">
                                          <p:cBhvr>
                                            <p:cTn id="59" dur="400" fill="hold"/>
                                            <p:tgtEl>
                                              <p:spTgt spid="17"/>
                                            </p:tgtEl>
                                            <p:attrNameLst>
                                              <p:attrName>style.rotation</p:attrName>
                                            </p:attrNameLst>
                                          </p:cBhvr>
                                          <p:tavLst>
                                            <p:tav tm="0">
                                              <p:val>
                                                <p:fltVal val="90"/>
                                              </p:val>
                                            </p:tav>
                                            <p:tav tm="100000">
                                              <p:val>
                                                <p:fltVal val="0"/>
                                              </p:val>
                                            </p:tav>
                                          </p:tavLst>
                                        </p:anim>
                                        <p:animEffect transition="in" filter="fade">
                                          <p:cBhvr>
                                            <p:cTn id="60" dur="400"/>
                                            <p:tgtEl>
                                              <p:spTgt spid="17"/>
                                            </p:tgtEl>
                                          </p:cBhvr>
                                        </p:animEffect>
                                      </p:childTnLst>
                                    </p:cTn>
                                  </p:par>
                                </p:childTnLst>
                              </p:cTn>
                            </p:par>
                            <p:par>
                              <p:cTn id="61" fill="hold">
                                <p:stCondLst>
                                  <p:cond delay="450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childTnLst>
                              </p:cTn>
                            </p:par>
                            <p:par>
                              <p:cTn id="68" fill="hold">
                                <p:stCondLst>
                                  <p:cond delay="5000"/>
                                </p:stCondLst>
                                <p:childTnLst>
                                  <p:par>
                                    <p:cTn id="69" presetID="2" presetClass="entr" presetSubtype="4"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ppt_x"/>
                                              </p:val>
                                            </p:tav>
                                            <p:tav tm="100000">
                                              <p:val>
                                                <p:strVal val="#ppt_x"/>
                                              </p:val>
                                            </p:tav>
                                          </p:tavLst>
                                        </p:anim>
                                        <p:anim calcmode="lin" valueType="num">
                                          <p:cBhvr additive="base">
                                            <p:cTn id="72" dur="500" fill="hold"/>
                                            <p:tgtEl>
                                              <p:spTgt spid="13"/>
                                            </p:tgtEl>
                                            <p:attrNameLst>
                                              <p:attrName>ppt_y</p:attrName>
                                            </p:attrNameLst>
                                          </p:cBhvr>
                                          <p:tavLst>
                                            <p:tav tm="0">
                                              <p:val>
                                                <p:strVal val="1+#ppt_h/2"/>
                                              </p:val>
                                            </p:tav>
                                            <p:tav tm="100000">
                                              <p:val>
                                                <p:strVal val="#ppt_y"/>
                                              </p:val>
                                            </p:tav>
                                          </p:tavLst>
                                        </p:anim>
                                      </p:childTnLst>
                                    </p:cTn>
                                  </p:par>
                                </p:childTnLst>
                              </p:cTn>
                            </p:par>
                            <p:par>
                              <p:cTn id="73" fill="hold">
                                <p:stCondLst>
                                  <p:cond delay="5500"/>
                                </p:stCondLst>
                                <p:childTnLst>
                                  <p:par>
                                    <p:cTn id="74" presetID="31" presetClass="entr" presetSubtype="0"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400" fill="hold"/>
                                            <p:tgtEl>
                                              <p:spTgt spid="19"/>
                                            </p:tgtEl>
                                            <p:attrNameLst>
                                              <p:attrName>ppt_w</p:attrName>
                                            </p:attrNameLst>
                                          </p:cBhvr>
                                          <p:tavLst>
                                            <p:tav tm="0">
                                              <p:val>
                                                <p:fltVal val="0"/>
                                              </p:val>
                                            </p:tav>
                                            <p:tav tm="100000">
                                              <p:val>
                                                <p:strVal val="#ppt_w"/>
                                              </p:val>
                                            </p:tav>
                                          </p:tavLst>
                                        </p:anim>
                                        <p:anim calcmode="lin" valueType="num">
                                          <p:cBhvr>
                                            <p:cTn id="77" dur="400" fill="hold"/>
                                            <p:tgtEl>
                                              <p:spTgt spid="19"/>
                                            </p:tgtEl>
                                            <p:attrNameLst>
                                              <p:attrName>ppt_h</p:attrName>
                                            </p:attrNameLst>
                                          </p:cBhvr>
                                          <p:tavLst>
                                            <p:tav tm="0">
                                              <p:val>
                                                <p:fltVal val="0"/>
                                              </p:val>
                                            </p:tav>
                                            <p:tav tm="100000">
                                              <p:val>
                                                <p:strVal val="#ppt_h"/>
                                              </p:val>
                                            </p:tav>
                                          </p:tavLst>
                                        </p:anim>
                                        <p:anim calcmode="lin" valueType="num">
                                          <p:cBhvr>
                                            <p:cTn id="78" dur="400" fill="hold"/>
                                            <p:tgtEl>
                                              <p:spTgt spid="19"/>
                                            </p:tgtEl>
                                            <p:attrNameLst>
                                              <p:attrName>style.rotation</p:attrName>
                                            </p:attrNameLst>
                                          </p:cBhvr>
                                          <p:tavLst>
                                            <p:tav tm="0">
                                              <p:val>
                                                <p:fltVal val="90"/>
                                              </p:val>
                                            </p:tav>
                                            <p:tav tm="100000">
                                              <p:val>
                                                <p:fltVal val="0"/>
                                              </p:val>
                                            </p:tav>
                                          </p:tavLst>
                                        </p:anim>
                                        <p:animEffect transition="in" filter="fade">
                                          <p:cBhvr>
                                            <p:cTn id="79" dur="400"/>
                                            <p:tgtEl>
                                              <p:spTgt spid="19"/>
                                            </p:tgtEl>
                                          </p:cBhvr>
                                        </p:animEffect>
                                      </p:childTnLst>
                                    </p:cTn>
                                  </p:par>
                                </p:childTnLst>
                              </p:cTn>
                            </p:par>
                            <p:par>
                              <p:cTn id="80" fill="hold">
                                <p:stCondLst>
                                  <p:cond delay="5900"/>
                                </p:stCondLst>
                                <p:childTnLst>
                                  <p:par>
                                    <p:cTn id="81" presetID="22" presetClass="entr" presetSubtype="8"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left)">
                                          <p:cBhvr>
                                            <p:cTn id="83" dur="500"/>
                                            <p:tgtEl>
                                              <p:spTgt spid="24"/>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wipe(left)">
                                          <p:cBhvr>
                                            <p:cTn id="8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84DF539-108A-4CAE-A202-9E1F044774D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9" name="矩形 28">
            <a:extLst>
              <a:ext uri="{FF2B5EF4-FFF2-40B4-BE49-F238E27FC236}">
                <a16:creationId xmlns:a16="http://schemas.microsoft.com/office/drawing/2014/main" id="{7893D559-58F5-4F3B-8BD7-79A456687A80}"/>
              </a:ext>
            </a:extLst>
          </p:cNvPr>
          <p:cNvSpPr/>
          <p:nvPr/>
        </p:nvSpPr>
        <p:spPr>
          <a:xfrm>
            <a:off x="5397304" y="2213672"/>
            <a:ext cx="5093608" cy="830997"/>
          </a:xfrm>
          <a:prstGeom prst="rect">
            <a:avLst/>
          </a:prstGeom>
        </p:spPr>
        <p:txBody>
          <a:bodyPr wrap="square" lIns="0" tIns="0" rIns="0" bIns="0">
            <a:spAutoFit/>
          </a:bodyPr>
          <a:lstStyle/>
          <a:p>
            <a:pPr eaLnBrk="1" hangingPunct="1">
              <a:defRPr/>
            </a:pPr>
            <a:r>
              <a:rPr lang="zh-CN" altLang="en-US" sz="5400" spc="-150" noProof="1">
                <a:solidFill>
                  <a:srgbClr val="EF4546"/>
                </a:solidFill>
                <a:latin typeface="华文新魏" panose="02010800040101010101" pitchFamily="2" charset="-122"/>
                <a:ea typeface="华文新魏" panose="02010800040101010101" pitchFamily="2" charset="-122"/>
                <a:cs typeface="+mn-ea"/>
                <a:sym typeface="Arial" panose="020B0604020202020204" pitchFamily="34" charset="0"/>
              </a:rPr>
              <a:t>加入标题描述</a:t>
            </a:r>
          </a:p>
        </p:txBody>
      </p:sp>
      <p:sp>
        <p:nvSpPr>
          <p:cNvPr id="30" name="TextBox 11">
            <a:extLst>
              <a:ext uri="{FF2B5EF4-FFF2-40B4-BE49-F238E27FC236}">
                <a16:creationId xmlns:a16="http://schemas.microsoft.com/office/drawing/2014/main" id="{A9993633-FC6B-4809-B9A1-66AF92698D48}"/>
              </a:ext>
            </a:extLst>
          </p:cNvPr>
          <p:cNvSpPr txBox="1"/>
          <p:nvPr/>
        </p:nvSpPr>
        <p:spPr>
          <a:xfrm>
            <a:off x="5271265" y="3044669"/>
            <a:ext cx="4307589" cy="307777"/>
          </a:xfrm>
          <a:prstGeom prst="rect">
            <a:avLst/>
          </a:prstGeom>
          <a:noFill/>
        </p:spPr>
        <p:txBody>
          <a:bodyPr wrap="none">
            <a:spAutoFit/>
          </a:bodyPr>
          <a:lstStyle/>
          <a:p>
            <a:pPr marL="171450" lvl="1" indent="-171450">
              <a:buFont typeface="Arial" panose="020B0604020202020204" pitchFamily="34" charset="0"/>
              <a:buChar char="•"/>
              <a:defRPr/>
            </a:pPr>
            <a:r>
              <a:rPr lang="zh-CN" altLang="en-US" sz="1400" noProof="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4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a:extLst>
              <a:ext uri="{FF2B5EF4-FFF2-40B4-BE49-F238E27FC236}">
                <a16:creationId xmlns:a16="http://schemas.microsoft.com/office/drawing/2014/main" id="{0FDA0886-9557-4018-81E1-901559E1D430}"/>
              </a:ext>
            </a:extLst>
          </p:cNvPr>
          <p:cNvSpPr txBox="1"/>
          <p:nvPr/>
        </p:nvSpPr>
        <p:spPr>
          <a:xfrm>
            <a:off x="5271265" y="3285969"/>
            <a:ext cx="4307589" cy="307777"/>
          </a:xfrm>
          <a:prstGeom prst="rect">
            <a:avLst/>
          </a:prstGeom>
          <a:noFill/>
        </p:spPr>
        <p:txBody>
          <a:bodyPr wrap="none">
            <a:spAutoFit/>
          </a:bodyPr>
          <a:lstStyle/>
          <a:p>
            <a:pPr marL="171450" lvl="1" indent="-171450">
              <a:buFont typeface="Arial" panose="020B0604020202020204" pitchFamily="34" charset="0"/>
              <a:buChar char="•"/>
              <a:defRPr/>
            </a:pPr>
            <a:r>
              <a:rPr lang="zh-CN" altLang="en-US" sz="1400" noProof="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4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a:extLst>
              <a:ext uri="{FF2B5EF4-FFF2-40B4-BE49-F238E27FC236}">
                <a16:creationId xmlns:a16="http://schemas.microsoft.com/office/drawing/2014/main" id="{3F614A50-C9B7-486C-AE32-34F32E7A9E80}"/>
              </a:ext>
            </a:extLst>
          </p:cNvPr>
          <p:cNvSpPr/>
          <p:nvPr/>
        </p:nvSpPr>
        <p:spPr>
          <a:xfrm>
            <a:off x="3042550" y="2381511"/>
            <a:ext cx="1991519" cy="1212235"/>
          </a:xfrm>
          <a:prstGeom prst="rect">
            <a:avLst/>
          </a:prstGeom>
          <a:solidFill>
            <a:srgbClr val="A2CC4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5400" dirty="0">
                <a:solidFill>
                  <a:schemeClr val="bg1"/>
                </a:solidFill>
                <a:latin typeface="华文新魏" panose="02010800040101010101" pitchFamily="2" charset="-122"/>
                <a:ea typeface="华文新魏" panose="02010800040101010101" pitchFamily="2" charset="-122"/>
              </a:rPr>
              <a:t>02</a:t>
            </a:r>
            <a:endParaRPr kumimoji="1" lang="en-US" altLang="zh-CN" sz="4400" dirty="0">
              <a:solidFill>
                <a:schemeClr val="bg1"/>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09355271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750"/>
                                        <p:tgtEl>
                                          <p:spTgt spid="32"/>
                                        </p:tgtEl>
                                      </p:cBhvr>
                                    </p:animEffect>
                                    <p:anim calcmode="lin" valueType="num">
                                      <p:cBhvr>
                                        <p:cTn id="12" dur="750" fill="hold"/>
                                        <p:tgtEl>
                                          <p:spTgt spid="32"/>
                                        </p:tgtEl>
                                        <p:attrNameLst>
                                          <p:attrName>ppt_x</p:attrName>
                                        </p:attrNameLst>
                                      </p:cBhvr>
                                      <p:tavLst>
                                        <p:tav tm="0">
                                          <p:val>
                                            <p:strVal val="#ppt_x"/>
                                          </p:val>
                                        </p:tav>
                                        <p:tav tm="100000">
                                          <p:val>
                                            <p:strVal val="#ppt_x"/>
                                          </p:val>
                                        </p:tav>
                                      </p:tavLst>
                                    </p:anim>
                                    <p:anim calcmode="lin" valueType="num">
                                      <p:cBhvr>
                                        <p:cTn id="13" dur="750" fill="hold"/>
                                        <p:tgtEl>
                                          <p:spTgt spid="3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3" presetClass="entr" presetSubtype="32"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strVal val="4*#ppt_w"/>
                                          </p:val>
                                        </p:tav>
                                        <p:tav tm="100000">
                                          <p:val>
                                            <p:strVal val="#ppt_w"/>
                                          </p:val>
                                        </p:tav>
                                      </p:tavLst>
                                    </p:anim>
                                    <p:anim calcmode="lin" valueType="num">
                                      <p:cBhvr>
                                        <p:cTn id="18" dur="500" fill="hold"/>
                                        <p:tgtEl>
                                          <p:spTgt spid="29"/>
                                        </p:tgtEl>
                                        <p:attrNameLst>
                                          <p:attrName>ppt_h</p:attrName>
                                        </p:attrNameLst>
                                      </p:cBhvr>
                                      <p:tavLst>
                                        <p:tav tm="0">
                                          <p:val>
                                            <p:strVal val="4*#ppt_h"/>
                                          </p:val>
                                        </p:tav>
                                        <p:tav tm="100000">
                                          <p:val>
                                            <p:strVal val="#ppt_h"/>
                                          </p:val>
                                        </p:tav>
                                      </p:tavLst>
                                    </p:anim>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p:tgtEl>
                                          <p:spTgt spid="30"/>
                                        </p:tgtEl>
                                        <p:attrNameLst>
                                          <p:attrName>ppt_x</p:attrName>
                                        </p:attrNameLst>
                                      </p:cBhvr>
                                      <p:tavLst>
                                        <p:tav tm="0">
                                          <p:val>
                                            <p:strVal val="#ppt_x-#ppt_w*1.125000"/>
                                          </p:val>
                                        </p:tav>
                                        <p:tav tm="100000">
                                          <p:val>
                                            <p:strVal val="#ppt_x"/>
                                          </p:val>
                                        </p:tav>
                                      </p:tavLst>
                                    </p:anim>
                                    <p:animEffect transition="in" filter="wipe(right)">
                                      <p:cBhvr>
                                        <p:cTn id="23" dur="500"/>
                                        <p:tgtEl>
                                          <p:spTgt spid="30"/>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p:tgtEl>
                                          <p:spTgt spid="31"/>
                                        </p:tgtEl>
                                        <p:attrNameLst>
                                          <p:attrName>ppt_x</p:attrName>
                                        </p:attrNameLst>
                                      </p:cBhvr>
                                      <p:tavLst>
                                        <p:tav tm="0">
                                          <p:val>
                                            <p:strVal val="#ppt_x-#ppt_w*1.125000"/>
                                          </p:val>
                                        </p:tav>
                                        <p:tav tm="100000">
                                          <p:val>
                                            <p:strVal val="#ppt_x"/>
                                          </p:val>
                                        </p:tav>
                                      </p:tavLst>
                                    </p:anim>
                                    <p:animEffect transition="in" filter="wipe(right)">
                                      <p:cBhvr>
                                        <p:cTn id="2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6224</TotalTime>
  <Words>2619</Words>
  <Application>Microsoft Office PowerPoint</Application>
  <PresentationFormat>自定义</PresentationFormat>
  <Paragraphs>306</Paragraphs>
  <Slides>25</Slides>
  <Notes>25</Notes>
  <HiddenSlides>0</HiddenSlides>
  <MMClips>1</MMClips>
  <ScaleCrop>false</ScaleCrop>
  <HeadingPairs>
    <vt:vector size="6" baseType="variant">
      <vt:variant>
        <vt:lpstr>已用的字体</vt:lpstr>
      </vt:variant>
      <vt:variant>
        <vt:i4>20</vt:i4>
      </vt:variant>
      <vt:variant>
        <vt:lpstr>主题</vt:lpstr>
      </vt:variant>
      <vt:variant>
        <vt:i4>10</vt:i4>
      </vt:variant>
      <vt:variant>
        <vt:lpstr>幻灯片标题</vt:lpstr>
      </vt:variant>
      <vt:variant>
        <vt:i4>25</vt:i4>
      </vt:variant>
    </vt:vector>
  </HeadingPairs>
  <TitlesOfParts>
    <vt:vector size="55" baseType="lpstr">
      <vt:lpstr>Gill Sans</vt:lpstr>
      <vt:lpstr>Hiragino Sans GB W3</vt:lpstr>
      <vt:lpstr>Impact MT Std</vt:lpstr>
      <vt:lpstr>ITC Avant Garde Std Bk</vt:lpstr>
      <vt:lpstr>LiHei Pro</vt:lpstr>
      <vt:lpstr>Open Sans</vt:lpstr>
      <vt:lpstr>Open Sans Extrabold</vt:lpstr>
      <vt:lpstr>Roboto Condensed</vt:lpstr>
      <vt:lpstr>Signika</vt:lpstr>
      <vt:lpstr>等线</vt:lpstr>
      <vt:lpstr>等线 Light</vt:lpstr>
      <vt:lpstr>华文新魏</vt:lpstr>
      <vt:lpstr>迷你简汉真广标</vt:lpstr>
      <vt:lpstr>SimSun</vt:lpstr>
      <vt:lpstr>SimSun</vt:lpstr>
      <vt:lpstr>微软雅黑</vt:lpstr>
      <vt:lpstr>Arial</vt:lpstr>
      <vt:lpstr>Calibri</vt:lpstr>
      <vt:lpstr>Impact</vt:lpstr>
      <vt:lpstr>Snap ITC</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Administrator</cp:lastModifiedBy>
  <cp:revision>3454</cp:revision>
  <dcterms:created xsi:type="dcterms:W3CDTF">2015-12-01T09:06:39Z</dcterms:created>
  <dcterms:modified xsi:type="dcterms:W3CDTF">2017-07-06T04:39:31Z</dcterms:modified>
</cp:coreProperties>
</file>