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9.xml" ContentType="application/vnd.openxmlformats-officedocument.themeOverride+xml"/>
  <Override PartName="/ppt/notesSlides/notesSlide10.xml" ContentType="application/vnd.openxmlformats-officedocument.presentationml.notesSlide+xml"/>
  <Override PartName="/ppt/theme/themeOverride10.xml" ContentType="application/vnd.openxmlformats-officedocument.themeOverride+xml"/>
  <Override PartName="/ppt/notesSlides/notesSlide11.xml" ContentType="application/vnd.openxmlformats-officedocument.presentationml.notesSlide+xml"/>
  <Override PartName="/ppt/theme/themeOverride11.xml" ContentType="application/vnd.openxmlformats-officedocument.themeOverride+xml"/>
  <Override PartName="/ppt/notesSlides/notesSlide12.xml" ContentType="application/vnd.openxmlformats-officedocument.presentationml.notesSlide+xml"/>
  <Override PartName="/ppt/theme/themeOverride12.xml" ContentType="application/vnd.openxmlformats-officedocument.themeOverride+xml"/>
  <Override PartName="/ppt/notesSlides/notesSlide13.xml" ContentType="application/vnd.openxmlformats-officedocument.presentationml.notesSlide+xml"/>
  <Override PartName="/ppt/theme/themeOverride13.xml" ContentType="application/vnd.openxmlformats-officedocument.themeOverride+xml"/>
  <Override PartName="/ppt/notesSlides/notesSlide14.xml" ContentType="application/vnd.openxmlformats-officedocument.presentationml.notesSlide+xml"/>
  <Override PartName="/ppt/theme/themeOverride14.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heme/themeOverride15.xml" ContentType="application/vnd.openxmlformats-officedocument.themeOverride+xml"/>
  <Override PartName="/ppt/notesSlides/notesSlide17.xml" ContentType="application/vnd.openxmlformats-officedocument.presentationml.notesSlide+xml"/>
  <Override PartName="/ppt/theme/themeOverride16.xml" ContentType="application/vnd.openxmlformats-officedocument.themeOverride+xml"/>
  <Override PartName="/ppt/notesSlides/notesSlide18.xml" ContentType="application/vnd.openxmlformats-officedocument.presentationml.notesSlide+xml"/>
  <Override PartName="/ppt/theme/themeOverride17.xml" ContentType="application/vnd.openxmlformats-officedocument.themeOverride+xml"/>
  <Override PartName="/ppt/notesSlides/notesSlide19.xml" ContentType="application/vnd.openxmlformats-officedocument.presentationml.notesSlide+xml"/>
  <Override PartName="/ppt/theme/themeOverride18.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heme/themeOverride19.xml" ContentType="application/vnd.openxmlformats-officedocument.themeOverride+xml"/>
  <Override PartName="/ppt/notesSlides/notesSlide22.xml" ContentType="application/vnd.openxmlformats-officedocument.presentationml.notesSlide+xml"/>
  <Override PartName="/ppt/theme/themeOverride20.xml" ContentType="application/vnd.openxmlformats-officedocument.themeOverride+xml"/>
  <Override PartName="/ppt/notesSlides/notesSlide23.xml" ContentType="application/vnd.openxmlformats-officedocument.presentationml.notesSlide+xml"/>
  <Override PartName="/ppt/theme/themeOverride21.xml" ContentType="application/vnd.openxmlformats-officedocument.themeOverride+xml"/>
  <Override PartName="/ppt/notesSlides/notesSlide24.xml" ContentType="application/vnd.openxmlformats-officedocument.presentationml.notesSlide+xml"/>
  <Override PartName="/ppt/theme/themeOverride22.xml" ContentType="application/vnd.openxmlformats-officedocument.themeOverride+xml"/>
  <Override PartName="/ppt/notesSlides/notesSlide25.xml" ContentType="application/vnd.openxmlformats-officedocument.presentationml.notesSlide+xml"/>
  <Override PartName="/ppt/tags/tag7.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90" r:id="rId2"/>
    <p:sldId id="282" r:id="rId3"/>
    <p:sldId id="258" r:id="rId4"/>
    <p:sldId id="259" r:id="rId5"/>
    <p:sldId id="260" r:id="rId6"/>
    <p:sldId id="261" r:id="rId7"/>
    <p:sldId id="262" r:id="rId8"/>
    <p:sldId id="263" r:id="rId9"/>
    <p:sldId id="291" r:id="rId10"/>
    <p:sldId id="284" r:id="rId11"/>
    <p:sldId id="265" r:id="rId12"/>
    <p:sldId id="264" r:id="rId13"/>
    <p:sldId id="268" r:id="rId14"/>
    <p:sldId id="287" r:id="rId15"/>
    <p:sldId id="266" r:id="rId16"/>
    <p:sldId id="292" r:id="rId17"/>
    <p:sldId id="281" r:id="rId18"/>
    <p:sldId id="267" r:id="rId19"/>
    <p:sldId id="278" r:id="rId20"/>
    <p:sldId id="271" r:id="rId21"/>
    <p:sldId id="293" r:id="rId22"/>
    <p:sldId id="270" r:id="rId23"/>
    <p:sldId id="289" r:id="rId24"/>
    <p:sldId id="273" r:id="rId25"/>
    <p:sldId id="283" r:id="rId26"/>
    <p:sldId id="294"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79" userDrawn="1">
          <p15:clr>
            <a:srgbClr val="A4A3A4"/>
          </p15:clr>
        </p15:guide>
        <p15:guide id="4" pos="21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6A6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196" autoAdjust="0"/>
    <p:restoredTop sz="94660"/>
  </p:normalViewPr>
  <p:slideViewPr>
    <p:cSldViewPr snapToGrid="0" showGuides="1">
      <p:cViewPr varScale="1">
        <p:scale>
          <a:sx n="78" d="100"/>
          <a:sy n="78" d="100"/>
        </p:scale>
        <p:origin x="132" y="318"/>
      </p:cViewPr>
      <p:guideLst>
        <p:guide orient="horz" pos="2160"/>
        <p:guide pos="279"/>
        <p:guide pos="2116"/>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A73FAE-959C-46AA-9997-039CA6B2BEC6}" type="datetimeFigureOut">
              <a:rPr lang="zh-CN" altLang="en-US" smtClean="0"/>
              <a:t>2017/6/1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C1C30C-2AB4-41D9-BBBA-3A24ABB5EAC9}" type="slidenum">
              <a:rPr lang="zh-CN" altLang="en-US" smtClean="0"/>
              <a:t>‹#›</a:t>
            </a:fld>
            <a:endParaRPr lang="zh-CN" altLang="en-US"/>
          </a:p>
        </p:txBody>
      </p:sp>
    </p:spTree>
    <p:extLst>
      <p:ext uri="{BB962C8B-B14F-4D97-AF65-F5344CB8AC3E}">
        <p14:creationId xmlns:p14="http://schemas.microsoft.com/office/powerpoint/2010/main" val="2965912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1</a:t>
            </a:fld>
            <a:endParaRPr lang="zh-CN" altLang="en-US"/>
          </a:p>
        </p:txBody>
      </p:sp>
    </p:spTree>
    <p:extLst>
      <p:ext uri="{BB962C8B-B14F-4D97-AF65-F5344CB8AC3E}">
        <p14:creationId xmlns:p14="http://schemas.microsoft.com/office/powerpoint/2010/main" val="3762149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10</a:t>
            </a:fld>
            <a:endParaRPr lang="zh-CN" altLang="en-US"/>
          </a:p>
        </p:txBody>
      </p:sp>
    </p:spTree>
    <p:extLst>
      <p:ext uri="{BB962C8B-B14F-4D97-AF65-F5344CB8AC3E}">
        <p14:creationId xmlns:p14="http://schemas.microsoft.com/office/powerpoint/2010/main" val="21194702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11</a:t>
            </a:fld>
            <a:endParaRPr lang="zh-CN" altLang="en-US"/>
          </a:p>
        </p:txBody>
      </p:sp>
    </p:spTree>
    <p:extLst>
      <p:ext uri="{BB962C8B-B14F-4D97-AF65-F5344CB8AC3E}">
        <p14:creationId xmlns:p14="http://schemas.microsoft.com/office/powerpoint/2010/main" val="34171226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12</a:t>
            </a:fld>
            <a:endParaRPr lang="zh-CN" altLang="en-US"/>
          </a:p>
        </p:txBody>
      </p:sp>
    </p:spTree>
    <p:extLst>
      <p:ext uri="{BB962C8B-B14F-4D97-AF65-F5344CB8AC3E}">
        <p14:creationId xmlns:p14="http://schemas.microsoft.com/office/powerpoint/2010/main" val="42526334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13</a:t>
            </a:fld>
            <a:endParaRPr lang="zh-CN" altLang="en-US"/>
          </a:p>
        </p:txBody>
      </p:sp>
    </p:spTree>
    <p:extLst>
      <p:ext uri="{BB962C8B-B14F-4D97-AF65-F5344CB8AC3E}">
        <p14:creationId xmlns:p14="http://schemas.microsoft.com/office/powerpoint/2010/main" val="18403510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14</a:t>
            </a:fld>
            <a:endParaRPr lang="zh-CN" altLang="en-US"/>
          </a:p>
        </p:txBody>
      </p:sp>
    </p:spTree>
    <p:extLst>
      <p:ext uri="{BB962C8B-B14F-4D97-AF65-F5344CB8AC3E}">
        <p14:creationId xmlns:p14="http://schemas.microsoft.com/office/powerpoint/2010/main" val="3939677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15</a:t>
            </a:fld>
            <a:endParaRPr lang="zh-CN" altLang="en-US"/>
          </a:p>
        </p:txBody>
      </p:sp>
    </p:spTree>
    <p:extLst>
      <p:ext uri="{BB962C8B-B14F-4D97-AF65-F5344CB8AC3E}">
        <p14:creationId xmlns:p14="http://schemas.microsoft.com/office/powerpoint/2010/main" val="22617183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16</a:t>
            </a:fld>
            <a:endParaRPr lang="zh-CN" altLang="en-US"/>
          </a:p>
        </p:txBody>
      </p:sp>
    </p:spTree>
    <p:extLst>
      <p:ext uri="{BB962C8B-B14F-4D97-AF65-F5344CB8AC3E}">
        <p14:creationId xmlns:p14="http://schemas.microsoft.com/office/powerpoint/2010/main" val="1878999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17</a:t>
            </a:fld>
            <a:endParaRPr lang="zh-CN" altLang="en-US"/>
          </a:p>
        </p:txBody>
      </p:sp>
    </p:spTree>
    <p:extLst>
      <p:ext uri="{BB962C8B-B14F-4D97-AF65-F5344CB8AC3E}">
        <p14:creationId xmlns:p14="http://schemas.microsoft.com/office/powerpoint/2010/main" val="32133809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18</a:t>
            </a:fld>
            <a:endParaRPr lang="zh-CN" altLang="en-US"/>
          </a:p>
        </p:txBody>
      </p:sp>
    </p:spTree>
    <p:extLst>
      <p:ext uri="{BB962C8B-B14F-4D97-AF65-F5344CB8AC3E}">
        <p14:creationId xmlns:p14="http://schemas.microsoft.com/office/powerpoint/2010/main" val="34431633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19</a:t>
            </a:fld>
            <a:endParaRPr lang="zh-CN" altLang="en-US"/>
          </a:p>
        </p:txBody>
      </p:sp>
    </p:spTree>
    <p:extLst>
      <p:ext uri="{BB962C8B-B14F-4D97-AF65-F5344CB8AC3E}">
        <p14:creationId xmlns:p14="http://schemas.microsoft.com/office/powerpoint/2010/main" val="2152432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2</a:t>
            </a:fld>
            <a:endParaRPr lang="zh-CN" altLang="en-US"/>
          </a:p>
        </p:txBody>
      </p:sp>
    </p:spTree>
    <p:extLst>
      <p:ext uri="{BB962C8B-B14F-4D97-AF65-F5344CB8AC3E}">
        <p14:creationId xmlns:p14="http://schemas.microsoft.com/office/powerpoint/2010/main" val="23710175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20</a:t>
            </a:fld>
            <a:endParaRPr lang="zh-CN" altLang="en-US"/>
          </a:p>
        </p:txBody>
      </p:sp>
    </p:spTree>
    <p:extLst>
      <p:ext uri="{BB962C8B-B14F-4D97-AF65-F5344CB8AC3E}">
        <p14:creationId xmlns:p14="http://schemas.microsoft.com/office/powerpoint/2010/main" val="42804794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21</a:t>
            </a:fld>
            <a:endParaRPr lang="zh-CN" altLang="en-US"/>
          </a:p>
        </p:txBody>
      </p:sp>
    </p:spTree>
    <p:extLst>
      <p:ext uri="{BB962C8B-B14F-4D97-AF65-F5344CB8AC3E}">
        <p14:creationId xmlns:p14="http://schemas.microsoft.com/office/powerpoint/2010/main" val="2683201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22</a:t>
            </a:fld>
            <a:endParaRPr lang="zh-CN" altLang="en-US"/>
          </a:p>
        </p:txBody>
      </p:sp>
    </p:spTree>
    <p:extLst>
      <p:ext uri="{BB962C8B-B14F-4D97-AF65-F5344CB8AC3E}">
        <p14:creationId xmlns:p14="http://schemas.microsoft.com/office/powerpoint/2010/main" val="18151226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23</a:t>
            </a:fld>
            <a:endParaRPr lang="zh-CN" altLang="en-US"/>
          </a:p>
        </p:txBody>
      </p:sp>
    </p:spTree>
    <p:extLst>
      <p:ext uri="{BB962C8B-B14F-4D97-AF65-F5344CB8AC3E}">
        <p14:creationId xmlns:p14="http://schemas.microsoft.com/office/powerpoint/2010/main" val="38985611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24</a:t>
            </a:fld>
            <a:endParaRPr lang="zh-CN" altLang="en-US"/>
          </a:p>
        </p:txBody>
      </p:sp>
    </p:spTree>
    <p:extLst>
      <p:ext uri="{BB962C8B-B14F-4D97-AF65-F5344CB8AC3E}">
        <p14:creationId xmlns:p14="http://schemas.microsoft.com/office/powerpoint/2010/main" val="29058796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25</a:t>
            </a:fld>
            <a:endParaRPr lang="zh-CN" altLang="en-US"/>
          </a:p>
        </p:txBody>
      </p:sp>
    </p:spTree>
    <p:extLst>
      <p:ext uri="{BB962C8B-B14F-4D97-AF65-F5344CB8AC3E}">
        <p14:creationId xmlns:p14="http://schemas.microsoft.com/office/powerpoint/2010/main" val="35223676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26</a:t>
            </a:fld>
            <a:endParaRPr lang="zh-CN" altLang="en-US"/>
          </a:p>
        </p:txBody>
      </p:sp>
    </p:spTree>
    <p:extLst>
      <p:ext uri="{BB962C8B-B14F-4D97-AF65-F5344CB8AC3E}">
        <p14:creationId xmlns:p14="http://schemas.microsoft.com/office/powerpoint/2010/main" val="2635980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3</a:t>
            </a:fld>
            <a:endParaRPr lang="zh-CN" altLang="en-US"/>
          </a:p>
        </p:txBody>
      </p:sp>
    </p:spTree>
    <p:extLst>
      <p:ext uri="{BB962C8B-B14F-4D97-AF65-F5344CB8AC3E}">
        <p14:creationId xmlns:p14="http://schemas.microsoft.com/office/powerpoint/2010/main" val="8437627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4</a:t>
            </a:fld>
            <a:endParaRPr lang="zh-CN" altLang="en-US"/>
          </a:p>
        </p:txBody>
      </p:sp>
    </p:spTree>
    <p:extLst>
      <p:ext uri="{BB962C8B-B14F-4D97-AF65-F5344CB8AC3E}">
        <p14:creationId xmlns:p14="http://schemas.microsoft.com/office/powerpoint/2010/main" val="375588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5</a:t>
            </a:fld>
            <a:endParaRPr lang="zh-CN" altLang="en-US"/>
          </a:p>
        </p:txBody>
      </p:sp>
    </p:spTree>
    <p:extLst>
      <p:ext uri="{BB962C8B-B14F-4D97-AF65-F5344CB8AC3E}">
        <p14:creationId xmlns:p14="http://schemas.microsoft.com/office/powerpoint/2010/main" val="10546672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6</a:t>
            </a:fld>
            <a:endParaRPr lang="zh-CN" altLang="en-US"/>
          </a:p>
        </p:txBody>
      </p:sp>
    </p:spTree>
    <p:extLst>
      <p:ext uri="{BB962C8B-B14F-4D97-AF65-F5344CB8AC3E}">
        <p14:creationId xmlns:p14="http://schemas.microsoft.com/office/powerpoint/2010/main" val="1032403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7</a:t>
            </a:fld>
            <a:endParaRPr lang="zh-CN" altLang="en-US"/>
          </a:p>
        </p:txBody>
      </p:sp>
    </p:spTree>
    <p:extLst>
      <p:ext uri="{BB962C8B-B14F-4D97-AF65-F5344CB8AC3E}">
        <p14:creationId xmlns:p14="http://schemas.microsoft.com/office/powerpoint/2010/main" val="2104315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8</a:t>
            </a:fld>
            <a:endParaRPr lang="zh-CN" altLang="en-US"/>
          </a:p>
        </p:txBody>
      </p:sp>
    </p:spTree>
    <p:extLst>
      <p:ext uri="{BB962C8B-B14F-4D97-AF65-F5344CB8AC3E}">
        <p14:creationId xmlns:p14="http://schemas.microsoft.com/office/powerpoint/2010/main" val="2517200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9</a:t>
            </a:fld>
            <a:endParaRPr lang="zh-CN" altLang="en-US"/>
          </a:p>
        </p:txBody>
      </p:sp>
    </p:spTree>
    <p:extLst>
      <p:ext uri="{BB962C8B-B14F-4D97-AF65-F5344CB8AC3E}">
        <p14:creationId xmlns:p14="http://schemas.microsoft.com/office/powerpoint/2010/main" val="18627116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B7C49CD-B605-448B-A41E-1576A9F570B4}" type="datetimeFigureOut">
              <a:rPr lang="zh-CN" altLang="en-US" smtClean="0"/>
              <a:t>2017/6/1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CB5BE5-CD56-4868-B8F4-C1DB9703D61B}" type="slidenum">
              <a:rPr lang="zh-CN" altLang="en-US" smtClean="0"/>
              <a:t>‹#›</a:t>
            </a:fld>
            <a:endParaRPr lang="zh-CN" altLang="en-US"/>
          </a:p>
        </p:txBody>
      </p:sp>
    </p:spTree>
    <p:extLst>
      <p:ext uri="{BB962C8B-B14F-4D97-AF65-F5344CB8AC3E}">
        <p14:creationId xmlns:p14="http://schemas.microsoft.com/office/powerpoint/2010/main" val="40779079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7C49CD-B605-448B-A41E-1576A9F570B4}" type="datetimeFigureOut">
              <a:rPr lang="zh-CN" altLang="en-US" smtClean="0"/>
              <a:t>2017/6/1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CB5BE5-CD56-4868-B8F4-C1DB9703D61B}" type="slidenum">
              <a:rPr lang="zh-CN" altLang="en-US" smtClean="0"/>
              <a:t>‹#›</a:t>
            </a:fld>
            <a:endParaRPr lang="zh-CN" altLang="en-US"/>
          </a:p>
        </p:txBody>
      </p:sp>
    </p:spTree>
    <p:extLst>
      <p:ext uri="{BB962C8B-B14F-4D97-AF65-F5344CB8AC3E}">
        <p14:creationId xmlns:p14="http://schemas.microsoft.com/office/powerpoint/2010/main" val="6334265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C67027-0E49-4A47-98C1-034FC416A2F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691F9A7-1182-45C3-BF3B-813A359C27AE}"/>
              </a:ext>
            </a:extLst>
          </p:cNvPr>
          <p:cNvSpPr>
            <a:spLocks noGrp="1"/>
          </p:cNvSpPr>
          <p:nvPr>
            <p:ph type="dt" sz="half" idx="10"/>
          </p:nvPr>
        </p:nvSpPr>
        <p:spPr/>
        <p:txBody>
          <a:bodyPr/>
          <a:lstStyle/>
          <a:p>
            <a:fld id="{BB7C49CD-B605-448B-A41E-1576A9F570B4}" type="datetimeFigureOut">
              <a:rPr lang="zh-CN" altLang="en-US" smtClean="0"/>
              <a:t>2017/6/1</a:t>
            </a:fld>
            <a:endParaRPr lang="zh-CN" altLang="en-US"/>
          </a:p>
        </p:txBody>
      </p:sp>
      <p:sp>
        <p:nvSpPr>
          <p:cNvPr id="4" name="页脚占位符 3">
            <a:extLst>
              <a:ext uri="{FF2B5EF4-FFF2-40B4-BE49-F238E27FC236}">
                <a16:creationId xmlns:a16="http://schemas.microsoft.com/office/drawing/2014/main" id="{8D633201-76BE-4F8F-B3B3-4FAC7403B74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471DCE40-5BB2-441C-8F9E-C6FB06F61DDD}"/>
              </a:ext>
            </a:extLst>
          </p:cNvPr>
          <p:cNvSpPr>
            <a:spLocks noGrp="1"/>
          </p:cNvSpPr>
          <p:nvPr>
            <p:ph type="sldNum" sz="quarter" idx="12"/>
          </p:nvPr>
        </p:nvSpPr>
        <p:spPr/>
        <p:txBody>
          <a:bodyPr/>
          <a:lstStyle/>
          <a:p>
            <a:fld id="{57CB5BE5-CD56-4868-B8F4-C1DB9703D61B}" type="slidenum">
              <a:rPr lang="zh-CN" altLang="en-US" smtClean="0"/>
              <a:t>‹#›</a:t>
            </a:fld>
            <a:endParaRPr lang="zh-CN" altLang="en-US"/>
          </a:p>
        </p:txBody>
      </p:sp>
    </p:spTree>
    <p:extLst>
      <p:ext uri="{BB962C8B-B14F-4D97-AF65-F5344CB8AC3E}">
        <p14:creationId xmlns:p14="http://schemas.microsoft.com/office/powerpoint/2010/main" val="40884346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7C49CD-B605-448B-A41E-1576A9F570B4}" type="datetimeFigureOut">
              <a:rPr lang="zh-CN" altLang="en-US" smtClean="0"/>
              <a:t>2017/6/1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CB5BE5-CD56-4868-B8F4-C1DB9703D61B}" type="slidenum">
              <a:rPr lang="zh-CN" altLang="en-US" smtClean="0"/>
              <a:t>‹#›</a:t>
            </a:fld>
            <a:endParaRPr lang="zh-CN" altLang="en-US"/>
          </a:p>
        </p:txBody>
      </p:sp>
    </p:spTree>
    <p:extLst>
      <p:ext uri="{BB962C8B-B14F-4D97-AF65-F5344CB8AC3E}">
        <p14:creationId xmlns:p14="http://schemas.microsoft.com/office/powerpoint/2010/main" val="21980405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hemeOverride" Target="../theme/themeOverride1.xml"/><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hemeOverride" Target="../theme/themeOverride9.xml"/><Relationship Id="rId6" Type="http://schemas.openxmlformats.org/officeDocument/2006/relationships/image" Target="../media/image4.jpg"/><Relationship Id="rId5" Type="http://schemas.openxmlformats.org/officeDocument/2006/relationships/image" Target="../media/image7.jpg"/><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hemeOverride" Target="../theme/themeOverride10.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20.jpg"/><Relationship Id="rId2" Type="http://schemas.openxmlformats.org/officeDocument/2006/relationships/slideLayout" Target="../slideLayouts/slideLayout1.xml"/><Relationship Id="rId1" Type="http://schemas.openxmlformats.org/officeDocument/2006/relationships/themeOverride" Target="../theme/themeOverride11.xml"/><Relationship Id="rId6" Type="http://schemas.openxmlformats.org/officeDocument/2006/relationships/image" Target="../media/image19.jpeg"/><Relationship Id="rId5" Type="http://schemas.openxmlformats.org/officeDocument/2006/relationships/image" Target="../media/image18.jpg"/><Relationship Id="rId4" Type="http://schemas.openxmlformats.org/officeDocument/2006/relationships/image" Target="../media/image17.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7.jpg"/><Relationship Id="rId2" Type="http://schemas.openxmlformats.org/officeDocument/2006/relationships/slideLayout" Target="../slideLayouts/slideLayout1.xml"/><Relationship Id="rId1" Type="http://schemas.openxmlformats.org/officeDocument/2006/relationships/themeOverride" Target="../theme/themeOverride12.xml"/><Relationship Id="rId6" Type="http://schemas.openxmlformats.org/officeDocument/2006/relationships/image" Target="../media/image3.jpg"/><Relationship Id="rId5" Type="http://schemas.openxmlformats.org/officeDocument/2006/relationships/image" Target="../media/image13.jpg"/><Relationship Id="rId4" Type="http://schemas.openxmlformats.org/officeDocument/2006/relationships/image" Target="../media/image17.jpg"/></Relationships>
</file>

<file path=ppt/slides/_rels/slide14.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notesSlide" Target="../notesSlides/notesSlide14.xml"/><Relationship Id="rId7" Type="http://schemas.openxmlformats.org/officeDocument/2006/relationships/image" Target="../media/image23.jpg"/><Relationship Id="rId2" Type="http://schemas.openxmlformats.org/officeDocument/2006/relationships/slideLayout" Target="../slideLayouts/slideLayout2.xml"/><Relationship Id="rId1" Type="http://schemas.openxmlformats.org/officeDocument/2006/relationships/themeOverride" Target="../theme/themeOverride13.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18.jpg"/><Relationship Id="rId2" Type="http://schemas.openxmlformats.org/officeDocument/2006/relationships/slideLayout" Target="../slideLayouts/slideLayout1.xml"/><Relationship Id="rId1" Type="http://schemas.openxmlformats.org/officeDocument/2006/relationships/themeOverride" Target="../theme/themeOverride14.xml"/><Relationship Id="rId6" Type="http://schemas.openxmlformats.org/officeDocument/2006/relationships/image" Target="../media/image20.jpg"/><Relationship Id="rId5" Type="http://schemas.openxmlformats.org/officeDocument/2006/relationships/image" Target="../media/image26.jpg"/><Relationship Id="rId4" Type="http://schemas.openxmlformats.org/officeDocument/2006/relationships/image" Target="../media/image25.jpg"/></Relationships>
</file>

<file path=ppt/slides/_rels/slide1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6.jpg"/><Relationship Id="rId2" Type="http://schemas.openxmlformats.org/officeDocument/2006/relationships/slideLayout" Target="../slideLayouts/slideLayout2.xml"/><Relationship Id="rId1" Type="http://schemas.openxmlformats.org/officeDocument/2006/relationships/themeOverride" Target="../theme/themeOverride15.xml"/><Relationship Id="rId6" Type="http://schemas.openxmlformats.org/officeDocument/2006/relationships/image" Target="../media/image23.jpg"/><Relationship Id="rId5" Type="http://schemas.openxmlformats.org/officeDocument/2006/relationships/image" Target="../media/image28.jpg"/><Relationship Id="rId4" Type="http://schemas.openxmlformats.org/officeDocument/2006/relationships/image" Target="../media/image12.jpg"/></Relationships>
</file>

<file path=ppt/slides/_rels/slide18.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notesSlide" Target="../notesSlides/notesSlide18.xml"/><Relationship Id="rId7" Type="http://schemas.openxmlformats.org/officeDocument/2006/relationships/image" Target="../media/image6.jpg"/><Relationship Id="rId2" Type="http://schemas.openxmlformats.org/officeDocument/2006/relationships/slideLayout" Target="../slideLayouts/slideLayout1.xml"/><Relationship Id="rId1" Type="http://schemas.openxmlformats.org/officeDocument/2006/relationships/themeOverride" Target="../theme/themeOverride16.xml"/><Relationship Id="rId6" Type="http://schemas.openxmlformats.org/officeDocument/2006/relationships/image" Target="../media/image14.jpg"/><Relationship Id="rId5" Type="http://schemas.openxmlformats.org/officeDocument/2006/relationships/image" Target="../media/image18.jpg"/><Relationship Id="rId4" Type="http://schemas.openxmlformats.org/officeDocument/2006/relationships/image" Target="../media/image11.jpg"/></Relationships>
</file>

<file path=ppt/slides/_rels/slide1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notesSlide" Target="../notesSlides/notesSlide19.xml"/><Relationship Id="rId7" Type="http://schemas.openxmlformats.org/officeDocument/2006/relationships/image" Target="../media/image32.png"/><Relationship Id="rId2" Type="http://schemas.openxmlformats.org/officeDocument/2006/relationships/slideLayout" Target="../slideLayouts/slideLayout1.xml"/><Relationship Id="rId1" Type="http://schemas.openxmlformats.org/officeDocument/2006/relationships/themeOverride" Target="../theme/themeOverride1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tags" Target="../tags/tag4.xml"/><Relationship Id="rId7"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hemeOverride" Target="../theme/themeOverride2.xml"/><Relationship Id="rId6" Type="http://schemas.openxmlformats.org/officeDocument/2006/relationships/slideLayout" Target="../slideLayouts/slideLayout2.xml"/><Relationship Id="rId5" Type="http://schemas.openxmlformats.org/officeDocument/2006/relationships/tags" Target="../tags/tag6.xml"/><Relationship Id="rId4" Type="http://schemas.openxmlformats.org/officeDocument/2006/relationships/tags" Target="../tags/tag5.xml"/></Relationships>
</file>

<file path=ppt/slides/_rels/slide20.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notesSlide" Target="../notesSlides/notesSlide20.xml"/><Relationship Id="rId7" Type="http://schemas.openxmlformats.org/officeDocument/2006/relationships/image" Target="../media/image13.jpg"/><Relationship Id="rId2" Type="http://schemas.openxmlformats.org/officeDocument/2006/relationships/slideLayout" Target="../slideLayouts/slideLayout1.xml"/><Relationship Id="rId1" Type="http://schemas.openxmlformats.org/officeDocument/2006/relationships/themeOverride" Target="../theme/themeOverride18.xml"/><Relationship Id="rId6" Type="http://schemas.openxmlformats.org/officeDocument/2006/relationships/image" Target="../media/image34.jpg"/><Relationship Id="rId5" Type="http://schemas.openxmlformats.org/officeDocument/2006/relationships/image" Target="../media/image12.jpg"/><Relationship Id="rId4" Type="http://schemas.openxmlformats.org/officeDocument/2006/relationships/image" Target="../media/image28.jpg"/><Relationship Id="rId9" Type="http://schemas.openxmlformats.org/officeDocument/2006/relationships/image" Target="../media/image35.jpg"/></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38.jpg"/><Relationship Id="rId3" Type="http://schemas.openxmlformats.org/officeDocument/2006/relationships/notesSlide" Target="../notesSlides/notesSlide22.xml"/><Relationship Id="rId7" Type="http://schemas.openxmlformats.org/officeDocument/2006/relationships/image" Target="../media/image37.jpg"/><Relationship Id="rId2" Type="http://schemas.openxmlformats.org/officeDocument/2006/relationships/slideLayout" Target="../slideLayouts/slideLayout1.xml"/><Relationship Id="rId1" Type="http://schemas.openxmlformats.org/officeDocument/2006/relationships/themeOverride" Target="../theme/themeOverride19.xml"/><Relationship Id="rId6" Type="http://schemas.openxmlformats.org/officeDocument/2006/relationships/image" Target="../media/image36.jpg"/><Relationship Id="rId5" Type="http://schemas.openxmlformats.org/officeDocument/2006/relationships/image" Target="../media/image13.jpg"/><Relationship Id="rId10" Type="http://schemas.openxmlformats.org/officeDocument/2006/relationships/image" Target="../media/image39.jpg"/><Relationship Id="rId4" Type="http://schemas.openxmlformats.org/officeDocument/2006/relationships/image" Target="../media/image3.jpg"/><Relationship Id="rId9" Type="http://schemas.openxmlformats.org/officeDocument/2006/relationships/image" Target="../media/image23.jpg"/></Relationships>
</file>

<file path=ppt/slides/_rels/slide23.xml.rels><?xml version="1.0" encoding="UTF-8" standalone="yes"?>
<Relationships xmlns="http://schemas.openxmlformats.org/package/2006/relationships"><Relationship Id="rId8" Type="http://schemas.openxmlformats.org/officeDocument/2006/relationships/image" Target="../media/image34.jpg"/><Relationship Id="rId3" Type="http://schemas.openxmlformats.org/officeDocument/2006/relationships/notesSlide" Target="../notesSlides/notesSlide23.xml"/><Relationship Id="rId7" Type="http://schemas.openxmlformats.org/officeDocument/2006/relationships/image" Target="../media/image12.jpg"/><Relationship Id="rId2" Type="http://schemas.openxmlformats.org/officeDocument/2006/relationships/slideLayout" Target="../slideLayouts/slideLayout2.xml"/><Relationship Id="rId1" Type="http://schemas.openxmlformats.org/officeDocument/2006/relationships/themeOverride" Target="../theme/themeOverride20.xml"/><Relationship Id="rId6" Type="http://schemas.openxmlformats.org/officeDocument/2006/relationships/image" Target="../media/image41.jpg"/><Relationship Id="rId5" Type="http://schemas.openxmlformats.org/officeDocument/2006/relationships/image" Target="../media/image6.jpg"/><Relationship Id="rId10" Type="http://schemas.openxmlformats.org/officeDocument/2006/relationships/image" Target="../media/image14.jpg"/><Relationship Id="rId4" Type="http://schemas.openxmlformats.org/officeDocument/2006/relationships/image" Target="../media/image40.jpg"/><Relationship Id="rId9" Type="http://schemas.openxmlformats.org/officeDocument/2006/relationships/image" Target="../media/image23.jp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hemeOverride" Target="../theme/themeOverride21.xml"/><Relationship Id="rId6" Type="http://schemas.openxmlformats.org/officeDocument/2006/relationships/image" Target="../media/image16.jpg"/><Relationship Id="rId5" Type="http://schemas.openxmlformats.org/officeDocument/2006/relationships/image" Target="../media/image10.jpg"/><Relationship Id="rId4" Type="http://schemas.openxmlformats.org/officeDocument/2006/relationships/image" Target="../media/image7.jpg"/></Relationships>
</file>

<file path=ppt/slides/_rels/slide25.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notesSlide" Target="../notesSlides/notesSlide25.xml"/><Relationship Id="rId7" Type="http://schemas.openxmlformats.org/officeDocument/2006/relationships/image" Target="../media/image6.jpg"/><Relationship Id="rId2" Type="http://schemas.openxmlformats.org/officeDocument/2006/relationships/slideLayout" Target="../slideLayouts/slideLayout2.xml"/><Relationship Id="rId1" Type="http://schemas.openxmlformats.org/officeDocument/2006/relationships/themeOverride" Target="../theme/themeOverride22.xml"/><Relationship Id="rId6" Type="http://schemas.openxmlformats.org/officeDocument/2006/relationships/image" Target="../media/image11.jpg"/><Relationship Id="rId5" Type="http://schemas.openxmlformats.org/officeDocument/2006/relationships/image" Target="../media/image18.jpg"/><Relationship Id="rId4" Type="http://schemas.openxmlformats.org/officeDocument/2006/relationships/image" Target="../media/image25.jpg"/><Relationship Id="rId9" Type="http://schemas.openxmlformats.org/officeDocument/2006/relationships/image" Target="../media/image7.jp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hemeOverride" Target="../theme/themeOverride3.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hemeOverride" Target="../theme/themeOverride4.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hemeOverride" Target="../theme/themeOverride5.xml"/><Relationship Id="rId5" Type="http://schemas.openxmlformats.org/officeDocument/2006/relationships/image" Target="../media/image3.jpg"/><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hemeOverride" Target="../theme/themeOverride6.xml"/><Relationship Id="rId5" Type="http://schemas.openxmlformats.org/officeDocument/2006/relationships/image" Target="../media/image9.jp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hemeOverride" Target="../theme/themeOverride7.xml"/><Relationship Id="rId5" Type="http://schemas.openxmlformats.org/officeDocument/2006/relationships/image" Target="../media/image4.jpg"/><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hemeOverride" Target="../theme/themeOverride8.xml"/><Relationship Id="rId6" Type="http://schemas.openxmlformats.org/officeDocument/2006/relationships/image" Target="../media/image12.jpg"/><Relationship Id="rId5" Type="http://schemas.openxmlformats.org/officeDocument/2006/relationships/image" Target="../media/image8.jpg"/><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4" name="Rectangle 11"/>
          <p:cNvSpPr>
            <a:spLocks noChangeArrowheads="1"/>
          </p:cNvSpPr>
          <p:nvPr/>
        </p:nvSpPr>
        <p:spPr bwMode="auto">
          <a:xfrm>
            <a:off x="2988208" y="1838729"/>
            <a:ext cx="8986321" cy="3180541"/>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65" name="文本框 64"/>
          <p:cNvSpPr txBox="1"/>
          <p:nvPr/>
        </p:nvSpPr>
        <p:spPr>
          <a:xfrm>
            <a:off x="3231565" y="2904220"/>
            <a:ext cx="7537641" cy="830997"/>
          </a:xfrm>
          <a:prstGeom prst="rect">
            <a:avLst/>
          </a:prstGeom>
          <a:noFill/>
        </p:spPr>
        <p:txBody>
          <a:bodyPr wrap="none" rtlCol="0">
            <a:spAutoFit/>
          </a:bodyPr>
          <a:lstStyle/>
          <a:p>
            <a:r>
              <a:rPr lang="zh-CN" altLang="en-US" sz="4800" dirty="0">
                <a:solidFill>
                  <a:schemeClr val="bg1"/>
                </a:solidFill>
                <a:latin typeface="Arial" panose="020B0604020202020204" pitchFamily="34" charset="0"/>
                <a:cs typeface="Arial" panose="020B0604020202020204" pitchFamily="34" charset="0"/>
              </a:rPr>
              <a:t>简约北欧风情室内设计</a:t>
            </a:r>
            <a:r>
              <a:rPr lang="en-US" altLang="zh-CN" sz="4800" dirty="0">
                <a:solidFill>
                  <a:schemeClr val="bg1"/>
                </a:solidFill>
                <a:latin typeface="Arial" panose="020B0604020202020204" pitchFamily="34" charset="0"/>
                <a:cs typeface="Arial" panose="020B0604020202020204" pitchFamily="34" charset="0"/>
              </a:rPr>
              <a:t>PPT</a:t>
            </a:r>
            <a:endParaRPr lang="zh-CN" altLang="en-US" sz="4800" dirty="0">
              <a:solidFill>
                <a:schemeClr val="bg1"/>
              </a:solidFill>
              <a:latin typeface="Arial" panose="020B0604020202020204" pitchFamily="34" charset="0"/>
              <a:cs typeface="Arial" panose="020B0604020202020204" pitchFamily="34" charset="0"/>
            </a:endParaRPr>
          </a:p>
        </p:txBody>
      </p:sp>
      <p:sp>
        <p:nvSpPr>
          <p:cNvPr id="67" name="文本框 66"/>
          <p:cNvSpPr txBox="1"/>
          <p:nvPr/>
        </p:nvSpPr>
        <p:spPr>
          <a:xfrm>
            <a:off x="3318196" y="2478440"/>
            <a:ext cx="4550360" cy="523220"/>
          </a:xfrm>
          <a:prstGeom prst="rect">
            <a:avLst/>
          </a:prstGeom>
          <a:noFill/>
        </p:spPr>
        <p:txBody>
          <a:bodyPr wrap="square" rtlCol="0">
            <a:spAutoFit/>
          </a:bodyPr>
          <a:lstStyle/>
          <a:p>
            <a:pPr algn="dist"/>
            <a:r>
              <a:rPr lang="zh-CN" altLang="en-US" sz="2700" dirty="0">
                <a:solidFill>
                  <a:schemeClr val="accent1"/>
                </a:solidFill>
                <a:latin typeface="幼圆" panose="02010509060101010101" pitchFamily="49" charset="-122"/>
                <a:ea typeface="幼圆" panose="02010509060101010101" pitchFamily="49" charset="-122"/>
              </a:rPr>
              <a:t>只简约</a:t>
            </a:r>
            <a:r>
              <a:rPr lang="en-US" altLang="zh-CN" sz="1600" dirty="0">
                <a:solidFill>
                  <a:schemeClr val="accent1"/>
                </a:solidFill>
                <a:latin typeface="幼圆" panose="02010509060101010101" pitchFamily="49" charset="-122"/>
                <a:ea typeface="幼圆" panose="02010509060101010101" pitchFamily="49" charset="-122"/>
              </a:rPr>
              <a:t>·</a:t>
            </a:r>
            <a:r>
              <a:rPr lang="zh-CN" altLang="en-US" sz="2700" dirty="0">
                <a:solidFill>
                  <a:schemeClr val="accent1"/>
                </a:solidFill>
                <a:latin typeface="幼圆" panose="02010509060101010101" pitchFamily="49" charset="-122"/>
                <a:ea typeface="幼圆" panose="02010509060101010101" pitchFamily="49" charset="-122"/>
              </a:rPr>
              <a:t>不简单</a:t>
            </a:r>
          </a:p>
        </p:txBody>
      </p:sp>
      <p:sp>
        <p:nvSpPr>
          <p:cNvPr id="5" name="文本框 4"/>
          <p:cNvSpPr txBox="1"/>
          <p:nvPr/>
        </p:nvSpPr>
        <p:spPr>
          <a:xfrm>
            <a:off x="3260140" y="3903586"/>
            <a:ext cx="4942379" cy="307777"/>
          </a:xfrm>
          <a:prstGeom prst="rect">
            <a:avLst/>
          </a:prstGeom>
          <a:noFill/>
        </p:spPr>
        <p:txBody>
          <a:bodyPr wrap="none" rtlCol="0">
            <a:spAutoFit/>
          </a:bodyPr>
          <a:lstStyle/>
          <a:p>
            <a:r>
              <a:rPr lang="en-US" altLang="zh-CN" sz="1400" dirty="0">
                <a:solidFill>
                  <a:schemeClr val="bg1"/>
                </a:solidFill>
                <a:latin typeface="幼圆" panose="02010509060101010101" pitchFamily="49" charset="-122"/>
                <a:ea typeface="幼圆" panose="02010509060101010101" pitchFamily="49" charset="-122"/>
              </a:rPr>
              <a:t>Contracted Nordic amorous feelings of interior design</a:t>
            </a:r>
            <a:endParaRPr lang="zh-CN" altLang="en-US" sz="1400" dirty="0">
              <a:solidFill>
                <a:schemeClr val="bg1"/>
              </a:solidFill>
              <a:latin typeface="幼圆" panose="02010509060101010101" pitchFamily="49" charset="-122"/>
              <a:ea typeface="幼圆" panose="02010509060101010101" pitchFamily="49" charset="-122"/>
            </a:endParaRPr>
          </a:p>
        </p:txBody>
      </p:sp>
      <p:cxnSp>
        <p:nvCxnSpPr>
          <p:cNvPr id="16" name="PA_直接连接符 15">
            <a:extLst>
              <a:ext uri="{FF2B5EF4-FFF2-40B4-BE49-F238E27FC236}">
                <a16:creationId xmlns:a16="http://schemas.microsoft.com/office/drawing/2014/main" id="{C5206E6B-7BDD-43E6-96DE-29988326ECAE}"/>
              </a:ext>
            </a:extLst>
          </p:cNvPr>
          <p:cNvCxnSpPr/>
          <p:nvPr>
            <p:custDataLst>
              <p:tags r:id="rId2"/>
            </p:custDataLst>
          </p:nvPr>
        </p:nvCxnSpPr>
        <p:spPr>
          <a:xfrm>
            <a:off x="3359150" y="3735217"/>
            <a:ext cx="4843369"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7" name="图片 16">
            <a:extLst>
              <a:ext uri="{FF2B5EF4-FFF2-40B4-BE49-F238E27FC236}">
                <a16:creationId xmlns:a16="http://schemas.microsoft.com/office/drawing/2014/main" id="{A7CADDCD-C5AB-461A-B504-FEC2AB693F13}"/>
              </a:ext>
            </a:extLst>
          </p:cNvPr>
          <p:cNvPicPr>
            <a:picLocks noChangeAspect="1"/>
          </p:cNvPicPr>
          <p:nvPr/>
        </p:nvPicPr>
        <p:blipFill>
          <a:blip r:embed="rId5"/>
          <a:stretch>
            <a:fillRect/>
          </a:stretch>
        </p:blipFill>
        <p:spPr>
          <a:xfrm>
            <a:off x="218947" y="219178"/>
            <a:ext cx="11754107" cy="6419644"/>
          </a:xfrm>
          <a:prstGeom prst="rect">
            <a:avLst/>
          </a:prstGeom>
        </p:spPr>
      </p:pic>
    </p:spTree>
    <p:extLst>
      <p:ext uri="{BB962C8B-B14F-4D97-AF65-F5344CB8AC3E}">
        <p14:creationId xmlns:p14="http://schemas.microsoft.com/office/powerpoint/2010/main" val="1300305326"/>
      </p:ext>
    </p:extLst>
  </p:cSld>
  <p:clrMapOvr>
    <a:masterClrMapping/>
  </p:clrMapOvr>
  <mc:AlternateContent xmlns:mc="http://schemas.openxmlformats.org/markup-compatibility/2006">
    <mc:Choice xmlns:p14="http://schemas.microsoft.com/office/powerpoint/2010/main" Requires="p14">
      <p:transition spd="slow" p14:dur="4000" advTm="0">
        <p14:vortex/>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right)">
                                      <p:cBhvr>
                                        <p:cTn id="10" dur="500"/>
                                        <p:tgtEl>
                                          <p:spTgt spid="14"/>
                                        </p:tgtEl>
                                      </p:cBhvr>
                                    </p:animEffect>
                                  </p:childTnLst>
                                </p:cTn>
                              </p:par>
                              <p:par>
                                <p:cTn id="11" presetID="2" presetClass="entr" presetSubtype="2" decel="100000" fill="hold" grpId="0" nodeType="withEffect">
                                  <p:stCondLst>
                                    <p:cond delay="1000"/>
                                  </p:stCondLst>
                                  <p:iterate type="lt">
                                    <p:tmPct val="10000"/>
                                  </p:iterate>
                                  <p:childTnLst>
                                    <p:set>
                                      <p:cBhvr>
                                        <p:cTn id="12" dur="1" fill="hold">
                                          <p:stCondLst>
                                            <p:cond delay="0"/>
                                          </p:stCondLst>
                                        </p:cTn>
                                        <p:tgtEl>
                                          <p:spTgt spid="65"/>
                                        </p:tgtEl>
                                        <p:attrNameLst>
                                          <p:attrName>style.visibility</p:attrName>
                                        </p:attrNameLst>
                                      </p:cBhvr>
                                      <p:to>
                                        <p:strVal val="visible"/>
                                      </p:to>
                                    </p:set>
                                    <p:anim calcmode="lin" valueType="num">
                                      <p:cBhvr additive="base">
                                        <p:cTn id="13" dur="500" fill="hold"/>
                                        <p:tgtEl>
                                          <p:spTgt spid="65"/>
                                        </p:tgtEl>
                                        <p:attrNameLst>
                                          <p:attrName>ppt_x</p:attrName>
                                        </p:attrNameLst>
                                      </p:cBhvr>
                                      <p:tavLst>
                                        <p:tav tm="0">
                                          <p:val>
                                            <p:strVal val="1+#ppt_w/2"/>
                                          </p:val>
                                        </p:tav>
                                        <p:tav tm="100000">
                                          <p:val>
                                            <p:strVal val="#ppt_x"/>
                                          </p:val>
                                        </p:tav>
                                      </p:tavLst>
                                    </p:anim>
                                    <p:anim calcmode="lin" valueType="num">
                                      <p:cBhvr additive="base">
                                        <p:cTn id="14" dur="500" fill="hold"/>
                                        <p:tgtEl>
                                          <p:spTgt spid="65"/>
                                        </p:tgtEl>
                                        <p:attrNameLst>
                                          <p:attrName>ppt_y</p:attrName>
                                        </p:attrNameLst>
                                      </p:cBhvr>
                                      <p:tavLst>
                                        <p:tav tm="0">
                                          <p:val>
                                            <p:strVal val="#ppt_y"/>
                                          </p:val>
                                        </p:tav>
                                        <p:tav tm="100000">
                                          <p:val>
                                            <p:strVal val="#ppt_y"/>
                                          </p:val>
                                        </p:tav>
                                      </p:tavLst>
                                    </p:anim>
                                  </p:childTnLst>
                                </p:cTn>
                              </p:par>
                            </p:childTnLst>
                          </p:cTn>
                        </p:par>
                        <p:par>
                          <p:cTn id="15" fill="hold">
                            <p:stCondLst>
                              <p:cond delay="2100"/>
                            </p:stCondLst>
                            <p:childTnLst>
                              <p:par>
                                <p:cTn id="16" presetID="50" presetClass="entr" presetSubtype="0" decel="10000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1000" fill="hold"/>
                                        <p:tgtEl>
                                          <p:spTgt spid="16"/>
                                        </p:tgtEl>
                                        <p:attrNameLst>
                                          <p:attrName>ppt_w</p:attrName>
                                        </p:attrNameLst>
                                      </p:cBhvr>
                                      <p:tavLst>
                                        <p:tav tm="0">
                                          <p:val>
                                            <p:strVal val="#ppt_w+.3"/>
                                          </p:val>
                                        </p:tav>
                                        <p:tav tm="100000">
                                          <p:val>
                                            <p:strVal val="#ppt_w"/>
                                          </p:val>
                                        </p:tav>
                                      </p:tavLst>
                                    </p:anim>
                                    <p:anim calcmode="lin" valueType="num">
                                      <p:cBhvr>
                                        <p:cTn id="19" dur="1000" fill="hold"/>
                                        <p:tgtEl>
                                          <p:spTgt spid="16"/>
                                        </p:tgtEl>
                                        <p:attrNameLst>
                                          <p:attrName>ppt_h</p:attrName>
                                        </p:attrNameLst>
                                      </p:cBhvr>
                                      <p:tavLst>
                                        <p:tav tm="0">
                                          <p:val>
                                            <p:strVal val="#ppt_h"/>
                                          </p:val>
                                        </p:tav>
                                        <p:tav tm="100000">
                                          <p:val>
                                            <p:strVal val="#ppt_h"/>
                                          </p:val>
                                        </p:tav>
                                      </p:tavLst>
                                    </p:anim>
                                    <p:animEffect transition="in" filter="fade">
                                      <p:cBhvr>
                                        <p:cTn id="20" dur="1000"/>
                                        <p:tgtEl>
                                          <p:spTgt spid="16"/>
                                        </p:tgtEl>
                                      </p:cBhvr>
                                    </p:animEffect>
                                  </p:childTnLst>
                                </p:cTn>
                              </p:par>
                            </p:childTnLst>
                          </p:cTn>
                        </p:par>
                        <p:par>
                          <p:cTn id="21" fill="hold">
                            <p:stCondLst>
                              <p:cond delay="3100"/>
                            </p:stCondLst>
                            <p:childTnLst>
                              <p:par>
                                <p:cTn id="22" presetID="12" presetClass="entr" presetSubtype="4" fill="hold" grpId="0" nodeType="afterEffect">
                                  <p:stCondLst>
                                    <p:cond delay="0"/>
                                  </p:stCondLst>
                                  <p:childTnLst>
                                    <p:set>
                                      <p:cBhvr>
                                        <p:cTn id="23" dur="1" fill="hold">
                                          <p:stCondLst>
                                            <p:cond delay="0"/>
                                          </p:stCondLst>
                                        </p:cTn>
                                        <p:tgtEl>
                                          <p:spTgt spid="67"/>
                                        </p:tgtEl>
                                        <p:attrNameLst>
                                          <p:attrName>style.visibility</p:attrName>
                                        </p:attrNameLst>
                                      </p:cBhvr>
                                      <p:to>
                                        <p:strVal val="visible"/>
                                      </p:to>
                                    </p:set>
                                    <p:anim calcmode="lin" valueType="num">
                                      <p:cBhvr additive="base">
                                        <p:cTn id="24" dur="500"/>
                                        <p:tgtEl>
                                          <p:spTgt spid="67"/>
                                        </p:tgtEl>
                                        <p:attrNameLst>
                                          <p:attrName>ppt_y</p:attrName>
                                        </p:attrNameLst>
                                      </p:cBhvr>
                                      <p:tavLst>
                                        <p:tav tm="0">
                                          <p:val>
                                            <p:strVal val="#ppt_y+#ppt_h*1.125000"/>
                                          </p:val>
                                        </p:tav>
                                        <p:tav tm="100000">
                                          <p:val>
                                            <p:strVal val="#ppt_y"/>
                                          </p:val>
                                        </p:tav>
                                      </p:tavLst>
                                    </p:anim>
                                    <p:animEffect transition="in" filter="wipe(up)">
                                      <p:cBhvr>
                                        <p:cTn id="25" dur="500"/>
                                        <p:tgtEl>
                                          <p:spTgt spid="67"/>
                                        </p:tgtEl>
                                      </p:cBhvr>
                                    </p:animEffect>
                                  </p:childTnLst>
                                </p:cTn>
                              </p:par>
                            </p:childTnLst>
                          </p:cTn>
                        </p:par>
                        <p:par>
                          <p:cTn id="26" fill="hold">
                            <p:stCondLst>
                              <p:cond delay="3600"/>
                            </p:stCondLst>
                            <p:childTnLst>
                              <p:par>
                                <p:cTn id="27" presetID="41" presetClass="entr" presetSubtype="0" fill="hold" grpId="0" nodeType="afterEffect">
                                  <p:stCondLst>
                                    <p:cond delay="0"/>
                                  </p:stCondLst>
                                  <p:iterate type="lt">
                                    <p:tmPct val="1739"/>
                                  </p:iterate>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5"/>
                                        </p:tgtEl>
                                        <p:attrNameLst>
                                          <p:attrName>ppt_y</p:attrName>
                                        </p:attrNameLst>
                                      </p:cBhvr>
                                      <p:tavLst>
                                        <p:tav tm="0">
                                          <p:val>
                                            <p:strVal val="#ppt_y"/>
                                          </p:val>
                                        </p:tav>
                                        <p:tav tm="100000">
                                          <p:val>
                                            <p:strVal val="#ppt_y"/>
                                          </p:val>
                                        </p:tav>
                                      </p:tavLst>
                                    </p:anim>
                                    <p:anim calcmode="lin" valueType="num">
                                      <p:cBhvr>
                                        <p:cTn id="3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5" grpId="0"/>
      <p:bldP spid="67"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4112" y="2336826"/>
            <a:ext cx="2048256" cy="2044438"/>
          </a:xfrm>
          <a:prstGeom prst="rect">
            <a:avLst/>
          </a:prstGeom>
        </p:spPr>
      </p:pic>
      <p:pic>
        <p:nvPicPr>
          <p:cNvPr id="16" name="图片占位符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5487" y="2336826"/>
            <a:ext cx="2048256" cy="2044438"/>
          </a:xfrm>
          <a:prstGeom prst="rect">
            <a:avLst/>
          </a:prstGeom>
        </p:spPr>
      </p:pic>
      <p:pic>
        <p:nvPicPr>
          <p:cNvPr id="17" name="图片占位符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78449" y="2336826"/>
            <a:ext cx="2048256" cy="2044438"/>
          </a:xfrm>
          <a:prstGeom prst="rect">
            <a:avLst/>
          </a:prstGeom>
        </p:spPr>
      </p:pic>
      <p:sp>
        <p:nvSpPr>
          <p:cNvPr id="26" name="Rectangle 56"/>
          <p:cNvSpPr/>
          <p:nvPr/>
        </p:nvSpPr>
        <p:spPr>
          <a:xfrm>
            <a:off x="1090635" y="4555900"/>
            <a:ext cx="2047875" cy="1569660"/>
          </a:xfrm>
          <a:prstGeom prst="rect">
            <a:avLst/>
          </a:prstGeom>
        </p:spPr>
        <p:txBody>
          <a:bodyPr wrap="square">
            <a:spAutoFit/>
          </a:bodyPr>
          <a:lstStyle/>
          <a:p>
            <a:r>
              <a:rPr lang="en-US" sz="1200" b="1" dirty="0">
                <a:solidFill>
                  <a:schemeClr val="tx1">
                    <a:lumMod val="75000"/>
                    <a:lumOff val="25000"/>
                  </a:schemeClr>
                </a:solidFill>
                <a:ea typeface="Roboto" panose="02000000000000000000" pitchFamily="2" charset="0"/>
              </a:rPr>
              <a:t>READY TO </a:t>
            </a:r>
            <a:r>
              <a:rPr lang="en-US" sz="1200" b="1" dirty="0">
                <a:solidFill>
                  <a:schemeClr val="accent1"/>
                </a:solidFill>
                <a:ea typeface="Roboto" panose="02000000000000000000" pitchFamily="2" charset="0"/>
              </a:rPr>
              <a:t>BUSINESS</a:t>
            </a:r>
          </a:p>
          <a:p>
            <a:endParaRPr lang="en-US" sz="1000" dirty="0">
              <a:solidFill>
                <a:schemeClr val="tx1">
                  <a:lumMod val="65000"/>
                  <a:lumOff val="35000"/>
                </a:schemeClr>
              </a:solidFill>
              <a:ea typeface="Roboto" panose="02000000000000000000" pitchFamily="2" charset="0"/>
            </a:endParaRPr>
          </a:p>
          <a:p>
            <a:r>
              <a:rPr lang="en-US" sz="1200" dirty="0">
                <a:solidFill>
                  <a:schemeClr val="tx1">
                    <a:lumMod val="65000"/>
                    <a:lumOff val="35000"/>
                  </a:schemeClr>
                </a:solidFill>
                <a:ea typeface="Roboto" panose="02000000000000000000" pitchFamily="2" charset="0"/>
              </a:rPr>
              <a:t>Proactively customize highly efficient results whereas functional action items Proactively customize highly efficient results whereas functional action items</a:t>
            </a:r>
          </a:p>
        </p:txBody>
      </p:sp>
      <p:sp>
        <p:nvSpPr>
          <p:cNvPr id="27" name="Rectangle 57"/>
          <p:cNvSpPr/>
          <p:nvPr/>
        </p:nvSpPr>
        <p:spPr>
          <a:xfrm>
            <a:off x="3201988" y="4553045"/>
            <a:ext cx="2047875" cy="1569660"/>
          </a:xfrm>
          <a:prstGeom prst="rect">
            <a:avLst/>
          </a:prstGeom>
        </p:spPr>
        <p:txBody>
          <a:bodyPr wrap="square">
            <a:spAutoFit/>
          </a:bodyPr>
          <a:lstStyle/>
          <a:p>
            <a:r>
              <a:rPr lang="en-US" sz="1200" b="1" dirty="0">
                <a:solidFill>
                  <a:schemeClr val="tx1">
                    <a:lumMod val="75000"/>
                    <a:lumOff val="25000"/>
                  </a:schemeClr>
                </a:solidFill>
                <a:ea typeface="Roboto" panose="02000000000000000000" pitchFamily="2" charset="0"/>
              </a:rPr>
              <a:t>READY TO </a:t>
            </a:r>
            <a:r>
              <a:rPr lang="en-US" sz="1200" b="1" dirty="0">
                <a:solidFill>
                  <a:schemeClr val="accent1"/>
                </a:solidFill>
                <a:ea typeface="Roboto" panose="02000000000000000000" pitchFamily="2" charset="0"/>
              </a:rPr>
              <a:t>SUCCESS</a:t>
            </a:r>
          </a:p>
          <a:p>
            <a:endParaRPr lang="en-US" sz="1000" dirty="0">
              <a:solidFill>
                <a:schemeClr val="bg1">
                  <a:lumMod val="50000"/>
                </a:schemeClr>
              </a:solidFill>
              <a:ea typeface="Roboto" panose="02000000000000000000" pitchFamily="2" charset="0"/>
            </a:endParaRPr>
          </a:p>
          <a:p>
            <a:r>
              <a:rPr lang="en-US" sz="1200" dirty="0">
                <a:solidFill>
                  <a:schemeClr val="tx1">
                    <a:lumMod val="65000"/>
                    <a:lumOff val="35000"/>
                  </a:schemeClr>
                </a:solidFill>
                <a:ea typeface="Roboto" panose="02000000000000000000" pitchFamily="2" charset="0"/>
              </a:rPr>
              <a:t>Proactively customize highly efficient results whereas functional action items Proactively customize highly efficient results whereas functional action items</a:t>
            </a:r>
          </a:p>
        </p:txBody>
      </p:sp>
      <p:sp>
        <p:nvSpPr>
          <p:cNvPr id="28" name="Rectangle 58"/>
          <p:cNvSpPr/>
          <p:nvPr/>
        </p:nvSpPr>
        <p:spPr>
          <a:xfrm>
            <a:off x="5313341" y="4553045"/>
            <a:ext cx="2047875" cy="1569660"/>
          </a:xfrm>
          <a:prstGeom prst="rect">
            <a:avLst/>
          </a:prstGeom>
        </p:spPr>
        <p:txBody>
          <a:bodyPr wrap="square">
            <a:spAutoFit/>
          </a:bodyPr>
          <a:lstStyle/>
          <a:p>
            <a:r>
              <a:rPr lang="en-US" sz="1200" b="1" dirty="0">
                <a:solidFill>
                  <a:schemeClr val="tx1">
                    <a:lumMod val="75000"/>
                    <a:lumOff val="25000"/>
                  </a:schemeClr>
                </a:solidFill>
                <a:ea typeface="Roboto" panose="02000000000000000000" pitchFamily="2" charset="0"/>
              </a:rPr>
              <a:t>READY TO </a:t>
            </a:r>
            <a:r>
              <a:rPr lang="en-US" sz="1200" b="1" dirty="0">
                <a:solidFill>
                  <a:schemeClr val="accent1"/>
                </a:solidFill>
                <a:ea typeface="Roboto" panose="02000000000000000000" pitchFamily="2" charset="0"/>
              </a:rPr>
              <a:t>CREATIVE</a:t>
            </a:r>
          </a:p>
          <a:p>
            <a:endParaRPr lang="en-US" sz="1000" dirty="0">
              <a:solidFill>
                <a:schemeClr val="bg1">
                  <a:lumMod val="50000"/>
                </a:schemeClr>
              </a:solidFill>
              <a:ea typeface="Roboto" panose="02000000000000000000" pitchFamily="2" charset="0"/>
            </a:endParaRPr>
          </a:p>
          <a:p>
            <a:r>
              <a:rPr lang="en-US" sz="1200" dirty="0">
                <a:solidFill>
                  <a:schemeClr val="tx1">
                    <a:lumMod val="65000"/>
                    <a:lumOff val="35000"/>
                  </a:schemeClr>
                </a:solidFill>
                <a:ea typeface="Roboto" panose="02000000000000000000" pitchFamily="2" charset="0"/>
              </a:rPr>
              <a:t>Proactively customize highly efficient results whereas functional action items Proactively customize highly efficient results whereas functional action items</a:t>
            </a:r>
          </a:p>
        </p:txBody>
      </p:sp>
      <p:sp>
        <p:nvSpPr>
          <p:cNvPr id="36" name="文本框 35"/>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THREE</a:t>
            </a:r>
          </a:p>
        </p:txBody>
      </p:sp>
      <p:grpSp>
        <p:nvGrpSpPr>
          <p:cNvPr id="3" name="组合 2"/>
          <p:cNvGrpSpPr/>
          <p:nvPr/>
        </p:nvGrpSpPr>
        <p:grpSpPr>
          <a:xfrm>
            <a:off x="6996223" y="1473200"/>
            <a:ext cx="5195777" cy="2913443"/>
            <a:chOff x="6996223" y="1473200"/>
            <a:chExt cx="5195777" cy="2913443"/>
          </a:xfrm>
        </p:grpSpPr>
        <p:sp>
          <p:nvSpPr>
            <p:cNvPr id="18" name="Rectangle 1"/>
            <p:cNvSpPr/>
            <p:nvPr/>
          </p:nvSpPr>
          <p:spPr>
            <a:xfrm>
              <a:off x="6996223" y="1473200"/>
              <a:ext cx="5195777" cy="274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直角三角形 36"/>
            <p:cNvSpPr/>
            <p:nvPr/>
          </p:nvSpPr>
          <p:spPr>
            <a:xfrm rot="10800000">
              <a:off x="6996223" y="4216400"/>
              <a:ext cx="430482" cy="170243"/>
            </a:xfrm>
            <a:prstGeom prst="r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16"/>
          <p:cNvSpPr txBox="1"/>
          <p:nvPr/>
        </p:nvSpPr>
        <p:spPr>
          <a:xfrm>
            <a:off x="7359508" y="1944922"/>
            <a:ext cx="4256486" cy="523220"/>
          </a:xfrm>
          <a:prstGeom prst="rect">
            <a:avLst/>
          </a:prstGeom>
          <a:noFill/>
        </p:spPr>
        <p:txBody>
          <a:bodyPr wrap="none" rtlCol="0">
            <a:spAutoFit/>
          </a:bodyPr>
          <a:lstStyle/>
          <a:p>
            <a:r>
              <a:rPr lang="en-US" sz="2800" dirty="0">
                <a:solidFill>
                  <a:schemeClr val="bg1"/>
                </a:solidFill>
                <a:latin typeface="Chaparral Pro" panose="02060503040505020203" pitchFamily="18" charset="0"/>
              </a:rPr>
              <a:t>P</a:t>
            </a:r>
            <a:r>
              <a:rPr lang="id-ID" sz="2800" dirty="0">
                <a:solidFill>
                  <a:schemeClr val="bg1"/>
                </a:solidFill>
                <a:latin typeface="Chaparral Pro" panose="02060503040505020203" pitchFamily="18" charset="0"/>
              </a:rPr>
              <a:t>ictures say a million words</a:t>
            </a:r>
          </a:p>
        </p:txBody>
      </p:sp>
      <p:sp>
        <p:nvSpPr>
          <p:cNvPr id="39" name="TextBox 17"/>
          <p:cNvSpPr txBox="1"/>
          <p:nvPr/>
        </p:nvSpPr>
        <p:spPr>
          <a:xfrm>
            <a:off x="7388083" y="2481261"/>
            <a:ext cx="4514539" cy="1040285"/>
          </a:xfrm>
          <a:prstGeom prst="rect">
            <a:avLst/>
          </a:prstGeom>
          <a:noFill/>
        </p:spPr>
        <p:txBody>
          <a:bodyPr wrap="square" rtlCol="0">
            <a:spAutoFit/>
          </a:bodyPr>
          <a:lstStyle/>
          <a:p>
            <a:pPr>
              <a:lnSpc>
                <a:spcPct val="110000"/>
              </a:lnSpc>
            </a:pPr>
            <a:r>
              <a:rPr lang="en-US" altLang="zh-CN" sz="1400" dirty="0">
                <a:solidFill>
                  <a:schemeClr val="bg1"/>
                </a:solidFill>
              </a:rPr>
              <a:t>Lorem Ipsum has been the industry's standard dummy text ever since the </a:t>
            </a:r>
            <a:r>
              <a:rPr lang="en-US" altLang="zh-CN" sz="1400" dirty="0" err="1">
                <a:solidFill>
                  <a:schemeClr val="bg1"/>
                </a:solidFill>
              </a:rPr>
              <a:t>1500s</a:t>
            </a:r>
            <a:r>
              <a:rPr lang="id-ID" altLang="zh-CN" sz="1400" dirty="0">
                <a:solidFill>
                  <a:schemeClr val="bg1"/>
                </a:solidFill>
              </a:rPr>
              <a:t>. </a:t>
            </a:r>
            <a:r>
              <a:rPr lang="id-ID" altLang="zh-CN" sz="1400" b="1" dirty="0">
                <a:solidFill>
                  <a:schemeClr val="bg1"/>
                </a:solidFill>
              </a:rPr>
              <a:t>Fusce som libero topi </a:t>
            </a:r>
            <a:r>
              <a:rPr lang="id-ID" altLang="zh-CN" sz="1400" dirty="0">
                <a:solidFill>
                  <a:schemeClr val="bg1"/>
                </a:solidFill>
              </a:rPr>
              <a:t>sombrero bikinan meksiko</a:t>
            </a:r>
            <a:r>
              <a:rPr lang="en-US" altLang="zh-CN" sz="1400" dirty="0">
                <a:solidFill>
                  <a:schemeClr val="bg1"/>
                </a:solidFill>
              </a:rPr>
              <a:t> </a:t>
            </a:r>
            <a:r>
              <a:rPr lang="en-US" altLang="zh-CN" sz="1400" b="1" dirty="0">
                <a:solidFill>
                  <a:schemeClr val="bg1"/>
                </a:solidFill>
              </a:rPr>
              <a:t>when an unknown printer </a:t>
            </a:r>
            <a:r>
              <a:rPr lang="en-US" altLang="zh-CN" sz="1400" dirty="0">
                <a:solidFill>
                  <a:schemeClr val="bg1"/>
                </a:solidFill>
              </a:rPr>
              <a:t>took a galley of type and scrambled it to make a type specimen book. </a:t>
            </a:r>
            <a:endParaRPr lang="id-ID" altLang="zh-CN" sz="1400" dirty="0">
              <a:solidFill>
                <a:schemeClr val="bg1"/>
              </a:solidFill>
            </a:endParaRPr>
          </a:p>
        </p:txBody>
      </p:sp>
      <p:grpSp>
        <p:nvGrpSpPr>
          <p:cNvPr id="41" name="组合 40"/>
          <p:cNvGrpSpPr/>
          <p:nvPr/>
        </p:nvGrpSpPr>
        <p:grpSpPr>
          <a:xfrm>
            <a:off x="0" y="2338387"/>
            <a:ext cx="1090635" cy="2048256"/>
            <a:chOff x="0" y="2338387"/>
            <a:chExt cx="1090635" cy="2048256"/>
          </a:xfrm>
        </p:grpSpPr>
        <p:sp>
          <p:nvSpPr>
            <p:cNvPr id="23" name="Rectangle 35"/>
            <p:cNvSpPr/>
            <p:nvPr/>
          </p:nvSpPr>
          <p:spPr>
            <a:xfrm>
              <a:off x="0" y="2338387"/>
              <a:ext cx="1090635" cy="204825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hape 8480"/>
            <p:cNvSpPr/>
            <p:nvPr/>
          </p:nvSpPr>
          <p:spPr>
            <a:xfrm>
              <a:off x="345292" y="3185975"/>
              <a:ext cx="400050" cy="353080"/>
            </a:xfrm>
            <a:custGeom>
              <a:avLst/>
              <a:gdLst/>
              <a:ahLst/>
              <a:cxnLst>
                <a:cxn ang="0">
                  <a:pos x="wd2" y="hd2"/>
                </a:cxn>
                <a:cxn ang="5400000">
                  <a:pos x="wd2" y="hd2"/>
                </a:cxn>
                <a:cxn ang="10800000">
                  <a:pos x="wd2" y="hd2"/>
                </a:cxn>
                <a:cxn ang="16200000">
                  <a:pos x="wd2" y="hd2"/>
                </a:cxn>
              </a:cxnLst>
              <a:rect l="0" t="0" r="r" b="b"/>
              <a:pathLst>
                <a:path w="21600" h="21600" extrusionOk="0">
                  <a:moveTo>
                    <a:pt x="5409" y="6912"/>
                  </a:moveTo>
                  <a:cubicBezTo>
                    <a:pt x="5409" y="7132"/>
                    <a:pt x="5373" y="7354"/>
                    <a:pt x="5303" y="7555"/>
                  </a:cubicBezTo>
                  <a:cubicBezTo>
                    <a:pt x="5161" y="7957"/>
                    <a:pt x="4948" y="8238"/>
                    <a:pt x="4593" y="8419"/>
                  </a:cubicBezTo>
                  <a:cubicBezTo>
                    <a:pt x="4416" y="8520"/>
                    <a:pt x="4185" y="8580"/>
                    <a:pt x="3973" y="8580"/>
                  </a:cubicBezTo>
                  <a:cubicBezTo>
                    <a:pt x="3175" y="8580"/>
                    <a:pt x="2518" y="7836"/>
                    <a:pt x="2518" y="6933"/>
                  </a:cubicBezTo>
                  <a:cubicBezTo>
                    <a:pt x="2518" y="6028"/>
                    <a:pt x="3175" y="5284"/>
                    <a:pt x="3973" y="5284"/>
                  </a:cubicBezTo>
                  <a:cubicBezTo>
                    <a:pt x="4753" y="5284"/>
                    <a:pt x="5409" y="6008"/>
                    <a:pt x="5409" y="6912"/>
                  </a:cubicBezTo>
                  <a:cubicBezTo>
                    <a:pt x="5409" y="6912"/>
                    <a:pt x="5409" y="6912"/>
                    <a:pt x="5409" y="6912"/>
                  </a:cubicBezTo>
                  <a:close/>
                  <a:moveTo>
                    <a:pt x="8300" y="13181"/>
                  </a:moveTo>
                  <a:cubicBezTo>
                    <a:pt x="8300" y="12397"/>
                    <a:pt x="8867" y="11774"/>
                    <a:pt x="9541" y="11774"/>
                  </a:cubicBezTo>
                  <a:lnTo>
                    <a:pt x="11847" y="11774"/>
                  </a:lnTo>
                  <a:cubicBezTo>
                    <a:pt x="12537" y="11774"/>
                    <a:pt x="13088" y="12418"/>
                    <a:pt x="13088" y="13181"/>
                  </a:cubicBezTo>
                  <a:lnTo>
                    <a:pt x="13088" y="15793"/>
                  </a:lnTo>
                  <a:cubicBezTo>
                    <a:pt x="13088" y="16577"/>
                    <a:pt x="12520" y="17199"/>
                    <a:pt x="11847" y="17199"/>
                  </a:cubicBezTo>
                  <a:lnTo>
                    <a:pt x="9541" y="17199"/>
                  </a:lnTo>
                  <a:cubicBezTo>
                    <a:pt x="8850" y="17199"/>
                    <a:pt x="8300" y="16557"/>
                    <a:pt x="8300" y="15793"/>
                  </a:cubicBezTo>
                  <a:cubicBezTo>
                    <a:pt x="8300" y="15793"/>
                    <a:pt x="8300" y="13181"/>
                    <a:pt x="8300" y="13181"/>
                  </a:cubicBezTo>
                  <a:close/>
                  <a:moveTo>
                    <a:pt x="10640" y="2813"/>
                  </a:moveTo>
                  <a:cubicBezTo>
                    <a:pt x="11439" y="2813"/>
                    <a:pt x="12094" y="3556"/>
                    <a:pt x="12094" y="4461"/>
                  </a:cubicBezTo>
                  <a:cubicBezTo>
                    <a:pt x="12094" y="5364"/>
                    <a:pt x="11439" y="6109"/>
                    <a:pt x="10640" y="6109"/>
                  </a:cubicBezTo>
                  <a:cubicBezTo>
                    <a:pt x="9842" y="6109"/>
                    <a:pt x="9186" y="5386"/>
                    <a:pt x="9186" y="4461"/>
                  </a:cubicBezTo>
                  <a:cubicBezTo>
                    <a:pt x="9186" y="3536"/>
                    <a:pt x="9842" y="2813"/>
                    <a:pt x="10640" y="2813"/>
                  </a:cubicBezTo>
                  <a:cubicBezTo>
                    <a:pt x="10640" y="2813"/>
                    <a:pt x="10640" y="2813"/>
                    <a:pt x="10640" y="2813"/>
                  </a:cubicBezTo>
                  <a:close/>
                  <a:moveTo>
                    <a:pt x="0" y="6933"/>
                  </a:moveTo>
                  <a:cubicBezTo>
                    <a:pt x="0" y="9404"/>
                    <a:pt x="1791" y="11393"/>
                    <a:pt x="3955" y="11393"/>
                  </a:cubicBezTo>
                  <a:cubicBezTo>
                    <a:pt x="4150" y="11393"/>
                    <a:pt x="4381" y="11373"/>
                    <a:pt x="4558" y="11332"/>
                  </a:cubicBezTo>
                  <a:lnTo>
                    <a:pt x="4558" y="20455"/>
                  </a:lnTo>
                  <a:cubicBezTo>
                    <a:pt x="4558" y="21118"/>
                    <a:pt x="4983" y="21600"/>
                    <a:pt x="5586" y="21600"/>
                  </a:cubicBezTo>
                  <a:lnTo>
                    <a:pt x="15961" y="21600"/>
                  </a:lnTo>
                  <a:cubicBezTo>
                    <a:pt x="16546" y="21600"/>
                    <a:pt x="16989" y="21118"/>
                    <a:pt x="16989" y="20455"/>
                  </a:cubicBezTo>
                  <a:lnTo>
                    <a:pt x="16989" y="17059"/>
                  </a:lnTo>
                  <a:lnTo>
                    <a:pt x="19809" y="20093"/>
                  </a:lnTo>
                  <a:cubicBezTo>
                    <a:pt x="20482" y="20816"/>
                    <a:pt x="21600" y="20274"/>
                    <a:pt x="21600" y="19229"/>
                  </a:cubicBezTo>
                  <a:lnTo>
                    <a:pt x="21600" y="9946"/>
                  </a:lnTo>
                  <a:cubicBezTo>
                    <a:pt x="21600" y="8881"/>
                    <a:pt x="20482" y="8339"/>
                    <a:pt x="19809" y="9083"/>
                  </a:cubicBezTo>
                  <a:lnTo>
                    <a:pt x="16989" y="12115"/>
                  </a:lnTo>
                  <a:lnTo>
                    <a:pt x="16989" y="8720"/>
                  </a:lnTo>
                  <a:cubicBezTo>
                    <a:pt x="16989" y="8057"/>
                    <a:pt x="16546" y="7555"/>
                    <a:pt x="15961" y="7555"/>
                  </a:cubicBezTo>
                  <a:lnTo>
                    <a:pt x="13514" y="7555"/>
                  </a:lnTo>
                  <a:cubicBezTo>
                    <a:pt x="14169" y="6751"/>
                    <a:pt x="14578" y="5666"/>
                    <a:pt x="14578" y="4480"/>
                  </a:cubicBezTo>
                  <a:cubicBezTo>
                    <a:pt x="14578" y="2009"/>
                    <a:pt x="12805" y="0"/>
                    <a:pt x="10640" y="0"/>
                  </a:cubicBezTo>
                  <a:cubicBezTo>
                    <a:pt x="8672" y="0"/>
                    <a:pt x="7041" y="1647"/>
                    <a:pt x="6738" y="3798"/>
                  </a:cubicBezTo>
                  <a:cubicBezTo>
                    <a:pt x="6030" y="2974"/>
                    <a:pt x="5036" y="2472"/>
                    <a:pt x="3937" y="2472"/>
                  </a:cubicBezTo>
                  <a:cubicBezTo>
                    <a:pt x="1774" y="2472"/>
                    <a:pt x="0" y="4461"/>
                    <a:pt x="0" y="6933"/>
                  </a:cubicBezTo>
                  <a:cubicBezTo>
                    <a:pt x="0" y="6933"/>
                    <a:pt x="0" y="6933"/>
                    <a:pt x="0" y="6933"/>
                  </a:cubicBezTo>
                  <a:close/>
                </a:path>
              </a:pathLst>
            </a:custGeom>
            <a:solidFill>
              <a:srgbClr val="FFFFFF"/>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Calibri" panose="020F0502020204030204" pitchFamily="34" charset="0"/>
              </a:endParaRPr>
            </a:p>
          </p:txBody>
        </p:sp>
      </p:grpSp>
      <p:sp>
        <p:nvSpPr>
          <p:cNvPr id="42" name="Freeform 71"/>
          <p:cNvSpPr>
            <a:spLocks noEditPoints="1"/>
          </p:cNvSpPr>
          <p:nvPr/>
        </p:nvSpPr>
        <p:spPr bwMode="auto">
          <a:xfrm flipH="1">
            <a:off x="8565704" y="1396821"/>
            <a:ext cx="3770985" cy="3209163"/>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alpha val="27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1" name="TextBox 12"/>
          <p:cNvSpPr txBox="1"/>
          <p:nvPr/>
        </p:nvSpPr>
        <p:spPr>
          <a:xfrm>
            <a:off x="7952980" y="1473200"/>
            <a:ext cx="556563" cy="230832"/>
          </a:xfrm>
          <a:prstGeom prst="rect">
            <a:avLst/>
          </a:prstGeom>
          <a:solidFill>
            <a:schemeClr val="tx1">
              <a:lumMod val="75000"/>
              <a:lumOff val="25000"/>
            </a:schemeClr>
          </a:solidFill>
        </p:spPr>
        <p:txBody>
          <a:bodyPr wrap="none" rtlCol="0">
            <a:spAutoFit/>
          </a:bodyPr>
          <a:lstStyle/>
          <a:p>
            <a:r>
              <a:rPr lang="en-US" sz="900" b="1" dirty="0">
                <a:solidFill>
                  <a:schemeClr val="bg1"/>
                </a:solidFill>
              </a:rPr>
              <a:t>Page 01</a:t>
            </a:r>
          </a:p>
        </p:txBody>
      </p:sp>
      <p:sp>
        <p:nvSpPr>
          <p:cNvPr id="60" name="矩形 59">
            <a:extLst>
              <a:ext uri="{FF2B5EF4-FFF2-40B4-BE49-F238E27FC236}">
                <a16:creationId xmlns:a16="http://schemas.microsoft.com/office/drawing/2014/main" id="{41C3B69F-6BCC-45E5-B7BD-9295F3852078}"/>
              </a:ext>
            </a:extLst>
          </p:cNvPr>
          <p:cNvSpPr/>
          <p:nvPr/>
        </p:nvSpPr>
        <p:spPr>
          <a:xfrm>
            <a:off x="8420100" y="6155787"/>
            <a:ext cx="3771900" cy="9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67076911"/>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500"/>
                                        <p:tgtEl>
                                          <p:spTgt spid="41"/>
                                        </p:tgtEl>
                                      </p:cBhvr>
                                    </p:animEffect>
                                  </p:childTnLst>
                                </p:cTn>
                              </p:par>
                            </p:childTnLst>
                          </p:cTn>
                        </p:par>
                        <p:par>
                          <p:cTn id="13" fill="hold">
                            <p:stCondLst>
                              <p:cond delay="1000"/>
                            </p:stCondLst>
                            <p:childTnLst>
                              <p:par>
                                <p:cTn id="14" presetID="3" presetClass="entr" presetSubtype="5"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linds(vertical)">
                                      <p:cBhvr>
                                        <p:cTn id="16" dur="500"/>
                                        <p:tgtEl>
                                          <p:spTgt spid="15"/>
                                        </p:tgtEl>
                                      </p:cBhvr>
                                    </p:animEffect>
                                  </p:childTnLst>
                                </p:cTn>
                              </p:par>
                            </p:childTnLst>
                          </p:cTn>
                        </p:par>
                        <p:par>
                          <p:cTn id="17" fill="hold">
                            <p:stCondLst>
                              <p:cond delay="150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2000"/>
                            </p:stCondLst>
                            <p:childTnLst>
                              <p:par>
                                <p:cTn id="23" presetID="3" presetClass="entr" presetSubtype="5"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linds(vertical)">
                                      <p:cBhvr>
                                        <p:cTn id="25" dur="500"/>
                                        <p:tgtEl>
                                          <p:spTgt spid="16"/>
                                        </p:tgtEl>
                                      </p:cBhvr>
                                    </p:animEffect>
                                  </p:childTnLst>
                                </p:cTn>
                              </p:par>
                            </p:childTnLst>
                          </p:cTn>
                        </p:par>
                        <p:par>
                          <p:cTn id="26" fill="hold">
                            <p:stCondLst>
                              <p:cond delay="2500"/>
                            </p:stCondLst>
                            <p:childTnLst>
                              <p:par>
                                <p:cTn id="27" presetID="12" presetClass="entr" presetSubtype="1"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p:tgtEl>
                                          <p:spTgt spid="27"/>
                                        </p:tgtEl>
                                        <p:attrNameLst>
                                          <p:attrName>ppt_y</p:attrName>
                                        </p:attrNameLst>
                                      </p:cBhvr>
                                      <p:tavLst>
                                        <p:tav tm="0">
                                          <p:val>
                                            <p:strVal val="#ppt_y-#ppt_h*1.125000"/>
                                          </p:val>
                                        </p:tav>
                                        <p:tav tm="100000">
                                          <p:val>
                                            <p:strVal val="#ppt_y"/>
                                          </p:val>
                                        </p:tav>
                                      </p:tavLst>
                                    </p:anim>
                                    <p:animEffect transition="in" filter="wipe(down)">
                                      <p:cBhvr>
                                        <p:cTn id="30" dur="500"/>
                                        <p:tgtEl>
                                          <p:spTgt spid="27"/>
                                        </p:tgtEl>
                                      </p:cBhvr>
                                    </p:animEffect>
                                  </p:childTnLst>
                                </p:cTn>
                              </p:par>
                            </p:childTnLst>
                          </p:cTn>
                        </p:par>
                        <p:par>
                          <p:cTn id="31" fill="hold">
                            <p:stCondLst>
                              <p:cond delay="3000"/>
                            </p:stCondLst>
                            <p:childTnLst>
                              <p:par>
                                <p:cTn id="32" presetID="3" presetClass="entr" presetSubtype="5"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linds(vertical)">
                                      <p:cBhvr>
                                        <p:cTn id="34" dur="500"/>
                                        <p:tgtEl>
                                          <p:spTgt spid="17"/>
                                        </p:tgtEl>
                                      </p:cBhvr>
                                    </p:animEffect>
                                  </p:childTnLst>
                                </p:cTn>
                              </p:par>
                            </p:childTnLst>
                          </p:cTn>
                        </p:par>
                        <p:par>
                          <p:cTn id="35" fill="hold">
                            <p:stCondLst>
                              <p:cond delay="3500"/>
                            </p:stCondLst>
                            <p:childTnLst>
                              <p:par>
                                <p:cTn id="36" presetID="12" presetClass="entr" presetSubtype="1"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p:tgtEl>
                                          <p:spTgt spid="28"/>
                                        </p:tgtEl>
                                        <p:attrNameLst>
                                          <p:attrName>ppt_y</p:attrName>
                                        </p:attrNameLst>
                                      </p:cBhvr>
                                      <p:tavLst>
                                        <p:tav tm="0">
                                          <p:val>
                                            <p:strVal val="#ppt_y-#ppt_h*1.125000"/>
                                          </p:val>
                                        </p:tav>
                                        <p:tav tm="100000">
                                          <p:val>
                                            <p:strVal val="#ppt_y"/>
                                          </p:val>
                                        </p:tav>
                                      </p:tavLst>
                                    </p:anim>
                                    <p:animEffect transition="in" filter="wipe(down)">
                                      <p:cBhvr>
                                        <p:cTn id="39" dur="500"/>
                                        <p:tgtEl>
                                          <p:spTgt spid="28"/>
                                        </p:tgtEl>
                                      </p:cBhvr>
                                    </p:animEffect>
                                  </p:childTnLst>
                                </p:cTn>
                              </p:par>
                            </p:childTnLst>
                          </p:cTn>
                        </p:par>
                        <p:par>
                          <p:cTn id="40" fill="hold">
                            <p:stCondLst>
                              <p:cond delay="4000"/>
                            </p:stCondLst>
                            <p:childTnLst>
                              <p:par>
                                <p:cTn id="41" presetID="22" presetClass="entr" presetSubtype="8"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left)">
                                      <p:cBhvr>
                                        <p:cTn id="43" dur="500"/>
                                        <p:tgtEl>
                                          <p:spTgt spid="3"/>
                                        </p:tgtEl>
                                      </p:cBhvr>
                                    </p:animEffect>
                                  </p:childTnLst>
                                </p:cTn>
                              </p:par>
                            </p:childTnLst>
                          </p:cTn>
                        </p:par>
                        <p:par>
                          <p:cTn id="44" fill="hold">
                            <p:stCondLst>
                              <p:cond delay="4500"/>
                            </p:stCondLst>
                            <p:childTnLst>
                              <p:par>
                                <p:cTn id="45" presetID="22" presetClass="entr" presetSubtype="1"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500"/>
                                        <p:tgtEl>
                                          <p:spTgt spid="21"/>
                                        </p:tgtEl>
                                      </p:cBhvr>
                                    </p:animEffect>
                                  </p:childTnLst>
                                </p:cTn>
                              </p:par>
                            </p:childTnLst>
                          </p:cTn>
                        </p:par>
                        <p:par>
                          <p:cTn id="48" fill="hold">
                            <p:stCondLst>
                              <p:cond delay="5000"/>
                            </p:stCondLst>
                            <p:childTnLst>
                              <p:par>
                                <p:cTn id="49" presetID="42"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750"/>
                                        <p:tgtEl>
                                          <p:spTgt spid="38"/>
                                        </p:tgtEl>
                                      </p:cBhvr>
                                    </p:animEffect>
                                    <p:anim calcmode="lin" valueType="num">
                                      <p:cBhvr>
                                        <p:cTn id="52" dur="750" fill="hold"/>
                                        <p:tgtEl>
                                          <p:spTgt spid="38"/>
                                        </p:tgtEl>
                                        <p:attrNameLst>
                                          <p:attrName>ppt_x</p:attrName>
                                        </p:attrNameLst>
                                      </p:cBhvr>
                                      <p:tavLst>
                                        <p:tav tm="0">
                                          <p:val>
                                            <p:strVal val="#ppt_x"/>
                                          </p:val>
                                        </p:tav>
                                        <p:tav tm="100000">
                                          <p:val>
                                            <p:strVal val="#ppt_x"/>
                                          </p:val>
                                        </p:tav>
                                      </p:tavLst>
                                    </p:anim>
                                    <p:anim calcmode="lin" valueType="num">
                                      <p:cBhvr>
                                        <p:cTn id="53" dur="750" fill="hold"/>
                                        <p:tgtEl>
                                          <p:spTgt spid="38"/>
                                        </p:tgtEl>
                                        <p:attrNameLst>
                                          <p:attrName>ppt_y</p:attrName>
                                        </p:attrNameLst>
                                      </p:cBhvr>
                                      <p:tavLst>
                                        <p:tav tm="0">
                                          <p:val>
                                            <p:strVal val="#ppt_y+.1"/>
                                          </p:val>
                                        </p:tav>
                                        <p:tav tm="100000">
                                          <p:val>
                                            <p:strVal val="#ppt_y"/>
                                          </p:val>
                                        </p:tav>
                                      </p:tavLst>
                                    </p:anim>
                                  </p:childTnLst>
                                </p:cTn>
                              </p:par>
                              <p:par>
                                <p:cTn id="54" presetID="22" presetClass="entr" presetSubtype="2"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right)">
                                      <p:cBhvr>
                                        <p:cTn id="56" dur="500"/>
                                        <p:tgtEl>
                                          <p:spTgt spid="42"/>
                                        </p:tgtEl>
                                      </p:cBhvr>
                                    </p:animEffect>
                                  </p:childTnLst>
                                </p:cTn>
                              </p:par>
                            </p:childTnLst>
                          </p:cTn>
                        </p:par>
                        <p:par>
                          <p:cTn id="57" fill="hold">
                            <p:stCondLst>
                              <p:cond delay="5750"/>
                            </p:stCondLst>
                            <p:childTnLst>
                              <p:par>
                                <p:cTn id="58" presetID="22" presetClass="entr" presetSubtype="1"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wipe(up)">
                                      <p:cBhvr>
                                        <p:cTn id="60" dur="500"/>
                                        <p:tgtEl>
                                          <p:spTgt spid="39"/>
                                        </p:tgtEl>
                                      </p:cBhvr>
                                    </p:animEffect>
                                  </p:childTnLst>
                                </p:cTn>
                              </p:par>
                              <p:par>
                                <p:cTn id="61" presetID="2" presetClass="entr" presetSubtype="2" fill="hold" grpId="0" nodeType="withEffect">
                                  <p:stCondLst>
                                    <p:cond delay="0"/>
                                  </p:stCondLst>
                                  <p:childTnLst>
                                    <p:set>
                                      <p:cBhvr>
                                        <p:cTn id="62" dur="1" fill="hold">
                                          <p:stCondLst>
                                            <p:cond delay="0"/>
                                          </p:stCondLst>
                                        </p:cTn>
                                        <p:tgtEl>
                                          <p:spTgt spid="60"/>
                                        </p:tgtEl>
                                        <p:attrNameLst>
                                          <p:attrName>style.visibility</p:attrName>
                                        </p:attrNameLst>
                                      </p:cBhvr>
                                      <p:to>
                                        <p:strVal val="visible"/>
                                      </p:to>
                                    </p:set>
                                    <p:anim calcmode="lin" valueType="num">
                                      <p:cBhvr additive="base">
                                        <p:cTn id="63" dur="500" fill="hold"/>
                                        <p:tgtEl>
                                          <p:spTgt spid="60"/>
                                        </p:tgtEl>
                                        <p:attrNameLst>
                                          <p:attrName>ppt_x</p:attrName>
                                        </p:attrNameLst>
                                      </p:cBhvr>
                                      <p:tavLst>
                                        <p:tav tm="0">
                                          <p:val>
                                            <p:strVal val="1+#ppt_w/2"/>
                                          </p:val>
                                        </p:tav>
                                        <p:tav tm="100000">
                                          <p:val>
                                            <p:strVal val="#ppt_x"/>
                                          </p:val>
                                        </p:tav>
                                      </p:tavLst>
                                    </p:anim>
                                    <p:anim calcmode="lin" valueType="num">
                                      <p:cBhvr additive="base">
                                        <p:cTn id="64"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36" grpId="0"/>
      <p:bldP spid="38" grpId="0"/>
      <p:bldP spid="39" grpId="0"/>
      <p:bldP spid="42" grpId="0" animBg="1"/>
      <p:bldP spid="21" grpId="0" animBg="1"/>
      <p:bldP spid="6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a:off x="0" y="2260835"/>
            <a:ext cx="12192000" cy="419887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THREE</a:t>
            </a:r>
          </a:p>
        </p:txBody>
      </p:sp>
      <p:pic>
        <p:nvPicPr>
          <p:cNvPr id="48" name="图片 4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5910" y="2549133"/>
            <a:ext cx="2649328" cy="1479331"/>
          </a:xfrm>
          <a:prstGeom prst="rect">
            <a:avLst/>
          </a:prstGeom>
          <a:effectLst>
            <a:outerShdw blurRad="12700" dist="38100" dir="5400000" algn="t" rotWithShape="0">
              <a:prstClr val="black">
                <a:alpha val="40000"/>
              </a:prstClr>
            </a:outerShdw>
          </a:effectLst>
        </p:spPr>
      </p:pic>
      <p:grpSp>
        <p:nvGrpSpPr>
          <p:cNvPr id="49" name="组合 48"/>
          <p:cNvGrpSpPr/>
          <p:nvPr/>
        </p:nvGrpSpPr>
        <p:grpSpPr>
          <a:xfrm>
            <a:off x="904911" y="4457554"/>
            <a:ext cx="2193028" cy="426916"/>
            <a:chOff x="1010227" y="4362304"/>
            <a:chExt cx="2193028" cy="426916"/>
          </a:xfrm>
        </p:grpSpPr>
        <p:sp>
          <p:nvSpPr>
            <p:cNvPr id="50" name="椭圆 49"/>
            <p:cNvSpPr/>
            <p:nvPr/>
          </p:nvSpPr>
          <p:spPr>
            <a:xfrm>
              <a:off x="1010227" y="4362304"/>
              <a:ext cx="426720" cy="4267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1</a:t>
              </a:r>
              <a:endParaRPr lang="zh-CN" altLang="en-US" sz="2400" b="1" dirty="0">
                <a:solidFill>
                  <a:schemeClr val="bg1"/>
                </a:solidFill>
              </a:endParaRPr>
            </a:p>
          </p:txBody>
        </p:sp>
        <p:sp>
          <p:nvSpPr>
            <p:cNvPr id="51" name="文本框 50"/>
            <p:cNvSpPr txBox="1"/>
            <p:nvPr/>
          </p:nvSpPr>
          <p:spPr>
            <a:xfrm>
              <a:off x="1486375" y="4421747"/>
              <a:ext cx="1716880" cy="367473"/>
            </a:xfrm>
            <a:prstGeom prst="rect">
              <a:avLst/>
            </a:prstGeom>
            <a:noFill/>
          </p:spPr>
          <p:txBody>
            <a:bodyPr wrap="none" rtlCol="0">
              <a:spAutoFit/>
            </a:bodyPr>
            <a:lstStyle/>
            <a:p>
              <a:pPr>
                <a:lnSpc>
                  <a:spcPct val="70000"/>
                </a:lnSpc>
              </a:pPr>
              <a:r>
                <a:rPr lang="en-US" altLang="zh-CN" sz="2400" b="1" dirty="0">
                  <a:solidFill>
                    <a:schemeClr val="tx1">
                      <a:lumMod val="75000"/>
                      <a:lumOff val="25000"/>
                    </a:schemeClr>
                  </a:solidFill>
                </a:rPr>
                <a:t>Design style</a:t>
              </a:r>
            </a:p>
          </p:txBody>
        </p:sp>
      </p:grpSp>
      <p:grpSp>
        <p:nvGrpSpPr>
          <p:cNvPr id="3" name="组合 2"/>
          <p:cNvGrpSpPr/>
          <p:nvPr/>
        </p:nvGrpSpPr>
        <p:grpSpPr>
          <a:xfrm>
            <a:off x="834160" y="5091161"/>
            <a:ext cx="2777273" cy="1154162"/>
            <a:chOff x="834160" y="5091161"/>
            <a:chExt cx="2777273" cy="1154162"/>
          </a:xfrm>
        </p:grpSpPr>
        <p:sp>
          <p:nvSpPr>
            <p:cNvPr id="52" name="矩形 51"/>
            <p:cNvSpPr/>
            <p:nvPr/>
          </p:nvSpPr>
          <p:spPr>
            <a:xfrm>
              <a:off x="834160" y="5091161"/>
              <a:ext cx="2777273" cy="674031"/>
            </a:xfrm>
            <a:prstGeom prst="rect">
              <a:avLst/>
            </a:prstGeom>
          </p:spPr>
          <p:txBody>
            <a:bodyPr wrap="square">
              <a:spAutoFit/>
            </a:bodyPr>
            <a:lstStyle/>
            <a:p>
              <a:pPr>
                <a:lnSpc>
                  <a:spcPct val="90000"/>
                </a:lnSpc>
              </a:pPr>
              <a:r>
                <a:rPr lang="en-US" altLang="zh-CN" sz="1400" dirty="0">
                  <a:solidFill>
                    <a:schemeClr val="tx1">
                      <a:lumMod val="85000"/>
                      <a:lumOff val="15000"/>
                    </a:schemeClr>
                  </a:solidFill>
                </a:rPr>
                <a:t>But all sunshine without shade, all pleasure without pain, is not life at all. Take the lot of the happiest - it</a:t>
              </a:r>
              <a:endParaRPr lang="zh-CN" altLang="en-US" sz="1400" dirty="0">
                <a:solidFill>
                  <a:schemeClr val="tx1">
                    <a:lumMod val="85000"/>
                    <a:lumOff val="15000"/>
                  </a:schemeClr>
                </a:solidFill>
              </a:endParaRPr>
            </a:p>
          </p:txBody>
        </p:sp>
        <p:sp>
          <p:nvSpPr>
            <p:cNvPr id="53" name="矩形 52"/>
            <p:cNvSpPr/>
            <p:nvPr/>
          </p:nvSpPr>
          <p:spPr>
            <a:xfrm>
              <a:off x="834160" y="5765192"/>
              <a:ext cx="2777273" cy="480131"/>
            </a:xfrm>
            <a:prstGeom prst="rect">
              <a:avLst/>
            </a:prstGeom>
          </p:spPr>
          <p:txBody>
            <a:bodyPr wrap="square">
              <a:spAutoFit/>
            </a:bodyPr>
            <a:lstStyle/>
            <a:p>
              <a:pPr>
                <a:lnSpc>
                  <a:spcPct val="90000"/>
                </a:lnSpc>
              </a:pPr>
              <a:r>
                <a:rPr lang="en-US" altLang="zh-CN" sz="1400" b="1" dirty="0">
                  <a:solidFill>
                    <a:schemeClr val="tx1">
                      <a:lumMod val="85000"/>
                      <a:lumOff val="15000"/>
                    </a:schemeClr>
                  </a:solidFill>
                </a:rPr>
                <a:t>But all sunshine without shade, all pleasure without pain.</a:t>
              </a:r>
              <a:endParaRPr lang="zh-CN" altLang="en-US" sz="1400" b="1" dirty="0">
                <a:solidFill>
                  <a:schemeClr val="tx1">
                    <a:lumMod val="85000"/>
                    <a:lumOff val="15000"/>
                  </a:schemeClr>
                </a:solidFill>
              </a:endParaRPr>
            </a:p>
          </p:txBody>
        </p:sp>
      </p:grpSp>
      <p:pic>
        <p:nvPicPr>
          <p:cNvPr id="57" name="图片 5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45713" y="2549134"/>
            <a:ext cx="2771326" cy="1479330"/>
          </a:xfrm>
          <a:prstGeom prst="rect">
            <a:avLst/>
          </a:prstGeom>
          <a:effectLst>
            <a:outerShdw blurRad="12700" dist="38100" dir="5400000" algn="t" rotWithShape="0">
              <a:prstClr val="black">
                <a:alpha val="40000"/>
              </a:prstClr>
            </a:outerShdw>
          </a:effectLst>
        </p:spPr>
      </p:pic>
      <p:grpSp>
        <p:nvGrpSpPr>
          <p:cNvPr id="58" name="组合 57"/>
          <p:cNvGrpSpPr/>
          <p:nvPr/>
        </p:nvGrpSpPr>
        <p:grpSpPr>
          <a:xfrm>
            <a:off x="4745713" y="4457554"/>
            <a:ext cx="2184715" cy="453186"/>
            <a:chOff x="1010227" y="4362304"/>
            <a:chExt cx="2184715" cy="453186"/>
          </a:xfrm>
        </p:grpSpPr>
        <p:sp>
          <p:nvSpPr>
            <p:cNvPr id="59" name="椭圆 58"/>
            <p:cNvSpPr/>
            <p:nvPr/>
          </p:nvSpPr>
          <p:spPr>
            <a:xfrm>
              <a:off x="1010227" y="4362304"/>
              <a:ext cx="426720" cy="4267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2</a:t>
              </a:r>
              <a:endParaRPr lang="zh-CN" altLang="en-US" sz="2400" b="1" dirty="0">
                <a:solidFill>
                  <a:schemeClr val="bg1"/>
                </a:solidFill>
              </a:endParaRPr>
            </a:p>
          </p:txBody>
        </p:sp>
        <p:sp>
          <p:nvSpPr>
            <p:cNvPr id="60" name="文本框 59"/>
            <p:cNvSpPr txBox="1"/>
            <p:nvPr/>
          </p:nvSpPr>
          <p:spPr>
            <a:xfrm>
              <a:off x="1478062" y="4448017"/>
              <a:ext cx="1716880" cy="367473"/>
            </a:xfrm>
            <a:prstGeom prst="rect">
              <a:avLst/>
            </a:prstGeom>
            <a:noFill/>
          </p:spPr>
          <p:txBody>
            <a:bodyPr wrap="none" rtlCol="0">
              <a:spAutoFit/>
            </a:bodyPr>
            <a:lstStyle/>
            <a:p>
              <a:pPr>
                <a:lnSpc>
                  <a:spcPct val="70000"/>
                </a:lnSpc>
              </a:pPr>
              <a:r>
                <a:rPr lang="en-US" altLang="zh-CN" sz="2400" b="1" dirty="0">
                  <a:solidFill>
                    <a:schemeClr val="tx1">
                      <a:lumMod val="75000"/>
                      <a:lumOff val="25000"/>
                    </a:schemeClr>
                  </a:solidFill>
                </a:rPr>
                <a:t>Design style</a:t>
              </a:r>
            </a:p>
          </p:txBody>
        </p:sp>
      </p:grpSp>
      <p:grpSp>
        <p:nvGrpSpPr>
          <p:cNvPr id="10" name="组合 9"/>
          <p:cNvGrpSpPr/>
          <p:nvPr/>
        </p:nvGrpSpPr>
        <p:grpSpPr>
          <a:xfrm>
            <a:off x="4674962" y="5091161"/>
            <a:ext cx="2777273" cy="1154162"/>
            <a:chOff x="4674962" y="5091161"/>
            <a:chExt cx="2777273" cy="1154162"/>
          </a:xfrm>
        </p:grpSpPr>
        <p:sp>
          <p:nvSpPr>
            <p:cNvPr id="61" name="矩形 60"/>
            <p:cNvSpPr/>
            <p:nvPr/>
          </p:nvSpPr>
          <p:spPr>
            <a:xfrm>
              <a:off x="4674962" y="5091161"/>
              <a:ext cx="2777273" cy="674031"/>
            </a:xfrm>
            <a:prstGeom prst="rect">
              <a:avLst/>
            </a:prstGeom>
          </p:spPr>
          <p:txBody>
            <a:bodyPr wrap="square">
              <a:spAutoFit/>
            </a:bodyPr>
            <a:lstStyle/>
            <a:p>
              <a:pPr>
                <a:lnSpc>
                  <a:spcPct val="90000"/>
                </a:lnSpc>
              </a:pPr>
              <a:r>
                <a:rPr lang="en-US" altLang="zh-CN" sz="1400" dirty="0">
                  <a:solidFill>
                    <a:schemeClr val="tx1">
                      <a:lumMod val="85000"/>
                      <a:lumOff val="15000"/>
                    </a:schemeClr>
                  </a:solidFill>
                </a:rPr>
                <a:t>But all sunshine without shade, all pleasure without pain, is not life at all. Take the lot of the happiest - it</a:t>
              </a:r>
              <a:endParaRPr lang="zh-CN" altLang="en-US" sz="1400" dirty="0">
                <a:solidFill>
                  <a:schemeClr val="tx1">
                    <a:lumMod val="85000"/>
                    <a:lumOff val="15000"/>
                  </a:schemeClr>
                </a:solidFill>
              </a:endParaRPr>
            </a:p>
          </p:txBody>
        </p:sp>
        <p:sp>
          <p:nvSpPr>
            <p:cNvPr id="62" name="矩形 61"/>
            <p:cNvSpPr/>
            <p:nvPr/>
          </p:nvSpPr>
          <p:spPr>
            <a:xfrm>
              <a:off x="4674962" y="5765192"/>
              <a:ext cx="2777273" cy="480131"/>
            </a:xfrm>
            <a:prstGeom prst="rect">
              <a:avLst/>
            </a:prstGeom>
          </p:spPr>
          <p:txBody>
            <a:bodyPr wrap="square">
              <a:spAutoFit/>
            </a:bodyPr>
            <a:lstStyle/>
            <a:p>
              <a:pPr>
                <a:lnSpc>
                  <a:spcPct val="90000"/>
                </a:lnSpc>
              </a:pPr>
              <a:r>
                <a:rPr lang="en-US" altLang="zh-CN" sz="1400" b="1" dirty="0">
                  <a:solidFill>
                    <a:schemeClr val="tx1">
                      <a:lumMod val="85000"/>
                      <a:lumOff val="15000"/>
                    </a:schemeClr>
                  </a:solidFill>
                </a:rPr>
                <a:t>But all sunshine without shade, all pleasure without pain.</a:t>
              </a:r>
              <a:endParaRPr lang="zh-CN" altLang="en-US" sz="1400" b="1" dirty="0">
                <a:solidFill>
                  <a:schemeClr val="tx1">
                    <a:lumMod val="85000"/>
                    <a:lumOff val="15000"/>
                  </a:schemeClr>
                </a:solidFill>
              </a:endParaRPr>
            </a:p>
          </p:txBody>
        </p:sp>
      </p:grpSp>
      <p:pic>
        <p:nvPicPr>
          <p:cNvPr id="63" name="图片 6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86515" y="2549134"/>
            <a:ext cx="2771326" cy="1479330"/>
          </a:xfrm>
          <a:prstGeom prst="rect">
            <a:avLst/>
          </a:prstGeom>
          <a:effectLst>
            <a:outerShdw blurRad="12700" dist="38100" dir="5400000" algn="t" rotWithShape="0">
              <a:prstClr val="black">
                <a:alpha val="40000"/>
              </a:prstClr>
            </a:outerShdw>
          </a:effectLst>
        </p:spPr>
      </p:pic>
      <p:grpSp>
        <p:nvGrpSpPr>
          <p:cNvPr id="64" name="组合 63"/>
          <p:cNvGrpSpPr/>
          <p:nvPr/>
        </p:nvGrpSpPr>
        <p:grpSpPr>
          <a:xfrm>
            <a:off x="8586515" y="4457554"/>
            <a:ext cx="2201794" cy="428677"/>
            <a:chOff x="1010227" y="4362304"/>
            <a:chExt cx="2201794" cy="428677"/>
          </a:xfrm>
        </p:grpSpPr>
        <p:sp>
          <p:nvSpPr>
            <p:cNvPr id="65" name="椭圆 64"/>
            <p:cNvSpPr/>
            <p:nvPr/>
          </p:nvSpPr>
          <p:spPr>
            <a:xfrm>
              <a:off x="1010227" y="4362304"/>
              <a:ext cx="426720" cy="4267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3</a:t>
              </a:r>
              <a:endParaRPr lang="zh-CN" altLang="en-US" sz="2400" b="1" dirty="0">
                <a:solidFill>
                  <a:schemeClr val="bg1"/>
                </a:solidFill>
              </a:endParaRPr>
            </a:p>
          </p:txBody>
        </p:sp>
        <p:sp>
          <p:nvSpPr>
            <p:cNvPr id="66" name="文本框 65"/>
            <p:cNvSpPr txBox="1"/>
            <p:nvPr/>
          </p:nvSpPr>
          <p:spPr>
            <a:xfrm>
              <a:off x="1495141" y="4423508"/>
              <a:ext cx="1716880" cy="367473"/>
            </a:xfrm>
            <a:prstGeom prst="rect">
              <a:avLst/>
            </a:prstGeom>
            <a:noFill/>
          </p:spPr>
          <p:txBody>
            <a:bodyPr wrap="none" rtlCol="0">
              <a:spAutoFit/>
            </a:bodyPr>
            <a:lstStyle/>
            <a:p>
              <a:pPr>
                <a:lnSpc>
                  <a:spcPct val="70000"/>
                </a:lnSpc>
              </a:pPr>
              <a:r>
                <a:rPr lang="en-US" altLang="zh-CN" sz="2400" b="1" dirty="0">
                  <a:solidFill>
                    <a:schemeClr val="tx1">
                      <a:lumMod val="75000"/>
                      <a:lumOff val="25000"/>
                    </a:schemeClr>
                  </a:solidFill>
                </a:rPr>
                <a:t>Design style</a:t>
              </a:r>
            </a:p>
          </p:txBody>
        </p:sp>
      </p:grpSp>
      <p:grpSp>
        <p:nvGrpSpPr>
          <p:cNvPr id="13" name="组合 12"/>
          <p:cNvGrpSpPr/>
          <p:nvPr/>
        </p:nvGrpSpPr>
        <p:grpSpPr>
          <a:xfrm>
            <a:off x="8515764" y="5091161"/>
            <a:ext cx="2777273" cy="1154162"/>
            <a:chOff x="8515764" y="5091161"/>
            <a:chExt cx="2777273" cy="1154162"/>
          </a:xfrm>
        </p:grpSpPr>
        <p:sp>
          <p:nvSpPr>
            <p:cNvPr id="67" name="矩形 66"/>
            <p:cNvSpPr/>
            <p:nvPr/>
          </p:nvSpPr>
          <p:spPr>
            <a:xfrm>
              <a:off x="8515764" y="5091161"/>
              <a:ext cx="2777273" cy="674031"/>
            </a:xfrm>
            <a:prstGeom prst="rect">
              <a:avLst/>
            </a:prstGeom>
          </p:spPr>
          <p:txBody>
            <a:bodyPr wrap="square">
              <a:spAutoFit/>
            </a:bodyPr>
            <a:lstStyle/>
            <a:p>
              <a:pPr>
                <a:lnSpc>
                  <a:spcPct val="90000"/>
                </a:lnSpc>
              </a:pPr>
              <a:r>
                <a:rPr lang="en-US" altLang="zh-CN" sz="1400" dirty="0">
                  <a:solidFill>
                    <a:schemeClr val="tx1">
                      <a:lumMod val="85000"/>
                      <a:lumOff val="15000"/>
                    </a:schemeClr>
                  </a:solidFill>
                </a:rPr>
                <a:t>But all sunshine without shade, all pleasure without pain, is not life at all. Take the lot of the happiest - it</a:t>
              </a:r>
              <a:endParaRPr lang="zh-CN" altLang="en-US" sz="1400" dirty="0">
                <a:solidFill>
                  <a:schemeClr val="tx1">
                    <a:lumMod val="85000"/>
                    <a:lumOff val="15000"/>
                  </a:schemeClr>
                </a:solidFill>
              </a:endParaRPr>
            </a:p>
          </p:txBody>
        </p:sp>
        <p:sp>
          <p:nvSpPr>
            <p:cNvPr id="68" name="矩形 67"/>
            <p:cNvSpPr/>
            <p:nvPr/>
          </p:nvSpPr>
          <p:spPr>
            <a:xfrm>
              <a:off x="8515764" y="5765192"/>
              <a:ext cx="2777273" cy="480131"/>
            </a:xfrm>
            <a:prstGeom prst="rect">
              <a:avLst/>
            </a:prstGeom>
          </p:spPr>
          <p:txBody>
            <a:bodyPr wrap="square">
              <a:spAutoFit/>
            </a:bodyPr>
            <a:lstStyle/>
            <a:p>
              <a:pPr>
                <a:lnSpc>
                  <a:spcPct val="90000"/>
                </a:lnSpc>
              </a:pPr>
              <a:r>
                <a:rPr lang="en-US" altLang="zh-CN" sz="1400" b="1" dirty="0">
                  <a:solidFill>
                    <a:schemeClr val="tx1">
                      <a:lumMod val="85000"/>
                      <a:lumOff val="15000"/>
                    </a:schemeClr>
                  </a:solidFill>
                </a:rPr>
                <a:t>But all sunshine without shade, all pleasure without pain.</a:t>
              </a:r>
              <a:endParaRPr lang="zh-CN" altLang="en-US" sz="1400" b="1" dirty="0">
                <a:solidFill>
                  <a:schemeClr val="tx1">
                    <a:lumMod val="85000"/>
                    <a:lumOff val="15000"/>
                  </a:schemeClr>
                </a:solidFill>
              </a:endParaRPr>
            </a:p>
          </p:txBody>
        </p:sp>
      </p:grpSp>
      <p:sp>
        <p:nvSpPr>
          <p:cNvPr id="76" name="文本框 75"/>
          <p:cNvSpPr txBox="1"/>
          <p:nvPr/>
        </p:nvSpPr>
        <p:spPr>
          <a:xfrm>
            <a:off x="4222537" y="1100890"/>
            <a:ext cx="3746923" cy="461665"/>
          </a:xfrm>
          <a:prstGeom prst="rect">
            <a:avLst/>
          </a:prstGeom>
          <a:noFill/>
        </p:spPr>
        <p:txBody>
          <a:bodyPr wrap="none" rtlCol="0">
            <a:spAutoFit/>
          </a:bodyPr>
          <a:lstStyle/>
          <a:p>
            <a:pPr algn="ctr"/>
            <a:r>
              <a:rPr lang="en-US" altLang="zh-CN" sz="2400" b="1" dirty="0">
                <a:solidFill>
                  <a:schemeClr val="accent1"/>
                </a:solidFill>
              </a:rPr>
              <a:t>THE SECRETS TO HAPPINESS</a:t>
            </a:r>
          </a:p>
        </p:txBody>
      </p:sp>
      <p:sp>
        <p:nvSpPr>
          <p:cNvPr id="77" name="文本框 76"/>
          <p:cNvSpPr txBox="1"/>
          <p:nvPr/>
        </p:nvSpPr>
        <p:spPr>
          <a:xfrm>
            <a:off x="689865" y="1509292"/>
            <a:ext cx="10812270" cy="683264"/>
          </a:xfrm>
          <a:prstGeom prst="rect">
            <a:avLst/>
          </a:prstGeom>
          <a:noFill/>
        </p:spPr>
        <p:txBody>
          <a:bodyPr wrap="square" rtlCol="0">
            <a:spAutoFit/>
          </a:bodyPr>
          <a:lstStyle/>
          <a:p>
            <a:pPr algn="ctr">
              <a:lnSpc>
                <a:spcPct val="120000"/>
              </a:lnSpc>
            </a:pPr>
            <a:r>
              <a:rPr lang="en-US" altLang="zh-CN" sz="1600" dirty="0">
                <a:solidFill>
                  <a:schemeClr val="tx1">
                    <a:lumMod val="75000"/>
                    <a:lumOff val="25000"/>
                  </a:schemeClr>
                </a:solidFill>
              </a:rPr>
              <a:t>Positive thinking. I’m obviously a big proponent of positive thinking as the best way to achieve your goals, but it turns out that it can lead to happiness too. Optimism and self-esteem are some of the best indicators of people who lead happy lives. </a:t>
            </a:r>
          </a:p>
        </p:txBody>
      </p:sp>
    </p:spTree>
    <p:extLst>
      <p:ext uri="{BB962C8B-B14F-4D97-AF65-F5344CB8AC3E}">
        <p14:creationId xmlns:p14="http://schemas.microsoft.com/office/powerpoint/2010/main" val="764336886"/>
      </p:ext>
    </p:extLst>
  </p:cSld>
  <p:clrMapOvr>
    <a:masterClrMapping/>
  </p:clrMapOvr>
  <p:transition spd="med" advTm="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additive="base">
                                        <p:cTn id="12" dur="500"/>
                                        <p:tgtEl>
                                          <p:spTgt spid="76"/>
                                        </p:tgtEl>
                                        <p:attrNameLst>
                                          <p:attrName>ppt_y</p:attrName>
                                        </p:attrNameLst>
                                      </p:cBhvr>
                                      <p:tavLst>
                                        <p:tav tm="0">
                                          <p:val>
                                            <p:strVal val="#ppt_y+#ppt_h*1.125000"/>
                                          </p:val>
                                        </p:tav>
                                        <p:tav tm="100000">
                                          <p:val>
                                            <p:strVal val="#ppt_y"/>
                                          </p:val>
                                        </p:tav>
                                      </p:tavLst>
                                    </p:anim>
                                    <p:animEffect transition="in" filter="wipe(up)">
                                      <p:cBhvr>
                                        <p:cTn id="13" dur="500"/>
                                        <p:tgtEl>
                                          <p:spTgt spid="76"/>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wipe(up)">
                                      <p:cBhvr>
                                        <p:cTn id="17" dur="500"/>
                                        <p:tgtEl>
                                          <p:spTgt spid="77"/>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wipe(up)">
                                      <p:cBhvr>
                                        <p:cTn id="20" dur="500"/>
                                        <p:tgtEl>
                                          <p:spTgt spid="47"/>
                                        </p:tgtEl>
                                      </p:cBhvr>
                                    </p:animEffect>
                                  </p:childTnLst>
                                </p:cTn>
                              </p:par>
                            </p:childTnLst>
                          </p:cTn>
                        </p:par>
                        <p:par>
                          <p:cTn id="21" fill="hold">
                            <p:stCondLst>
                              <p:cond delay="1500"/>
                            </p:stCondLst>
                            <p:childTnLst>
                              <p:par>
                                <p:cTn id="22" presetID="3" presetClass="entr" presetSubtype="10"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blinds(horizontal)">
                                      <p:cBhvr>
                                        <p:cTn id="24" dur="500"/>
                                        <p:tgtEl>
                                          <p:spTgt spid="48"/>
                                        </p:tgtEl>
                                      </p:cBhvr>
                                    </p:animEffect>
                                  </p:childTnLst>
                                </p:cTn>
                              </p:par>
                            </p:childTnLst>
                          </p:cTn>
                        </p:par>
                        <p:par>
                          <p:cTn id="25" fill="hold">
                            <p:stCondLst>
                              <p:cond delay="2000"/>
                            </p:stCondLst>
                            <p:childTnLst>
                              <p:par>
                                <p:cTn id="26" presetID="12" presetClass="entr" presetSubtype="1"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p:tgtEl>
                                          <p:spTgt spid="49"/>
                                        </p:tgtEl>
                                        <p:attrNameLst>
                                          <p:attrName>ppt_y</p:attrName>
                                        </p:attrNameLst>
                                      </p:cBhvr>
                                      <p:tavLst>
                                        <p:tav tm="0">
                                          <p:val>
                                            <p:strVal val="#ppt_y-#ppt_h*1.125000"/>
                                          </p:val>
                                        </p:tav>
                                        <p:tav tm="100000">
                                          <p:val>
                                            <p:strVal val="#ppt_y"/>
                                          </p:val>
                                        </p:tav>
                                      </p:tavLst>
                                    </p:anim>
                                    <p:animEffect transition="in" filter="wipe(down)">
                                      <p:cBhvr>
                                        <p:cTn id="29" dur="500"/>
                                        <p:tgtEl>
                                          <p:spTgt spid="49"/>
                                        </p:tgtEl>
                                      </p:cBhvr>
                                    </p:animEffect>
                                  </p:childTnLst>
                                </p:cTn>
                              </p:par>
                            </p:childTnLst>
                          </p:cTn>
                        </p:par>
                        <p:par>
                          <p:cTn id="30" fill="hold">
                            <p:stCondLst>
                              <p:cond delay="2500"/>
                            </p:stCondLst>
                            <p:childTnLst>
                              <p:par>
                                <p:cTn id="31" presetID="22" presetClass="entr" presetSubtype="1"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up)">
                                      <p:cBhvr>
                                        <p:cTn id="33" dur="500"/>
                                        <p:tgtEl>
                                          <p:spTgt spid="3"/>
                                        </p:tgtEl>
                                      </p:cBhvr>
                                    </p:animEffect>
                                  </p:childTnLst>
                                </p:cTn>
                              </p:par>
                            </p:childTnLst>
                          </p:cTn>
                        </p:par>
                        <p:par>
                          <p:cTn id="34" fill="hold">
                            <p:stCondLst>
                              <p:cond delay="3000"/>
                            </p:stCondLst>
                            <p:childTnLst>
                              <p:par>
                                <p:cTn id="35" presetID="3" presetClass="entr" presetSubtype="10"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blinds(horizontal)">
                                      <p:cBhvr>
                                        <p:cTn id="37" dur="500"/>
                                        <p:tgtEl>
                                          <p:spTgt spid="57"/>
                                        </p:tgtEl>
                                      </p:cBhvr>
                                    </p:animEffect>
                                  </p:childTnLst>
                                </p:cTn>
                              </p:par>
                            </p:childTnLst>
                          </p:cTn>
                        </p:par>
                        <p:par>
                          <p:cTn id="38" fill="hold">
                            <p:stCondLst>
                              <p:cond delay="3500"/>
                            </p:stCondLst>
                            <p:childTnLst>
                              <p:par>
                                <p:cTn id="39" presetID="12" presetClass="entr" presetSubtype="1" fill="hold" nodeType="afterEffect">
                                  <p:stCondLst>
                                    <p:cond delay="0"/>
                                  </p:stCondLst>
                                  <p:childTnLst>
                                    <p:set>
                                      <p:cBhvr>
                                        <p:cTn id="40" dur="1" fill="hold">
                                          <p:stCondLst>
                                            <p:cond delay="0"/>
                                          </p:stCondLst>
                                        </p:cTn>
                                        <p:tgtEl>
                                          <p:spTgt spid="58"/>
                                        </p:tgtEl>
                                        <p:attrNameLst>
                                          <p:attrName>style.visibility</p:attrName>
                                        </p:attrNameLst>
                                      </p:cBhvr>
                                      <p:to>
                                        <p:strVal val="visible"/>
                                      </p:to>
                                    </p:set>
                                    <p:anim calcmode="lin" valueType="num">
                                      <p:cBhvr additive="base">
                                        <p:cTn id="41" dur="500"/>
                                        <p:tgtEl>
                                          <p:spTgt spid="58"/>
                                        </p:tgtEl>
                                        <p:attrNameLst>
                                          <p:attrName>ppt_y</p:attrName>
                                        </p:attrNameLst>
                                      </p:cBhvr>
                                      <p:tavLst>
                                        <p:tav tm="0">
                                          <p:val>
                                            <p:strVal val="#ppt_y-#ppt_h*1.125000"/>
                                          </p:val>
                                        </p:tav>
                                        <p:tav tm="100000">
                                          <p:val>
                                            <p:strVal val="#ppt_y"/>
                                          </p:val>
                                        </p:tav>
                                      </p:tavLst>
                                    </p:anim>
                                    <p:animEffect transition="in" filter="wipe(down)">
                                      <p:cBhvr>
                                        <p:cTn id="42" dur="500"/>
                                        <p:tgtEl>
                                          <p:spTgt spid="58"/>
                                        </p:tgtEl>
                                      </p:cBhvr>
                                    </p:animEffect>
                                  </p:childTnLst>
                                </p:cTn>
                              </p:par>
                            </p:childTnLst>
                          </p:cTn>
                        </p:par>
                        <p:par>
                          <p:cTn id="43" fill="hold">
                            <p:stCondLst>
                              <p:cond delay="4000"/>
                            </p:stCondLst>
                            <p:childTnLst>
                              <p:par>
                                <p:cTn id="44" presetID="22" presetClass="entr" presetSubtype="1"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up)">
                                      <p:cBhvr>
                                        <p:cTn id="46" dur="500"/>
                                        <p:tgtEl>
                                          <p:spTgt spid="10"/>
                                        </p:tgtEl>
                                      </p:cBhvr>
                                    </p:animEffect>
                                  </p:childTnLst>
                                </p:cTn>
                              </p:par>
                            </p:childTnLst>
                          </p:cTn>
                        </p:par>
                        <p:par>
                          <p:cTn id="47" fill="hold">
                            <p:stCondLst>
                              <p:cond delay="4500"/>
                            </p:stCondLst>
                            <p:childTnLst>
                              <p:par>
                                <p:cTn id="48" presetID="3" presetClass="entr" presetSubtype="10" fill="hold" nodeType="after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blinds(horizontal)">
                                      <p:cBhvr>
                                        <p:cTn id="50" dur="500"/>
                                        <p:tgtEl>
                                          <p:spTgt spid="63"/>
                                        </p:tgtEl>
                                      </p:cBhvr>
                                    </p:animEffect>
                                  </p:childTnLst>
                                </p:cTn>
                              </p:par>
                            </p:childTnLst>
                          </p:cTn>
                        </p:par>
                        <p:par>
                          <p:cTn id="51" fill="hold">
                            <p:stCondLst>
                              <p:cond delay="5000"/>
                            </p:stCondLst>
                            <p:childTnLst>
                              <p:par>
                                <p:cTn id="52" presetID="12" presetClass="entr" presetSubtype="1" fill="hold" nodeType="afterEffect">
                                  <p:stCondLst>
                                    <p:cond delay="0"/>
                                  </p:stCondLst>
                                  <p:childTnLst>
                                    <p:set>
                                      <p:cBhvr>
                                        <p:cTn id="53" dur="1" fill="hold">
                                          <p:stCondLst>
                                            <p:cond delay="0"/>
                                          </p:stCondLst>
                                        </p:cTn>
                                        <p:tgtEl>
                                          <p:spTgt spid="64"/>
                                        </p:tgtEl>
                                        <p:attrNameLst>
                                          <p:attrName>style.visibility</p:attrName>
                                        </p:attrNameLst>
                                      </p:cBhvr>
                                      <p:to>
                                        <p:strVal val="visible"/>
                                      </p:to>
                                    </p:set>
                                    <p:anim calcmode="lin" valueType="num">
                                      <p:cBhvr additive="base">
                                        <p:cTn id="54" dur="500"/>
                                        <p:tgtEl>
                                          <p:spTgt spid="64"/>
                                        </p:tgtEl>
                                        <p:attrNameLst>
                                          <p:attrName>ppt_y</p:attrName>
                                        </p:attrNameLst>
                                      </p:cBhvr>
                                      <p:tavLst>
                                        <p:tav tm="0">
                                          <p:val>
                                            <p:strVal val="#ppt_y-#ppt_h*1.125000"/>
                                          </p:val>
                                        </p:tav>
                                        <p:tav tm="100000">
                                          <p:val>
                                            <p:strVal val="#ppt_y"/>
                                          </p:val>
                                        </p:tav>
                                      </p:tavLst>
                                    </p:anim>
                                    <p:animEffect transition="in" filter="wipe(down)">
                                      <p:cBhvr>
                                        <p:cTn id="55" dur="500"/>
                                        <p:tgtEl>
                                          <p:spTgt spid="64"/>
                                        </p:tgtEl>
                                      </p:cBhvr>
                                    </p:animEffect>
                                  </p:childTnLst>
                                </p:cTn>
                              </p:par>
                            </p:childTnLst>
                          </p:cTn>
                        </p:par>
                        <p:par>
                          <p:cTn id="56" fill="hold">
                            <p:stCondLst>
                              <p:cond delay="5500"/>
                            </p:stCondLst>
                            <p:childTnLst>
                              <p:par>
                                <p:cTn id="57" presetID="22" presetClass="entr" presetSubtype="1"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up)">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11" grpId="0"/>
      <p:bldP spid="76" grpId="0"/>
      <p:bldP spid="7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FOUR</a:t>
            </a:r>
          </a:p>
        </p:txBody>
      </p:sp>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9644" y="1423451"/>
            <a:ext cx="5336774" cy="4669127"/>
          </a:xfrm>
          <a:prstGeom prst="rect">
            <a:avLst/>
          </a:prstGeom>
        </p:spPr>
      </p:pic>
      <p:pic>
        <p:nvPicPr>
          <p:cNvPr id="41" name="图片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4320" y="3586638"/>
            <a:ext cx="1508805" cy="2505940"/>
          </a:xfrm>
          <a:prstGeom prst="rect">
            <a:avLst/>
          </a:prstGeom>
          <a:noFill/>
          <a:ln>
            <a:noFill/>
          </a:ln>
        </p:spPr>
      </p:pic>
      <p:cxnSp>
        <p:nvCxnSpPr>
          <p:cNvPr id="19" name="直接连接符 18"/>
          <p:cNvCxnSpPr/>
          <p:nvPr/>
        </p:nvCxnSpPr>
        <p:spPr>
          <a:xfrm>
            <a:off x="634320" y="1691373"/>
            <a:ext cx="0" cy="1727551"/>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692376" y="1423451"/>
            <a:ext cx="1731509" cy="1843073"/>
            <a:chOff x="692376" y="1423451"/>
            <a:chExt cx="1731509" cy="1843073"/>
          </a:xfrm>
        </p:grpSpPr>
        <p:sp>
          <p:nvSpPr>
            <p:cNvPr id="55" name="文本框 54"/>
            <p:cNvSpPr txBox="1"/>
            <p:nvPr/>
          </p:nvSpPr>
          <p:spPr>
            <a:xfrm>
              <a:off x="692376" y="1423451"/>
              <a:ext cx="1017651" cy="529376"/>
            </a:xfrm>
            <a:prstGeom prst="rect">
              <a:avLst/>
            </a:prstGeom>
            <a:noFill/>
          </p:spPr>
          <p:txBody>
            <a:bodyPr wrap="none" rtlCol="0">
              <a:spAutoFit/>
            </a:bodyPr>
            <a:lstStyle/>
            <a:p>
              <a:pPr>
                <a:lnSpc>
                  <a:spcPct val="85000"/>
                </a:lnSpc>
              </a:pPr>
              <a:r>
                <a:rPr lang="en-US" altLang="zh-CN" sz="3200" dirty="0">
                  <a:solidFill>
                    <a:schemeClr val="tx1">
                      <a:lumMod val="75000"/>
                      <a:lumOff val="25000"/>
                    </a:schemeClr>
                  </a:solidFill>
                  <a:latin typeface="Chaparral Pro" panose="02060503040505020203" pitchFamily="18" charset="0"/>
                </a:rPr>
                <a:t>Style</a:t>
              </a:r>
            </a:p>
          </p:txBody>
        </p:sp>
        <p:sp>
          <p:nvSpPr>
            <p:cNvPr id="56" name="Rectangle 28"/>
            <p:cNvSpPr/>
            <p:nvPr/>
          </p:nvSpPr>
          <p:spPr>
            <a:xfrm>
              <a:off x="692376" y="1833568"/>
              <a:ext cx="1731509" cy="1432956"/>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en-US" sz="1600" dirty="0">
                  <a:solidFill>
                    <a:schemeClr val="tx1">
                      <a:lumMod val="75000"/>
                      <a:lumOff val="25000"/>
                    </a:schemeClr>
                  </a:solidFill>
                </a:rPr>
                <a:t>Farmers ensure that we will bring the best of the market to your</a:t>
              </a:r>
              <a:r>
                <a:rPr lang="id-ID" sz="1600" dirty="0">
                  <a:solidFill>
                    <a:schemeClr val="tx1">
                      <a:lumMod val="75000"/>
                      <a:lumOff val="25000"/>
                    </a:schemeClr>
                  </a:solidFill>
                </a:rPr>
                <a:t> kimquae ab illo.</a:t>
              </a:r>
            </a:p>
          </p:txBody>
        </p:sp>
      </p:grpSp>
      <p:pic>
        <p:nvPicPr>
          <p:cNvPr id="44" name="图片 4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40494" y="1423451"/>
            <a:ext cx="1503326" cy="2594225"/>
          </a:xfrm>
          <a:prstGeom prst="rect">
            <a:avLst/>
          </a:prstGeom>
          <a:noFill/>
          <a:ln>
            <a:noFill/>
          </a:ln>
        </p:spPr>
      </p:pic>
      <p:pic>
        <p:nvPicPr>
          <p:cNvPr id="54" name="图片 5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46145" y="3586638"/>
            <a:ext cx="1508804" cy="2505940"/>
          </a:xfrm>
          <a:prstGeom prst="rect">
            <a:avLst/>
          </a:prstGeom>
          <a:noFill/>
          <a:ln>
            <a:noFill/>
          </a:ln>
        </p:spPr>
      </p:pic>
      <p:cxnSp>
        <p:nvCxnSpPr>
          <p:cNvPr id="69" name="直接连接符 68"/>
          <p:cNvCxnSpPr/>
          <p:nvPr/>
        </p:nvCxnSpPr>
        <p:spPr>
          <a:xfrm>
            <a:off x="2640094" y="4285599"/>
            <a:ext cx="0" cy="1727551"/>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2698150" y="4017677"/>
            <a:ext cx="1731509" cy="1843073"/>
            <a:chOff x="2698150" y="4017677"/>
            <a:chExt cx="1731509" cy="1843073"/>
          </a:xfrm>
        </p:grpSpPr>
        <p:sp>
          <p:nvSpPr>
            <p:cNvPr id="70" name="文本框 69"/>
            <p:cNvSpPr txBox="1"/>
            <p:nvPr/>
          </p:nvSpPr>
          <p:spPr>
            <a:xfrm>
              <a:off x="2698150" y="4017677"/>
              <a:ext cx="1514197" cy="529376"/>
            </a:xfrm>
            <a:prstGeom prst="rect">
              <a:avLst/>
            </a:prstGeom>
            <a:noFill/>
          </p:spPr>
          <p:txBody>
            <a:bodyPr wrap="none" rtlCol="0">
              <a:spAutoFit/>
            </a:bodyPr>
            <a:lstStyle/>
            <a:p>
              <a:pPr>
                <a:lnSpc>
                  <a:spcPct val="85000"/>
                </a:lnSpc>
              </a:pPr>
              <a:r>
                <a:rPr lang="en-US" altLang="zh-CN" sz="3200" dirty="0">
                  <a:solidFill>
                    <a:schemeClr val="tx1">
                      <a:lumMod val="75000"/>
                      <a:lumOff val="25000"/>
                    </a:schemeClr>
                  </a:solidFill>
                  <a:latin typeface="Chaparral Pro" panose="02060503040505020203" pitchFamily="18" charset="0"/>
                </a:rPr>
                <a:t>Fashion</a:t>
              </a:r>
            </a:p>
          </p:txBody>
        </p:sp>
        <p:sp>
          <p:nvSpPr>
            <p:cNvPr id="71" name="Rectangle 28"/>
            <p:cNvSpPr/>
            <p:nvPr/>
          </p:nvSpPr>
          <p:spPr>
            <a:xfrm>
              <a:off x="2698150" y="4427794"/>
              <a:ext cx="1731509" cy="1432956"/>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en-US" sz="1600" dirty="0">
                  <a:solidFill>
                    <a:schemeClr val="tx1">
                      <a:lumMod val="75000"/>
                      <a:lumOff val="25000"/>
                    </a:schemeClr>
                  </a:solidFill>
                </a:rPr>
                <a:t>Farmers ensure that we will bring the best of the market to your</a:t>
              </a:r>
              <a:r>
                <a:rPr lang="id-ID" sz="1600" dirty="0">
                  <a:solidFill>
                    <a:schemeClr val="tx1">
                      <a:lumMod val="75000"/>
                      <a:lumOff val="25000"/>
                    </a:schemeClr>
                  </a:solidFill>
                </a:rPr>
                <a:t> kimquae ab illo.</a:t>
              </a:r>
            </a:p>
          </p:txBody>
        </p:sp>
      </p:grpSp>
      <p:cxnSp>
        <p:nvCxnSpPr>
          <p:cNvPr id="73" name="直接连接符 72"/>
          <p:cNvCxnSpPr/>
          <p:nvPr/>
        </p:nvCxnSpPr>
        <p:spPr>
          <a:xfrm>
            <a:off x="4641189" y="1691373"/>
            <a:ext cx="0" cy="1727551"/>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699245" y="1423451"/>
            <a:ext cx="1782604" cy="1843073"/>
            <a:chOff x="4699245" y="1423451"/>
            <a:chExt cx="1782604" cy="1843073"/>
          </a:xfrm>
        </p:grpSpPr>
        <p:sp>
          <p:nvSpPr>
            <p:cNvPr id="74" name="文本框 73"/>
            <p:cNvSpPr txBox="1"/>
            <p:nvPr/>
          </p:nvSpPr>
          <p:spPr>
            <a:xfrm>
              <a:off x="4699245" y="1423451"/>
              <a:ext cx="1782604" cy="529376"/>
            </a:xfrm>
            <a:prstGeom prst="rect">
              <a:avLst/>
            </a:prstGeom>
            <a:noFill/>
          </p:spPr>
          <p:txBody>
            <a:bodyPr wrap="none" rtlCol="0">
              <a:spAutoFit/>
            </a:bodyPr>
            <a:lstStyle/>
            <a:p>
              <a:pPr>
                <a:lnSpc>
                  <a:spcPct val="85000"/>
                </a:lnSpc>
              </a:pPr>
              <a:r>
                <a:rPr lang="en-US" altLang="zh-CN" sz="3200" dirty="0">
                  <a:solidFill>
                    <a:schemeClr val="tx1">
                      <a:lumMod val="75000"/>
                      <a:lumOff val="25000"/>
                    </a:schemeClr>
                  </a:solidFill>
                  <a:latin typeface="Chaparral Pro" panose="02060503040505020203" pitchFamily="18" charset="0"/>
                </a:rPr>
                <a:t>Gorgeous</a:t>
              </a:r>
            </a:p>
          </p:txBody>
        </p:sp>
        <p:sp>
          <p:nvSpPr>
            <p:cNvPr id="75" name="Rectangle 28"/>
            <p:cNvSpPr/>
            <p:nvPr/>
          </p:nvSpPr>
          <p:spPr>
            <a:xfrm>
              <a:off x="4699245" y="1833568"/>
              <a:ext cx="1731509" cy="1432956"/>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en-US" sz="1600" dirty="0">
                  <a:solidFill>
                    <a:schemeClr val="tx1">
                      <a:lumMod val="75000"/>
                      <a:lumOff val="25000"/>
                    </a:schemeClr>
                  </a:solidFill>
                </a:rPr>
                <a:t>Farmers ensure that we will bring the best of the market to your</a:t>
              </a:r>
              <a:r>
                <a:rPr lang="id-ID" sz="1600" dirty="0">
                  <a:solidFill>
                    <a:schemeClr val="tx1">
                      <a:lumMod val="75000"/>
                      <a:lumOff val="25000"/>
                    </a:schemeClr>
                  </a:solidFill>
                </a:rPr>
                <a:t> kimquae ab illo.</a:t>
              </a:r>
            </a:p>
          </p:txBody>
        </p:sp>
      </p:grpSp>
    </p:spTree>
    <p:extLst>
      <p:ext uri="{BB962C8B-B14F-4D97-AF65-F5344CB8AC3E}">
        <p14:creationId xmlns:p14="http://schemas.microsoft.com/office/powerpoint/2010/main" val="3702720183"/>
      </p:ext>
    </p:extLst>
  </p:cSld>
  <p:clrMapOvr>
    <a:masterClrMapping/>
  </p:clrMapOvr>
  <p:transition spd="med"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up)">
                                      <p:cBhvr>
                                        <p:cTn id="18" dur="500"/>
                                        <p:tgtEl>
                                          <p:spTgt spid="19"/>
                                        </p:tgtEl>
                                      </p:cBhvr>
                                    </p:animEffect>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1000"/>
                                        <p:tgtEl>
                                          <p:spTgt spid="41"/>
                                        </p:tgtEl>
                                      </p:cBhvr>
                                    </p:animEffect>
                                    <p:anim calcmode="lin" valueType="num">
                                      <p:cBhvr>
                                        <p:cTn id="28" dur="1000" fill="hold"/>
                                        <p:tgtEl>
                                          <p:spTgt spid="41"/>
                                        </p:tgtEl>
                                        <p:attrNameLst>
                                          <p:attrName>ppt_x</p:attrName>
                                        </p:attrNameLst>
                                      </p:cBhvr>
                                      <p:tavLst>
                                        <p:tav tm="0">
                                          <p:val>
                                            <p:strVal val="#ppt_x"/>
                                          </p:val>
                                        </p:tav>
                                        <p:tav tm="100000">
                                          <p:val>
                                            <p:strVal val="#ppt_x"/>
                                          </p:val>
                                        </p:tav>
                                      </p:tavLst>
                                    </p:anim>
                                    <p:anim calcmode="lin" valueType="num">
                                      <p:cBhvr>
                                        <p:cTn id="29" dur="1000" fill="hold"/>
                                        <p:tgtEl>
                                          <p:spTgt spid="41"/>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wipe(up)">
                                      <p:cBhvr>
                                        <p:cTn id="33" dur="500"/>
                                        <p:tgtEl>
                                          <p:spTgt spid="69"/>
                                        </p:tgtEl>
                                      </p:cBhvr>
                                    </p:animEffect>
                                  </p:childTnLst>
                                </p:cTn>
                              </p:par>
                            </p:childTnLst>
                          </p:cTn>
                        </p:par>
                        <p:par>
                          <p:cTn id="34" fill="hold">
                            <p:stCondLst>
                              <p:cond delay="3500"/>
                            </p:stCondLst>
                            <p:childTnLst>
                              <p:par>
                                <p:cTn id="35" presetID="42" presetClass="entr" presetSubtype="0"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1000"/>
                                        <p:tgtEl>
                                          <p:spTgt spid="44"/>
                                        </p:tgtEl>
                                      </p:cBhvr>
                                    </p:animEffect>
                                    <p:anim calcmode="lin" valueType="num">
                                      <p:cBhvr>
                                        <p:cTn id="38" dur="1000" fill="hold"/>
                                        <p:tgtEl>
                                          <p:spTgt spid="44"/>
                                        </p:tgtEl>
                                        <p:attrNameLst>
                                          <p:attrName>ppt_x</p:attrName>
                                        </p:attrNameLst>
                                      </p:cBhvr>
                                      <p:tavLst>
                                        <p:tav tm="0">
                                          <p:val>
                                            <p:strVal val="#ppt_x"/>
                                          </p:val>
                                        </p:tav>
                                        <p:tav tm="100000">
                                          <p:val>
                                            <p:strVal val="#ppt_x"/>
                                          </p:val>
                                        </p:tav>
                                      </p:tavLst>
                                    </p:anim>
                                    <p:anim calcmode="lin" valueType="num">
                                      <p:cBhvr>
                                        <p:cTn id="39" dur="1000" fill="hold"/>
                                        <p:tgtEl>
                                          <p:spTgt spid="44"/>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22" presetClass="entr" presetSubtype="1" fill="hold" nodeType="after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wipe(up)">
                                      <p:cBhvr>
                                        <p:cTn id="48" dur="500"/>
                                        <p:tgtEl>
                                          <p:spTgt spid="73"/>
                                        </p:tgtEl>
                                      </p:cBhvr>
                                    </p:animEffect>
                                  </p:childTnLst>
                                </p:cTn>
                              </p:par>
                            </p:childTnLst>
                          </p:cTn>
                        </p:par>
                        <p:par>
                          <p:cTn id="49" fill="hold">
                            <p:stCondLst>
                              <p:cond delay="5000"/>
                            </p:stCondLst>
                            <p:childTnLst>
                              <p:par>
                                <p:cTn id="50" presetID="42" presetClass="entr" presetSubtype="0"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fade">
                                      <p:cBhvr>
                                        <p:cTn id="57" dur="1000"/>
                                        <p:tgtEl>
                                          <p:spTgt spid="54"/>
                                        </p:tgtEl>
                                      </p:cBhvr>
                                    </p:animEffect>
                                    <p:anim calcmode="lin" valueType="num">
                                      <p:cBhvr>
                                        <p:cTn id="58" dur="1000" fill="hold"/>
                                        <p:tgtEl>
                                          <p:spTgt spid="54"/>
                                        </p:tgtEl>
                                        <p:attrNameLst>
                                          <p:attrName>ppt_x</p:attrName>
                                        </p:attrNameLst>
                                      </p:cBhvr>
                                      <p:tavLst>
                                        <p:tav tm="0">
                                          <p:val>
                                            <p:strVal val="#ppt_x"/>
                                          </p:val>
                                        </p:tav>
                                        <p:tav tm="100000">
                                          <p:val>
                                            <p:strVal val="#ppt_x"/>
                                          </p:val>
                                        </p:tav>
                                      </p:tavLst>
                                    </p:anim>
                                    <p:anim calcmode="lin" valueType="num">
                                      <p:cBhvr>
                                        <p:cTn id="59"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FOUR</a:t>
            </a:r>
          </a:p>
        </p:txBody>
      </p:sp>
      <p:sp>
        <p:nvSpPr>
          <p:cNvPr id="66" name="矩形 65"/>
          <p:cNvSpPr/>
          <p:nvPr/>
        </p:nvSpPr>
        <p:spPr>
          <a:xfrm>
            <a:off x="-17463" y="2459149"/>
            <a:ext cx="3060000" cy="28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PRINT DESIGN</a:t>
            </a:r>
          </a:p>
        </p:txBody>
      </p:sp>
      <p:sp>
        <p:nvSpPr>
          <p:cNvPr id="67" name="矩形 66"/>
          <p:cNvSpPr/>
          <p:nvPr/>
        </p:nvSpPr>
        <p:spPr>
          <a:xfrm>
            <a:off x="6088965" y="2459149"/>
            <a:ext cx="3060000" cy="28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PRINT DESIGN</a:t>
            </a:r>
          </a:p>
        </p:txBody>
      </p:sp>
      <p:sp>
        <p:nvSpPr>
          <p:cNvPr id="68" name="矩形 67"/>
          <p:cNvSpPr/>
          <p:nvPr/>
        </p:nvSpPr>
        <p:spPr>
          <a:xfrm>
            <a:off x="3035751" y="2459149"/>
            <a:ext cx="3060000" cy="28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PRINT DESIGN</a:t>
            </a:r>
          </a:p>
        </p:txBody>
      </p:sp>
      <p:sp>
        <p:nvSpPr>
          <p:cNvPr id="69" name="矩形 68"/>
          <p:cNvSpPr/>
          <p:nvPr/>
        </p:nvSpPr>
        <p:spPr>
          <a:xfrm>
            <a:off x="9142179" y="2459149"/>
            <a:ext cx="3060000" cy="28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PRINT DESIGN</a:t>
            </a:r>
          </a:p>
        </p:txBody>
      </p:sp>
      <p:pic>
        <p:nvPicPr>
          <p:cNvPr id="70" name="图片 6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13" y="2747150"/>
            <a:ext cx="3024904" cy="2000708"/>
          </a:xfrm>
          <a:prstGeom prst="rect">
            <a:avLst/>
          </a:prstGeom>
        </p:spPr>
      </p:pic>
      <p:pic>
        <p:nvPicPr>
          <p:cNvPr id="71" name="图片 7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33517" y="2747148"/>
            <a:ext cx="3062234" cy="2000709"/>
          </a:xfrm>
          <a:prstGeom prst="rect">
            <a:avLst/>
          </a:prstGeom>
        </p:spPr>
      </p:pic>
      <p:pic>
        <p:nvPicPr>
          <p:cNvPr id="72" name="图片 7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5185" y="2744170"/>
            <a:ext cx="3045231" cy="2003687"/>
          </a:xfrm>
          <a:prstGeom prst="rect">
            <a:avLst/>
          </a:prstGeom>
        </p:spPr>
      </p:pic>
      <p:pic>
        <p:nvPicPr>
          <p:cNvPr id="73" name="图片 7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37665" y="2744171"/>
            <a:ext cx="3060268" cy="2003686"/>
          </a:xfrm>
          <a:prstGeom prst="rect">
            <a:avLst/>
          </a:prstGeom>
        </p:spPr>
      </p:pic>
      <p:grpSp>
        <p:nvGrpSpPr>
          <p:cNvPr id="74" name="组合 73"/>
          <p:cNvGrpSpPr/>
          <p:nvPr/>
        </p:nvGrpSpPr>
        <p:grpSpPr>
          <a:xfrm>
            <a:off x="264410" y="4944836"/>
            <a:ext cx="2420733" cy="1462137"/>
            <a:chOff x="264410" y="4248150"/>
            <a:chExt cx="2420733" cy="1462137"/>
          </a:xfrm>
        </p:grpSpPr>
        <p:sp>
          <p:nvSpPr>
            <p:cNvPr id="75" name="文本框 74"/>
            <p:cNvSpPr txBox="1"/>
            <p:nvPr/>
          </p:nvSpPr>
          <p:spPr>
            <a:xfrm>
              <a:off x="264410" y="4248150"/>
              <a:ext cx="1328249" cy="298672"/>
            </a:xfrm>
            <a:prstGeom prst="rect">
              <a:avLst/>
            </a:prstGeom>
            <a:noFill/>
          </p:spPr>
          <p:txBody>
            <a:bodyPr wrap="none" rtlCol="0">
              <a:spAutoFit/>
            </a:bodyPr>
            <a:lstStyle/>
            <a:p>
              <a:pPr>
                <a:lnSpc>
                  <a:spcPct val="70000"/>
                </a:lnSpc>
              </a:pPr>
              <a:r>
                <a:rPr lang="en-US" altLang="zh-CN" b="1" dirty="0">
                  <a:solidFill>
                    <a:schemeClr val="tx1">
                      <a:lumMod val="75000"/>
                      <a:lumOff val="25000"/>
                    </a:schemeClr>
                  </a:solidFill>
                </a:rPr>
                <a:t>Design style</a:t>
              </a:r>
            </a:p>
          </p:txBody>
        </p:sp>
        <p:sp>
          <p:nvSpPr>
            <p:cNvPr id="76" name="矩形 75"/>
            <p:cNvSpPr/>
            <p:nvPr/>
          </p:nvSpPr>
          <p:spPr>
            <a:xfrm>
              <a:off x="264410" y="4794395"/>
              <a:ext cx="2420733" cy="915892"/>
            </a:xfrm>
            <a:prstGeom prst="rect">
              <a:avLst/>
            </a:prstGeom>
          </p:spPr>
          <p:txBody>
            <a:bodyPr wrap="square">
              <a:spAutoFit/>
            </a:bodyPr>
            <a:lstStyle/>
            <a:p>
              <a:pPr>
                <a:lnSpc>
                  <a:spcPts val="1600"/>
                </a:lnSpc>
              </a:pPr>
              <a:r>
                <a:rPr lang="en-US" altLang="zh-CN" sz="1600" dirty="0">
                  <a:solidFill>
                    <a:schemeClr val="tx1">
                      <a:lumMod val="75000"/>
                      <a:lumOff val="25000"/>
                    </a:schemeClr>
                  </a:solidFill>
                  <a:latin typeface="+mj-lt"/>
                  <a:cs typeface="Arial" panose="020B0604020202020204" pitchFamily="34" charset="0"/>
                </a:rPr>
                <a:t>Whether 60 or 16, there is in every human being’s heart the lure of wonders,</a:t>
              </a:r>
            </a:p>
            <a:p>
              <a:pPr>
                <a:lnSpc>
                  <a:spcPts val="1600"/>
                </a:lnSpc>
              </a:pPr>
              <a:endParaRPr lang="en-US" altLang="zh-CN" sz="1600" dirty="0">
                <a:solidFill>
                  <a:schemeClr val="tx1">
                    <a:lumMod val="75000"/>
                    <a:lumOff val="25000"/>
                  </a:schemeClr>
                </a:solidFill>
                <a:latin typeface="+mj-lt"/>
                <a:cs typeface="Arial" panose="020B0604020202020204" pitchFamily="34" charset="0"/>
              </a:endParaRPr>
            </a:p>
          </p:txBody>
        </p:sp>
        <p:cxnSp>
          <p:nvCxnSpPr>
            <p:cNvPr id="77" name="直接连接符 76"/>
            <p:cNvCxnSpPr/>
            <p:nvPr/>
          </p:nvCxnSpPr>
          <p:spPr>
            <a:xfrm>
              <a:off x="363470" y="4668319"/>
              <a:ext cx="675671" cy="0"/>
            </a:xfrm>
            <a:prstGeom prst="line">
              <a:avLst/>
            </a:prstGeom>
            <a:ln w="22225"/>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3189038" y="4944836"/>
            <a:ext cx="2420733" cy="1462137"/>
            <a:chOff x="3189038" y="4248150"/>
            <a:chExt cx="2420733" cy="1462137"/>
          </a:xfrm>
        </p:grpSpPr>
        <p:sp>
          <p:nvSpPr>
            <p:cNvPr id="79" name="文本框 78"/>
            <p:cNvSpPr txBox="1"/>
            <p:nvPr/>
          </p:nvSpPr>
          <p:spPr>
            <a:xfrm>
              <a:off x="3189038" y="4248150"/>
              <a:ext cx="1328249" cy="298672"/>
            </a:xfrm>
            <a:prstGeom prst="rect">
              <a:avLst/>
            </a:prstGeom>
            <a:noFill/>
          </p:spPr>
          <p:txBody>
            <a:bodyPr wrap="none" rtlCol="0">
              <a:spAutoFit/>
            </a:bodyPr>
            <a:lstStyle/>
            <a:p>
              <a:pPr>
                <a:lnSpc>
                  <a:spcPct val="70000"/>
                </a:lnSpc>
              </a:pPr>
              <a:r>
                <a:rPr lang="en-US" altLang="zh-CN" b="1" dirty="0">
                  <a:solidFill>
                    <a:schemeClr val="tx1">
                      <a:lumMod val="75000"/>
                      <a:lumOff val="25000"/>
                    </a:schemeClr>
                  </a:solidFill>
                </a:rPr>
                <a:t>Design style</a:t>
              </a:r>
            </a:p>
          </p:txBody>
        </p:sp>
        <p:sp>
          <p:nvSpPr>
            <p:cNvPr id="80" name="矩形 79"/>
            <p:cNvSpPr/>
            <p:nvPr/>
          </p:nvSpPr>
          <p:spPr>
            <a:xfrm>
              <a:off x="3189038" y="4794395"/>
              <a:ext cx="2420733" cy="915892"/>
            </a:xfrm>
            <a:prstGeom prst="rect">
              <a:avLst/>
            </a:prstGeom>
          </p:spPr>
          <p:txBody>
            <a:bodyPr wrap="square">
              <a:spAutoFit/>
            </a:bodyPr>
            <a:lstStyle/>
            <a:p>
              <a:pPr>
                <a:lnSpc>
                  <a:spcPts val="1600"/>
                </a:lnSpc>
              </a:pPr>
              <a:r>
                <a:rPr lang="en-US" altLang="zh-CN" sz="1600" dirty="0">
                  <a:solidFill>
                    <a:schemeClr val="tx1">
                      <a:lumMod val="75000"/>
                      <a:lumOff val="25000"/>
                    </a:schemeClr>
                  </a:solidFill>
                  <a:latin typeface="+mj-lt"/>
                  <a:cs typeface="Arial" panose="020B0604020202020204" pitchFamily="34" charset="0"/>
                </a:rPr>
                <a:t>Whether 60 or 16, there is in every human being’s heart the lure of wonders,</a:t>
              </a:r>
            </a:p>
            <a:p>
              <a:pPr>
                <a:lnSpc>
                  <a:spcPts val="1600"/>
                </a:lnSpc>
              </a:pPr>
              <a:endParaRPr lang="en-US" altLang="zh-CN" sz="1600" dirty="0">
                <a:solidFill>
                  <a:schemeClr val="tx1">
                    <a:lumMod val="75000"/>
                    <a:lumOff val="25000"/>
                  </a:schemeClr>
                </a:solidFill>
                <a:latin typeface="+mj-lt"/>
                <a:cs typeface="Arial" panose="020B0604020202020204" pitchFamily="34" charset="0"/>
              </a:endParaRPr>
            </a:p>
          </p:txBody>
        </p:sp>
        <p:cxnSp>
          <p:nvCxnSpPr>
            <p:cNvPr id="81" name="直接连接符 80"/>
            <p:cNvCxnSpPr/>
            <p:nvPr/>
          </p:nvCxnSpPr>
          <p:spPr>
            <a:xfrm>
              <a:off x="3288098" y="4668319"/>
              <a:ext cx="675671" cy="0"/>
            </a:xfrm>
            <a:prstGeom prst="line">
              <a:avLst/>
            </a:prstGeom>
            <a:ln w="22225"/>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a:xfrm>
            <a:off x="6285146" y="4944836"/>
            <a:ext cx="2420733" cy="1462137"/>
            <a:chOff x="6285146" y="4248150"/>
            <a:chExt cx="2420733" cy="1462137"/>
          </a:xfrm>
        </p:grpSpPr>
        <p:sp>
          <p:nvSpPr>
            <p:cNvPr id="83" name="文本框 82"/>
            <p:cNvSpPr txBox="1"/>
            <p:nvPr/>
          </p:nvSpPr>
          <p:spPr>
            <a:xfrm>
              <a:off x="6285146" y="4248150"/>
              <a:ext cx="1328249" cy="298672"/>
            </a:xfrm>
            <a:prstGeom prst="rect">
              <a:avLst/>
            </a:prstGeom>
            <a:noFill/>
          </p:spPr>
          <p:txBody>
            <a:bodyPr wrap="none" rtlCol="0">
              <a:spAutoFit/>
            </a:bodyPr>
            <a:lstStyle/>
            <a:p>
              <a:pPr>
                <a:lnSpc>
                  <a:spcPct val="70000"/>
                </a:lnSpc>
              </a:pPr>
              <a:r>
                <a:rPr lang="en-US" altLang="zh-CN" b="1" dirty="0">
                  <a:solidFill>
                    <a:schemeClr val="tx1">
                      <a:lumMod val="75000"/>
                      <a:lumOff val="25000"/>
                    </a:schemeClr>
                  </a:solidFill>
                </a:rPr>
                <a:t>Design style</a:t>
              </a:r>
            </a:p>
          </p:txBody>
        </p:sp>
        <p:sp>
          <p:nvSpPr>
            <p:cNvPr id="84" name="矩形 83"/>
            <p:cNvSpPr/>
            <p:nvPr/>
          </p:nvSpPr>
          <p:spPr>
            <a:xfrm>
              <a:off x="6285146" y="4794395"/>
              <a:ext cx="2420733" cy="915892"/>
            </a:xfrm>
            <a:prstGeom prst="rect">
              <a:avLst/>
            </a:prstGeom>
          </p:spPr>
          <p:txBody>
            <a:bodyPr wrap="square">
              <a:spAutoFit/>
            </a:bodyPr>
            <a:lstStyle/>
            <a:p>
              <a:pPr>
                <a:lnSpc>
                  <a:spcPts val="1600"/>
                </a:lnSpc>
              </a:pPr>
              <a:r>
                <a:rPr lang="en-US" altLang="zh-CN" sz="1600" dirty="0">
                  <a:solidFill>
                    <a:schemeClr val="tx1">
                      <a:lumMod val="75000"/>
                      <a:lumOff val="25000"/>
                    </a:schemeClr>
                  </a:solidFill>
                  <a:latin typeface="+mj-lt"/>
                  <a:cs typeface="Arial" panose="020B0604020202020204" pitchFamily="34" charset="0"/>
                </a:rPr>
                <a:t>Whether 60 or 16, there is in every human being’s heart the lure of wonders,</a:t>
              </a:r>
            </a:p>
            <a:p>
              <a:pPr>
                <a:lnSpc>
                  <a:spcPts val="1600"/>
                </a:lnSpc>
              </a:pPr>
              <a:endParaRPr lang="en-US" altLang="zh-CN" sz="1600" dirty="0">
                <a:solidFill>
                  <a:schemeClr val="tx1">
                    <a:lumMod val="75000"/>
                    <a:lumOff val="25000"/>
                  </a:schemeClr>
                </a:solidFill>
                <a:latin typeface="+mj-lt"/>
                <a:cs typeface="Arial" panose="020B0604020202020204" pitchFamily="34" charset="0"/>
              </a:endParaRPr>
            </a:p>
          </p:txBody>
        </p:sp>
        <p:cxnSp>
          <p:nvCxnSpPr>
            <p:cNvPr id="85" name="直接连接符 84"/>
            <p:cNvCxnSpPr/>
            <p:nvPr/>
          </p:nvCxnSpPr>
          <p:spPr>
            <a:xfrm>
              <a:off x="6384206" y="4668319"/>
              <a:ext cx="675671" cy="0"/>
            </a:xfrm>
            <a:prstGeom prst="line">
              <a:avLst/>
            </a:prstGeom>
            <a:ln w="22225"/>
          </p:spPr>
          <p:style>
            <a:lnRef idx="1">
              <a:schemeClr val="accent1"/>
            </a:lnRef>
            <a:fillRef idx="0">
              <a:schemeClr val="accent1"/>
            </a:fillRef>
            <a:effectRef idx="0">
              <a:schemeClr val="accent1"/>
            </a:effectRef>
            <a:fontRef idx="minor">
              <a:schemeClr val="tx1"/>
            </a:fontRef>
          </p:style>
        </p:cxnSp>
      </p:grpSp>
      <p:grpSp>
        <p:nvGrpSpPr>
          <p:cNvPr id="86" name="组合 85"/>
          <p:cNvGrpSpPr/>
          <p:nvPr/>
        </p:nvGrpSpPr>
        <p:grpSpPr>
          <a:xfrm>
            <a:off x="9308730" y="4944836"/>
            <a:ext cx="2420733" cy="1462137"/>
            <a:chOff x="9308730" y="4248150"/>
            <a:chExt cx="2420733" cy="1462137"/>
          </a:xfrm>
        </p:grpSpPr>
        <p:sp>
          <p:nvSpPr>
            <p:cNvPr id="87" name="文本框 86"/>
            <p:cNvSpPr txBox="1"/>
            <p:nvPr/>
          </p:nvSpPr>
          <p:spPr>
            <a:xfrm>
              <a:off x="9308730" y="4248150"/>
              <a:ext cx="1328249" cy="298672"/>
            </a:xfrm>
            <a:prstGeom prst="rect">
              <a:avLst/>
            </a:prstGeom>
            <a:noFill/>
          </p:spPr>
          <p:txBody>
            <a:bodyPr wrap="none" rtlCol="0">
              <a:spAutoFit/>
            </a:bodyPr>
            <a:lstStyle/>
            <a:p>
              <a:pPr>
                <a:lnSpc>
                  <a:spcPct val="70000"/>
                </a:lnSpc>
              </a:pPr>
              <a:r>
                <a:rPr lang="en-US" altLang="zh-CN" b="1" dirty="0">
                  <a:solidFill>
                    <a:schemeClr val="tx1">
                      <a:lumMod val="75000"/>
                      <a:lumOff val="25000"/>
                    </a:schemeClr>
                  </a:solidFill>
                </a:rPr>
                <a:t>Design style</a:t>
              </a:r>
            </a:p>
          </p:txBody>
        </p:sp>
        <p:sp>
          <p:nvSpPr>
            <p:cNvPr id="88" name="矩形 87"/>
            <p:cNvSpPr/>
            <p:nvPr/>
          </p:nvSpPr>
          <p:spPr>
            <a:xfrm>
              <a:off x="9308730" y="4794395"/>
              <a:ext cx="2420733" cy="915892"/>
            </a:xfrm>
            <a:prstGeom prst="rect">
              <a:avLst/>
            </a:prstGeom>
          </p:spPr>
          <p:txBody>
            <a:bodyPr wrap="square">
              <a:spAutoFit/>
            </a:bodyPr>
            <a:lstStyle/>
            <a:p>
              <a:pPr>
                <a:lnSpc>
                  <a:spcPts val="1600"/>
                </a:lnSpc>
              </a:pPr>
              <a:r>
                <a:rPr lang="en-US" altLang="zh-CN" sz="1600" dirty="0">
                  <a:solidFill>
                    <a:schemeClr val="tx1">
                      <a:lumMod val="75000"/>
                      <a:lumOff val="25000"/>
                    </a:schemeClr>
                  </a:solidFill>
                  <a:latin typeface="+mj-lt"/>
                  <a:cs typeface="Arial" panose="020B0604020202020204" pitchFamily="34" charset="0"/>
                </a:rPr>
                <a:t>Whether 60 or 16, there is in every human being’s heart the lure of wonders,</a:t>
              </a:r>
            </a:p>
            <a:p>
              <a:pPr>
                <a:lnSpc>
                  <a:spcPts val="1600"/>
                </a:lnSpc>
              </a:pPr>
              <a:endParaRPr lang="en-US" altLang="zh-CN" sz="1600" dirty="0">
                <a:solidFill>
                  <a:schemeClr val="tx1">
                    <a:lumMod val="75000"/>
                    <a:lumOff val="25000"/>
                  </a:schemeClr>
                </a:solidFill>
                <a:latin typeface="+mj-lt"/>
                <a:cs typeface="Arial" panose="020B0604020202020204" pitchFamily="34" charset="0"/>
              </a:endParaRPr>
            </a:p>
          </p:txBody>
        </p:sp>
        <p:cxnSp>
          <p:nvCxnSpPr>
            <p:cNvPr id="89" name="直接连接符 88"/>
            <p:cNvCxnSpPr/>
            <p:nvPr/>
          </p:nvCxnSpPr>
          <p:spPr>
            <a:xfrm>
              <a:off x="9407790" y="4668319"/>
              <a:ext cx="675671" cy="0"/>
            </a:xfrm>
            <a:prstGeom prst="line">
              <a:avLst/>
            </a:prstGeom>
            <a:ln w="22225"/>
          </p:spPr>
          <p:style>
            <a:lnRef idx="1">
              <a:schemeClr val="accent1"/>
            </a:lnRef>
            <a:fillRef idx="0">
              <a:schemeClr val="accent1"/>
            </a:fillRef>
            <a:effectRef idx="0">
              <a:schemeClr val="accent1"/>
            </a:effectRef>
            <a:fontRef idx="minor">
              <a:schemeClr val="tx1"/>
            </a:fontRef>
          </p:style>
        </p:cxnSp>
      </p:grpSp>
      <p:sp>
        <p:nvSpPr>
          <p:cNvPr id="90" name="文本框 89"/>
          <p:cNvSpPr txBox="1"/>
          <p:nvPr/>
        </p:nvSpPr>
        <p:spPr>
          <a:xfrm>
            <a:off x="4222537" y="1187974"/>
            <a:ext cx="3746923" cy="461665"/>
          </a:xfrm>
          <a:prstGeom prst="rect">
            <a:avLst/>
          </a:prstGeom>
          <a:noFill/>
        </p:spPr>
        <p:txBody>
          <a:bodyPr wrap="none" rtlCol="0">
            <a:spAutoFit/>
          </a:bodyPr>
          <a:lstStyle/>
          <a:p>
            <a:pPr algn="ctr"/>
            <a:r>
              <a:rPr lang="en-US" altLang="zh-CN" sz="2400" b="1" dirty="0">
                <a:solidFill>
                  <a:schemeClr val="accent1"/>
                </a:solidFill>
              </a:rPr>
              <a:t>THE SECRETS TO HAPPINESS</a:t>
            </a:r>
          </a:p>
        </p:txBody>
      </p:sp>
      <p:sp>
        <p:nvSpPr>
          <p:cNvPr id="91" name="文本框 90"/>
          <p:cNvSpPr txBox="1"/>
          <p:nvPr/>
        </p:nvSpPr>
        <p:spPr>
          <a:xfrm>
            <a:off x="689865" y="1596376"/>
            <a:ext cx="10812270" cy="683264"/>
          </a:xfrm>
          <a:prstGeom prst="rect">
            <a:avLst/>
          </a:prstGeom>
          <a:noFill/>
        </p:spPr>
        <p:txBody>
          <a:bodyPr wrap="square" rtlCol="0">
            <a:spAutoFit/>
          </a:bodyPr>
          <a:lstStyle/>
          <a:p>
            <a:pPr algn="ctr">
              <a:lnSpc>
                <a:spcPct val="120000"/>
              </a:lnSpc>
            </a:pPr>
            <a:r>
              <a:rPr lang="en-US" altLang="zh-CN" sz="1600" dirty="0">
                <a:solidFill>
                  <a:schemeClr val="tx1">
                    <a:lumMod val="75000"/>
                    <a:lumOff val="25000"/>
                  </a:schemeClr>
                </a:solidFill>
              </a:rPr>
              <a:t>Positive thinking. I’m obviously a big proponent of positive thinking as the best way to achieve your goals, but it turns out that it can lead to happiness too. Optimism and self-esteem are some of the best indicators of people who lead happy lives. </a:t>
            </a:r>
          </a:p>
        </p:txBody>
      </p:sp>
    </p:spTree>
    <p:extLst>
      <p:ext uri="{BB962C8B-B14F-4D97-AF65-F5344CB8AC3E}">
        <p14:creationId xmlns:p14="http://schemas.microsoft.com/office/powerpoint/2010/main" val="1361309800"/>
      </p:ext>
    </p:extLst>
  </p:cSld>
  <p:clrMapOvr>
    <a:masterClrMapping/>
  </p:clrMapOvr>
  <p:transition spd="slow" advTm="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90"/>
                                        </p:tgtEl>
                                        <p:attrNameLst>
                                          <p:attrName>style.visibility</p:attrName>
                                        </p:attrNameLst>
                                      </p:cBhvr>
                                      <p:to>
                                        <p:strVal val="visible"/>
                                      </p:to>
                                    </p:set>
                                    <p:anim calcmode="lin" valueType="num">
                                      <p:cBhvr additive="base">
                                        <p:cTn id="12" dur="500"/>
                                        <p:tgtEl>
                                          <p:spTgt spid="90"/>
                                        </p:tgtEl>
                                        <p:attrNameLst>
                                          <p:attrName>ppt_y</p:attrName>
                                        </p:attrNameLst>
                                      </p:cBhvr>
                                      <p:tavLst>
                                        <p:tav tm="0">
                                          <p:val>
                                            <p:strVal val="#ppt_y+#ppt_h*1.125000"/>
                                          </p:val>
                                        </p:tav>
                                        <p:tav tm="100000">
                                          <p:val>
                                            <p:strVal val="#ppt_y"/>
                                          </p:val>
                                        </p:tav>
                                      </p:tavLst>
                                    </p:anim>
                                    <p:animEffect transition="in" filter="wipe(up)">
                                      <p:cBhvr>
                                        <p:cTn id="13" dur="500"/>
                                        <p:tgtEl>
                                          <p:spTgt spid="90"/>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91"/>
                                        </p:tgtEl>
                                        <p:attrNameLst>
                                          <p:attrName>style.visibility</p:attrName>
                                        </p:attrNameLst>
                                      </p:cBhvr>
                                      <p:to>
                                        <p:strVal val="visible"/>
                                      </p:to>
                                    </p:set>
                                    <p:animEffect transition="in" filter="wipe(up)">
                                      <p:cBhvr>
                                        <p:cTn id="17" dur="500"/>
                                        <p:tgtEl>
                                          <p:spTgt spid="91"/>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66"/>
                                        </p:tgtEl>
                                        <p:attrNameLst>
                                          <p:attrName>style.visibility</p:attrName>
                                        </p:attrNameLst>
                                      </p:cBhvr>
                                      <p:to>
                                        <p:strVal val="visible"/>
                                      </p:to>
                                    </p:set>
                                    <p:anim calcmode="lin" valueType="num">
                                      <p:cBhvr additive="base">
                                        <p:cTn id="21" dur="500"/>
                                        <p:tgtEl>
                                          <p:spTgt spid="66"/>
                                        </p:tgtEl>
                                        <p:attrNameLst>
                                          <p:attrName>ppt_y</p:attrName>
                                        </p:attrNameLst>
                                      </p:cBhvr>
                                      <p:tavLst>
                                        <p:tav tm="0">
                                          <p:val>
                                            <p:strVal val="#ppt_y+#ppt_h*1.125000"/>
                                          </p:val>
                                        </p:tav>
                                        <p:tav tm="100000">
                                          <p:val>
                                            <p:strVal val="#ppt_y"/>
                                          </p:val>
                                        </p:tav>
                                      </p:tavLst>
                                    </p:anim>
                                    <p:animEffect transition="in" filter="wipe(up)">
                                      <p:cBhvr>
                                        <p:cTn id="22" dur="500"/>
                                        <p:tgtEl>
                                          <p:spTgt spid="66"/>
                                        </p:tgtEl>
                                      </p:cBhvr>
                                    </p:animEffect>
                                  </p:childTnLst>
                                </p:cTn>
                              </p:par>
                              <p:par>
                                <p:cTn id="23" presetID="22" presetClass="entr" presetSubtype="1" fill="hold" nodeType="with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up)">
                                      <p:cBhvr>
                                        <p:cTn id="25" dur="500"/>
                                        <p:tgtEl>
                                          <p:spTgt spid="70"/>
                                        </p:tgtEl>
                                      </p:cBhvr>
                                    </p:animEffect>
                                  </p:childTnLst>
                                </p:cTn>
                              </p:par>
                            </p:childTnLst>
                          </p:cTn>
                        </p:par>
                        <p:par>
                          <p:cTn id="26" fill="hold">
                            <p:stCondLst>
                              <p:cond delay="2000"/>
                            </p:stCondLst>
                            <p:childTnLst>
                              <p:par>
                                <p:cTn id="27" presetID="12" presetClass="entr" presetSubtype="1" fill="hold" nodeType="afterEffect">
                                  <p:stCondLst>
                                    <p:cond delay="0"/>
                                  </p:stCondLst>
                                  <p:childTnLst>
                                    <p:set>
                                      <p:cBhvr>
                                        <p:cTn id="28" dur="1" fill="hold">
                                          <p:stCondLst>
                                            <p:cond delay="0"/>
                                          </p:stCondLst>
                                        </p:cTn>
                                        <p:tgtEl>
                                          <p:spTgt spid="74"/>
                                        </p:tgtEl>
                                        <p:attrNameLst>
                                          <p:attrName>style.visibility</p:attrName>
                                        </p:attrNameLst>
                                      </p:cBhvr>
                                      <p:to>
                                        <p:strVal val="visible"/>
                                      </p:to>
                                    </p:set>
                                    <p:anim calcmode="lin" valueType="num">
                                      <p:cBhvr additive="base">
                                        <p:cTn id="29" dur="500"/>
                                        <p:tgtEl>
                                          <p:spTgt spid="74"/>
                                        </p:tgtEl>
                                        <p:attrNameLst>
                                          <p:attrName>ppt_y</p:attrName>
                                        </p:attrNameLst>
                                      </p:cBhvr>
                                      <p:tavLst>
                                        <p:tav tm="0">
                                          <p:val>
                                            <p:strVal val="#ppt_y-#ppt_h*1.125000"/>
                                          </p:val>
                                        </p:tav>
                                        <p:tav tm="100000">
                                          <p:val>
                                            <p:strVal val="#ppt_y"/>
                                          </p:val>
                                        </p:tav>
                                      </p:tavLst>
                                    </p:anim>
                                    <p:animEffect transition="in" filter="wipe(down)">
                                      <p:cBhvr>
                                        <p:cTn id="30" dur="500"/>
                                        <p:tgtEl>
                                          <p:spTgt spid="74"/>
                                        </p:tgtEl>
                                      </p:cBhvr>
                                    </p:animEffect>
                                  </p:childTnLst>
                                </p:cTn>
                              </p:par>
                            </p:childTnLst>
                          </p:cTn>
                        </p:par>
                        <p:par>
                          <p:cTn id="31" fill="hold">
                            <p:stCondLst>
                              <p:cond delay="2500"/>
                            </p:stCondLst>
                            <p:childTnLst>
                              <p:par>
                                <p:cTn id="32" presetID="12" presetClass="entr" presetSubtype="4"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additive="base">
                                        <p:cTn id="34" dur="500"/>
                                        <p:tgtEl>
                                          <p:spTgt spid="68"/>
                                        </p:tgtEl>
                                        <p:attrNameLst>
                                          <p:attrName>ppt_y</p:attrName>
                                        </p:attrNameLst>
                                      </p:cBhvr>
                                      <p:tavLst>
                                        <p:tav tm="0">
                                          <p:val>
                                            <p:strVal val="#ppt_y+#ppt_h*1.125000"/>
                                          </p:val>
                                        </p:tav>
                                        <p:tav tm="100000">
                                          <p:val>
                                            <p:strVal val="#ppt_y"/>
                                          </p:val>
                                        </p:tav>
                                      </p:tavLst>
                                    </p:anim>
                                    <p:animEffect transition="in" filter="wipe(up)">
                                      <p:cBhvr>
                                        <p:cTn id="35" dur="500"/>
                                        <p:tgtEl>
                                          <p:spTgt spid="68"/>
                                        </p:tgtEl>
                                      </p:cBhvr>
                                    </p:animEffect>
                                  </p:childTnLst>
                                </p:cTn>
                              </p:par>
                              <p:par>
                                <p:cTn id="36" presetID="22" presetClass="entr" presetSubtype="1" fill="hold" nodeType="with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wipe(up)">
                                      <p:cBhvr>
                                        <p:cTn id="38" dur="500"/>
                                        <p:tgtEl>
                                          <p:spTgt spid="71"/>
                                        </p:tgtEl>
                                      </p:cBhvr>
                                    </p:animEffect>
                                  </p:childTnLst>
                                </p:cTn>
                              </p:par>
                            </p:childTnLst>
                          </p:cTn>
                        </p:par>
                        <p:par>
                          <p:cTn id="39" fill="hold">
                            <p:stCondLst>
                              <p:cond delay="3000"/>
                            </p:stCondLst>
                            <p:childTnLst>
                              <p:par>
                                <p:cTn id="40" presetID="12" presetClass="entr" presetSubtype="1" fill="hold" nodeType="afterEffect">
                                  <p:stCondLst>
                                    <p:cond delay="0"/>
                                  </p:stCondLst>
                                  <p:childTnLst>
                                    <p:set>
                                      <p:cBhvr>
                                        <p:cTn id="41" dur="1" fill="hold">
                                          <p:stCondLst>
                                            <p:cond delay="0"/>
                                          </p:stCondLst>
                                        </p:cTn>
                                        <p:tgtEl>
                                          <p:spTgt spid="78"/>
                                        </p:tgtEl>
                                        <p:attrNameLst>
                                          <p:attrName>style.visibility</p:attrName>
                                        </p:attrNameLst>
                                      </p:cBhvr>
                                      <p:to>
                                        <p:strVal val="visible"/>
                                      </p:to>
                                    </p:set>
                                    <p:anim calcmode="lin" valueType="num">
                                      <p:cBhvr additive="base">
                                        <p:cTn id="42" dur="500"/>
                                        <p:tgtEl>
                                          <p:spTgt spid="78"/>
                                        </p:tgtEl>
                                        <p:attrNameLst>
                                          <p:attrName>ppt_y</p:attrName>
                                        </p:attrNameLst>
                                      </p:cBhvr>
                                      <p:tavLst>
                                        <p:tav tm="0">
                                          <p:val>
                                            <p:strVal val="#ppt_y-#ppt_h*1.125000"/>
                                          </p:val>
                                        </p:tav>
                                        <p:tav tm="100000">
                                          <p:val>
                                            <p:strVal val="#ppt_y"/>
                                          </p:val>
                                        </p:tav>
                                      </p:tavLst>
                                    </p:anim>
                                    <p:animEffect transition="in" filter="wipe(down)">
                                      <p:cBhvr>
                                        <p:cTn id="43" dur="500"/>
                                        <p:tgtEl>
                                          <p:spTgt spid="78"/>
                                        </p:tgtEl>
                                      </p:cBhvr>
                                    </p:animEffect>
                                  </p:childTnLst>
                                </p:cTn>
                              </p:par>
                            </p:childTnLst>
                          </p:cTn>
                        </p:par>
                        <p:par>
                          <p:cTn id="44" fill="hold">
                            <p:stCondLst>
                              <p:cond delay="3500"/>
                            </p:stCondLst>
                            <p:childTnLst>
                              <p:par>
                                <p:cTn id="45" presetID="12" presetClass="entr" presetSubtype="4" fill="hold" grpId="0"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additive="base">
                                        <p:cTn id="47" dur="500"/>
                                        <p:tgtEl>
                                          <p:spTgt spid="67"/>
                                        </p:tgtEl>
                                        <p:attrNameLst>
                                          <p:attrName>ppt_y</p:attrName>
                                        </p:attrNameLst>
                                      </p:cBhvr>
                                      <p:tavLst>
                                        <p:tav tm="0">
                                          <p:val>
                                            <p:strVal val="#ppt_y+#ppt_h*1.125000"/>
                                          </p:val>
                                        </p:tav>
                                        <p:tav tm="100000">
                                          <p:val>
                                            <p:strVal val="#ppt_y"/>
                                          </p:val>
                                        </p:tav>
                                      </p:tavLst>
                                    </p:anim>
                                    <p:animEffect transition="in" filter="wipe(up)">
                                      <p:cBhvr>
                                        <p:cTn id="48" dur="500"/>
                                        <p:tgtEl>
                                          <p:spTgt spid="67"/>
                                        </p:tgtEl>
                                      </p:cBhvr>
                                    </p:animEffect>
                                  </p:childTnLst>
                                </p:cTn>
                              </p:par>
                              <p:par>
                                <p:cTn id="49" presetID="22" presetClass="entr" presetSubtype="1" fill="hold" nodeType="with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wipe(up)">
                                      <p:cBhvr>
                                        <p:cTn id="51" dur="500"/>
                                        <p:tgtEl>
                                          <p:spTgt spid="72"/>
                                        </p:tgtEl>
                                      </p:cBhvr>
                                    </p:animEffect>
                                  </p:childTnLst>
                                </p:cTn>
                              </p:par>
                            </p:childTnLst>
                          </p:cTn>
                        </p:par>
                        <p:par>
                          <p:cTn id="52" fill="hold">
                            <p:stCondLst>
                              <p:cond delay="4000"/>
                            </p:stCondLst>
                            <p:childTnLst>
                              <p:par>
                                <p:cTn id="53" presetID="12" presetClass="entr" presetSubtype="1" fill="hold" nodeType="afterEffect">
                                  <p:stCondLst>
                                    <p:cond delay="0"/>
                                  </p:stCondLst>
                                  <p:childTnLst>
                                    <p:set>
                                      <p:cBhvr>
                                        <p:cTn id="54" dur="1" fill="hold">
                                          <p:stCondLst>
                                            <p:cond delay="0"/>
                                          </p:stCondLst>
                                        </p:cTn>
                                        <p:tgtEl>
                                          <p:spTgt spid="82"/>
                                        </p:tgtEl>
                                        <p:attrNameLst>
                                          <p:attrName>style.visibility</p:attrName>
                                        </p:attrNameLst>
                                      </p:cBhvr>
                                      <p:to>
                                        <p:strVal val="visible"/>
                                      </p:to>
                                    </p:set>
                                    <p:anim calcmode="lin" valueType="num">
                                      <p:cBhvr additive="base">
                                        <p:cTn id="55" dur="500"/>
                                        <p:tgtEl>
                                          <p:spTgt spid="82"/>
                                        </p:tgtEl>
                                        <p:attrNameLst>
                                          <p:attrName>ppt_y</p:attrName>
                                        </p:attrNameLst>
                                      </p:cBhvr>
                                      <p:tavLst>
                                        <p:tav tm="0">
                                          <p:val>
                                            <p:strVal val="#ppt_y-#ppt_h*1.125000"/>
                                          </p:val>
                                        </p:tav>
                                        <p:tav tm="100000">
                                          <p:val>
                                            <p:strVal val="#ppt_y"/>
                                          </p:val>
                                        </p:tav>
                                      </p:tavLst>
                                    </p:anim>
                                    <p:animEffect transition="in" filter="wipe(down)">
                                      <p:cBhvr>
                                        <p:cTn id="56" dur="500"/>
                                        <p:tgtEl>
                                          <p:spTgt spid="82"/>
                                        </p:tgtEl>
                                      </p:cBhvr>
                                    </p:animEffect>
                                  </p:childTnLst>
                                </p:cTn>
                              </p:par>
                            </p:childTnLst>
                          </p:cTn>
                        </p:par>
                        <p:par>
                          <p:cTn id="57" fill="hold">
                            <p:stCondLst>
                              <p:cond delay="4500"/>
                            </p:stCondLst>
                            <p:childTnLst>
                              <p:par>
                                <p:cTn id="58" presetID="12" presetClass="entr" presetSubtype="4" fill="hold" grpId="0" nodeType="afterEffect">
                                  <p:stCondLst>
                                    <p:cond delay="0"/>
                                  </p:stCondLst>
                                  <p:childTnLst>
                                    <p:set>
                                      <p:cBhvr>
                                        <p:cTn id="59" dur="1" fill="hold">
                                          <p:stCondLst>
                                            <p:cond delay="0"/>
                                          </p:stCondLst>
                                        </p:cTn>
                                        <p:tgtEl>
                                          <p:spTgt spid="69"/>
                                        </p:tgtEl>
                                        <p:attrNameLst>
                                          <p:attrName>style.visibility</p:attrName>
                                        </p:attrNameLst>
                                      </p:cBhvr>
                                      <p:to>
                                        <p:strVal val="visible"/>
                                      </p:to>
                                    </p:set>
                                    <p:anim calcmode="lin" valueType="num">
                                      <p:cBhvr additive="base">
                                        <p:cTn id="60" dur="500"/>
                                        <p:tgtEl>
                                          <p:spTgt spid="69"/>
                                        </p:tgtEl>
                                        <p:attrNameLst>
                                          <p:attrName>ppt_y</p:attrName>
                                        </p:attrNameLst>
                                      </p:cBhvr>
                                      <p:tavLst>
                                        <p:tav tm="0">
                                          <p:val>
                                            <p:strVal val="#ppt_y+#ppt_h*1.125000"/>
                                          </p:val>
                                        </p:tav>
                                        <p:tav tm="100000">
                                          <p:val>
                                            <p:strVal val="#ppt_y"/>
                                          </p:val>
                                        </p:tav>
                                      </p:tavLst>
                                    </p:anim>
                                    <p:animEffect transition="in" filter="wipe(up)">
                                      <p:cBhvr>
                                        <p:cTn id="61" dur="500"/>
                                        <p:tgtEl>
                                          <p:spTgt spid="69"/>
                                        </p:tgtEl>
                                      </p:cBhvr>
                                    </p:animEffect>
                                  </p:childTnLst>
                                </p:cTn>
                              </p:par>
                              <p:par>
                                <p:cTn id="62" presetID="22" presetClass="entr" presetSubtype="1" fill="hold" nodeType="withEffect">
                                  <p:stCondLst>
                                    <p:cond delay="0"/>
                                  </p:stCondLst>
                                  <p:childTnLst>
                                    <p:set>
                                      <p:cBhvr>
                                        <p:cTn id="63" dur="1" fill="hold">
                                          <p:stCondLst>
                                            <p:cond delay="0"/>
                                          </p:stCondLst>
                                        </p:cTn>
                                        <p:tgtEl>
                                          <p:spTgt spid="73"/>
                                        </p:tgtEl>
                                        <p:attrNameLst>
                                          <p:attrName>style.visibility</p:attrName>
                                        </p:attrNameLst>
                                      </p:cBhvr>
                                      <p:to>
                                        <p:strVal val="visible"/>
                                      </p:to>
                                    </p:set>
                                    <p:animEffect transition="in" filter="wipe(up)">
                                      <p:cBhvr>
                                        <p:cTn id="64" dur="500"/>
                                        <p:tgtEl>
                                          <p:spTgt spid="73"/>
                                        </p:tgtEl>
                                      </p:cBhvr>
                                    </p:animEffect>
                                  </p:childTnLst>
                                </p:cTn>
                              </p:par>
                            </p:childTnLst>
                          </p:cTn>
                        </p:par>
                        <p:par>
                          <p:cTn id="65" fill="hold">
                            <p:stCondLst>
                              <p:cond delay="5000"/>
                            </p:stCondLst>
                            <p:childTnLst>
                              <p:par>
                                <p:cTn id="66" presetID="12" presetClass="entr" presetSubtype="1" fill="hold" nodeType="afterEffect">
                                  <p:stCondLst>
                                    <p:cond delay="0"/>
                                  </p:stCondLst>
                                  <p:childTnLst>
                                    <p:set>
                                      <p:cBhvr>
                                        <p:cTn id="67" dur="1" fill="hold">
                                          <p:stCondLst>
                                            <p:cond delay="0"/>
                                          </p:stCondLst>
                                        </p:cTn>
                                        <p:tgtEl>
                                          <p:spTgt spid="86"/>
                                        </p:tgtEl>
                                        <p:attrNameLst>
                                          <p:attrName>style.visibility</p:attrName>
                                        </p:attrNameLst>
                                      </p:cBhvr>
                                      <p:to>
                                        <p:strVal val="visible"/>
                                      </p:to>
                                    </p:set>
                                    <p:anim calcmode="lin" valueType="num">
                                      <p:cBhvr additive="base">
                                        <p:cTn id="68" dur="500"/>
                                        <p:tgtEl>
                                          <p:spTgt spid="86"/>
                                        </p:tgtEl>
                                        <p:attrNameLst>
                                          <p:attrName>ppt_y</p:attrName>
                                        </p:attrNameLst>
                                      </p:cBhvr>
                                      <p:tavLst>
                                        <p:tav tm="0">
                                          <p:val>
                                            <p:strVal val="#ppt_y-#ppt_h*1.125000"/>
                                          </p:val>
                                        </p:tav>
                                        <p:tav tm="100000">
                                          <p:val>
                                            <p:strVal val="#ppt_y"/>
                                          </p:val>
                                        </p:tav>
                                      </p:tavLst>
                                    </p:anim>
                                    <p:animEffect transition="in" filter="wipe(down)">
                                      <p:cBhvr>
                                        <p:cTn id="69"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6" grpId="0" animBg="1"/>
      <p:bldP spid="67" grpId="0" animBg="1"/>
      <p:bldP spid="68" grpId="0" animBg="1"/>
      <p:bldP spid="69" grpId="0" animBg="1"/>
      <p:bldP spid="90" grpId="0"/>
      <p:bldP spid="9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08_Video Showcase.psd"/>
          <p:cNvPicPr/>
          <p:nvPr/>
        </p:nvPicPr>
        <p:blipFill rotWithShape="1">
          <a:blip r:embed="rId4">
            <a:extLst>
              <a:ext uri="{28A0092B-C50C-407E-A947-70E740481C1C}">
                <a14:useLocalDpi xmlns:a14="http://schemas.microsoft.com/office/drawing/2010/main" val="0"/>
              </a:ext>
            </a:extLst>
          </a:blip>
          <a:srcRect b="49613"/>
          <a:stretch/>
        </p:blipFill>
        <p:spPr>
          <a:xfrm>
            <a:off x="0" y="1463689"/>
            <a:ext cx="12192000" cy="2613012"/>
          </a:xfrm>
          <a:prstGeom prst="rect">
            <a:avLst/>
          </a:prstGeom>
          <a:noFill/>
          <a:ln>
            <a:noFill/>
          </a:ln>
        </p:spPr>
      </p:pic>
      <p:sp>
        <p:nvSpPr>
          <p:cNvPr id="4" name="矩形 3"/>
          <p:cNvSpPr/>
          <p:nvPr/>
        </p:nvSpPr>
        <p:spPr>
          <a:xfrm>
            <a:off x="1" y="1450570"/>
            <a:ext cx="12191999" cy="2652216"/>
          </a:xfrm>
          <a:prstGeom prst="rect">
            <a:avLst/>
          </a:prstGeom>
          <a:solidFill>
            <a:schemeClr val="bg1">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preferRelativeResize="0">
            <a:picLocks/>
          </p:cNvPicPr>
          <p:nvPr/>
        </p:nvPicPr>
        <p:blipFill>
          <a:blip r:embed="rId5">
            <a:extLst>
              <a:ext uri="{28A0092B-C50C-407E-A947-70E740481C1C}">
                <a14:useLocalDpi xmlns:a14="http://schemas.microsoft.com/office/drawing/2010/main" val="0"/>
              </a:ext>
            </a:extLst>
          </a:blip>
          <a:stretch>
            <a:fillRect/>
          </a:stretch>
        </p:blipFill>
        <p:spPr>
          <a:xfrm>
            <a:off x="1120837" y="1778719"/>
            <a:ext cx="1999108" cy="1996032"/>
          </a:xfrm>
          <a:prstGeom prst="ellipse">
            <a:avLst/>
          </a:prstGeom>
          <a:ln w="34925">
            <a:solidFill>
              <a:schemeClr val="bg1"/>
            </a:solidFill>
          </a:ln>
          <a:effectLst>
            <a:outerShdw blurRad="25400" dist="25400" dir="5400000" algn="t" rotWithShape="0">
              <a:prstClr val="black">
                <a:alpha val="40000"/>
              </a:prstClr>
            </a:outerShdw>
          </a:effectLst>
        </p:spPr>
      </p:pic>
      <p:pic>
        <p:nvPicPr>
          <p:cNvPr id="6" name="图片 5"/>
          <p:cNvPicPr preferRelativeResize="0">
            <a:picLocks/>
          </p:cNvPicPr>
          <p:nvPr/>
        </p:nvPicPr>
        <p:blipFill>
          <a:blip r:embed="rId6">
            <a:extLst>
              <a:ext uri="{28A0092B-C50C-407E-A947-70E740481C1C}">
                <a14:useLocalDpi xmlns:a14="http://schemas.microsoft.com/office/drawing/2010/main" val="0"/>
              </a:ext>
            </a:extLst>
          </a:blip>
          <a:stretch>
            <a:fillRect/>
          </a:stretch>
        </p:blipFill>
        <p:spPr>
          <a:xfrm>
            <a:off x="3869689" y="1778718"/>
            <a:ext cx="1999108" cy="1996033"/>
          </a:xfrm>
          <a:prstGeom prst="ellipse">
            <a:avLst/>
          </a:prstGeom>
          <a:ln w="34925">
            <a:solidFill>
              <a:schemeClr val="bg1"/>
            </a:solidFill>
          </a:ln>
          <a:effectLst>
            <a:outerShdw blurRad="25400" dist="25400" dir="5400000" algn="t" rotWithShape="0">
              <a:prstClr val="black">
                <a:alpha val="40000"/>
              </a:prstClr>
            </a:outerShdw>
          </a:effectLst>
        </p:spPr>
      </p:pic>
      <p:pic>
        <p:nvPicPr>
          <p:cNvPr id="7" name="图片 6"/>
          <p:cNvPicPr preferRelativeResize="0">
            <a:picLocks/>
          </p:cNvPicPr>
          <p:nvPr/>
        </p:nvPicPr>
        <p:blipFill>
          <a:blip r:embed="rId7">
            <a:extLst>
              <a:ext uri="{28A0092B-C50C-407E-A947-70E740481C1C}">
                <a14:useLocalDpi xmlns:a14="http://schemas.microsoft.com/office/drawing/2010/main" val="0"/>
              </a:ext>
            </a:extLst>
          </a:blip>
          <a:stretch>
            <a:fillRect/>
          </a:stretch>
        </p:blipFill>
        <p:spPr>
          <a:xfrm>
            <a:off x="6620441" y="1778718"/>
            <a:ext cx="1995307" cy="2036020"/>
          </a:xfrm>
          <a:prstGeom prst="ellipse">
            <a:avLst/>
          </a:prstGeom>
          <a:ln w="34925">
            <a:solidFill>
              <a:schemeClr val="bg1"/>
            </a:solidFill>
          </a:ln>
          <a:effectLst>
            <a:outerShdw blurRad="25400" dist="25400" dir="5400000" algn="t" rotWithShape="0">
              <a:prstClr val="black">
                <a:alpha val="40000"/>
              </a:prstClr>
            </a:outerShdw>
          </a:effectLst>
        </p:spPr>
      </p:pic>
      <p:pic>
        <p:nvPicPr>
          <p:cNvPr id="8" name="图片 7"/>
          <p:cNvPicPr preferRelativeResize="0">
            <a:picLocks/>
          </p:cNvPicPr>
          <p:nvPr/>
        </p:nvPicPr>
        <p:blipFill>
          <a:blip r:embed="rId8">
            <a:extLst>
              <a:ext uri="{28A0092B-C50C-407E-A947-70E740481C1C}">
                <a14:useLocalDpi xmlns:a14="http://schemas.microsoft.com/office/drawing/2010/main" val="0"/>
              </a:ext>
            </a:extLst>
          </a:blip>
          <a:stretch>
            <a:fillRect/>
          </a:stretch>
        </p:blipFill>
        <p:spPr>
          <a:xfrm>
            <a:off x="9367393" y="1778718"/>
            <a:ext cx="1999108" cy="2036019"/>
          </a:xfrm>
          <a:prstGeom prst="ellipse">
            <a:avLst/>
          </a:prstGeom>
          <a:ln w="34925">
            <a:solidFill>
              <a:schemeClr val="bg1"/>
            </a:solidFill>
          </a:ln>
          <a:effectLst>
            <a:outerShdw blurRad="25400" dist="25400" dir="5400000" algn="t" rotWithShape="0">
              <a:prstClr val="black">
                <a:alpha val="40000"/>
              </a:prstClr>
            </a:outerShdw>
          </a:effectLst>
        </p:spPr>
      </p:pic>
      <p:sp>
        <p:nvSpPr>
          <p:cNvPr id="16" name="文本框 15"/>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FOUR</a:t>
            </a:r>
          </a:p>
        </p:txBody>
      </p:sp>
      <p:sp>
        <p:nvSpPr>
          <p:cNvPr id="20" name="矩形 19"/>
          <p:cNvSpPr/>
          <p:nvPr/>
        </p:nvSpPr>
        <p:spPr>
          <a:xfrm>
            <a:off x="1126323" y="4370953"/>
            <a:ext cx="1716880" cy="461665"/>
          </a:xfrm>
          <a:prstGeom prst="rect">
            <a:avLst/>
          </a:prstGeom>
        </p:spPr>
        <p:txBody>
          <a:bodyPr wrap="none">
            <a:spAutoFit/>
          </a:bodyPr>
          <a:lstStyle/>
          <a:p>
            <a:r>
              <a:rPr lang="en-US" altLang="zh-CN" sz="2400" b="1" dirty="0">
                <a:solidFill>
                  <a:schemeClr val="tx1">
                    <a:lumMod val="75000"/>
                    <a:lumOff val="25000"/>
                  </a:schemeClr>
                </a:solidFill>
              </a:rPr>
              <a:t>Design style</a:t>
            </a:r>
            <a:endParaRPr lang="zh-CN" altLang="en-US" sz="2400" b="1" dirty="0">
              <a:solidFill>
                <a:schemeClr val="tx1">
                  <a:lumMod val="75000"/>
                  <a:lumOff val="25000"/>
                </a:schemeClr>
              </a:solidFill>
            </a:endParaRPr>
          </a:p>
        </p:txBody>
      </p:sp>
      <p:sp>
        <p:nvSpPr>
          <p:cNvPr id="21" name="矩形 20"/>
          <p:cNvSpPr/>
          <p:nvPr/>
        </p:nvSpPr>
        <p:spPr>
          <a:xfrm>
            <a:off x="1120836" y="4805273"/>
            <a:ext cx="4731563" cy="1246495"/>
          </a:xfrm>
          <a:prstGeom prst="rect">
            <a:avLst/>
          </a:prstGeom>
        </p:spPr>
        <p:txBody>
          <a:bodyPr wrap="square">
            <a:spAutoFit/>
          </a:bodyPr>
          <a:lstStyle/>
          <a:p>
            <a:r>
              <a:rPr lang="en-US" altLang="zh-CN" sz="1400" dirty="0">
                <a:solidFill>
                  <a:schemeClr val="tx1">
                    <a:lumMod val="75000"/>
                    <a:lumOff val="25000"/>
                  </a:schemeClr>
                </a:solidFill>
              </a:rPr>
              <a:t>But all sunshine without shade, all pleasure without pain, is not life at all. Take the lot of the happiest - it is a tangled make us sad and blessed by turns. Even death itself life more loving. </a:t>
            </a:r>
          </a:p>
          <a:p>
            <a:endParaRPr lang="en-US" altLang="zh-CN" sz="500" dirty="0">
              <a:solidFill>
                <a:schemeClr val="tx1">
                  <a:lumMod val="75000"/>
                  <a:lumOff val="25000"/>
                </a:schemeClr>
              </a:solidFill>
            </a:endParaRPr>
          </a:p>
          <a:p>
            <a:r>
              <a:rPr lang="en-US" altLang="zh-CN" sz="1400" dirty="0">
                <a:solidFill>
                  <a:schemeClr val="tx1">
                    <a:lumMod val="75000"/>
                    <a:lumOff val="25000"/>
                  </a:schemeClr>
                </a:solidFill>
              </a:rPr>
              <a:t>But all sunshine without shade, all pleasure without pain, is not life at all. Take the lot of the</a:t>
            </a:r>
            <a:endParaRPr lang="zh-CN" altLang="en-US" sz="1400" dirty="0">
              <a:solidFill>
                <a:schemeClr val="tx1">
                  <a:lumMod val="75000"/>
                  <a:lumOff val="25000"/>
                </a:schemeClr>
              </a:solidFill>
            </a:endParaRPr>
          </a:p>
        </p:txBody>
      </p:sp>
      <p:sp>
        <p:nvSpPr>
          <p:cNvPr id="22" name="矩形 21"/>
          <p:cNvSpPr/>
          <p:nvPr/>
        </p:nvSpPr>
        <p:spPr>
          <a:xfrm>
            <a:off x="6640424" y="4345073"/>
            <a:ext cx="1716880" cy="461665"/>
          </a:xfrm>
          <a:prstGeom prst="rect">
            <a:avLst/>
          </a:prstGeom>
        </p:spPr>
        <p:txBody>
          <a:bodyPr wrap="none">
            <a:spAutoFit/>
          </a:bodyPr>
          <a:lstStyle/>
          <a:p>
            <a:r>
              <a:rPr lang="en-US" altLang="zh-CN" sz="2400" b="1" dirty="0">
                <a:solidFill>
                  <a:schemeClr val="tx1">
                    <a:lumMod val="75000"/>
                    <a:lumOff val="25000"/>
                  </a:schemeClr>
                </a:solidFill>
              </a:rPr>
              <a:t>Design style</a:t>
            </a:r>
            <a:endParaRPr lang="zh-CN" altLang="en-US" sz="2400" b="1" dirty="0">
              <a:solidFill>
                <a:schemeClr val="tx1">
                  <a:lumMod val="75000"/>
                  <a:lumOff val="25000"/>
                </a:schemeClr>
              </a:solidFill>
            </a:endParaRPr>
          </a:p>
        </p:txBody>
      </p:sp>
      <p:sp>
        <p:nvSpPr>
          <p:cNvPr id="23" name="矩形 22"/>
          <p:cNvSpPr/>
          <p:nvPr/>
        </p:nvSpPr>
        <p:spPr>
          <a:xfrm>
            <a:off x="6634937" y="4779393"/>
            <a:ext cx="4731563" cy="1246495"/>
          </a:xfrm>
          <a:prstGeom prst="rect">
            <a:avLst/>
          </a:prstGeom>
        </p:spPr>
        <p:txBody>
          <a:bodyPr wrap="square">
            <a:spAutoFit/>
          </a:bodyPr>
          <a:lstStyle/>
          <a:p>
            <a:r>
              <a:rPr lang="en-US" altLang="zh-CN" sz="1400" dirty="0">
                <a:solidFill>
                  <a:schemeClr val="tx1">
                    <a:lumMod val="75000"/>
                    <a:lumOff val="25000"/>
                  </a:schemeClr>
                </a:solidFill>
              </a:rPr>
              <a:t>But all sunshine without shade, all pleasure without pain, is not life at all. Take the lot of the happiest - it is a tangled make us sad and blessed by turns. Even death itself life more loving. </a:t>
            </a:r>
          </a:p>
          <a:p>
            <a:endParaRPr lang="en-US" altLang="zh-CN" sz="500" dirty="0">
              <a:solidFill>
                <a:schemeClr val="tx1">
                  <a:lumMod val="75000"/>
                  <a:lumOff val="25000"/>
                </a:schemeClr>
              </a:solidFill>
            </a:endParaRPr>
          </a:p>
          <a:p>
            <a:r>
              <a:rPr lang="en-US" altLang="zh-CN" sz="1400" dirty="0">
                <a:solidFill>
                  <a:schemeClr val="tx1">
                    <a:lumMod val="75000"/>
                    <a:lumOff val="25000"/>
                  </a:schemeClr>
                </a:solidFill>
              </a:rPr>
              <a:t>But all sunshine without shade, all pleasure without pain, is not life at all. Take the lot of the</a:t>
            </a: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1223703510"/>
      </p:ext>
    </p:extLst>
  </p:cSld>
  <p:clrMapOvr>
    <a:masterClrMapping/>
  </p:clrMapOvr>
  <p:transition spd="slow" advTm="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arn(inVertical)">
                                      <p:cBhvr>
                                        <p:cTn id="16" dur="500"/>
                                        <p:tgtEl>
                                          <p:spTgt spid="4"/>
                                        </p:tgtEl>
                                      </p:cBhvr>
                                    </p:animEffect>
                                  </p:childTnLst>
                                </p:cTn>
                              </p:par>
                            </p:childTnLst>
                          </p:cTn>
                        </p:par>
                        <p:par>
                          <p:cTn id="17" fill="hold">
                            <p:stCondLst>
                              <p:cond delay="1500"/>
                            </p:stCondLst>
                            <p:childTnLst>
                              <p:par>
                                <p:cTn id="18" presetID="23" presetClass="entr" presetSubtype="52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ppt_x</p:attrName>
                                        </p:attrNameLst>
                                      </p:cBhvr>
                                      <p:tavLst>
                                        <p:tav tm="0">
                                          <p:val>
                                            <p:fltVal val="0.5"/>
                                          </p:val>
                                        </p:tav>
                                        <p:tav tm="100000">
                                          <p:val>
                                            <p:strVal val="#ppt_x"/>
                                          </p:val>
                                        </p:tav>
                                      </p:tavLst>
                                    </p:anim>
                                    <p:anim calcmode="lin" valueType="num">
                                      <p:cBhvr>
                                        <p:cTn id="23" dur="500" fill="hold"/>
                                        <p:tgtEl>
                                          <p:spTgt spid="5"/>
                                        </p:tgtEl>
                                        <p:attrNameLst>
                                          <p:attrName>ppt_y</p:attrName>
                                        </p:attrNameLst>
                                      </p:cBhvr>
                                      <p:tavLst>
                                        <p:tav tm="0">
                                          <p:val>
                                            <p:fltVal val="0.5"/>
                                          </p:val>
                                        </p:tav>
                                        <p:tav tm="100000">
                                          <p:val>
                                            <p:strVal val="#ppt_y"/>
                                          </p:val>
                                        </p:tav>
                                      </p:tavLst>
                                    </p:anim>
                                  </p:childTnLst>
                                </p:cTn>
                              </p:par>
                              <p:par>
                                <p:cTn id="24" presetID="23" presetClass="entr" presetSubtype="528" fill="hold" nodeType="withEffect">
                                  <p:stCondLst>
                                    <p:cond delay="25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 calcmode="lin" valueType="num">
                                      <p:cBhvr>
                                        <p:cTn id="28" dur="500" fill="hold"/>
                                        <p:tgtEl>
                                          <p:spTgt spid="6"/>
                                        </p:tgtEl>
                                        <p:attrNameLst>
                                          <p:attrName>ppt_x</p:attrName>
                                        </p:attrNameLst>
                                      </p:cBhvr>
                                      <p:tavLst>
                                        <p:tav tm="0">
                                          <p:val>
                                            <p:fltVal val="0.5"/>
                                          </p:val>
                                        </p:tav>
                                        <p:tav tm="100000">
                                          <p:val>
                                            <p:strVal val="#ppt_x"/>
                                          </p:val>
                                        </p:tav>
                                      </p:tavLst>
                                    </p:anim>
                                    <p:anim calcmode="lin" valueType="num">
                                      <p:cBhvr>
                                        <p:cTn id="29" dur="500" fill="hold"/>
                                        <p:tgtEl>
                                          <p:spTgt spid="6"/>
                                        </p:tgtEl>
                                        <p:attrNameLst>
                                          <p:attrName>ppt_y</p:attrName>
                                        </p:attrNameLst>
                                      </p:cBhvr>
                                      <p:tavLst>
                                        <p:tav tm="0">
                                          <p:val>
                                            <p:fltVal val="0.5"/>
                                          </p:val>
                                        </p:tav>
                                        <p:tav tm="100000">
                                          <p:val>
                                            <p:strVal val="#ppt_y"/>
                                          </p:val>
                                        </p:tav>
                                      </p:tavLst>
                                    </p:anim>
                                  </p:childTnLst>
                                </p:cTn>
                              </p:par>
                              <p:par>
                                <p:cTn id="30" presetID="23" presetClass="entr" presetSubtype="528" fill="hold" nodeType="withEffect">
                                  <p:stCondLst>
                                    <p:cond delay="5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 calcmode="lin" valueType="num">
                                      <p:cBhvr>
                                        <p:cTn id="34" dur="500" fill="hold"/>
                                        <p:tgtEl>
                                          <p:spTgt spid="7"/>
                                        </p:tgtEl>
                                        <p:attrNameLst>
                                          <p:attrName>ppt_x</p:attrName>
                                        </p:attrNameLst>
                                      </p:cBhvr>
                                      <p:tavLst>
                                        <p:tav tm="0">
                                          <p:val>
                                            <p:fltVal val="0.5"/>
                                          </p:val>
                                        </p:tav>
                                        <p:tav tm="100000">
                                          <p:val>
                                            <p:strVal val="#ppt_x"/>
                                          </p:val>
                                        </p:tav>
                                      </p:tavLst>
                                    </p:anim>
                                    <p:anim calcmode="lin" valueType="num">
                                      <p:cBhvr>
                                        <p:cTn id="35" dur="500" fill="hold"/>
                                        <p:tgtEl>
                                          <p:spTgt spid="7"/>
                                        </p:tgtEl>
                                        <p:attrNameLst>
                                          <p:attrName>ppt_y</p:attrName>
                                        </p:attrNameLst>
                                      </p:cBhvr>
                                      <p:tavLst>
                                        <p:tav tm="0">
                                          <p:val>
                                            <p:fltVal val="0.5"/>
                                          </p:val>
                                        </p:tav>
                                        <p:tav tm="100000">
                                          <p:val>
                                            <p:strVal val="#ppt_y"/>
                                          </p:val>
                                        </p:tav>
                                      </p:tavLst>
                                    </p:anim>
                                  </p:childTnLst>
                                </p:cTn>
                              </p:par>
                              <p:par>
                                <p:cTn id="36" presetID="23" presetClass="entr" presetSubtype="528" fill="hold" nodeType="withEffect">
                                  <p:stCondLst>
                                    <p:cond delay="75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 calcmode="lin" valueType="num">
                                      <p:cBhvr>
                                        <p:cTn id="40" dur="500" fill="hold"/>
                                        <p:tgtEl>
                                          <p:spTgt spid="8"/>
                                        </p:tgtEl>
                                        <p:attrNameLst>
                                          <p:attrName>ppt_x</p:attrName>
                                        </p:attrNameLst>
                                      </p:cBhvr>
                                      <p:tavLst>
                                        <p:tav tm="0">
                                          <p:val>
                                            <p:fltVal val="0.5"/>
                                          </p:val>
                                        </p:tav>
                                        <p:tav tm="100000">
                                          <p:val>
                                            <p:strVal val="#ppt_x"/>
                                          </p:val>
                                        </p:tav>
                                      </p:tavLst>
                                    </p:anim>
                                    <p:anim calcmode="lin" valueType="num">
                                      <p:cBhvr>
                                        <p:cTn id="41" dur="500" fill="hold"/>
                                        <p:tgtEl>
                                          <p:spTgt spid="8"/>
                                        </p:tgtEl>
                                        <p:attrNameLst>
                                          <p:attrName>ppt_y</p:attrName>
                                        </p:attrNameLst>
                                      </p:cBhvr>
                                      <p:tavLst>
                                        <p:tav tm="0">
                                          <p:val>
                                            <p:fltVal val="0.5"/>
                                          </p:val>
                                        </p:tav>
                                        <p:tav tm="100000">
                                          <p:val>
                                            <p:strVal val="#ppt_y"/>
                                          </p:val>
                                        </p:tav>
                                      </p:tavLst>
                                    </p:anim>
                                  </p:childTnLst>
                                </p:cTn>
                              </p:par>
                            </p:childTnLst>
                          </p:cTn>
                        </p:par>
                        <p:par>
                          <p:cTn id="42" fill="hold">
                            <p:stCondLst>
                              <p:cond delay="2750"/>
                            </p:stCondLst>
                            <p:childTnLst>
                              <p:par>
                                <p:cTn id="43" presetID="18" presetClass="entr" presetSubtype="6"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strips(downRight)">
                                      <p:cBhvr>
                                        <p:cTn id="45" dur="500"/>
                                        <p:tgtEl>
                                          <p:spTgt spid="20"/>
                                        </p:tgtEl>
                                      </p:cBhvr>
                                    </p:animEffect>
                                  </p:childTnLst>
                                </p:cTn>
                              </p:par>
                            </p:childTnLst>
                          </p:cTn>
                        </p:par>
                        <p:par>
                          <p:cTn id="46" fill="hold">
                            <p:stCondLst>
                              <p:cond delay="3250"/>
                            </p:stCondLst>
                            <p:childTnLst>
                              <p:par>
                                <p:cTn id="47" presetID="22" presetClass="entr" presetSubtype="1" fill="hold" grpId="0" nodeType="afterEffect">
                                  <p:stCondLst>
                                    <p:cond delay="0"/>
                                  </p:stCondLst>
                                  <p:childTnLst>
                                    <p:set>
                                      <p:cBhvr>
                                        <p:cTn id="48" dur="1" fill="hold">
                                          <p:stCondLst>
                                            <p:cond delay="0"/>
                                          </p:stCondLst>
                                        </p:cTn>
                                        <p:tgtEl>
                                          <p:spTgt spid="21">
                                            <p:txEl>
                                              <p:pRg st="0" end="0"/>
                                            </p:txEl>
                                          </p:spTgt>
                                        </p:tgtEl>
                                        <p:attrNameLst>
                                          <p:attrName>style.visibility</p:attrName>
                                        </p:attrNameLst>
                                      </p:cBhvr>
                                      <p:to>
                                        <p:strVal val="visible"/>
                                      </p:to>
                                    </p:set>
                                    <p:animEffect transition="in" filter="wipe(up)">
                                      <p:cBhvr>
                                        <p:cTn id="49" dur="500"/>
                                        <p:tgtEl>
                                          <p:spTgt spid="21">
                                            <p:txEl>
                                              <p:pRg st="0" end="0"/>
                                            </p:txEl>
                                          </p:spTgt>
                                        </p:tgtEl>
                                      </p:cBhvr>
                                    </p:animEffect>
                                  </p:childTnLst>
                                </p:cTn>
                              </p:par>
                            </p:childTnLst>
                          </p:cTn>
                        </p:par>
                        <p:par>
                          <p:cTn id="50" fill="hold">
                            <p:stCondLst>
                              <p:cond delay="3750"/>
                            </p:stCondLst>
                            <p:childTnLst>
                              <p:par>
                                <p:cTn id="51" presetID="22" presetClass="entr" presetSubtype="1" fill="hold" grpId="0" nodeType="afterEffect">
                                  <p:stCondLst>
                                    <p:cond delay="0"/>
                                  </p:stCondLst>
                                  <p:childTnLst>
                                    <p:set>
                                      <p:cBhvr>
                                        <p:cTn id="52" dur="1" fill="hold">
                                          <p:stCondLst>
                                            <p:cond delay="0"/>
                                          </p:stCondLst>
                                        </p:cTn>
                                        <p:tgtEl>
                                          <p:spTgt spid="21">
                                            <p:txEl>
                                              <p:pRg st="2" end="2"/>
                                            </p:txEl>
                                          </p:spTgt>
                                        </p:tgtEl>
                                        <p:attrNameLst>
                                          <p:attrName>style.visibility</p:attrName>
                                        </p:attrNameLst>
                                      </p:cBhvr>
                                      <p:to>
                                        <p:strVal val="visible"/>
                                      </p:to>
                                    </p:set>
                                    <p:animEffect transition="in" filter="wipe(up)">
                                      <p:cBhvr>
                                        <p:cTn id="53" dur="500"/>
                                        <p:tgtEl>
                                          <p:spTgt spid="21">
                                            <p:txEl>
                                              <p:pRg st="2" end="2"/>
                                            </p:txEl>
                                          </p:spTgt>
                                        </p:tgtEl>
                                      </p:cBhvr>
                                    </p:animEffect>
                                  </p:childTnLst>
                                </p:cTn>
                              </p:par>
                            </p:childTnLst>
                          </p:cTn>
                        </p:par>
                        <p:par>
                          <p:cTn id="54" fill="hold">
                            <p:stCondLst>
                              <p:cond delay="4250"/>
                            </p:stCondLst>
                            <p:childTnLst>
                              <p:par>
                                <p:cTn id="55" presetID="18" presetClass="entr" presetSubtype="6"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strips(downRight)">
                                      <p:cBhvr>
                                        <p:cTn id="57" dur="500"/>
                                        <p:tgtEl>
                                          <p:spTgt spid="22"/>
                                        </p:tgtEl>
                                      </p:cBhvr>
                                    </p:animEffect>
                                  </p:childTnLst>
                                </p:cTn>
                              </p:par>
                            </p:childTnLst>
                          </p:cTn>
                        </p:par>
                        <p:par>
                          <p:cTn id="58" fill="hold">
                            <p:stCondLst>
                              <p:cond delay="4750"/>
                            </p:stCondLst>
                            <p:childTnLst>
                              <p:par>
                                <p:cTn id="59" presetID="22" presetClass="entr" presetSubtype="1" fill="hold" grpId="0" nodeType="afterEffect">
                                  <p:stCondLst>
                                    <p:cond delay="0"/>
                                  </p:stCondLst>
                                  <p:childTnLst>
                                    <p:set>
                                      <p:cBhvr>
                                        <p:cTn id="60" dur="1" fill="hold">
                                          <p:stCondLst>
                                            <p:cond delay="0"/>
                                          </p:stCondLst>
                                        </p:cTn>
                                        <p:tgtEl>
                                          <p:spTgt spid="23">
                                            <p:txEl>
                                              <p:pRg st="0" end="0"/>
                                            </p:txEl>
                                          </p:spTgt>
                                        </p:tgtEl>
                                        <p:attrNameLst>
                                          <p:attrName>style.visibility</p:attrName>
                                        </p:attrNameLst>
                                      </p:cBhvr>
                                      <p:to>
                                        <p:strVal val="visible"/>
                                      </p:to>
                                    </p:set>
                                    <p:animEffect transition="in" filter="wipe(up)">
                                      <p:cBhvr>
                                        <p:cTn id="61" dur="500"/>
                                        <p:tgtEl>
                                          <p:spTgt spid="23">
                                            <p:txEl>
                                              <p:pRg st="0" end="0"/>
                                            </p:txEl>
                                          </p:spTgt>
                                        </p:tgtEl>
                                      </p:cBhvr>
                                    </p:animEffect>
                                  </p:childTnLst>
                                </p:cTn>
                              </p:par>
                            </p:childTnLst>
                          </p:cTn>
                        </p:par>
                        <p:par>
                          <p:cTn id="62" fill="hold">
                            <p:stCondLst>
                              <p:cond delay="5250"/>
                            </p:stCondLst>
                            <p:childTnLst>
                              <p:par>
                                <p:cTn id="63" presetID="22" presetClass="entr" presetSubtype="1" fill="hold" grpId="0" nodeType="afterEffect">
                                  <p:stCondLst>
                                    <p:cond delay="0"/>
                                  </p:stCondLst>
                                  <p:childTnLst>
                                    <p:set>
                                      <p:cBhvr>
                                        <p:cTn id="64" dur="1" fill="hold">
                                          <p:stCondLst>
                                            <p:cond delay="0"/>
                                          </p:stCondLst>
                                        </p:cTn>
                                        <p:tgtEl>
                                          <p:spTgt spid="23">
                                            <p:txEl>
                                              <p:pRg st="2" end="2"/>
                                            </p:txEl>
                                          </p:spTgt>
                                        </p:tgtEl>
                                        <p:attrNameLst>
                                          <p:attrName>style.visibility</p:attrName>
                                        </p:attrNameLst>
                                      </p:cBhvr>
                                      <p:to>
                                        <p:strVal val="visible"/>
                                      </p:to>
                                    </p:set>
                                    <p:animEffect transition="in" filter="wipe(up)">
                                      <p:cBhvr>
                                        <p:cTn id="65" dur="500"/>
                                        <p:tgtEl>
                                          <p:spTgt spid="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p:bldP spid="20" grpId="0"/>
      <p:bldP spid="21" grpId="0" build="p"/>
      <p:bldP spid="22" grpId="0"/>
      <p:bldP spid="2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FOUR</a:t>
            </a:r>
          </a:p>
        </p:txBody>
      </p:sp>
      <p:pic>
        <p:nvPicPr>
          <p:cNvPr id="2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24118" y="1249680"/>
            <a:ext cx="3890837" cy="539706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8" name="矩形 27"/>
          <p:cNvSpPr/>
          <p:nvPr/>
        </p:nvSpPr>
        <p:spPr>
          <a:xfrm>
            <a:off x="0" y="4175760"/>
            <a:ext cx="4514955" cy="18360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514956" y="4175760"/>
            <a:ext cx="7677044" cy="183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preferRelativeResize="0">
            <a:picLocks/>
          </p:cNvPicPr>
          <p:nvPr/>
        </p:nvPicPr>
        <p:blipFill>
          <a:blip r:embed="rId5">
            <a:extLst>
              <a:ext uri="{28A0092B-C50C-407E-A947-70E740481C1C}">
                <a14:useLocalDpi xmlns:a14="http://schemas.microsoft.com/office/drawing/2010/main" val="0"/>
              </a:ext>
            </a:extLst>
          </a:blip>
          <a:stretch>
            <a:fillRect/>
          </a:stretch>
        </p:blipFill>
        <p:spPr>
          <a:xfrm>
            <a:off x="4930767" y="1249679"/>
            <a:ext cx="1832958" cy="2316481"/>
          </a:xfrm>
          <a:prstGeom prst="rect">
            <a:avLst/>
          </a:prstGeom>
          <a:noFill/>
          <a:ln>
            <a:noFill/>
          </a:ln>
        </p:spPr>
      </p:pic>
      <p:pic>
        <p:nvPicPr>
          <p:cNvPr id="31" name="图片 30"/>
          <p:cNvPicPr preferRelativeResize="0">
            <a:picLocks/>
          </p:cNvPicPr>
          <p:nvPr/>
        </p:nvPicPr>
        <p:blipFill>
          <a:blip r:embed="rId6" cstate="print">
            <a:extLst>
              <a:ext uri="{28A0092B-C50C-407E-A947-70E740481C1C}">
                <a14:useLocalDpi xmlns:a14="http://schemas.microsoft.com/office/drawing/2010/main" val="0"/>
              </a:ext>
            </a:extLst>
          </a:blip>
          <a:stretch>
            <a:fillRect/>
          </a:stretch>
        </p:blipFill>
        <p:spPr>
          <a:xfrm>
            <a:off x="9755113" y="1249680"/>
            <a:ext cx="1738020" cy="2316480"/>
          </a:xfrm>
          <a:prstGeom prst="rect">
            <a:avLst/>
          </a:prstGeom>
          <a:noFill/>
          <a:ln>
            <a:noFill/>
          </a:ln>
        </p:spPr>
      </p:pic>
      <p:pic>
        <p:nvPicPr>
          <p:cNvPr id="32" name="图片 31"/>
          <p:cNvPicPr preferRelativeResize="0">
            <a:picLocks/>
          </p:cNvPicPr>
          <p:nvPr/>
        </p:nvPicPr>
        <p:blipFill>
          <a:blip r:embed="rId7" cstate="print">
            <a:extLst>
              <a:ext uri="{28A0092B-C50C-407E-A947-70E740481C1C}">
                <a14:useLocalDpi xmlns:a14="http://schemas.microsoft.com/office/drawing/2010/main" val="0"/>
              </a:ext>
            </a:extLst>
          </a:blip>
          <a:stretch>
            <a:fillRect/>
          </a:stretch>
        </p:blipFill>
        <p:spPr>
          <a:xfrm>
            <a:off x="7346331" y="1249680"/>
            <a:ext cx="1834228" cy="2316480"/>
          </a:xfrm>
          <a:prstGeom prst="rect">
            <a:avLst/>
          </a:prstGeom>
          <a:noFill/>
          <a:ln>
            <a:noFill/>
          </a:ln>
        </p:spPr>
      </p:pic>
      <p:sp>
        <p:nvSpPr>
          <p:cNvPr id="33" name="矩形 32"/>
          <p:cNvSpPr/>
          <p:nvPr/>
        </p:nvSpPr>
        <p:spPr>
          <a:xfrm>
            <a:off x="4930767" y="4877254"/>
            <a:ext cx="6622680" cy="904863"/>
          </a:xfrm>
          <a:prstGeom prst="rect">
            <a:avLst/>
          </a:prstGeom>
        </p:spPr>
        <p:txBody>
          <a:bodyPr wrap="square">
            <a:spAutoFit/>
          </a:bodyPr>
          <a:lstStyle/>
          <a:p>
            <a:pPr>
              <a:lnSpc>
                <a:spcPct val="110000"/>
              </a:lnSpc>
            </a:pPr>
            <a:r>
              <a:rPr lang="en-US" altLang="zh-CN" sz="1600" dirty="0">
                <a:solidFill>
                  <a:schemeClr val="tx1">
                    <a:lumMod val="75000"/>
                    <a:lumOff val="25000"/>
                  </a:schemeClr>
                </a:solidFill>
                <a:cs typeface="Arial" panose="020B0604020202020204" pitchFamily="34" charset="0"/>
              </a:rPr>
              <a:t>By faith I mean a vision of good one cherishes and the enthusiasm that one to seek its fulfillment regardless of By faith I mean a vision of good one cherishes cherishes By faith I mean a vision of good one cherishes and the m that one to</a:t>
            </a:r>
            <a:endParaRPr lang="zh-CN" altLang="en-US" sz="1600" dirty="0">
              <a:solidFill>
                <a:schemeClr val="tx1">
                  <a:lumMod val="75000"/>
                  <a:lumOff val="25000"/>
                </a:schemeClr>
              </a:solidFill>
              <a:cs typeface="Arial" panose="020B0604020202020204" pitchFamily="34" charset="0"/>
            </a:endParaRPr>
          </a:p>
        </p:txBody>
      </p:sp>
      <p:sp>
        <p:nvSpPr>
          <p:cNvPr id="35" name="文本框 34"/>
          <p:cNvSpPr txBox="1"/>
          <p:nvPr/>
        </p:nvSpPr>
        <p:spPr>
          <a:xfrm>
            <a:off x="4930767" y="4398381"/>
            <a:ext cx="4341959" cy="523220"/>
          </a:xfrm>
          <a:prstGeom prst="rect">
            <a:avLst/>
          </a:prstGeom>
          <a:noFill/>
        </p:spPr>
        <p:txBody>
          <a:bodyPr wrap="none" rtlCol="0">
            <a:spAutoFit/>
          </a:bodyPr>
          <a:lstStyle/>
          <a:p>
            <a:r>
              <a:rPr lang="en-US" altLang="zh-CN" sz="2800" b="1" dirty="0">
                <a:solidFill>
                  <a:schemeClr val="accent1"/>
                </a:solidFill>
              </a:rPr>
              <a:t>THE SECRETS TO HAPPINESS</a:t>
            </a:r>
          </a:p>
        </p:txBody>
      </p:sp>
    </p:spTree>
    <p:extLst>
      <p:ext uri="{BB962C8B-B14F-4D97-AF65-F5344CB8AC3E}">
        <p14:creationId xmlns:p14="http://schemas.microsoft.com/office/powerpoint/2010/main" val="1610475911"/>
      </p:ext>
    </p:extLst>
  </p:cSld>
  <p:clrMapOvr>
    <a:masterClrMapping/>
  </p:clrMapOvr>
  <p:transition spd="slow" advTm="0">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p:tgtEl>
                                          <p:spTgt spid="30"/>
                                        </p:tgtEl>
                                        <p:attrNameLst>
                                          <p:attrName>ppt_x</p:attrName>
                                        </p:attrNameLst>
                                      </p:cBhvr>
                                      <p:tavLst>
                                        <p:tav tm="0">
                                          <p:val>
                                            <p:strVal val="#ppt_x-#ppt_w*1.125000"/>
                                          </p:val>
                                        </p:tav>
                                        <p:tav tm="100000">
                                          <p:val>
                                            <p:strVal val="#ppt_x"/>
                                          </p:val>
                                        </p:tav>
                                      </p:tavLst>
                                    </p:anim>
                                    <p:animEffect transition="in" filter="wipe(right)">
                                      <p:cBhvr>
                                        <p:cTn id="18" dur="500"/>
                                        <p:tgtEl>
                                          <p:spTgt spid="30"/>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left)">
                                      <p:cBhvr>
                                        <p:cTn id="21" dur="500"/>
                                        <p:tgtEl>
                                          <p:spTgt spid="28"/>
                                        </p:tgtEl>
                                      </p:cBhvr>
                                    </p:animEffect>
                                  </p:childTnLst>
                                </p:cTn>
                              </p:par>
                              <p:par>
                                <p:cTn id="22" presetID="12" presetClass="entr" presetSubtype="8" fill="hold" nodeType="withEffect">
                                  <p:stCondLst>
                                    <p:cond delay="25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p:tgtEl>
                                          <p:spTgt spid="32"/>
                                        </p:tgtEl>
                                        <p:attrNameLst>
                                          <p:attrName>ppt_x</p:attrName>
                                        </p:attrNameLst>
                                      </p:cBhvr>
                                      <p:tavLst>
                                        <p:tav tm="0">
                                          <p:val>
                                            <p:strVal val="#ppt_x-#ppt_w*1.125000"/>
                                          </p:val>
                                        </p:tav>
                                        <p:tav tm="100000">
                                          <p:val>
                                            <p:strVal val="#ppt_x"/>
                                          </p:val>
                                        </p:tav>
                                      </p:tavLst>
                                    </p:anim>
                                    <p:animEffect transition="in" filter="wipe(right)">
                                      <p:cBhvr>
                                        <p:cTn id="25" dur="500"/>
                                        <p:tgtEl>
                                          <p:spTgt spid="32"/>
                                        </p:tgtEl>
                                      </p:cBhvr>
                                    </p:animEffect>
                                  </p:childTnLst>
                                </p:cTn>
                              </p:par>
                              <p:par>
                                <p:cTn id="26" presetID="12" presetClass="entr" presetSubtype="8" fill="hold" nodeType="withEffect">
                                  <p:stCondLst>
                                    <p:cond delay="50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p:tgtEl>
                                          <p:spTgt spid="31"/>
                                        </p:tgtEl>
                                        <p:attrNameLst>
                                          <p:attrName>ppt_x</p:attrName>
                                        </p:attrNameLst>
                                      </p:cBhvr>
                                      <p:tavLst>
                                        <p:tav tm="0">
                                          <p:val>
                                            <p:strVal val="#ppt_x-#ppt_w*1.125000"/>
                                          </p:val>
                                        </p:tav>
                                        <p:tav tm="100000">
                                          <p:val>
                                            <p:strVal val="#ppt_x"/>
                                          </p:val>
                                        </p:tav>
                                      </p:tavLst>
                                    </p:anim>
                                    <p:animEffect transition="in" filter="wipe(right)">
                                      <p:cBhvr>
                                        <p:cTn id="29" dur="500"/>
                                        <p:tgtEl>
                                          <p:spTgt spid="31"/>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childTnLst>
                          </p:cTn>
                        </p:par>
                        <p:par>
                          <p:cTn id="34" fill="hold">
                            <p:stCondLst>
                              <p:cond delay="2500"/>
                            </p:stCondLst>
                            <p:childTnLst>
                              <p:par>
                                <p:cTn id="35" presetID="50" presetClass="entr" presetSubtype="0" decel="100000" fill="hold" grpId="0" nodeType="afterEffect">
                                  <p:stCondLst>
                                    <p:cond delay="0"/>
                                  </p:stCondLst>
                                  <p:iterate type="lt">
                                    <p:tmPct val="10000"/>
                                  </p:iterate>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strVal val="#ppt_w+.3"/>
                                          </p:val>
                                        </p:tav>
                                        <p:tav tm="100000">
                                          <p:val>
                                            <p:strVal val="#ppt_w"/>
                                          </p:val>
                                        </p:tav>
                                      </p:tavLst>
                                    </p:anim>
                                    <p:anim calcmode="lin" valueType="num">
                                      <p:cBhvr>
                                        <p:cTn id="38" dur="500" fill="hold"/>
                                        <p:tgtEl>
                                          <p:spTgt spid="35"/>
                                        </p:tgtEl>
                                        <p:attrNameLst>
                                          <p:attrName>ppt_h</p:attrName>
                                        </p:attrNameLst>
                                      </p:cBhvr>
                                      <p:tavLst>
                                        <p:tav tm="0">
                                          <p:val>
                                            <p:strVal val="#ppt_h"/>
                                          </p:val>
                                        </p:tav>
                                        <p:tav tm="100000">
                                          <p:val>
                                            <p:strVal val="#ppt_h"/>
                                          </p:val>
                                        </p:tav>
                                      </p:tavLst>
                                    </p:anim>
                                    <p:animEffect transition="in" filter="fade">
                                      <p:cBhvr>
                                        <p:cTn id="39" dur="500"/>
                                        <p:tgtEl>
                                          <p:spTgt spid="35"/>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up)">
                                      <p:cBhvr>
                                        <p:cTn id="4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8" grpId="0" animBg="1"/>
      <p:bldP spid="29" grpId="0" animBg="1"/>
      <p:bldP spid="33" grpId="0"/>
      <p:bldP spid="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386992" y="446012"/>
            <a:ext cx="5418016" cy="496161"/>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Click here to add a title</a:t>
            </a:r>
          </a:p>
        </p:txBody>
      </p:sp>
      <p:grpSp>
        <p:nvGrpSpPr>
          <p:cNvPr id="40" name="组合 39"/>
          <p:cNvGrpSpPr/>
          <p:nvPr/>
        </p:nvGrpSpPr>
        <p:grpSpPr>
          <a:xfrm>
            <a:off x="340633" y="1665288"/>
            <a:ext cx="6591979" cy="3811134"/>
            <a:chOff x="366033" y="1436688"/>
            <a:chExt cx="6591979" cy="3811134"/>
          </a:xfrm>
        </p:grpSpPr>
        <p:grpSp>
          <p:nvGrpSpPr>
            <p:cNvPr id="27" name="组合 26"/>
            <p:cNvGrpSpPr/>
            <p:nvPr/>
          </p:nvGrpSpPr>
          <p:grpSpPr>
            <a:xfrm>
              <a:off x="366033" y="1436688"/>
              <a:ext cx="290512" cy="290512"/>
              <a:chOff x="4353833" y="2300288"/>
              <a:chExt cx="546780" cy="546780"/>
            </a:xfrm>
          </p:grpSpPr>
          <p:cxnSp>
            <p:nvCxnSpPr>
              <p:cNvPr id="25" name="直接连接符 24"/>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flipH="1">
              <a:off x="6667500" y="1436688"/>
              <a:ext cx="290512" cy="290512"/>
              <a:chOff x="4353833" y="2300288"/>
              <a:chExt cx="546780" cy="546780"/>
            </a:xfrm>
          </p:grpSpPr>
          <p:cxnSp>
            <p:nvCxnSpPr>
              <p:cNvPr id="30" name="直接连接符 29"/>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flipV="1">
              <a:off x="366033" y="4957310"/>
              <a:ext cx="290512" cy="290512"/>
              <a:chOff x="4353833" y="2300288"/>
              <a:chExt cx="546780" cy="546780"/>
            </a:xfrm>
          </p:grpSpPr>
          <p:cxnSp>
            <p:nvCxnSpPr>
              <p:cNvPr id="33" name="直接连接符 32"/>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flipH="1" flipV="1">
              <a:off x="6667500" y="4957310"/>
              <a:ext cx="290512" cy="290512"/>
              <a:chOff x="4353833" y="2300288"/>
              <a:chExt cx="546780" cy="546780"/>
            </a:xfrm>
          </p:grpSpPr>
          <p:cxnSp>
            <p:nvCxnSpPr>
              <p:cNvPr id="36" name="直接连接符 35"/>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pic>
        <p:nvPicPr>
          <p:cNvPr id="41" name="图片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913" y="1805948"/>
            <a:ext cx="6378017" cy="3529815"/>
          </a:xfrm>
          <a:prstGeom prst="rect">
            <a:avLst/>
          </a:prstGeom>
        </p:spPr>
      </p:pic>
      <p:sp>
        <p:nvSpPr>
          <p:cNvPr id="42" name="文本框 41"/>
          <p:cNvSpPr txBox="1"/>
          <p:nvPr/>
        </p:nvSpPr>
        <p:spPr>
          <a:xfrm>
            <a:off x="7310207" y="3214666"/>
            <a:ext cx="3207288" cy="593752"/>
          </a:xfrm>
          <a:prstGeom prst="rect">
            <a:avLst/>
          </a:prstGeom>
          <a:noFill/>
        </p:spPr>
        <p:txBody>
          <a:bodyPr wrap="none" rtlCol="0">
            <a:spAutoFit/>
          </a:bodyPr>
          <a:lstStyle/>
          <a:p>
            <a:pPr>
              <a:lnSpc>
                <a:spcPct val="85000"/>
              </a:lnSpc>
            </a:pPr>
            <a:r>
              <a:rPr lang="en-US" altLang="zh-CN" sz="3800" dirty="0">
                <a:solidFill>
                  <a:schemeClr val="accent1"/>
                </a:solidFill>
                <a:latin typeface="Chaparral Pro" panose="02060503040505020203" pitchFamily="18" charset="0"/>
              </a:rPr>
              <a:t>The fourth part</a:t>
            </a:r>
          </a:p>
        </p:txBody>
      </p:sp>
      <p:sp>
        <p:nvSpPr>
          <p:cNvPr id="43" name="文本框 42"/>
          <p:cNvSpPr txBox="1"/>
          <p:nvPr/>
        </p:nvSpPr>
        <p:spPr>
          <a:xfrm>
            <a:off x="7310207" y="3784081"/>
            <a:ext cx="4679499" cy="1569660"/>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pPr algn="l"/>
            <a:r>
              <a:rPr lang="en-US" altLang="zh-CN" dirty="0"/>
              <a:t>Some people insist that only today and tomorrow matter. But how much poorer we would be if we really lived by that rule! So much of what we do today is frivolous and futile and soon forgotten. So much of what we hope to do tomorrow never happens.</a:t>
            </a:r>
            <a:endParaRPr lang="zh-CN" altLang="en-US" dirty="0"/>
          </a:p>
        </p:txBody>
      </p:sp>
      <p:sp>
        <p:nvSpPr>
          <p:cNvPr id="58" name="KSO_Shape"/>
          <p:cNvSpPr>
            <a:spLocks/>
          </p:cNvSpPr>
          <p:nvPr/>
        </p:nvSpPr>
        <p:spPr bwMode="auto">
          <a:xfrm rot="10800000">
            <a:off x="7392265" y="2599466"/>
            <a:ext cx="436484" cy="436484"/>
          </a:xfrm>
          <a:custGeom>
            <a:avLst/>
            <a:gdLst>
              <a:gd name="T0" fmla="*/ 253 w 452"/>
              <a:gd name="T1" fmla="*/ 2 h 452"/>
              <a:gd name="T2" fmla="*/ 295 w 452"/>
              <a:gd name="T3" fmla="*/ 10 h 452"/>
              <a:gd name="T4" fmla="*/ 335 w 452"/>
              <a:gd name="T5" fmla="*/ 27 h 452"/>
              <a:gd name="T6" fmla="*/ 370 w 452"/>
              <a:gd name="T7" fmla="*/ 50 h 452"/>
              <a:gd name="T8" fmla="*/ 402 w 452"/>
              <a:gd name="T9" fmla="*/ 82 h 452"/>
              <a:gd name="T10" fmla="*/ 427 w 452"/>
              <a:gd name="T11" fmla="*/ 119 h 452"/>
              <a:gd name="T12" fmla="*/ 442 w 452"/>
              <a:gd name="T13" fmla="*/ 159 h 452"/>
              <a:gd name="T14" fmla="*/ 452 w 452"/>
              <a:gd name="T15" fmla="*/ 203 h 452"/>
              <a:gd name="T16" fmla="*/ 450 w 452"/>
              <a:gd name="T17" fmla="*/ 249 h 452"/>
              <a:gd name="T18" fmla="*/ 442 w 452"/>
              <a:gd name="T19" fmla="*/ 291 h 452"/>
              <a:gd name="T20" fmla="*/ 427 w 452"/>
              <a:gd name="T21" fmla="*/ 331 h 452"/>
              <a:gd name="T22" fmla="*/ 402 w 452"/>
              <a:gd name="T23" fmla="*/ 368 h 452"/>
              <a:gd name="T24" fmla="*/ 370 w 452"/>
              <a:gd name="T25" fmla="*/ 400 h 452"/>
              <a:gd name="T26" fmla="*/ 333 w 452"/>
              <a:gd name="T27" fmla="*/ 425 h 452"/>
              <a:gd name="T28" fmla="*/ 293 w 452"/>
              <a:gd name="T29" fmla="*/ 442 h 452"/>
              <a:gd name="T30" fmla="*/ 249 w 452"/>
              <a:gd name="T31" fmla="*/ 450 h 452"/>
              <a:gd name="T32" fmla="*/ 203 w 452"/>
              <a:gd name="T33" fmla="*/ 450 h 452"/>
              <a:gd name="T34" fmla="*/ 159 w 452"/>
              <a:gd name="T35" fmla="*/ 442 h 452"/>
              <a:gd name="T36" fmla="*/ 119 w 452"/>
              <a:gd name="T37" fmla="*/ 425 h 452"/>
              <a:gd name="T38" fmla="*/ 82 w 452"/>
              <a:gd name="T39" fmla="*/ 400 h 452"/>
              <a:gd name="T40" fmla="*/ 50 w 452"/>
              <a:gd name="T41" fmla="*/ 368 h 452"/>
              <a:gd name="T42" fmla="*/ 25 w 452"/>
              <a:gd name="T43" fmla="*/ 331 h 452"/>
              <a:gd name="T44" fmla="*/ 10 w 452"/>
              <a:gd name="T45" fmla="*/ 291 h 452"/>
              <a:gd name="T46" fmla="*/ 0 w 452"/>
              <a:gd name="T47" fmla="*/ 249 h 452"/>
              <a:gd name="T48" fmla="*/ 44 w 452"/>
              <a:gd name="T49" fmla="*/ 226 h 452"/>
              <a:gd name="T50" fmla="*/ 57 w 452"/>
              <a:gd name="T51" fmla="*/ 295 h 452"/>
              <a:gd name="T52" fmla="*/ 98 w 452"/>
              <a:gd name="T53" fmla="*/ 354 h 452"/>
              <a:gd name="T54" fmla="*/ 157 w 452"/>
              <a:gd name="T55" fmla="*/ 393 h 452"/>
              <a:gd name="T56" fmla="*/ 226 w 452"/>
              <a:gd name="T57" fmla="*/ 406 h 452"/>
              <a:gd name="T58" fmla="*/ 295 w 452"/>
              <a:gd name="T59" fmla="*/ 393 h 452"/>
              <a:gd name="T60" fmla="*/ 354 w 452"/>
              <a:gd name="T61" fmla="*/ 354 h 452"/>
              <a:gd name="T62" fmla="*/ 395 w 452"/>
              <a:gd name="T63" fmla="*/ 295 h 452"/>
              <a:gd name="T64" fmla="*/ 406 w 452"/>
              <a:gd name="T65" fmla="*/ 226 h 452"/>
              <a:gd name="T66" fmla="*/ 395 w 452"/>
              <a:gd name="T67" fmla="*/ 157 h 452"/>
              <a:gd name="T68" fmla="*/ 354 w 452"/>
              <a:gd name="T69" fmla="*/ 98 h 452"/>
              <a:gd name="T70" fmla="*/ 297 w 452"/>
              <a:gd name="T71" fmla="*/ 59 h 452"/>
              <a:gd name="T72" fmla="*/ 230 w 452"/>
              <a:gd name="T73" fmla="*/ 46 h 452"/>
              <a:gd name="T74" fmla="*/ 230 w 452"/>
              <a:gd name="T75" fmla="*/ 0 h 452"/>
              <a:gd name="T76" fmla="*/ 159 w 452"/>
              <a:gd name="T77" fmla="*/ 0 h 452"/>
              <a:gd name="T78" fmla="*/ 241 w 452"/>
              <a:gd name="T79" fmla="*/ 211 h 452"/>
              <a:gd name="T80" fmla="*/ 63 w 452"/>
              <a:gd name="T81" fmla="*/ 96 h 452"/>
              <a:gd name="T82" fmla="*/ 0 w 452"/>
              <a:gd name="T8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2" h="452">
                <a:moveTo>
                  <a:pt x="230" y="0"/>
                </a:moveTo>
                <a:lnTo>
                  <a:pt x="253" y="2"/>
                </a:lnTo>
                <a:lnTo>
                  <a:pt x="274" y="4"/>
                </a:lnTo>
                <a:lnTo>
                  <a:pt x="295" y="10"/>
                </a:lnTo>
                <a:lnTo>
                  <a:pt x="314" y="17"/>
                </a:lnTo>
                <a:lnTo>
                  <a:pt x="335" y="27"/>
                </a:lnTo>
                <a:lnTo>
                  <a:pt x="352" y="36"/>
                </a:lnTo>
                <a:lnTo>
                  <a:pt x="370" y="50"/>
                </a:lnTo>
                <a:lnTo>
                  <a:pt x="387" y="67"/>
                </a:lnTo>
                <a:lnTo>
                  <a:pt x="402" y="82"/>
                </a:lnTo>
                <a:lnTo>
                  <a:pt x="416" y="102"/>
                </a:lnTo>
                <a:lnTo>
                  <a:pt x="427" y="119"/>
                </a:lnTo>
                <a:lnTo>
                  <a:pt x="437" y="140"/>
                </a:lnTo>
                <a:lnTo>
                  <a:pt x="442" y="159"/>
                </a:lnTo>
                <a:lnTo>
                  <a:pt x="448" y="180"/>
                </a:lnTo>
                <a:lnTo>
                  <a:pt x="452" y="203"/>
                </a:lnTo>
                <a:lnTo>
                  <a:pt x="452" y="226"/>
                </a:lnTo>
                <a:lnTo>
                  <a:pt x="450" y="249"/>
                </a:lnTo>
                <a:lnTo>
                  <a:pt x="448" y="270"/>
                </a:lnTo>
                <a:lnTo>
                  <a:pt x="442" y="291"/>
                </a:lnTo>
                <a:lnTo>
                  <a:pt x="435" y="312"/>
                </a:lnTo>
                <a:lnTo>
                  <a:pt x="427" y="331"/>
                </a:lnTo>
                <a:lnTo>
                  <a:pt x="416" y="350"/>
                </a:lnTo>
                <a:lnTo>
                  <a:pt x="402" y="368"/>
                </a:lnTo>
                <a:lnTo>
                  <a:pt x="385" y="385"/>
                </a:lnTo>
                <a:lnTo>
                  <a:pt x="370" y="400"/>
                </a:lnTo>
                <a:lnTo>
                  <a:pt x="350" y="414"/>
                </a:lnTo>
                <a:lnTo>
                  <a:pt x="333" y="425"/>
                </a:lnTo>
                <a:lnTo>
                  <a:pt x="312" y="435"/>
                </a:lnTo>
                <a:lnTo>
                  <a:pt x="293" y="442"/>
                </a:lnTo>
                <a:lnTo>
                  <a:pt x="272" y="448"/>
                </a:lnTo>
                <a:lnTo>
                  <a:pt x="249" y="450"/>
                </a:lnTo>
                <a:lnTo>
                  <a:pt x="226" y="452"/>
                </a:lnTo>
                <a:lnTo>
                  <a:pt x="203" y="450"/>
                </a:lnTo>
                <a:lnTo>
                  <a:pt x="180" y="448"/>
                </a:lnTo>
                <a:lnTo>
                  <a:pt x="159" y="442"/>
                </a:lnTo>
                <a:lnTo>
                  <a:pt x="140" y="435"/>
                </a:lnTo>
                <a:lnTo>
                  <a:pt x="119" y="425"/>
                </a:lnTo>
                <a:lnTo>
                  <a:pt x="102" y="414"/>
                </a:lnTo>
                <a:lnTo>
                  <a:pt x="82" y="400"/>
                </a:lnTo>
                <a:lnTo>
                  <a:pt x="65" y="385"/>
                </a:lnTo>
                <a:lnTo>
                  <a:pt x="50" y="368"/>
                </a:lnTo>
                <a:lnTo>
                  <a:pt x="36" y="350"/>
                </a:lnTo>
                <a:lnTo>
                  <a:pt x="25" y="331"/>
                </a:lnTo>
                <a:lnTo>
                  <a:pt x="15" y="312"/>
                </a:lnTo>
                <a:lnTo>
                  <a:pt x="10" y="291"/>
                </a:lnTo>
                <a:lnTo>
                  <a:pt x="4" y="270"/>
                </a:lnTo>
                <a:lnTo>
                  <a:pt x="0" y="249"/>
                </a:lnTo>
                <a:lnTo>
                  <a:pt x="0" y="226"/>
                </a:lnTo>
                <a:lnTo>
                  <a:pt x="44" y="226"/>
                </a:lnTo>
                <a:lnTo>
                  <a:pt x="48" y="262"/>
                </a:lnTo>
                <a:lnTo>
                  <a:pt x="57" y="295"/>
                </a:lnTo>
                <a:lnTo>
                  <a:pt x="75" y="326"/>
                </a:lnTo>
                <a:lnTo>
                  <a:pt x="98" y="354"/>
                </a:lnTo>
                <a:lnTo>
                  <a:pt x="126" y="377"/>
                </a:lnTo>
                <a:lnTo>
                  <a:pt x="157" y="393"/>
                </a:lnTo>
                <a:lnTo>
                  <a:pt x="190" y="404"/>
                </a:lnTo>
                <a:lnTo>
                  <a:pt x="226" y="406"/>
                </a:lnTo>
                <a:lnTo>
                  <a:pt x="262" y="404"/>
                </a:lnTo>
                <a:lnTo>
                  <a:pt x="295" y="393"/>
                </a:lnTo>
                <a:lnTo>
                  <a:pt x="326" y="377"/>
                </a:lnTo>
                <a:lnTo>
                  <a:pt x="354" y="354"/>
                </a:lnTo>
                <a:lnTo>
                  <a:pt x="377" y="326"/>
                </a:lnTo>
                <a:lnTo>
                  <a:pt x="395" y="295"/>
                </a:lnTo>
                <a:lnTo>
                  <a:pt x="404" y="262"/>
                </a:lnTo>
                <a:lnTo>
                  <a:pt x="406" y="226"/>
                </a:lnTo>
                <a:lnTo>
                  <a:pt x="404" y="190"/>
                </a:lnTo>
                <a:lnTo>
                  <a:pt x="395" y="157"/>
                </a:lnTo>
                <a:lnTo>
                  <a:pt x="377" y="126"/>
                </a:lnTo>
                <a:lnTo>
                  <a:pt x="354" y="98"/>
                </a:lnTo>
                <a:lnTo>
                  <a:pt x="328" y="75"/>
                </a:lnTo>
                <a:lnTo>
                  <a:pt x="297" y="59"/>
                </a:lnTo>
                <a:lnTo>
                  <a:pt x="264" y="48"/>
                </a:lnTo>
                <a:lnTo>
                  <a:pt x="230" y="46"/>
                </a:lnTo>
                <a:lnTo>
                  <a:pt x="230" y="0"/>
                </a:lnTo>
                <a:lnTo>
                  <a:pt x="230" y="0"/>
                </a:lnTo>
                <a:close/>
                <a:moveTo>
                  <a:pt x="0" y="0"/>
                </a:moveTo>
                <a:lnTo>
                  <a:pt x="159" y="0"/>
                </a:lnTo>
                <a:lnTo>
                  <a:pt x="96" y="63"/>
                </a:lnTo>
                <a:lnTo>
                  <a:pt x="241" y="211"/>
                </a:lnTo>
                <a:lnTo>
                  <a:pt x="211" y="241"/>
                </a:lnTo>
                <a:lnTo>
                  <a:pt x="63" y="96"/>
                </a:lnTo>
                <a:lnTo>
                  <a:pt x="0" y="159"/>
                </a:lnTo>
                <a:lnTo>
                  <a:pt x="0" y="0"/>
                </a:lnTo>
                <a:lnTo>
                  <a:pt x="0" y="0"/>
                </a:lnTo>
                <a:close/>
              </a:path>
            </a:pathLst>
          </a:custGeom>
          <a:solidFill>
            <a:schemeClr val="tx1">
              <a:lumMod val="75000"/>
              <a:lumOff val="25000"/>
            </a:schemeClr>
          </a:solidFill>
          <a:ln>
            <a:noFill/>
          </a:ln>
        </p:spPr>
        <p:txBody>
          <a:bodyPr lIns="68580" tIns="34290" rIns="68580" bIns="34290"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5" name="矩形 14">
            <a:extLst>
              <a:ext uri="{FF2B5EF4-FFF2-40B4-BE49-F238E27FC236}">
                <a16:creationId xmlns:a16="http://schemas.microsoft.com/office/drawing/2014/main" id="{0A2E1DB4-02F7-4D71-8A77-7639889216DB}"/>
              </a:ext>
            </a:extLst>
          </p:cNvPr>
          <p:cNvSpPr/>
          <p:nvPr/>
        </p:nvSpPr>
        <p:spPr>
          <a:xfrm>
            <a:off x="0" y="633120"/>
            <a:ext cx="3771900" cy="9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a:extLst>
              <a:ext uri="{FF2B5EF4-FFF2-40B4-BE49-F238E27FC236}">
                <a16:creationId xmlns:a16="http://schemas.microsoft.com/office/drawing/2014/main" id="{5D923751-0B2D-4EC7-820F-570EE7BCB5B2}"/>
              </a:ext>
            </a:extLst>
          </p:cNvPr>
          <p:cNvSpPr/>
          <p:nvPr/>
        </p:nvSpPr>
        <p:spPr>
          <a:xfrm>
            <a:off x="8420100" y="6155787"/>
            <a:ext cx="3771900" cy="9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10470463"/>
      </p:ext>
    </p:extLst>
  </p:cSld>
  <p:clrMapOvr>
    <a:masterClrMapping/>
  </p:clrMapOvr>
  <p:transition spd="med" advTm="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500" fill="hold"/>
                                            <p:tgtEl>
                                              <p:spTgt spid="77"/>
                                            </p:tgtEl>
                                            <p:attrNameLst>
                                              <p:attrName>ppt_x</p:attrName>
                                            </p:attrNameLst>
                                          </p:cBhvr>
                                          <p:tavLst>
                                            <p:tav tm="0">
                                              <p:val>
                                                <p:strVal val="1+#ppt_w/2"/>
                                              </p:val>
                                            </p:tav>
                                            <p:tav tm="100000">
                                              <p:val>
                                                <p:strVal val="#ppt_x"/>
                                              </p:val>
                                            </p:tav>
                                          </p:tavLst>
                                        </p:anim>
                                        <p:anim calcmode="lin" valueType="num">
                                          <p:cBhvr additive="base">
                                            <p:cTn id="12" dur="500" fill="hold"/>
                                            <p:tgtEl>
                                              <p:spTgt spid="7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0" presetClass="entr" presetSubtype="0" decel="100000"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750" fill="hold"/>
                                            <p:tgtEl>
                                              <p:spTgt spid="40"/>
                                            </p:tgtEl>
                                            <p:attrNameLst>
                                              <p:attrName>ppt_w</p:attrName>
                                            </p:attrNameLst>
                                          </p:cBhvr>
                                          <p:tavLst>
                                            <p:tav tm="0">
                                              <p:val>
                                                <p:strVal val="#ppt_w+.3"/>
                                              </p:val>
                                            </p:tav>
                                            <p:tav tm="100000">
                                              <p:val>
                                                <p:strVal val="#ppt_w"/>
                                              </p:val>
                                            </p:tav>
                                          </p:tavLst>
                                        </p:anim>
                                        <p:anim calcmode="lin" valueType="num">
                                          <p:cBhvr>
                                            <p:cTn id="22" dur="750" fill="hold"/>
                                            <p:tgtEl>
                                              <p:spTgt spid="40"/>
                                            </p:tgtEl>
                                            <p:attrNameLst>
                                              <p:attrName>ppt_h</p:attrName>
                                            </p:attrNameLst>
                                          </p:cBhvr>
                                          <p:tavLst>
                                            <p:tav tm="0">
                                              <p:val>
                                                <p:strVal val="#ppt_h"/>
                                              </p:val>
                                            </p:tav>
                                            <p:tav tm="100000">
                                              <p:val>
                                                <p:strVal val="#ppt_h"/>
                                              </p:val>
                                            </p:tav>
                                          </p:tavLst>
                                        </p:anim>
                                        <p:animEffect transition="in" filter="fade">
                                          <p:cBhvr>
                                            <p:cTn id="23" dur="750"/>
                                            <p:tgtEl>
                                              <p:spTgt spid="40"/>
                                            </p:tgtEl>
                                          </p:cBhvr>
                                        </p:animEffect>
                                      </p:childTnLst>
                                    </p:cTn>
                                  </p:par>
                                  <p:par>
                                    <p:cTn id="24" presetID="2" presetClass="entr" presetSubtype="8" accel="42000" fill="hold" nodeType="withEffect" p14:presetBounceEnd="40000">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14:bounceEnd="40000">
                                          <p:cBhvr additive="base">
                                            <p:cTn id="26" dur="5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27" dur="500" fill="hold"/>
                                            <p:tgtEl>
                                              <p:spTgt spid="41"/>
                                            </p:tgtEl>
                                            <p:attrNameLst>
                                              <p:attrName>ppt_y</p:attrName>
                                            </p:attrNameLst>
                                          </p:cBhvr>
                                          <p:tavLst>
                                            <p:tav tm="0">
                                              <p:val>
                                                <p:strVal val="#ppt_y"/>
                                              </p:val>
                                            </p:tav>
                                            <p:tav tm="100000">
                                              <p:val>
                                                <p:strVal val="#ppt_y"/>
                                              </p:val>
                                            </p:tav>
                                          </p:tavLst>
                                        </p:anim>
                                      </p:childTnLst>
                                    </p:cTn>
                                  </p:par>
                                  <p:par>
                                    <p:cTn id="28" presetID="49" presetClass="entr" presetSubtype="0" decel="100000"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500" fill="hold"/>
                                            <p:tgtEl>
                                              <p:spTgt spid="58"/>
                                            </p:tgtEl>
                                            <p:attrNameLst>
                                              <p:attrName>ppt_w</p:attrName>
                                            </p:attrNameLst>
                                          </p:cBhvr>
                                          <p:tavLst>
                                            <p:tav tm="0">
                                              <p:val>
                                                <p:fltVal val="0"/>
                                              </p:val>
                                            </p:tav>
                                            <p:tav tm="100000">
                                              <p:val>
                                                <p:strVal val="#ppt_w"/>
                                              </p:val>
                                            </p:tav>
                                          </p:tavLst>
                                        </p:anim>
                                        <p:anim calcmode="lin" valueType="num">
                                          <p:cBhvr>
                                            <p:cTn id="31" dur="500" fill="hold"/>
                                            <p:tgtEl>
                                              <p:spTgt spid="58"/>
                                            </p:tgtEl>
                                            <p:attrNameLst>
                                              <p:attrName>ppt_h</p:attrName>
                                            </p:attrNameLst>
                                          </p:cBhvr>
                                          <p:tavLst>
                                            <p:tav tm="0">
                                              <p:val>
                                                <p:fltVal val="0"/>
                                              </p:val>
                                            </p:tav>
                                            <p:tav tm="100000">
                                              <p:val>
                                                <p:strVal val="#ppt_h"/>
                                              </p:val>
                                            </p:tav>
                                          </p:tavLst>
                                        </p:anim>
                                        <p:anim calcmode="lin" valueType="num">
                                          <p:cBhvr>
                                            <p:cTn id="32" dur="500" fill="hold"/>
                                            <p:tgtEl>
                                              <p:spTgt spid="58"/>
                                            </p:tgtEl>
                                            <p:attrNameLst>
                                              <p:attrName>style.rotation</p:attrName>
                                            </p:attrNameLst>
                                          </p:cBhvr>
                                          <p:tavLst>
                                            <p:tav tm="0">
                                              <p:val>
                                                <p:fltVal val="360"/>
                                              </p:val>
                                            </p:tav>
                                            <p:tav tm="100000">
                                              <p:val>
                                                <p:fltVal val="0"/>
                                              </p:val>
                                            </p:tav>
                                          </p:tavLst>
                                        </p:anim>
                                        <p:animEffect transition="in" filter="fade">
                                          <p:cBhvr>
                                            <p:cTn id="33" dur="500"/>
                                            <p:tgtEl>
                                              <p:spTgt spid="58"/>
                                            </p:tgtEl>
                                          </p:cBhvr>
                                        </p:animEffect>
                                      </p:childTnLst>
                                    </p:cTn>
                                  </p:par>
                                </p:childTnLst>
                              </p:cTn>
                            </p:par>
                            <p:par>
                              <p:cTn id="34" fill="hold">
                                <p:stCondLst>
                                  <p:cond delay="1750"/>
                                </p:stCondLst>
                                <p:childTnLst>
                                  <p:par>
                                    <p:cTn id="35" presetID="2" presetClass="entr" presetSubtype="2" accel="40000" fill="hold" grpId="0" nodeType="afterEffect" p14:presetBounceEnd="36000">
                                      <p:stCondLst>
                                        <p:cond delay="0"/>
                                      </p:stCondLst>
                                      <p:childTnLst>
                                        <p:set>
                                          <p:cBhvr>
                                            <p:cTn id="36" dur="1" fill="hold">
                                              <p:stCondLst>
                                                <p:cond delay="0"/>
                                              </p:stCondLst>
                                            </p:cTn>
                                            <p:tgtEl>
                                              <p:spTgt spid="42">
                                                <p:txEl>
                                                  <p:pRg st="0" end="0"/>
                                                </p:txEl>
                                              </p:spTgt>
                                            </p:tgtEl>
                                            <p:attrNameLst>
                                              <p:attrName>style.visibility</p:attrName>
                                            </p:attrNameLst>
                                          </p:cBhvr>
                                          <p:to>
                                            <p:strVal val="visible"/>
                                          </p:to>
                                        </p:set>
                                        <p:anim calcmode="lin" valueType="num" p14:bounceEnd="36000">
                                          <p:cBhvr additive="base">
                                            <p:cTn id="37" dur="500" fill="hold"/>
                                            <p:tgtEl>
                                              <p:spTgt spid="42">
                                                <p:txEl>
                                                  <p:pRg st="0" end="0"/>
                                                </p:txEl>
                                              </p:spTgt>
                                            </p:tgtEl>
                                            <p:attrNameLst>
                                              <p:attrName>ppt_x</p:attrName>
                                            </p:attrNameLst>
                                          </p:cBhvr>
                                          <p:tavLst>
                                            <p:tav tm="0">
                                              <p:val>
                                                <p:strVal val="1+#ppt_w/2"/>
                                              </p:val>
                                            </p:tav>
                                            <p:tav tm="100000">
                                              <p:val>
                                                <p:strVal val="#ppt_x"/>
                                              </p:val>
                                            </p:tav>
                                          </p:tavLst>
                                        </p:anim>
                                        <p:anim calcmode="lin" valueType="num" p14:bounceEnd="36000">
                                          <p:cBhvr additive="base">
                                            <p:cTn id="38" dur="500" fill="hold"/>
                                            <p:tgtEl>
                                              <p:spTgt spid="42">
                                                <p:txEl>
                                                  <p:pRg st="0" end="0"/>
                                                </p:txEl>
                                              </p:spTgt>
                                            </p:tgtEl>
                                            <p:attrNameLst>
                                              <p:attrName>ppt_y</p:attrName>
                                            </p:attrNameLst>
                                          </p:cBhvr>
                                          <p:tavLst>
                                            <p:tav tm="0">
                                              <p:val>
                                                <p:strVal val="#ppt_y"/>
                                              </p:val>
                                            </p:tav>
                                            <p:tav tm="100000">
                                              <p:val>
                                                <p:strVal val="#ppt_y"/>
                                              </p:val>
                                            </p:tav>
                                          </p:tavLst>
                                        </p:anim>
                                      </p:childTnLst>
                                    </p:cTn>
                                  </p:par>
                                </p:childTnLst>
                              </p:cTn>
                            </p:par>
                            <p:par>
                              <p:cTn id="39" fill="hold">
                                <p:stCondLst>
                                  <p:cond delay="2250"/>
                                </p:stCondLst>
                                <p:childTnLst>
                                  <p:par>
                                    <p:cTn id="40" presetID="22" presetClass="entr" presetSubtype="1"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up)">
                                          <p:cBhvr>
                                            <p:cTn id="4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2" grpId="0" uiExpand="1" build="p"/>
          <p:bldP spid="43" grpId="0"/>
          <p:bldP spid="58" grpId="0" animBg="1"/>
          <p:bldP spid="15" grpId="0" animBg="1"/>
          <p:bldP spid="7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500" fill="hold"/>
                                            <p:tgtEl>
                                              <p:spTgt spid="77"/>
                                            </p:tgtEl>
                                            <p:attrNameLst>
                                              <p:attrName>ppt_x</p:attrName>
                                            </p:attrNameLst>
                                          </p:cBhvr>
                                          <p:tavLst>
                                            <p:tav tm="0">
                                              <p:val>
                                                <p:strVal val="1+#ppt_w/2"/>
                                              </p:val>
                                            </p:tav>
                                            <p:tav tm="100000">
                                              <p:val>
                                                <p:strVal val="#ppt_x"/>
                                              </p:val>
                                            </p:tav>
                                          </p:tavLst>
                                        </p:anim>
                                        <p:anim calcmode="lin" valueType="num">
                                          <p:cBhvr additive="base">
                                            <p:cTn id="12" dur="500" fill="hold"/>
                                            <p:tgtEl>
                                              <p:spTgt spid="7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0" presetClass="entr" presetSubtype="0" decel="100000"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750" fill="hold"/>
                                            <p:tgtEl>
                                              <p:spTgt spid="40"/>
                                            </p:tgtEl>
                                            <p:attrNameLst>
                                              <p:attrName>ppt_w</p:attrName>
                                            </p:attrNameLst>
                                          </p:cBhvr>
                                          <p:tavLst>
                                            <p:tav tm="0">
                                              <p:val>
                                                <p:strVal val="#ppt_w+.3"/>
                                              </p:val>
                                            </p:tav>
                                            <p:tav tm="100000">
                                              <p:val>
                                                <p:strVal val="#ppt_w"/>
                                              </p:val>
                                            </p:tav>
                                          </p:tavLst>
                                        </p:anim>
                                        <p:anim calcmode="lin" valueType="num">
                                          <p:cBhvr>
                                            <p:cTn id="22" dur="750" fill="hold"/>
                                            <p:tgtEl>
                                              <p:spTgt spid="40"/>
                                            </p:tgtEl>
                                            <p:attrNameLst>
                                              <p:attrName>ppt_h</p:attrName>
                                            </p:attrNameLst>
                                          </p:cBhvr>
                                          <p:tavLst>
                                            <p:tav tm="0">
                                              <p:val>
                                                <p:strVal val="#ppt_h"/>
                                              </p:val>
                                            </p:tav>
                                            <p:tav tm="100000">
                                              <p:val>
                                                <p:strVal val="#ppt_h"/>
                                              </p:val>
                                            </p:tav>
                                          </p:tavLst>
                                        </p:anim>
                                        <p:animEffect transition="in" filter="fade">
                                          <p:cBhvr>
                                            <p:cTn id="23" dur="750"/>
                                            <p:tgtEl>
                                              <p:spTgt spid="40"/>
                                            </p:tgtEl>
                                          </p:cBhvr>
                                        </p:animEffect>
                                      </p:childTnLst>
                                    </p:cTn>
                                  </p:par>
                                  <p:par>
                                    <p:cTn id="24" presetID="2" presetClass="entr" presetSubtype="8" accel="42000" fill="hold" nodeType="with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0-#ppt_w/2"/>
                                              </p:val>
                                            </p:tav>
                                            <p:tav tm="100000">
                                              <p:val>
                                                <p:strVal val="#ppt_x"/>
                                              </p:val>
                                            </p:tav>
                                          </p:tavLst>
                                        </p:anim>
                                        <p:anim calcmode="lin" valueType="num">
                                          <p:cBhvr additive="base">
                                            <p:cTn id="27" dur="500" fill="hold"/>
                                            <p:tgtEl>
                                              <p:spTgt spid="41"/>
                                            </p:tgtEl>
                                            <p:attrNameLst>
                                              <p:attrName>ppt_y</p:attrName>
                                            </p:attrNameLst>
                                          </p:cBhvr>
                                          <p:tavLst>
                                            <p:tav tm="0">
                                              <p:val>
                                                <p:strVal val="#ppt_y"/>
                                              </p:val>
                                            </p:tav>
                                            <p:tav tm="100000">
                                              <p:val>
                                                <p:strVal val="#ppt_y"/>
                                              </p:val>
                                            </p:tav>
                                          </p:tavLst>
                                        </p:anim>
                                      </p:childTnLst>
                                    </p:cTn>
                                  </p:par>
                                  <p:par>
                                    <p:cTn id="28" presetID="49" presetClass="entr" presetSubtype="0" decel="100000"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500" fill="hold"/>
                                            <p:tgtEl>
                                              <p:spTgt spid="58"/>
                                            </p:tgtEl>
                                            <p:attrNameLst>
                                              <p:attrName>ppt_w</p:attrName>
                                            </p:attrNameLst>
                                          </p:cBhvr>
                                          <p:tavLst>
                                            <p:tav tm="0">
                                              <p:val>
                                                <p:fltVal val="0"/>
                                              </p:val>
                                            </p:tav>
                                            <p:tav tm="100000">
                                              <p:val>
                                                <p:strVal val="#ppt_w"/>
                                              </p:val>
                                            </p:tav>
                                          </p:tavLst>
                                        </p:anim>
                                        <p:anim calcmode="lin" valueType="num">
                                          <p:cBhvr>
                                            <p:cTn id="31" dur="500" fill="hold"/>
                                            <p:tgtEl>
                                              <p:spTgt spid="58"/>
                                            </p:tgtEl>
                                            <p:attrNameLst>
                                              <p:attrName>ppt_h</p:attrName>
                                            </p:attrNameLst>
                                          </p:cBhvr>
                                          <p:tavLst>
                                            <p:tav tm="0">
                                              <p:val>
                                                <p:fltVal val="0"/>
                                              </p:val>
                                            </p:tav>
                                            <p:tav tm="100000">
                                              <p:val>
                                                <p:strVal val="#ppt_h"/>
                                              </p:val>
                                            </p:tav>
                                          </p:tavLst>
                                        </p:anim>
                                        <p:anim calcmode="lin" valueType="num">
                                          <p:cBhvr>
                                            <p:cTn id="32" dur="500" fill="hold"/>
                                            <p:tgtEl>
                                              <p:spTgt spid="58"/>
                                            </p:tgtEl>
                                            <p:attrNameLst>
                                              <p:attrName>style.rotation</p:attrName>
                                            </p:attrNameLst>
                                          </p:cBhvr>
                                          <p:tavLst>
                                            <p:tav tm="0">
                                              <p:val>
                                                <p:fltVal val="360"/>
                                              </p:val>
                                            </p:tav>
                                            <p:tav tm="100000">
                                              <p:val>
                                                <p:fltVal val="0"/>
                                              </p:val>
                                            </p:tav>
                                          </p:tavLst>
                                        </p:anim>
                                        <p:animEffect transition="in" filter="fade">
                                          <p:cBhvr>
                                            <p:cTn id="33" dur="500"/>
                                            <p:tgtEl>
                                              <p:spTgt spid="58"/>
                                            </p:tgtEl>
                                          </p:cBhvr>
                                        </p:animEffect>
                                      </p:childTnLst>
                                    </p:cTn>
                                  </p:par>
                                </p:childTnLst>
                              </p:cTn>
                            </p:par>
                            <p:par>
                              <p:cTn id="34" fill="hold">
                                <p:stCondLst>
                                  <p:cond delay="1750"/>
                                </p:stCondLst>
                                <p:childTnLst>
                                  <p:par>
                                    <p:cTn id="35" presetID="2" presetClass="entr" presetSubtype="2" accel="40000" fill="hold" grpId="0" nodeType="afterEffect">
                                      <p:stCondLst>
                                        <p:cond delay="0"/>
                                      </p:stCondLst>
                                      <p:childTnLst>
                                        <p:set>
                                          <p:cBhvr>
                                            <p:cTn id="36" dur="1" fill="hold">
                                              <p:stCondLst>
                                                <p:cond delay="0"/>
                                              </p:stCondLst>
                                            </p:cTn>
                                            <p:tgtEl>
                                              <p:spTgt spid="42">
                                                <p:txEl>
                                                  <p:pRg st="0" end="0"/>
                                                </p:txEl>
                                              </p:spTgt>
                                            </p:tgtEl>
                                            <p:attrNameLst>
                                              <p:attrName>style.visibility</p:attrName>
                                            </p:attrNameLst>
                                          </p:cBhvr>
                                          <p:to>
                                            <p:strVal val="visible"/>
                                          </p:to>
                                        </p:set>
                                        <p:anim calcmode="lin" valueType="num">
                                          <p:cBhvr additive="base">
                                            <p:cTn id="37" dur="500" fill="hold"/>
                                            <p:tgtEl>
                                              <p:spTgt spid="42">
                                                <p:txEl>
                                                  <p:pRg st="0" end="0"/>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2">
                                                <p:txEl>
                                                  <p:pRg st="0" end="0"/>
                                                </p:txEl>
                                              </p:spTgt>
                                            </p:tgtEl>
                                            <p:attrNameLst>
                                              <p:attrName>ppt_y</p:attrName>
                                            </p:attrNameLst>
                                          </p:cBhvr>
                                          <p:tavLst>
                                            <p:tav tm="0">
                                              <p:val>
                                                <p:strVal val="#ppt_y"/>
                                              </p:val>
                                            </p:tav>
                                            <p:tav tm="100000">
                                              <p:val>
                                                <p:strVal val="#ppt_y"/>
                                              </p:val>
                                            </p:tav>
                                          </p:tavLst>
                                        </p:anim>
                                      </p:childTnLst>
                                    </p:cTn>
                                  </p:par>
                                </p:childTnLst>
                              </p:cTn>
                            </p:par>
                            <p:par>
                              <p:cTn id="39" fill="hold">
                                <p:stCondLst>
                                  <p:cond delay="2250"/>
                                </p:stCondLst>
                                <p:childTnLst>
                                  <p:par>
                                    <p:cTn id="40" presetID="22" presetClass="entr" presetSubtype="1"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up)">
                                          <p:cBhvr>
                                            <p:cTn id="4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2" grpId="0" uiExpand="1" build="p"/>
          <p:bldP spid="43" grpId="0"/>
          <p:bldP spid="58" grpId="0" animBg="1"/>
          <p:bldP spid="15" grpId="0" animBg="1"/>
          <p:bldP spid="77"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04_Portfolio Square.jpg"/>
          <p:cNvPicPr/>
          <p:nvPr/>
        </p:nvPicPr>
        <p:blipFill>
          <a:blip r:embed="rId4">
            <a:extLst>
              <a:ext uri="{28A0092B-C50C-407E-A947-70E740481C1C}">
                <a14:useLocalDpi xmlns:a14="http://schemas.microsoft.com/office/drawing/2010/main" val="0"/>
              </a:ext>
            </a:extLst>
          </a:blip>
          <a:stretch>
            <a:fillRect/>
          </a:stretch>
        </p:blipFill>
        <p:spPr>
          <a:xfrm>
            <a:off x="0" y="3790129"/>
            <a:ext cx="2455781" cy="2434404"/>
          </a:xfrm>
          <a:prstGeom prst="rect">
            <a:avLst/>
          </a:prstGeom>
          <a:ln w="12700">
            <a:miter lim="400000"/>
          </a:ln>
        </p:spPr>
      </p:pic>
      <p:pic>
        <p:nvPicPr>
          <p:cNvPr id="46" name="04_Portfolio Square.jpg"/>
          <p:cNvPicPr/>
          <p:nvPr/>
        </p:nvPicPr>
        <p:blipFill>
          <a:blip r:embed="rId5">
            <a:extLst>
              <a:ext uri="{28A0092B-C50C-407E-A947-70E740481C1C}">
                <a14:useLocalDpi xmlns:a14="http://schemas.microsoft.com/office/drawing/2010/main" val="0"/>
              </a:ext>
            </a:extLst>
          </a:blip>
          <a:stretch>
            <a:fillRect/>
          </a:stretch>
        </p:blipFill>
        <p:spPr>
          <a:xfrm>
            <a:off x="4872969" y="3790128"/>
            <a:ext cx="2449415" cy="2449474"/>
          </a:xfrm>
          <a:prstGeom prst="rect">
            <a:avLst/>
          </a:prstGeom>
          <a:ln w="12700">
            <a:miter lim="400000"/>
          </a:ln>
        </p:spPr>
      </p:pic>
      <p:pic>
        <p:nvPicPr>
          <p:cNvPr id="47" name="04_Portfolio Square.jpg"/>
          <p:cNvPicPr/>
          <p:nvPr/>
        </p:nvPicPr>
        <p:blipFill>
          <a:blip r:embed="rId6">
            <a:extLst>
              <a:ext uri="{28A0092B-C50C-407E-A947-70E740481C1C}">
                <a14:useLocalDpi xmlns:a14="http://schemas.microsoft.com/office/drawing/2010/main" val="0"/>
              </a:ext>
            </a:extLst>
          </a:blip>
          <a:stretch>
            <a:fillRect/>
          </a:stretch>
        </p:blipFill>
        <p:spPr>
          <a:xfrm>
            <a:off x="7322385" y="1364445"/>
            <a:ext cx="4869615" cy="4049951"/>
          </a:xfrm>
          <a:prstGeom prst="rect">
            <a:avLst/>
          </a:prstGeom>
          <a:ln w="12700">
            <a:miter lim="400000"/>
          </a:ln>
        </p:spPr>
      </p:pic>
      <p:pic>
        <p:nvPicPr>
          <p:cNvPr id="49" name="04_Portfolio Square.jpg"/>
          <p:cNvPicPr/>
          <p:nvPr/>
        </p:nvPicPr>
        <p:blipFill>
          <a:blip r:embed="rId7">
            <a:extLst>
              <a:ext uri="{28A0092B-C50C-407E-A947-70E740481C1C}">
                <a14:useLocalDpi xmlns:a14="http://schemas.microsoft.com/office/drawing/2010/main" val="0"/>
              </a:ext>
            </a:extLst>
          </a:blip>
          <a:stretch>
            <a:fillRect/>
          </a:stretch>
        </p:blipFill>
        <p:spPr>
          <a:xfrm>
            <a:off x="2439522" y="1364445"/>
            <a:ext cx="2433386" cy="2403072"/>
          </a:xfrm>
          <a:prstGeom prst="rect">
            <a:avLst/>
          </a:prstGeom>
          <a:ln w="12700">
            <a:miter lim="400000"/>
          </a:ln>
        </p:spPr>
      </p:pic>
      <p:grpSp>
        <p:nvGrpSpPr>
          <p:cNvPr id="3" name="组合 2"/>
          <p:cNvGrpSpPr/>
          <p:nvPr/>
        </p:nvGrpSpPr>
        <p:grpSpPr>
          <a:xfrm>
            <a:off x="-22043" y="1341834"/>
            <a:ext cx="2461565" cy="2621991"/>
            <a:chOff x="-22043" y="1341834"/>
            <a:chExt cx="2461565" cy="2621991"/>
          </a:xfrm>
        </p:grpSpPr>
        <p:sp>
          <p:nvSpPr>
            <p:cNvPr id="48" name="Shape 8101"/>
            <p:cNvSpPr/>
            <p:nvPr/>
          </p:nvSpPr>
          <p:spPr>
            <a:xfrm>
              <a:off x="-22043" y="1341834"/>
              <a:ext cx="2461565" cy="26219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0179"/>
                  </a:lnTo>
                  <a:lnTo>
                    <a:pt x="8995" y="20179"/>
                  </a:lnTo>
                  <a:lnTo>
                    <a:pt x="10096" y="21600"/>
                  </a:lnTo>
                  <a:lnTo>
                    <a:pt x="11196" y="20179"/>
                  </a:lnTo>
                  <a:lnTo>
                    <a:pt x="21600" y="20179"/>
                  </a:lnTo>
                  <a:lnTo>
                    <a:pt x="21600" y="0"/>
                  </a:lnTo>
                  <a:lnTo>
                    <a:pt x="0" y="0"/>
                  </a:lnTo>
                  <a:close/>
                </a:path>
              </a:pathLst>
            </a:custGeom>
            <a:solidFill>
              <a:schemeClr val="tx1">
                <a:lumMod val="65000"/>
                <a:lumOff val="35000"/>
              </a:schemeClr>
            </a:solidFill>
            <a:ln w="12700">
              <a:miter lim="400000"/>
            </a:ln>
          </p:spPr>
          <p:txBody>
            <a:bodyPr lIns="0" tIns="0" rIns="0" bIns="0" anchor="ctr"/>
            <a:lstStyle/>
            <a:p>
              <a:pPr lvl="0">
                <a:defRPr sz="3200"/>
              </a:pPr>
              <a:endParaRPr sz="2800"/>
            </a:p>
          </p:txBody>
        </p:sp>
        <p:sp>
          <p:nvSpPr>
            <p:cNvPr id="51" name="Shape 8104"/>
            <p:cNvSpPr/>
            <p:nvPr/>
          </p:nvSpPr>
          <p:spPr>
            <a:xfrm>
              <a:off x="334230" y="1958281"/>
              <a:ext cx="1862870" cy="1200329"/>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lvl="0">
                <a:lnSpc>
                  <a:spcPct val="130000"/>
                </a:lnSpc>
                <a:defRPr sz="1800"/>
              </a:pPr>
              <a:r>
                <a:rPr dirty="0">
                  <a:solidFill>
                    <a:srgbClr val="FFFFFF"/>
                  </a:solidFill>
                  <a:ea typeface="Roboto Bold"/>
                  <a:cs typeface="Roboto Bold"/>
                  <a:sym typeface="Roboto Bold"/>
                </a:rPr>
                <a:t>Image 01</a:t>
              </a:r>
            </a:p>
            <a:p>
              <a:pPr lvl="0">
                <a:lnSpc>
                  <a:spcPct val="130000"/>
                </a:lnSpc>
                <a:defRPr sz="1800"/>
              </a:pPr>
              <a:r>
                <a:rPr sz="1400" dirty="0" err="1">
                  <a:solidFill>
                    <a:srgbClr val="FFFFFF"/>
                  </a:solidFill>
                  <a:ea typeface="Roboto Regular"/>
                  <a:cs typeface="Roboto Regular"/>
                  <a:sym typeface="Roboto Regular"/>
                </a:rPr>
                <a:t>Lorem</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ipsum</a:t>
              </a:r>
              <a:r>
                <a:rPr sz="1400" dirty="0">
                  <a:solidFill>
                    <a:srgbClr val="FFFFFF"/>
                  </a:solidFill>
                  <a:ea typeface="Roboto Regular"/>
                  <a:cs typeface="Roboto Regular"/>
                  <a:sym typeface="Roboto Regular"/>
                </a:rPr>
                <a:t> dolor sit </a:t>
              </a:r>
              <a:r>
                <a:rPr sz="1400" dirty="0" err="1">
                  <a:solidFill>
                    <a:srgbClr val="FFFFFF"/>
                  </a:solidFill>
                  <a:ea typeface="Roboto Regular"/>
                  <a:cs typeface="Roboto Regular"/>
                  <a:sym typeface="Roboto Regular"/>
                </a:rPr>
                <a:t>amet</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consectetuer</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adipiscing</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elit</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sed</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diam</a:t>
              </a:r>
              <a:endParaRPr sz="1400" dirty="0">
                <a:solidFill>
                  <a:srgbClr val="FFFFFF"/>
                </a:solidFill>
                <a:ea typeface="Roboto Regular"/>
                <a:cs typeface="Roboto Regular"/>
                <a:sym typeface="Roboto Regular"/>
              </a:endParaRPr>
            </a:p>
          </p:txBody>
        </p:sp>
      </p:grpSp>
      <p:grpSp>
        <p:nvGrpSpPr>
          <p:cNvPr id="5" name="组合 4"/>
          <p:cNvGrpSpPr/>
          <p:nvPr/>
        </p:nvGrpSpPr>
        <p:grpSpPr>
          <a:xfrm>
            <a:off x="4872939" y="1341834"/>
            <a:ext cx="2449479" cy="2621991"/>
            <a:chOff x="4872939" y="1341834"/>
            <a:chExt cx="2449479" cy="2621991"/>
          </a:xfrm>
        </p:grpSpPr>
        <p:sp>
          <p:nvSpPr>
            <p:cNvPr id="50" name="Shape 8103"/>
            <p:cNvSpPr/>
            <p:nvPr/>
          </p:nvSpPr>
          <p:spPr>
            <a:xfrm>
              <a:off x="4872939" y="1341834"/>
              <a:ext cx="2449479" cy="26219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0179"/>
                  </a:lnTo>
                  <a:lnTo>
                    <a:pt x="9699" y="20179"/>
                  </a:lnTo>
                  <a:lnTo>
                    <a:pt x="10801" y="21600"/>
                  </a:lnTo>
                  <a:lnTo>
                    <a:pt x="11901" y="20179"/>
                  </a:lnTo>
                  <a:lnTo>
                    <a:pt x="21600" y="20179"/>
                  </a:lnTo>
                  <a:lnTo>
                    <a:pt x="21600" y="0"/>
                  </a:lnTo>
                  <a:lnTo>
                    <a:pt x="0" y="0"/>
                  </a:lnTo>
                  <a:close/>
                </a:path>
              </a:pathLst>
            </a:custGeom>
            <a:solidFill>
              <a:schemeClr val="tx1">
                <a:lumMod val="65000"/>
                <a:lumOff val="35000"/>
              </a:schemeClr>
            </a:solidFill>
            <a:ln w="12700">
              <a:miter lim="400000"/>
            </a:ln>
          </p:spPr>
          <p:txBody>
            <a:bodyPr lIns="0" tIns="0" rIns="0" bIns="0" anchor="ctr"/>
            <a:lstStyle/>
            <a:p>
              <a:pPr lvl="0">
                <a:defRPr sz="3200"/>
              </a:pPr>
              <a:endParaRPr sz="2800"/>
            </a:p>
          </p:txBody>
        </p:sp>
        <p:sp>
          <p:nvSpPr>
            <p:cNvPr id="52" name="Shape 8105"/>
            <p:cNvSpPr/>
            <p:nvPr/>
          </p:nvSpPr>
          <p:spPr>
            <a:xfrm>
              <a:off x="5280791" y="1958281"/>
              <a:ext cx="1862870" cy="1200329"/>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lvl="0">
                <a:lnSpc>
                  <a:spcPct val="130000"/>
                </a:lnSpc>
                <a:defRPr sz="1800"/>
              </a:pPr>
              <a:r>
                <a:rPr dirty="0">
                  <a:solidFill>
                    <a:srgbClr val="FFFFFF"/>
                  </a:solidFill>
                  <a:ea typeface="Roboto Bold"/>
                  <a:cs typeface="Roboto Bold"/>
                  <a:sym typeface="Roboto Bold"/>
                </a:rPr>
                <a:t>Image 03</a:t>
              </a:r>
            </a:p>
            <a:p>
              <a:pPr lvl="0">
                <a:lnSpc>
                  <a:spcPct val="130000"/>
                </a:lnSpc>
                <a:defRPr sz="1800"/>
              </a:pPr>
              <a:r>
                <a:rPr sz="1400" dirty="0">
                  <a:solidFill>
                    <a:srgbClr val="FFFFFF"/>
                  </a:solidFill>
                  <a:ea typeface="Roboto Regular"/>
                  <a:cs typeface="Roboto Regular"/>
                  <a:sym typeface="Roboto Regular"/>
                </a:rPr>
                <a:t>Lorem ipsum dolor sit </a:t>
              </a:r>
              <a:r>
                <a:rPr sz="1400" dirty="0" err="1">
                  <a:solidFill>
                    <a:srgbClr val="FFFFFF"/>
                  </a:solidFill>
                  <a:ea typeface="Roboto Regular"/>
                  <a:cs typeface="Roboto Regular"/>
                  <a:sym typeface="Roboto Regular"/>
                </a:rPr>
                <a:t>amet</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consectetuer</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adipiscing</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elit</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sed</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diam</a:t>
              </a:r>
              <a:endParaRPr sz="1400" dirty="0">
                <a:solidFill>
                  <a:srgbClr val="FFFFFF"/>
                </a:solidFill>
                <a:ea typeface="Roboto Regular"/>
                <a:cs typeface="Roboto Regular"/>
                <a:sym typeface="Roboto Regular"/>
              </a:endParaRPr>
            </a:p>
          </p:txBody>
        </p:sp>
      </p:grpSp>
      <p:grpSp>
        <p:nvGrpSpPr>
          <p:cNvPr id="53" name="Group 8108"/>
          <p:cNvGrpSpPr/>
          <p:nvPr/>
        </p:nvGrpSpPr>
        <p:grpSpPr>
          <a:xfrm>
            <a:off x="7322384" y="5266053"/>
            <a:ext cx="4869616" cy="958484"/>
            <a:chOff x="32138" y="0"/>
            <a:chExt cx="9746466" cy="1918392"/>
          </a:xfrm>
        </p:grpSpPr>
        <p:sp>
          <p:nvSpPr>
            <p:cNvPr id="54" name="Shape 8106"/>
            <p:cNvSpPr/>
            <p:nvPr/>
          </p:nvSpPr>
          <p:spPr>
            <a:xfrm>
              <a:off x="32138" y="0"/>
              <a:ext cx="9746466" cy="1918392"/>
            </a:xfrm>
            <a:prstGeom prst="rect">
              <a:avLst/>
            </a:prstGeom>
            <a:solidFill>
              <a:srgbClr val="212830">
                <a:alpha val="78000"/>
              </a:srgbClr>
            </a:solidFill>
            <a:ln w="12700" cap="flat">
              <a:noFill/>
              <a:miter lim="400000"/>
            </a:ln>
            <a:effectLst/>
          </p:spPr>
          <p:txBody>
            <a:bodyPr wrap="square" lIns="0" tIns="0" rIns="0" bIns="0" numCol="1" anchor="ctr">
              <a:noAutofit/>
            </a:bodyPr>
            <a:lstStyle/>
            <a:p>
              <a:pPr lvl="0">
                <a:lnSpc>
                  <a:spcPct val="130000"/>
                </a:lnSpc>
                <a:defRPr sz="3200"/>
              </a:pPr>
              <a:endParaRPr sz="2800"/>
            </a:p>
          </p:txBody>
        </p:sp>
        <p:sp>
          <p:nvSpPr>
            <p:cNvPr id="55" name="Shape 8107"/>
            <p:cNvSpPr/>
            <p:nvPr/>
          </p:nvSpPr>
          <p:spPr>
            <a:xfrm>
              <a:off x="488807" y="145887"/>
              <a:ext cx="8883964" cy="1441464"/>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a:lnSpc>
                  <a:spcPct val="130000"/>
                </a:lnSpc>
              </a:pPr>
              <a:r>
                <a:rPr dirty="0">
                  <a:solidFill>
                    <a:srgbClr val="FFFFFF"/>
                  </a:solidFill>
                  <a:ea typeface="Roboto Bold"/>
                  <a:cs typeface="Roboto Bold"/>
                  <a:sym typeface="Roboto Bold"/>
                </a:rPr>
                <a:t>Image 04</a:t>
              </a:r>
            </a:p>
            <a:p>
              <a:pPr>
                <a:lnSpc>
                  <a:spcPct val="130000"/>
                </a:lnSpc>
              </a:pPr>
              <a:r>
                <a:rPr dirty="0">
                  <a:solidFill>
                    <a:srgbClr val="FFFFFF"/>
                  </a:solidFill>
                  <a:ea typeface="Roboto Bold"/>
                  <a:cs typeface="Roboto Bold"/>
                  <a:sym typeface="Roboto Regular"/>
                </a:rPr>
                <a:t>Lorem ipsum dolor sit </a:t>
              </a:r>
              <a:r>
                <a:rPr dirty="0" err="1">
                  <a:solidFill>
                    <a:srgbClr val="FFFFFF"/>
                  </a:solidFill>
                  <a:ea typeface="Roboto Bold"/>
                  <a:cs typeface="Roboto Bold"/>
                  <a:sym typeface="Roboto Regular"/>
                </a:rPr>
                <a:t>amet</a:t>
              </a:r>
              <a:r>
                <a:rPr dirty="0">
                  <a:solidFill>
                    <a:srgbClr val="FFFFFF"/>
                  </a:solidFill>
                  <a:ea typeface="Roboto Bold"/>
                  <a:cs typeface="Roboto Bold"/>
                  <a:sym typeface="Roboto Regular"/>
                </a:rPr>
                <a:t>, </a:t>
              </a:r>
              <a:r>
                <a:rPr dirty="0" err="1">
                  <a:solidFill>
                    <a:srgbClr val="FFFFFF"/>
                  </a:solidFill>
                  <a:ea typeface="Roboto Bold"/>
                  <a:cs typeface="Roboto Bold"/>
                  <a:sym typeface="Roboto Regular"/>
                </a:rPr>
                <a:t>consectetuer</a:t>
              </a:r>
              <a:r>
                <a:rPr dirty="0">
                  <a:solidFill>
                    <a:srgbClr val="FFFFFF"/>
                  </a:solidFill>
                  <a:ea typeface="Roboto Bold"/>
                  <a:cs typeface="Roboto Bold"/>
                  <a:sym typeface="Roboto Regular"/>
                </a:rPr>
                <a:t> </a:t>
              </a:r>
              <a:r>
                <a:rPr dirty="0" err="1">
                  <a:solidFill>
                    <a:srgbClr val="FFFFFF"/>
                  </a:solidFill>
                  <a:ea typeface="Roboto Bold"/>
                  <a:cs typeface="Roboto Bold"/>
                  <a:sym typeface="Roboto Regular"/>
                </a:rPr>
                <a:t>adi</a:t>
              </a:r>
              <a:r>
                <a:rPr dirty="0">
                  <a:solidFill>
                    <a:srgbClr val="FFFFFF"/>
                  </a:solidFill>
                  <a:ea typeface="Roboto Bold"/>
                  <a:cs typeface="Roboto Bold"/>
                  <a:sym typeface="Roboto Regular"/>
                </a:rPr>
                <a:t>.</a:t>
              </a:r>
            </a:p>
          </p:txBody>
        </p:sp>
      </p:grpSp>
      <p:grpSp>
        <p:nvGrpSpPr>
          <p:cNvPr id="4" name="组合 3"/>
          <p:cNvGrpSpPr/>
          <p:nvPr/>
        </p:nvGrpSpPr>
        <p:grpSpPr>
          <a:xfrm>
            <a:off x="2439522" y="3617611"/>
            <a:ext cx="2449677" cy="2606921"/>
            <a:chOff x="2439522" y="3617611"/>
            <a:chExt cx="2449677" cy="2606921"/>
          </a:xfrm>
        </p:grpSpPr>
        <p:sp>
          <p:nvSpPr>
            <p:cNvPr id="56" name="Shape 8109"/>
            <p:cNvSpPr/>
            <p:nvPr/>
          </p:nvSpPr>
          <p:spPr>
            <a:xfrm>
              <a:off x="2439522" y="3617611"/>
              <a:ext cx="2449677" cy="260692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9796" y="1305"/>
                  </a:lnTo>
                  <a:lnTo>
                    <a:pt x="0" y="1305"/>
                  </a:lnTo>
                  <a:lnTo>
                    <a:pt x="0" y="21600"/>
                  </a:lnTo>
                  <a:lnTo>
                    <a:pt x="21600" y="21600"/>
                  </a:lnTo>
                  <a:lnTo>
                    <a:pt x="21600" y="1305"/>
                  </a:lnTo>
                  <a:lnTo>
                    <a:pt x="11804" y="1305"/>
                  </a:lnTo>
                  <a:lnTo>
                    <a:pt x="10800" y="0"/>
                  </a:lnTo>
                  <a:close/>
                </a:path>
              </a:pathLst>
            </a:custGeom>
            <a:solidFill>
              <a:schemeClr val="tx1">
                <a:lumMod val="65000"/>
                <a:lumOff val="35000"/>
              </a:schemeClr>
            </a:solidFill>
            <a:ln w="12700">
              <a:miter lim="400000"/>
            </a:ln>
          </p:spPr>
          <p:txBody>
            <a:bodyPr lIns="0" tIns="0" rIns="0" bIns="0" anchor="ctr"/>
            <a:lstStyle/>
            <a:p>
              <a:pPr lvl="0">
                <a:defRPr sz="3200"/>
              </a:pPr>
              <a:endParaRPr sz="2800"/>
            </a:p>
          </p:txBody>
        </p:sp>
        <p:sp>
          <p:nvSpPr>
            <p:cNvPr id="57" name="Shape 8110"/>
            <p:cNvSpPr/>
            <p:nvPr/>
          </p:nvSpPr>
          <p:spPr>
            <a:xfrm>
              <a:off x="2807511" y="4395860"/>
              <a:ext cx="1862870" cy="1200329"/>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lvl="0">
                <a:lnSpc>
                  <a:spcPct val="130000"/>
                </a:lnSpc>
                <a:defRPr sz="1800"/>
              </a:pPr>
              <a:r>
                <a:rPr dirty="0">
                  <a:solidFill>
                    <a:srgbClr val="FFFFFF"/>
                  </a:solidFill>
                  <a:ea typeface="Roboto Bold"/>
                  <a:cs typeface="Roboto Bold"/>
                  <a:sym typeface="Roboto Bold"/>
                </a:rPr>
                <a:t>Image 02</a:t>
              </a:r>
            </a:p>
            <a:p>
              <a:pPr lvl="0">
                <a:lnSpc>
                  <a:spcPct val="130000"/>
                </a:lnSpc>
                <a:defRPr sz="1800"/>
              </a:pPr>
              <a:r>
                <a:rPr sz="1400" dirty="0">
                  <a:solidFill>
                    <a:srgbClr val="FFFFFF"/>
                  </a:solidFill>
                  <a:ea typeface="Roboto Regular"/>
                  <a:cs typeface="Roboto Regular"/>
                  <a:sym typeface="Roboto Regular"/>
                </a:rPr>
                <a:t>Lorem ipsum dolor sit </a:t>
              </a:r>
              <a:r>
                <a:rPr sz="1400" dirty="0" err="1">
                  <a:solidFill>
                    <a:srgbClr val="FFFFFF"/>
                  </a:solidFill>
                  <a:ea typeface="Roboto Regular"/>
                  <a:cs typeface="Roboto Regular"/>
                  <a:sym typeface="Roboto Regular"/>
                </a:rPr>
                <a:t>amet</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consectetuer</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adipiscing</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elit</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sed</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diam</a:t>
              </a:r>
              <a:endParaRPr sz="1400" dirty="0">
                <a:solidFill>
                  <a:srgbClr val="FFFFFF"/>
                </a:solidFill>
                <a:ea typeface="Roboto Regular"/>
                <a:cs typeface="Roboto Regular"/>
                <a:sym typeface="Roboto Regular"/>
              </a:endParaRPr>
            </a:p>
          </p:txBody>
        </p:sp>
      </p:grpSp>
      <p:sp>
        <p:nvSpPr>
          <p:cNvPr id="66" name="文本框 65"/>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FOUR</a:t>
            </a:r>
          </a:p>
        </p:txBody>
      </p:sp>
    </p:spTree>
    <p:extLst>
      <p:ext uri="{BB962C8B-B14F-4D97-AF65-F5344CB8AC3E}">
        <p14:creationId xmlns:p14="http://schemas.microsoft.com/office/powerpoint/2010/main" val="2176575852"/>
      </p:ext>
    </p:extLst>
  </p:cSld>
  <p:clrMapOvr>
    <a:masterClrMapping/>
  </p:clrMapOvr>
  <p:transition spd="slow" advTm="0">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ppt_x"/>
                                          </p:val>
                                        </p:tav>
                                        <p:tav tm="100000">
                                          <p:val>
                                            <p:strVal val="#ppt_x"/>
                                          </p:val>
                                        </p:tav>
                                      </p:tavLst>
                                    </p:anim>
                                    <p:anim calcmode="lin" valueType="num">
                                      <p:cBhvr additive="base">
                                        <p:cTn id="8" dur="500" fill="hold"/>
                                        <p:tgtEl>
                                          <p:spTgt spid="6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500" fill="hold"/>
                                        <p:tgtEl>
                                          <p:spTgt spid="47"/>
                                        </p:tgtEl>
                                        <p:attrNameLst>
                                          <p:attrName>ppt_x</p:attrName>
                                        </p:attrNameLst>
                                      </p:cBhvr>
                                      <p:tavLst>
                                        <p:tav tm="0">
                                          <p:val>
                                            <p:strVal val="1+#ppt_w/2"/>
                                          </p:val>
                                        </p:tav>
                                        <p:tav tm="100000">
                                          <p:val>
                                            <p:strVal val="#ppt_x"/>
                                          </p:val>
                                        </p:tav>
                                      </p:tavLst>
                                    </p:anim>
                                    <p:anim calcmode="lin" valueType="num">
                                      <p:cBhvr additive="base">
                                        <p:cTn id="13" dur="500" fill="hold"/>
                                        <p:tgtEl>
                                          <p:spTgt spid="4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wipe(down)">
                                      <p:cBhvr>
                                        <p:cTn id="17" dur="500"/>
                                        <p:tgtEl>
                                          <p:spTgt spid="53"/>
                                        </p:tgtEl>
                                      </p:cBhvr>
                                    </p:animEffect>
                                  </p:childTnLst>
                                </p:cTn>
                              </p:par>
                            </p:childTnLst>
                          </p:cTn>
                        </p:par>
                        <p:par>
                          <p:cTn id="18" fill="hold">
                            <p:stCondLst>
                              <p:cond delay="1500"/>
                            </p:stCondLst>
                            <p:childTnLst>
                              <p:par>
                                <p:cTn id="19" presetID="3" presetClass="entr" presetSubtype="10"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blinds(horizontal)">
                                      <p:cBhvr>
                                        <p:cTn id="21" dur="500"/>
                                        <p:tgtEl>
                                          <p:spTgt spid="46"/>
                                        </p:tgtEl>
                                      </p:cBhvr>
                                    </p:animEffect>
                                  </p:childTnLst>
                                </p:cTn>
                              </p:par>
                              <p:par>
                                <p:cTn id="22" presetID="3" presetClass="entr" presetSubtype="10" fill="hold" nodeType="withEffect">
                                  <p:stCondLst>
                                    <p:cond delay="250"/>
                                  </p:stCondLst>
                                  <p:childTnLst>
                                    <p:set>
                                      <p:cBhvr>
                                        <p:cTn id="23" dur="1" fill="hold">
                                          <p:stCondLst>
                                            <p:cond delay="0"/>
                                          </p:stCondLst>
                                        </p:cTn>
                                        <p:tgtEl>
                                          <p:spTgt spid="49"/>
                                        </p:tgtEl>
                                        <p:attrNameLst>
                                          <p:attrName>style.visibility</p:attrName>
                                        </p:attrNameLst>
                                      </p:cBhvr>
                                      <p:to>
                                        <p:strVal val="visible"/>
                                      </p:to>
                                    </p:set>
                                    <p:animEffect transition="in" filter="blinds(horizontal)">
                                      <p:cBhvr>
                                        <p:cTn id="24" dur="500"/>
                                        <p:tgtEl>
                                          <p:spTgt spid="49"/>
                                        </p:tgtEl>
                                      </p:cBhvr>
                                    </p:animEffect>
                                  </p:childTnLst>
                                </p:cTn>
                              </p:par>
                              <p:par>
                                <p:cTn id="25" presetID="3" presetClass="entr" presetSubtype="10" fill="hold" nodeType="withEffect">
                                  <p:stCondLst>
                                    <p:cond delay="500"/>
                                  </p:stCondLst>
                                  <p:childTnLst>
                                    <p:set>
                                      <p:cBhvr>
                                        <p:cTn id="26" dur="1" fill="hold">
                                          <p:stCondLst>
                                            <p:cond delay="0"/>
                                          </p:stCondLst>
                                        </p:cTn>
                                        <p:tgtEl>
                                          <p:spTgt spid="45"/>
                                        </p:tgtEl>
                                        <p:attrNameLst>
                                          <p:attrName>style.visibility</p:attrName>
                                        </p:attrNameLst>
                                      </p:cBhvr>
                                      <p:to>
                                        <p:strVal val="visible"/>
                                      </p:to>
                                    </p:set>
                                    <p:animEffect transition="in" filter="blinds(horizontal)">
                                      <p:cBhvr>
                                        <p:cTn id="27" dur="500"/>
                                        <p:tgtEl>
                                          <p:spTgt spid="45"/>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00"/>
                                        <p:tgtEl>
                                          <p:spTgt spid="5"/>
                                        </p:tgtEl>
                                      </p:cBhvr>
                                    </p:animEffect>
                                  </p:childTnLst>
                                </p:cTn>
                              </p:par>
                              <p:par>
                                <p:cTn id="32" presetID="22" presetClass="entr" presetSubtype="1" fill="hold" nodeType="withEffect">
                                  <p:stCondLst>
                                    <p:cond delay="25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par>
                                <p:cTn id="35" presetID="22" presetClass="entr" presetSubtype="4" fill="hold" nodeType="withEffect">
                                  <p:stCondLst>
                                    <p:cond delay="50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FIVE</a:t>
            </a:r>
          </a:p>
        </p:txBody>
      </p:sp>
      <p:grpSp>
        <p:nvGrpSpPr>
          <p:cNvPr id="17" name="组合 16"/>
          <p:cNvGrpSpPr/>
          <p:nvPr/>
        </p:nvGrpSpPr>
        <p:grpSpPr>
          <a:xfrm>
            <a:off x="645233" y="1977065"/>
            <a:ext cx="1909454" cy="2822122"/>
            <a:chOff x="543635" y="1977065"/>
            <a:chExt cx="1909454" cy="2822122"/>
          </a:xfrm>
        </p:grpSpPr>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675" y="1977065"/>
              <a:ext cx="1881414" cy="2822122"/>
            </a:xfrm>
            <a:prstGeom prst="rect">
              <a:avLst/>
            </a:prstGeom>
            <a:effectLst>
              <a:outerShdw blurRad="12700" dist="12700" dir="5400000" algn="t" rotWithShape="0">
                <a:prstClr val="black">
                  <a:alpha val="40000"/>
                </a:prstClr>
              </a:outerShdw>
            </a:effectLst>
          </p:spPr>
        </p:pic>
        <p:sp>
          <p:nvSpPr>
            <p:cNvPr id="13" name="矩形 12"/>
            <p:cNvSpPr/>
            <p:nvPr/>
          </p:nvSpPr>
          <p:spPr>
            <a:xfrm>
              <a:off x="543635" y="1977065"/>
              <a:ext cx="343048" cy="343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grpSp>
      <p:grpSp>
        <p:nvGrpSpPr>
          <p:cNvPr id="18" name="组合 17"/>
          <p:cNvGrpSpPr/>
          <p:nvPr/>
        </p:nvGrpSpPr>
        <p:grpSpPr>
          <a:xfrm>
            <a:off x="2638717" y="1274754"/>
            <a:ext cx="1885518" cy="2618878"/>
            <a:chOff x="2537119" y="1274754"/>
            <a:chExt cx="1885518" cy="2618878"/>
          </a:xfrm>
        </p:grpSpPr>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37119" y="1274754"/>
              <a:ext cx="1885518" cy="2618878"/>
            </a:xfrm>
            <a:prstGeom prst="rect">
              <a:avLst/>
            </a:prstGeom>
            <a:effectLst>
              <a:outerShdw blurRad="12700" dist="12700" dir="5400000" algn="t" rotWithShape="0">
                <a:prstClr val="black">
                  <a:alpha val="40000"/>
                </a:prstClr>
              </a:outerShdw>
            </a:effectLst>
          </p:spPr>
        </p:pic>
        <p:sp>
          <p:nvSpPr>
            <p:cNvPr id="36" name="矩形 35"/>
            <p:cNvSpPr/>
            <p:nvPr/>
          </p:nvSpPr>
          <p:spPr>
            <a:xfrm>
              <a:off x="2537119" y="1276222"/>
              <a:ext cx="343048" cy="343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grpSp>
      <p:grpSp>
        <p:nvGrpSpPr>
          <p:cNvPr id="20" name="组合 19"/>
          <p:cNvGrpSpPr/>
          <p:nvPr/>
        </p:nvGrpSpPr>
        <p:grpSpPr>
          <a:xfrm>
            <a:off x="2638717" y="3957977"/>
            <a:ext cx="1856517" cy="841211"/>
            <a:chOff x="2537119" y="3957977"/>
            <a:chExt cx="1856517" cy="841211"/>
          </a:xfrm>
        </p:grpSpPr>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37119" y="3957977"/>
              <a:ext cx="1856517" cy="841211"/>
            </a:xfrm>
            <a:prstGeom prst="rect">
              <a:avLst/>
            </a:prstGeom>
            <a:effectLst>
              <a:outerShdw blurRad="12700" dist="12700" dir="5400000" algn="t" rotWithShape="0">
                <a:prstClr val="black">
                  <a:alpha val="40000"/>
                </a:prstClr>
              </a:outerShdw>
            </a:effectLst>
          </p:spPr>
        </p:pic>
        <p:sp>
          <p:nvSpPr>
            <p:cNvPr id="37" name="矩形 36"/>
            <p:cNvSpPr/>
            <p:nvPr/>
          </p:nvSpPr>
          <p:spPr>
            <a:xfrm>
              <a:off x="2537119" y="4207058"/>
              <a:ext cx="343048" cy="343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grpSp>
      <p:grpSp>
        <p:nvGrpSpPr>
          <p:cNvPr id="21" name="组合 20"/>
          <p:cNvGrpSpPr/>
          <p:nvPr/>
        </p:nvGrpSpPr>
        <p:grpSpPr>
          <a:xfrm>
            <a:off x="2078858" y="4863532"/>
            <a:ext cx="2386524" cy="1551781"/>
            <a:chOff x="1977260" y="4863532"/>
            <a:chExt cx="2386524" cy="1551781"/>
          </a:xfrm>
        </p:grpSpPr>
        <p:pic>
          <p:nvPicPr>
            <p:cNvPr id="34" name="图片 3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36114" y="4863533"/>
              <a:ext cx="2327670" cy="1551780"/>
            </a:xfrm>
            <a:prstGeom prst="rect">
              <a:avLst/>
            </a:prstGeom>
            <a:effectLst>
              <a:outerShdw blurRad="12700" dist="12700" dir="5400000" algn="t" rotWithShape="0">
                <a:prstClr val="black">
                  <a:alpha val="40000"/>
                </a:prstClr>
              </a:outerShdw>
            </a:effectLst>
          </p:spPr>
        </p:pic>
        <p:sp>
          <p:nvSpPr>
            <p:cNvPr id="38" name="矩形 37"/>
            <p:cNvSpPr/>
            <p:nvPr/>
          </p:nvSpPr>
          <p:spPr>
            <a:xfrm>
              <a:off x="1977260" y="4863532"/>
              <a:ext cx="343048" cy="343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grpSp>
      <p:grpSp>
        <p:nvGrpSpPr>
          <p:cNvPr id="19" name="组合 18"/>
          <p:cNvGrpSpPr/>
          <p:nvPr/>
        </p:nvGrpSpPr>
        <p:grpSpPr>
          <a:xfrm>
            <a:off x="4580223" y="2330535"/>
            <a:ext cx="1894311" cy="2673869"/>
            <a:chOff x="4478625" y="2330535"/>
            <a:chExt cx="1894311" cy="2673869"/>
          </a:xfrm>
        </p:grpSpPr>
        <p:pic>
          <p:nvPicPr>
            <p:cNvPr id="24" name="图片 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78626" y="2330536"/>
              <a:ext cx="1894310" cy="2673868"/>
            </a:xfrm>
            <a:prstGeom prst="rect">
              <a:avLst/>
            </a:prstGeom>
            <a:effectLst>
              <a:outerShdw blurRad="12700" dist="12700" dir="5400000" algn="t" rotWithShape="0">
                <a:prstClr val="black">
                  <a:alpha val="40000"/>
                </a:prstClr>
              </a:outerShdw>
            </a:effectLst>
          </p:spPr>
        </p:pic>
        <p:sp>
          <p:nvSpPr>
            <p:cNvPr id="39" name="矩形 38"/>
            <p:cNvSpPr/>
            <p:nvPr/>
          </p:nvSpPr>
          <p:spPr>
            <a:xfrm>
              <a:off x="4478625" y="2330535"/>
              <a:ext cx="343048" cy="343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grpSp>
      <p:grpSp>
        <p:nvGrpSpPr>
          <p:cNvPr id="16" name="组合 15"/>
          <p:cNvGrpSpPr/>
          <p:nvPr/>
        </p:nvGrpSpPr>
        <p:grpSpPr>
          <a:xfrm>
            <a:off x="6910821" y="1518753"/>
            <a:ext cx="5257604" cy="760772"/>
            <a:chOff x="6645018" y="1199609"/>
            <a:chExt cx="5257604" cy="760772"/>
          </a:xfrm>
        </p:grpSpPr>
        <p:grpSp>
          <p:nvGrpSpPr>
            <p:cNvPr id="40" name="组合 39"/>
            <p:cNvGrpSpPr/>
            <p:nvPr/>
          </p:nvGrpSpPr>
          <p:grpSpPr>
            <a:xfrm>
              <a:off x="6757452" y="1199609"/>
              <a:ext cx="1816374" cy="338554"/>
              <a:chOff x="8383052" y="2130924"/>
              <a:chExt cx="1816374" cy="338554"/>
            </a:xfrm>
          </p:grpSpPr>
          <p:sp>
            <p:nvSpPr>
              <p:cNvPr id="41" name="圆角矩形 40"/>
              <p:cNvSpPr/>
              <p:nvPr/>
            </p:nvSpPr>
            <p:spPr>
              <a:xfrm>
                <a:off x="8383052" y="2193257"/>
                <a:ext cx="581443"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t>01</a:t>
                </a:r>
                <a:endParaRPr lang="zh-CN" altLang="en-US" sz="1600" b="1" dirty="0"/>
              </a:p>
            </p:txBody>
          </p:sp>
          <p:sp>
            <p:nvSpPr>
              <p:cNvPr id="42" name="文本框 41"/>
              <p:cNvSpPr txBox="1"/>
              <p:nvPr/>
            </p:nvSpPr>
            <p:spPr>
              <a:xfrm>
                <a:off x="8995955" y="2130924"/>
                <a:ext cx="1203471" cy="338554"/>
              </a:xfrm>
              <a:prstGeom prst="rect">
                <a:avLst/>
              </a:prstGeom>
              <a:noFill/>
            </p:spPr>
            <p:txBody>
              <a:bodyPr wrap="none" rtlCol="0">
                <a:spAutoFit/>
              </a:bodyPr>
              <a:lstStyle/>
              <a:p>
                <a:r>
                  <a:rPr lang="en-US" altLang="zh-CN" sz="1600" b="1" dirty="0">
                    <a:solidFill>
                      <a:schemeClr val="tx1">
                        <a:lumMod val="75000"/>
                        <a:lumOff val="25000"/>
                      </a:schemeClr>
                    </a:solidFill>
                  </a:rPr>
                  <a:t>Design style</a:t>
                </a:r>
              </a:p>
            </p:txBody>
          </p:sp>
        </p:grpSp>
        <p:sp>
          <p:nvSpPr>
            <p:cNvPr id="43" name="文本框 42"/>
            <p:cNvSpPr txBox="1"/>
            <p:nvPr/>
          </p:nvSpPr>
          <p:spPr>
            <a:xfrm>
              <a:off x="6645018" y="1508975"/>
              <a:ext cx="5257604" cy="451406"/>
            </a:xfrm>
            <a:prstGeom prst="rect">
              <a:avLst/>
            </a:prstGeom>
            <a:noFill/>
          </p:spPr>
          <p:txBody>
            <a:bodyPr wrap="square" rtlCol="0">
              <a:spAutoFit/>
            </a:bodyPr>
            <a:lstStyle/>
            <a:p>
              <a:pPr>
                <a:lnSpc>
                  <a:spcPts val="1400"/>
                </a:lnSpc>
              </a:pPr>
              <a:r>
                <a:rPr lang="en-US" altLang="zh-CN" sz="1400" dirty="0">
                  <a:solidFill>
                    <a:schemeClr val="tx1">
                      <a:lumMod val="75000"/>
                      <a:lumOff val="25000"/>
                    </a:schemeClr>
                  </a:solidFill>
                </a:rPr>
                <a:t>Some people insist that only today and tomorrow matter. But how much poorer we would be if we really lived by that rule! </a:t>
              </a:r>
            </a:p>
          </p:txBody>
        </p:sp>
      </p:grpSp>
      <p:grpSp>
        <p:nvGrpSpPr>
          <p:cNvPr id="44" name="组合 43"/>
          <p:cNvGrpSpPr/>
          <p:nvPr/>
        </p:nvGrpSpPr>
        <p:grpSpPr>
          <a:xfrm>
            <a:off x="6910821" y="2500091"/>
            <a:ext cx="5257604" cy="760772"/>
            <a:chOff x="6645018" y="1199609"/>
            <a:chExt cx="5257604" cy="760772"/>
          </a:xfrm>
        </p:grpSpPr>
        <p:grpSp>
          <p:nvGrpSpPr>
            <p:cNvPr id="45" name="组合 44"/>
            <p:cNvGrpSpPr/>
            <p:nvPr/>
          </p:nvGrpSpPr>
          <p:grpSpPr>
            <a:xfrm>
              <a:off x="6757452" y="1199609"/>
              <a:ext cx="1816374" cy="338554"/>
              <a:chOff x="8383052" y="2130924"/>
              <a:chExt cx="1816374" cy="338554"/>
            </a:xfrm>
          </p:grpSpPr>
          <p:sp>
            <p:nvSpPr>
              <p:cNvPr id="47" name="圆角矩形 46"/>
              <p:cNvSpPr/>
              <p:nvPr/>
            </p:nvSpPr>
            <p:spPr>
              <a:xfrm>
                <a:off x="8383052" y="2193257"/>
                <a:ext cx="581443"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t>02</a:t>
                </a:r>
                <a:endParaRPr lang="zh-CN" altLang="en-US" sz="1600" b="1" dirty="0"/>
              </a:p>
            </p:txBody>
          </p:sp>
          <p:sp>
            <p:nvSpPr>
              <p:cNvPr id="48" name="文本框 47"/>
              <p:cNvSpPr txBox="1"/>
              <p:nvPr/>
            </p:nvSpPr>
            <p:spPr>
              <a:xfrm>
                <a:off x="8995955" y="2130924"/>
                <a:ext cx="1203471" cy="338554"/>
              </a:xfrm>
              <a:prstGeom prst="rect">
                <a:avLst/>
              </a:prstGeom>
              <a:noFill/>
            </p:spPr>
            <p:txBody>
              <a:bodyPr wrap="none" rtlCol="0">
                <a:spAutoFit/>
              </a:bodyPr>
              <a:lstStyle/>
              <a:p>
                <a:r>
                  <a:rPr lang="en-US" altLang="zh-CN" sz="1600" b="1" dirty="0">
                    <a:solidFill>
                      <a:schemeClr val="tx1">
                        <a:lumMod val="75000"/>
                        <a:lumOff val="25000"/>
                      </a:schemeClr>
                    </a:solidFill>
                  </a:rPr>
                  <a:t>Design style</a:t>
                </a:r>
              </a:p>
            </p:txBody>
          </p:sp>
        </p:grpSp>
        <p:sp>
          <p:nvSpPr>
            <p:cNvPr id="46" name="文本框 45"/>
            <p:cNvSpPr txBox="1"/>
            <p:nvPr/>
          </p:nvSpPr>
          <p:spPr>
            <a:xfrm>
              <a:off x="6645018" y="1508975"/>
              <a:ext cx="5257604" cy="451406"/>
            </a:xfrm>
            <a:prstGeom prst="rect">
              <a:avLst/>
            </a:prstGeom>
            <a:noFill/>
          </p:spPr>
          <p:txBody>
            <a:bodyPr wrap="square" rtlCol="0">
              <a:spAutoFit/>
            </a:bodyPr>
            <a:lstStyle/>
            <a:p>
              <a:pPr>
                <a:lnSpc>
                  <a:spcPts val="1400"/>
                </a:lnSpc>
              </a:pPr>
              <a:r>
                <a:rPr lang="en-US" altLang="zh-CN" sz="1400" dirty="0">
                  <a:solidFill>
                    <a:schemeClr val="tx1">
                      <a:lumMod val="75000"/>
                      <a:lumOff val="25000"/>
                    </a:schemeClr>
                  </a:solidFill>
                </a:rPr>
                <a:t>Some people insist that only today and tomorrow matter. But how much poorer we would be if we really lived by that rule! </a:t>
              </a:r>
            </a:p>
          </p:txBody>
        </p:sp>
      </p:grpSp>
      <p:grpSp>
        <p:nvGrpSpPr>
          <p:cNvPr id="49" name="组合 48"/>
          <p:cNvGrpSpPr/>
          <p:nvPr/>
        </p:nvGrpSpPr>
        <p:grpSpPr>
          <a:xfrm>
            <a:off x="6910821" y="3481429"/>
            <a:ext cx="5257604" cy="760772"/>
            <a:chOff x="6645018" y="1199609"/>
            <a:chExt cx="5257604" cy="760772"/>
          </a:xfrm>
        </p:grpSpPr>
        <p:grpSp>
          <p:nvGrpSpPr>
            <p:cNvPr id="50" name="组合 49"/>
            <p:cNvGrpSpPr/>
            <p:nvPr/>
          </p:nvGrpSpPr>
          <p:grpSpPr>
            <a:xfrm>
              <a:off x="6757452" y="1199609"/>
              <a:ext cx="1816374" cy="338554"/>
              <a:chOff x="8383052" y="2130924"/>
              <a:chExt cx="1816374" cy="338554"/>
            </a:xfrm>
          </p:grpSpPr>
          <p:sp>
            <p:nvSpPr>
              <p:cNvPr id="52" name="圆角矩形 51"/>
              <p:cNvSpPr/>
              <p:nvPr/>
            </p:nvSpPr>
            <p:spPr>
              <a:xfrm>
                <a:off x="8383052" y="2193257"/>
                <a:ext cx="581443"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t>03</a:t>
                </a:r>
                <a:endParaRPr lang="zh-CN" altLang="en-US" sz="1600" b="1" dirty="0"/>
              </a:p>
            </p:txBody>
          </p:sp>
          <p:sp>
            <p:nvSpPr>
              <p:cNvPr id="53" name="文本框 52"/>
              <p:cNvSpPr txBox="1"/>
              <p:nvPr/>
            </p:nvSpPr>
            <p:spPr>
              <a:xfrm>
                <a:off x="8995955" y="2130924"/>
                <a:ext cx="1203471" cy="338554"/>
              </a:xfrm>
              <a:prstGeom prst="rect">
                <a:avLst/>
              </a:prstGeom>
              <a:noFill/>
            </p:spPr>
            <p:txBody>
              <a:bodyPr wrap="none" rtlCol="0">
                <a:spAutoFit/>
              </a:bodyPr>
              <a:lstStyle/>
              <a:p>
                <a:r>
                  <a:rPr lang="en-US" altLang="zh-CN" sz="1600" b="1" dirty="0">
                    <a:solidFill>
                      <a:schemeClr val="tx1">
                        <a:lumMod val="75000"/>
                        <a:lumOff val="25000"/>
                      </a:schemeClr>
                    </a:solidFill>
                  </a:rPr>
                  <a:t>Design style</a:t>
                </a:r>
              </a:p>
            </p:txBody>
          </p:sp>
        </p:grpSp>
        <p:sp>
          <p:nvSpPr>
            <p:cNvPr id="51" name="文本框 50"/>
            <p:cNvSpPr txBox="1"/>
            <p:nvPr/>
          </p:nvSpPr>
          <p:spPr>
            <a:xfrm>
              <a:off x="6645018" y="1508975"/>
              <a:ext cx="5257604" cy="451406"/>
            </a:xfrm>
            <a:prstGeom prst="rect">
              <a:avLst/>
            </a:prstGeom>
            <a:noFill/>
          </p:spPr>
          <p:txBody>
            <a:bodyPr wrap="square" rtlCol="0">
              <a:spAutoFit/>
            </a:bodyPr>
            <a:lstStyle/>
            <a:p>
              <a:pPr>
                <a:lnSpc>
                  <a:spcPts val="1400"/>
                </a:lnSpc>
              </a:pPr>
              <a:r>
                <a:rPr lang="en-US" altLang="zh-CN" sz="1400" dirty="0">
                  <a:solidFill>
                    <a:schemeClr val="tx1">
                      <a:lumMod val="75000"/>
                      <a:lumOff val="25000"/>
                    </a:schemeClr>
                  </a:solidFill>
                </a:rPr>
                <a:t>Some people insist that only today and tomorrow matter. But how much poorer we would be if we really lived by that rule! </a:t>
              </a:r>
            </a:p>
          </p:txBody>
        </p:sp>
      </p:grpSp>
      <p:grpSp>
        <p:nvGrpSpPr>
          <p:cNvPr id="54" name="组合 53"/>
          <p:cNvGrpSpPr/>
          <p:nvPr/>
        </p:nvGrpSpPr>
        <p:grpSpPr>
          <a:xfrm>
            <a:off x="6910821" y="4462767"/>
            <a:ext cx="5257604" cy="760772"/>
            <a:chOff x="6645018" y="1199609"/>
            <a:chExt cx="5257604" cy="760772"/>
          </a:xfrm>
        </p:grpSpPr>
        <p:grpSp>
          <p:nvGrpSpPr>
            <p:cNvPr id="55" name="组合 54"/>
            <p:cNvGrpSpPr/>
            <p:nvPr/>
          </p:nvGrpSpPr>
          <p:grpSpPr>
            <a:xfrm>
              <a:off x="6757452" y="1199609"/>
              <a:ext cx="1816374" cy="338554"/>
              <a:chOff x="8383052" y="2130924"/>
              <a:chExt cx="1816374" cy="338554"/>
            </a:xfrm>
          </p:grpSpPr>
          <p:sp>
            <p:nvSpPr>
              <p:cNvPr id="57" name="圆角矩形 56"/>
              <p:cNvSpPr/>
              <p:nvPr/>
            </p:nvSpPr>
            <p:spPr>
              <a:xfrm>
                <a:off x="8383052" y="2193257"/>
                <a:ext cx="581443"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t>04</a:t>
                </a:r>
                <a:endParaRPr lang="zh-CN" altLang="en-US" sz="1600" b="1" dirty="0"/>
              </a:p>
            </p:txBody>
          </p:sp>
          <p:sp>
            <p:nvSpPr>
              <p:cNvPr id="58" name="文本框 57"/>
              <p:cNvSpPr txBox="1"/>
              <p:nvPr/>
            </p:nvSpPr>
            <p:spPr>
              <a:xfrm>
                <a:off x="8995955" y="2130924"/>
                <a:ext cx="1203471" cy="338554"/>
              </a:xfrm>
              <a:prstGeom prst="rect">
                <a:avLst/>
              </a:prstGeom>
              <a:noFill/>
            </p:spPr>
            <p:txBody>
              <a:bodyPr wrap="none" rtlCol="0">
                <a:spAutoFit/>
              </a:bodyPr>
              <a:lstStyle/>
              <a:p>
                <a:r>
                  <a:rPr lang="en-US" altLang="zh-CN" sz="1600" b="1" dirty="0">
                    <a:solidFill>
                      <a:schemeClr val="tx1">
                        <a:lumMod val="75000"/>
                        <a:lumOff val="25000"/>
                      </a:schemeClr>
                    </a:solidFill>
                  </a:rPr>
                  <a:t>Design style</a:t>
                </a:r>
              </a:p>
            </p:txBody>
          </p:sp>
        </p:grpSp>
        <p:sp>
          <p:nvSpPr>
            <p:cNvPr id="56" name="文本框 55"/>
            <p:cNvSpPr txBox="1"/>
            <p:nvPr/>
          </p:nvSpPr>
          <p:spPr>
            <a:xfrm>
              <a:off x="6645018" y="1508975"/>
              <a:ext cx="5257604" cy="451406"/>
            </a:xfrm>
            <a:prstGeom prst="rect">
              <a:avLst/>
            </a:prstGeom>
            <a:noFill/>
          </p:spPr>
          <p:txBody>
            <a:bodyPr wrap="square" rtlCol="0">
              <a:spAutoFit/>
            </a:bodyPr>
            <a:lstStyle/>
            <a:p>
              <a:pPr>
                <a:lnSpc>
                  <a:spcPts val="1400"/>
                </a:lnSpc>
              </a:pPr>
              <a:r>
                <a:rPr lang="en-US" altLang="zh-CN" sz="1400" dirty="0">
                  <a:solidFill>
                    <a:schemeClr val="tx1">
                      <a:lumMod val="75000"/>
                      <a:lumOff val="25000"/>
                    </a:schemeClr>
                  </a:solidFill>
                </a:rPr>
                <a:t>Some people insist that only today and tomorrow matter. But how much poorer we would be if we really lived by that rule! </a:t>
              </a:r>
            </a:p>
          </p:txBody>
        </p:sp>
      </p:grpSp>
      <p:grpSp>
        <p:nvGrpSpPr>
          <p:cNvPr id="59" name="组合 58"/>
          <p:cNvGrpSpPr/>
          <p:nvPr/>
        </p:nvGrpSpPr>
        <p:grpSpPr>
          <a:xfrm>
            <a:off x="6910821" y="5444107"/>
            <a:ext cx="5257604" cy="760772"/>
            <a:chOff x="6645018" y="1199609"/>
            <a:chExt cx="5257604" cy="760772"/>
          </a:xfrm>
        </p:grpSpPr>
        <p:grpSp>
          <p:nvGrpSpPr>
            <p:cNvPr id="60" name="组合 59"/>
            <p:cNvGrpSpPr/>
            <p:nvPr/>
          </p:nvGrpSpPr>
          <p:grpSpPr>
            <a:xfrm>
              <a:off x="6757452" y="1199609"/>
              <a:ext cx="1816374" cy="338554"/>
              <a:chOff x="8383052" y="2130924"/>
              <a:chExt cx="1816374" cy="338554"/>
            </a:xfrm>
          </p:grpSpPr>
          <p:sp>
            <p:nvSpPr>
              <p:cNvPr id="62" name="圆角矩形 61"/>
              <p:cNvSpPr/>
              <p:nvPr/>
            </p:nvSpPr>
            <p:spPr>
              <a:xfrm>
                <a:off x="8383052" y="2193257"/>
                <a:ext cx="581443"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t>05</a:t>
                </a:r>
                <a:endParaRPr lang="zh-CN" altLang="en-US" sz="1600" b="1" dirty="0"/>
              </a:p>
            </p:txBody>
          </p:sp>
          <p:sp>
            <p:nvSpPr>
              <p:cNvPr id="63" name="文本框 62"/>
              <p:cNvSpPr txBox="1"/>
              <p:nvPr/>
            </p:nvSpPr>
            <p:spPr>
              <a:xfrm>
                <a:off x="8995955" y="2130924"/>
                <a:ext cx="1203471" cy="338554"/>
              </a:xfrm>
              <a:prstGeom prst="rect">
                <a:avLst/>
              </a:prstGeom>
              <a:noFill/>
            </p:spPr>
            <p:txBody>
              <a:bodyPr wrap="none" rtlCol="0">
                <a:spAutoFit/>
              </a:bodyPr>
              <a:lstStyle/>
              <a:p>
                <a:r>
                  <a:rPr lang="en-US" altLang="zh-CN" sz="1600" b="1" dirty="0">
                    <a:solidFill>
                      <a:schemeClr val="tx1">
                        <a:lumMod val="75000"/>
                        <a:lumOff val="25000"/>
                      </a:schemeClr>
                    </a:solidFill>
                  </a:rPr>
                  <a:t>Design style</a:t>
                </a:r>
              </a:p>
            </p:txBody>
          </p:sp>
        </p:grpSp>
        <p:sp>
          <p:nvSpPr>
            <p:cNvPr id="61" name="文本框 60"/>
            <p:cNvSpPr txBox="1"/>
            <p:nvPr/>
          </p:nvSpPr>
          <p:spPr>
            <a:xfrm>
              <a:off x="6645018" y="1508975"/>
              <a:ext cx="5257604" cy="451406"/>
            </a:xfrm>
            <a:prstGeom prst="rect">
              <a:avLst/>
            </a:prstGeom>
            <a:noFill/>
          </p:spPr>
          <p:txBody>
            <a:bodyPr wrap="square" rtlCol="0">
              <a:spAutoFit/>
            </a:bodyPr>
            <a:lstStyle/>
            <a:p>
              <a:pPr>
                <a:lnSpc>
                  <a:spcPts val="1400"/>
                </a:lnSpc>
              </a:pPr>
              <a:r>
                <a:rPr lang="en-US" altLang="zh-CN" sz="1400" dirty="0">
                  <a:solidFill>
                    <a:schemeClr val="tx1">
                      <a:lumMod val="75000"/>
                      <a:lumOff val="25000"/>
                    </a:schemeClr>
                  </a:solidFill>
                </a:rPr>
                <a:t>Some people insist that only today and tomorrow matter. But how much poorer we would be if we really lived by that rule! </a:t>
              </a:r>
            </a:p>
          </p:txBody>
        </p:sp>
      </p:grpSp>
    </p:spTree>
    <p:extLst>
      <p:ext uri="{BB962C8B-B14F-4D97-AF65-F5344CB8AC3E}">
        <p14:creationId xmlns:p14="http://schemas.microsoft.com/office/powerpoint/2010/main" val="1842414917"/>
      </p:ext>
    </p:extLst>
  </p:cSld>
  <p:clrMapOvr>
    <a:masterClrMapping/>
  </p:clrMapOvr>
  <p:transition spd="med"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childTnLst>
                                    </p:cTn>
                                  </p:par>
                                  <p:par>
                                    <p:cTn id="14" presetID="23" presetClass="entr" presetSubtype="16" fill="hold" nodeType="withEffect">
                                      <p:stCondLst>
                                        <p:cond delay="25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childTnLst>
                                    </p:cTn>
                                  </p:par>
                                  <p:par>
                                    <p:cTn id="18" presetID="23" presetClass="entr" presetSubtype="16" fill="hold" nodeType="withEffect">
                                      <p:stCondLst>
                                        <p:cond delay="50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childTnLst>
                                    </p:cTn>
                                  </p:par>
                                  <p:par>
                                    <p:cTn id="22" presetID="23" presetClass="entr" presetSubtype="16" fill="hold" nodeType="withEffect">
                                      <p:stCondLst>
                                        <p:cond delay="75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childTnLst>
                                    </p:cTn>
                                  </p:par>
                                  <p:par>
                                    <p:cTn id="26" presetID="23" presetClass="entr" presetSubtype="16" fill="hold" nodeType="withEffect">
                                      <p:stCondLst>
                                        <p:cond delay="100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childTnLst>
                                    </p:cTn>
                                  </p:par>
                                </p:childTnLst>
                              </p:cTn>
                            </p:par>
                            <p:par>
                              <p:cTn id="30" fill="hold">
                                <p:stCondLst>
                                  <p:cond delay="2000"/>
                                </p:stCondLst>
                                <p:childTnLst>
                                  <p:par>
                                    <p:cTn id="31" presetID="2" presetClass="entr" presetSubtype="2" accel="36000" fill="hold" nodeType="afterEffect" p14:presetBounceEnd="28000">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14:bounceEnd="28000">
                                          <p:cBhvr additive="base">
                                            <p:cTn id="33" dur="500" fill="hold"/>
                                            <p:tgtEl>
                                              <p:spTgt spid="16"/>
                                            </p:tgtEl>
                                            <p:attrNameLst>
                                              <p:attrName>ppt_x</p:attrName>
                                            </p:attrNameLst>
                                          </p:cBhvr>
                                          <p:tavLst>
                                            <p:tav tm="0">
                                              <p:val>
                                                <p:strVal val="1+#ppt_w/2"/>
                                              </p:val>
                                            </p:tav>
                                            <p:tav tm="100000">
                                              <p:val>
                                                <p:strVal val="#ppt_x"/>
                                              </p:val>
                                            </p:tav>
                                          </p:tavLst>
                                        </p:anim>
                                        <p:anim calcmode="lin" valueType="num" p14:bounceEnd="28000">
                                          <p:cBhvr additive="base">
                                            <p:cTn id="34" dur="500" fill="hold"/>
                                            <p:tgtEl>
                                              <p:spTgt spid="16"/>
                                            </p:tgtEl>
                                            <p:attrNameLst>
                                              <p:attrName>ppt_y</p:attrName>
                                            </p:attrNameLst>
                                          </p:cBhvr>
                                          <p:tavLst>
                                            <p:tav tm="0">
                                              <p:val>
                                                <p:strVal val="#ppt_y"/>
                                              </p:val>
                                            </p:tav>
                                            <p:tav tm="100000">
                                              <p:val>
                                                <p:strVal val="#ppt_y"/>
                                              </p:val>
                                            </p:tav>
                                          </p:tavLst>
                                        </p:anim>
                                      </p:childTnLst>
                                    </p:cTn>
                                  </p:par>
                                  <p:par>
                                    <p:cTn id="35" presetID="2" presetClass="entr" presetSubtype="2" accel="36000" fill="hold" nodeType="withEffect" p14:presetBounceEnd="28000">
                                      <p:stCondLst>
                                        <p:cond delay="250"/>
                                      </p:stCondLst>
                                      <p:childTnLst>
                                        <p:set>
                                          <p:cBhvr>
                                            <p:cTn id="36" dur="1" fill="hold">
                                              <p:stCondLst>
                                                <p:cond delay="0"/>
                                              </p:stCondLst>
                                            </p:cTn>
                                            <p:tgtEl>
                                              <p:spTgt spid="44"/>
                                            </p:tgtEl>
                                            <p:attrNameLst>
                                              <p:attrName>style.visibility</p:attrName>
                                            </p:attrNameLst>
                                          </p:cBhvr>
                                          <p:to>
                                            <p:strVal val="visible"/>
                                          </p:to>
                                        </p:set>
                                        <p:anim calcmode="lin" valueType="num" p14:bounceEnd="28000">
                                          <p:cBhvr additive="base">
                                            <p:cTn id="37" dur="500" fill="hold"/>
                                            <p:tgtEl>
                                              <p:spTgt spid="44"/>
                                            </p:tgtEl>
                                            <p:attrNameLst>
                                              <p:attrName>ppt_x</p:attrName>
                                            </p:attrNameLst>
                                          </p:cBhvr>
                                          <p:tavLst>
                                            <p:tav tm="0">
                                              <p:val>
                                                <p:strVal val="1+#ppt_w/2"/>
                                              </p:val>
                                            </p:tav>
                                            <p:tav tm="100000">
                                              <p:val>
                                                <p:strVal val="#ppt_x"/>
                                              </p:val>
                                            </p:tav>
                                          </p:tavLst>
                                        </p:anim>
                                        <p:anim calcmode="lin" valueType="num" p14:bounceEnd="28000">
                                          <p:cBhvr additive="base">
                                            <p:cTn id="38" dur="500" fill="hold"/>
                                            <p:tgtEl>
                                              <p:spTgt spid="44"/>
                                            </p:tgtEl>
                                            <p:attrNameLst>
                                              <p:attrName>ppt_y</p:attrName>
                                            </p:attrNameLst>
                                          </p:cBhvr>
                                          <p:tavLst>
                                            <p:tav tm="0">
                                              <p:val>
                                                <p:strVal val="#ppt_y"/>
                                              </p:val>
                                            </p:tav>
                                            <p:tav tm="100000">
                                              <p:val>
                                                <p:strVal val="#ppt_y"/>
                                              </p:val>
                                            </p:tav>
                                          </p:tavLst>
                                        </p:anim>
                                      </p:childTnLst>
                                    </p:cTn>
                                  </p:par>
                                  <p:par>
                                    <p:cTn id="39" presetID="2" presetClass="entr" presetSubtype="2" accel="36000" fill="hold" nodeType="withEffect" p14:presetBounceEnd="28000">
                                      <p:stCondLst>
                                        <p:cond delay="500"/>
                                      </p:stCondLst>
                                      <p:childTnLst>
                                        <p:set>
                                          <p:cBhvr>
                                            <p:cTn id="40" dur="1" fill="hold">
                                              <p:stCondLst>
                                                <p:cond delay="0"/>
                                              </p:stCondLst>
                                            </p:cTn>
                                            <p:tgtEl>
                                              <p:spTgt spid="49"/>
                                            </p:tgtEl>
                                            <p:attrNameLst>
                                              <p:attrName>style.visibility</p:attrName>
                                            </p:attrNameLst>
                                          </p:cBhvr>
                                          <p:to>
                                            <p:strVal val="visible"/>
                                          </p:to>
                                        </p:set>
                                        <p:anim calcmode="lin" valueType="num" p14:bounceEnd="28000">
                                          <p:cBhvr additive="base">
                                            <p:cTn id="41" dur="500" fill="hold"/>
                                            <p:tgtEl>
                                              <p:spTgt spid="49"/>
                                            </p:tgtEl>
                                            <p:attrNameLst>
                                              <p:attrName>ppt_x</p:attrName>
                                            </p:attrNameLst>
                                          </p:cBhvr>
                                          <p:tavLst>
                                            <p:tav tm="0">
                                              <p:val>
                                                <p:strVal val="1+#ppt_w/2"/>
                                              </p:val>
                                            </p:tav>
                                            <p:tav tm="100000">
                                              <p:val>
                                                <p:strVal val="#ppt_x"/>
                                              </p:val>
                                            </p:tav>
                                          </p:tavLst>
                                        </p:anim>
                                        <p:anim calcmode="lin" valueType="num" p14:bounceEnd="28000">
                                          <p:cBhvr additive="base">
                                            <p:cTn id="42" dur="500" fill="hold"/>
                                            <p:tgtEl>
                                              <p:spTgt spid="49"/>
                                            </p:tgtEl>
                                            <p:attrNameLst>
                                              <p:attrName>ppt_y</p:attrName>
                                            </p:attrNameLst>
                                          </p:cBhvr>
                                          <p:tavLst>
                                            <p:tav tm="0">
                                              <p:val>
                                                <p:strVal val="#ppt_y"/>
                                              </p:val>
                                            </p:tav>
                                            <p:tav tm="100000">
                                              <p:val>
                                                <p:strVal val="#ppt_y"/>
                                              </p:val>
                                            </p:tav>
                                          </p:tavLst>
                                        </p:anim>
                                      </p:childTnLst>
                                    </p:cTn>
                                  </p:par>
                                  <p:par>
                                    <p:cTn id="43" presetID="2" presetClass="entr" presetSubtype="2" accel="36000" fill="hold" nodeType="withEffect" p14:presetBounceEnd="28000">
                                      <p:stCondLst>
                                        <p:cond delay="750"/>
                                      </p:stCondLst>
                                      <p:childTnLst>
                                        <p:set>
                                          <p:cBhvr>
                                            <p:cTn id="44" dur="1" fill="hold">
                                              <p:stCondLst>
                                                <p:cond delay="0"/>
                                              </p:stCondLst>
                                            </p:cTn>
                                            <p:tgtEl>
                                              <p:spTgt spid="54"/>
                                            </p:tgtEl>
                                            <p:attrNameLst>
                                              <p:attrName>style.visibility</p:attrName>
                                            </p:attrNameLst>
                                          </p:cBhvr>
                                          <p:to>
                                            <p:strVal val="visible"/>
                                          </p:to>
                                        </p:set>
                                        <p:anim calcmode="lin" valueType="num" p14:bounceEnd="28000">
                                          <p:cBhvr additive="base">
                                            <p:cTn id="45" dur="500" fill="hold"/>
                                            <p:tgtEl>
                                              <p:spTgt spid="54"/>
                                            </p:tgtEl>
                                            <p:attrNameLst>
                                              <p:attrName>ppt_x</p:attrName>
                                            </p:attrNameLst>
                                          </p:cBhvr>
                                          <p:tavLst>
                                            <p:tav tm="0">
                                              <p:val>
                                                <p:strVal val="1+#ppt_w/2"/>
                                              </p:val>
                                            </p:tav>
                                            <p:tav tm="100000">
                                              <p:val>
                                                <p:strVal val="#ppt_x"/>
                                              </p:val>
                                            </p:tav>
                                          </p:tavLst>
                                        </p:anim>
                                        <p:anim calcmode="lin" valueType="num" p14:bounceEnd="28000">
                                          <p:cBhvr additive="base">
                                            <p:cTn id="46" dur="500" fill="hold"/>
                                            <p:tgtEl>
                                              <p:spTgt spid="54"/>
                                            </p:tgtEl>
                                            <p:attrNameLst>
                                              <p:attrName>ppt_y</p:attrName>
                                            </p:attrNameLst>
                                          </p:cBhvr>
                                          <p:tavLst>
                                            <p:tav tm="0">
                                              <p:val>
                                                <p:strVal val="#ppt_y"/>
                                              </p:val>
                                            </p:tav>
                                            <p:tav tm="100000">
                                              <p:val>
                                                <p:strVal val="#ppt_y"/>
                                              </p:val>
                                            </p:tav>
                                          </p:tavLst>
                                        </p:anim>
                                      </p:childTnLst>
                                    </p:cTn>
                                  </p:par>
                                  <p:par>
                                    <p:cTn id="47" presetID="2" presetClass="entr" presetSubtype="2" accel="36000" fill="hold" nodeType="withEffect" p14:presetBounceEnd="28000">
                                      <p:stCondLst>
                                        <p:cond delay="1000"/>
                                      </p:stCondLst>
                                      <p:childTnLst>
                                        <p:set>
                                          <p:cBhvr>
                                            <p:cTn id="48" dur="1" fill="hold">
                                              <p:stCondLst>
                                                <p:cond delay="0"/>
                                              </p:stCondLst>
                                            </p:cTn>
                                            <p:tgtEl>
                                              <p:spTgt spid="59"/>
                                            </p:tgtEl>
                                            <p:attrNameLst>
                                              <p:attrName>style.visibility</p:attrName>
                                            </p:attrNameLst>
                                          </p:cBhvr>
                                          <p:to>
                                            <p:strVal val="visible"/>
                                          </p:to>
                                        </p:set>
                                        <p:anim calcmode="lin" valueType="num" p14:bounceEnd="28000">
                                          <p:cBhvr additive="base">
                                            <p:cTn id="49" dur="500" fill="hold"/>
                                            <p:tgtEl>
                                              <p:spTgt spid="59"/>
                                            </p:tgtEl>
                                            <p:attrNameLst>
                                              <p:attrName>ppt_x</p:attrName>
                                            </p:attrNameLst>
                                          </p:cBhvr>
                                          <p:tavLst>
                                            <p:tav tm="0">
                                              <p:val>
                                                <p:strVal val="1+#ppt_w/2"/>
                                              </p:val>
                                            </p:tav>
                                            <p:tav tm="100000">
                                              <p:val>
                                                <p:strVal val="#ppt_x"/>
                                              </p:val>
                                            </p:tav>
                                          </p:tavLst>
                                        </p:anim>
                                        <p:anim calcmode="lin" valueType="num" p14:bounceEnd="28000">
                                          <p:cBhvr additive="base">
                                            <p:cTn id="50"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2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50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75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100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childTnLst>
                                    </p:cTn>
                                  </p:par>
                                  <p:par>
                                    <p:cTn id="37" presetID="22" presetClass="entr" presetSubtype="1" fill="hold" nodeType="withEffect">
                                      <p:stCondLst>
                                        <p:cond delay="100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500"/>
                                            <p:tgtEl>
                                              <p:spTgt spid="10"/>
                                            </p:tgtEl>
                                          </p:cBhvr>
                                        </p:animEffect>
                                      </p:childTnLst>
                                    </p:cTn>
                                  </p:par>
                                </p:childTnLst>
                              </p:cTn>
                            </p:par>
                            <p:par>
                              <p:cTn id="40" fill="hold">
                                <p:stCondLst>
                                  <p:cond delay="2000"/>
                                </p:stCondLst>
                                <p:childTnLst>
                                  <p:par>
                                    <p:cTn id="41" presetID="2" presetClass="entr" presetSubtype="2" accel="3600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1+#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par>
                                    <p:cTn id="45" presetID="2" presetClass="entr" presetSubtype="2" accel="36000" fill="hold" nodeType="withEffect">
                                      <p:stCondLst>
                                        <p:cond delay="25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1+#ppt_w/2"/>
                                              </p:val>
                                            </p:tav>
                                            <p:tav tm="100000">
                                              <p:val>
                                                <p:strVal val="#ppt_x"/>
                                              </p:val>
                                            </p:tav>
                                          </p:tavLst>
                                        </p:anim>
                                        <p:anim calcmode="lin" valueType="num">
                                          <p:cBhvr additive="base">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2" accel="36000" fill="hold" nodeType="withEffect">
                                      <p:stCondLst>
                                        <p:cond delay="50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500" fill="hold"/>
                                            <p:tgtEl>
                                              <p:spTgt spid="49"/>
                                            </p:tgtEl>
                                            <p:attrNameLst>
                                              <p:attrName>ppt_x</p:attrName>
                                            </p:attrNameLst>
                                          </p:cBhvr>
                                          <p:tavLst>
                                            <p:tav tm="0">
                                              <p:val>
                                                <p:strVal val="1+#ppt_w/2"/>
                                              </p:val>
                                            </p:tav>
                                            <p:tav tm="100000">
                                              <p:val>
                                                <p:strVal val="#ppt_x"/>
                                              </p:val>
                                            </p:tav>
                                          </p:tavLst>
                                        </p:anim>
                                        <p:anim calcmode="lin" valueType="num">
                                          <p:cBhvr additive="base">
                                            <p:cTn id="52" dur="500" fill="hold"/>
                                            <p:tgtEl>
                                              <p:spTgt spid="49"/>
                                            </p:tgtEl>
                                            <p:attrNameLst>
                                              <p:attrName>ppt_y</p:attrName>
                                            </p:attrNameLst>
                                          </p:cBhvr>
                                          <p:tavLst>
                                            <p:tav tm="0">
                                              <p:val>
                                                <p:strVal val="#ppt_y"/>
                                              </p:val>
                                            </p:tav>
                                            <p:tav tm="100000">
                                              <p:val>
                                                <p:strVal val="#ppt_y"/>
                                              </p:val>
                                            </p:tav>
                                          </p:tavLst>
                                        </p:anim>
                                      </p:childTnLst>
                                    </p:cTn>
                                  </p:par>
                                  <p:par>
                                    <p:cTn id="53" presetID="2" presetClass="entr" presetSubtype="2" accel="36000" fill="hold" nodeType="withEffect">
                                      <p:stCondLst>
                                        <p:cond delay="750"/>
                                      </p:stCondLst>
                                      <p:childTnLst>
                                        <p:set>
                                          <p:cBhvr>
                                            <p:cTn id="54" dur="1" fill="hold">
                                              <p:stCondLst>
                                                <p:cond delay="0"/>
                                              </p:stCondLst>
                                            </p:cTn>
                                            <p:tgtEl>
                                              <p:spTgt spid="54"/>
                                            </p:tgtEl>
                                            <p:attrNameLst>
                                              <p:attrName>style.visibility</p:attrName>
                                            </p:attrNameLst>
                                          </p:cBhvr>
                                          <p:to>
                                            <p:strVal val="visible"/>
                                          </p:to>
                                        </p:set>
                                        <p:anim calcmode="lin" valueType="num">
                                          <p:cBhvr additive="base">
                                            <p:cTn id="55" dur="500" fill="hold"/>
                                            <p:tgtEl>
                                              <p:spTgt spid="54"/>
                                            </p:tgtEl>
                                            <p:attrNameLst>
                                              <p:attrName>ppt_x</p:attrName>
                                            </p:attrNameLst>
                                          </p:cBhvr>
                                          <p:tavLst>
                                            <p:tav tm="0">
                                              <p:val>
                                                <p:strVal val="1+#ppt_w/2"/>
                                              </p:val>
                                            </p:tav>
                                            <p:tav tm="100000">
                                              <p:val>
                                                <p:strVal val="#ppt_x"/>
                                              </p:val>
                                            </p:tav>
                                          </p:tavLst>
                                        </p:anim>
                                        <p:anim calcmode="lin" valueType="num">
                                          <p:cBhvr additive="base">
                                            <p:cTn id="56" dur="500" fill="hold"/>
                                            <p:tgtEl>
                                              <p:spTgt spid="54"/>
                                            </p:tgtEl>
                                            <p:attrNameLst>
                                              <p:attrName>ppt_y</p:attrName>
                                            </p:attrNameLst>
                                          </p:cBhvr>
                                          <p:tavLst>
                                            <p:tav tm="0">
                                              <p:val>
                                                <p:strVal val="#ppt_y"/>
                                              </p:val>
                                            </p:tav>
                                            <p:tav tm="100000">
                                              <p:val>
                                                <p:strVal val="#ppt_y"/>
                                              </p:val>
                                            </p:tav>
                                          </p:tavLst>
                                        </p:anim>
                                      </p:childTnLst>
                                    </p:cTn>
                                  </p:par>
                                  <p:par>
                                    <p:cTn id="57" presetID="2" presetClass="entr" presetSubtype="2" accel="36000" fill="hold" nodeType="withEffect">
                                      <p:stCondLst>
                                        <p:cond delay="1000"/>
                                      </p:stCondLst>
                                      <p:childTnLst>
                                        <p:set>
                                          <p:cBhvr>
                                            <p:cTn id="58" dur="1" fill="hold">
                                              <p:stCondLst>
                                                <p:cond delay="0"/>
                                              </p:stCondLst>
                                            </p:cTn>
                                            <p:tgtEl>
                                              <p:spTgt spid="59"/>
                                            </p:tgtEl>
                                            <p:attrNameLst>
                                              <p:attrName>style.visibility</p:attrName>
                                            </p:attrNameLst>
                                          </p:cBhvr>
                                          <p:to>
                                            <p:strVal val="visible"/>
                                          </p:to>
                                        </p:set>
                                        <p:anim calcmode="lin" valueType="num">
                                          <p:cBhvr additive="base">
                                            <p:cTn id="59" dur="500" fill="hold"/>
                                            <p:tgtEl>
                                              <p:spTgt spid="59"/>
                                            </p:tgtEl>
                                            <p:attrNameLst>
                                              <p:attrName>ppt_x</p:attrName>
                                            </p:attrNameLst>
                                          </p:cBhvr>
                                          <p:tavLst>
                                            <p:tav tm="0">
                                              <p:val>
                                                <p:strVal val="1+#ppt_w/2"/>
                                              </p:val>
                                            </p:tav>
                                            <p:tav tm="100000">
                                              <p:val>
                                                <p:strVal val="#ppt_x"/>
                                              </p:val>
                                            </p:tav>
                                          </p:tavLst>
                                        </p:anim>
                                        <p:anim calcmode="lin" valueType="num">
                                          <p:cBhvr additive="base">
                                            <p:cTn id="60"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96161"/>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FIVE</a:t>
            </a:r>
          </a:p>
        </p:txBody>
      </p:sp>
      <p:sp>
        <p:nvSpPr>
          <p:cNvPr id="29" name="Oval 25"/>
          <p:cNvSpPr>
            <a:spLocks noChangeAspect="1"/>
          </p:cNvSpPr>
          <p:nvPr/>
        </p:nvSpPr>
        <p:spPr>
          <a:xfrm>
            <a:off x="782880" y="1454787"/>
            <a:ext cx="1978662" cy="1978662"/>
          </a:xfrm>
          <a:prstGeom prst="ellipse">
            <a:avLst/>
          </a:prstGeom>
          <a:blipFill>
            <a:blip r:embed="rId4"/>
            <a:stretch>
              <a:fillRect/>
            </a:stretch>
          </a:blip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34" name="Straight Connector 31"/>
          <p:cNvCxnSpPr/>
          <p:nvPr/>
        </p:nvCxnSpPr>
        <p:spPr>
          <a:xfrm>
            <a:off x="1771357" y="3553120"/>
            <a:ext cx="0" cy="448281"/>
          </a:xfrm>
          <a:prstGeom prst="line">
            <a:avLst/>
          </a:prstGeom>
          <a:ln w="1905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Title 13"/>
          <p:cNvSpPr txBox="1">
            <a:spLocks/>
          </p:cNvSpPr>
          <p:nvPr/>
        </p:nvSpPr>
        <p:spPr>
          <a:xfrm>
            <a:off x="690655" y="3959145"/>
            <a:ext cx="2163112" cy="103067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600" b="1" dirty="0">
                <a:solidFill>
                  <a:schemeClr val="accent1"/>
                </a:solidFill>
                <a:latin typeface="+mn-lt"/>
                <a:ea typeface="Roboto" panose="02000000000000000000" pitchFamily="2" charset="0"/>
              </a:rPr>
              <a:t>PROJECT 01</a:t>
            </a:r>
          </a:p>
          <a:p>
            <a:pPr algn="ctr"/>
            <a:r>
              <a:rPr lang="id-ID" sz="1200" dirty="0">
                <a:latin typeface="+mn-lt"/>
                <a:ea typeface="Roboto" panose="02000000000000000000" pitchFamily="2" charset="0"/>
              </a:rPr>
              <a:t>Lorem ipsum dolor sit amet consectetur sagitis purus dolor sit amet consectetur sagitis.</a:t>
            </a:r>
            <a:endParaRPr lang="en-US" sz="1200" dirty="0">
              <a:latin typeface="+mn-lt"/>
              <a:ea typeface="Roboto" panose="02000000000000000000" pitchFamily="2" charset="0"/>
            </a:endParaRPr>
          </a:p>
        </p:txBody>
      </p:sp>
      <p:sp>
        <p:nvSpPr>
          <p:cNvPr id="30" name="Oval 26"/>
          <p:cNvSpPr>
            <a:spLocks noChangeAspect="1"/>
          </p:cNvSpPr>
          <p:nvPr/>
        </p:nvSpPr>
        <p:spPr>
          <a:xfrm>
            <a:off x="2944775" y="2661759"/>
            <a:ext cx="1978662" cy="1978662"/>
          </a:xfrm>
          <a:prstGeom prst="ellipse">
            <a:avLst/>
          </a:prstGeom>
          <a:blipFill>
            <a:blip r:embed="rId5"/>
            <a:stretch>
              <a:fillRect/>
            </a:stretch>
          </a:blip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36" name="Straight Connector 33"/>
          <p:cNvCxnSpPr/>
          <p:nvPr/>
        </p:nvCxnSpPr>
        <p:spPr>
          <a:xfrm>
            <a:off x="3933252" y="4802347"/>
            <a:ext cx="0" cy="448281"/>
          </a:xfrm>
          <a:prstGeom prst="line">
            <a:avLst/>
          </a:prstGeom>
          <a:ln w="1905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37" name="Title 13"/>
          <p:cNvSpPr txBox="1">
            <a:spLocks/>
          </p:cNvSpPr>
          <p:nvPr/>
        </p:nvSpPr>
        <p:spPr>
          <a:xfrm>
            <a:off x="2852550" y="5208373"/>
            <a:ext cx="2163112" cy="103067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600" b="1" dirty="0">
                <a:solidFill>
                  <a:schemeClr val="accent1"/>
                </a:solidFill>
                <a:latin typeface="+mn-lt"/>
                <a:ea typeface="Roboto" panose="02000000000000000000" pitchFamily="2" charset="0"/>
              </a:rPr>
              <a:t>PROJECT 02</a:t>
            </a:r>
          </a:p>
          <a:p>
            <a:pPr algn="ctr"/>
            <a:r>
              <a:rPr lang="id-ID" sz="1200" dirty="0">
                <a:latin typeface="+mn-lt"/>
                <a:ea typeface="Roboto" panose="02000000000000000000" pitchFamily="2" charset="0"/>
              </a:rPr>
              <a:t>Lorem ipsum dolor sit amet consectetur sagitis purus dolor sit amet consectetur sagitis.</a:t>
            </a:r>
            <a:endParaRPr lang="en-US" sz="1200" dirty="0">
              <a:latin typeface="+mn-lt"/>
              <a:ea typeface="Roboto" panose="02000000000000000000" pitchFamily="2" charset="0"/>
            </a:endParaRPr>
          </a:p>
        </p:txBody>
      </p:sp>
      <p:sp>
        <p:nvSpPr>
          <p:cNvPr id="31" name="Oval 27"/>
          <p:cNvSpPr>
            <a:spLocks noChangeAspect="1"/>
          </p:cNvSpPr>
          <p:nvPr/>
        </p:nvSpPr>
        <p:spPr>
          <a:xfrm>
            <a:off x="5104962" y="1433659"/>
            <a:ext cx="1978662" cy="1978662"/>
          </a:xfrm>
          <a:prstGeom prst="ellipse">
            <a:avLst/>
          </a:prstGeom>
          <a:blipFill>
            <a:blip r:embed="rId6"/>
            <a:stretch>
              <a:fillRect/>
            </a:stretch>
          </a:blip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38" name="Straight Connector 35"/>
          <p:cNvCxnSpPr/>
          <p:nvPr/>
        </p:nvCxnSpPr>
        <p:spPr>
          <a:xfrm>
            <a:off x="6091731" y="3574247"/>
            <a:ext cx="0" cy="448281"/>
          </a:xfrm>
          <a:prstGeom prst="line">
            <a:avLst/>
          </a:prstGeom>
          <a:ln w="1905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Title 13"/>
          <p:cNvSpPr txBox="1">
            <a:spLocks/>
          </p:cNvSpPr>
          <p:nvPr/>
        </p:nvSpPr>
        <p:spPr>
          <a:xfrm>
            <a:off x="5011029" y="3980273"/>
            <a:ext cx="2163112" cy="103067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600" b="1" dirty="0">
                <a:solidFill>
                  <a:schemeClr val="accent1"/>
                </a:solidFill>
                <a:latin typeface="+mn-lt"/>
                <a:ea typeface="Roboto" panose="02000000000000000000" pitchFamily="2" charset="0"/>
              </a:rPr>
              <a:t>PROJECT 03</a:t>
            </a:r>
          </a:p>
          <a:p>
            <a:pPr algn="ctr"/>
            <a:r>
              <a:rPr lang="id-ID" sz="1200" dirty="0">
                <a:latin typeface="+mn-lt"/>
                <a:ea typeface="Roboto" panose="02000000000000000000" pitchFamily="2" charset="0"/>
              </a:rPr>
              <a:t>Lorem ipsum dolor sit amet consectetur sagitis purus dolor sit amet consectetur sagitis.</a:t>
            </a:r>
            <a:endParaRPr lang="en-US" sz="1200" dirty="0">
              <a:latin typeface="+mn-lt"/>
              <a:ea typeface="Roboto" panose="02000000000000000000" pitchFamily="2" charset="0"/>
            </a:endParaRPr>
          </a:p>
        </p:txBody>
      </p:sp>
      <p:sp>
        <p:nvSpPr>
          <p:cNvPr id="32" name="Oval 28"/>
          <p:cNvSpPr>
            <a:spLocks noChangeAspect="1"/>
          </p:cNvSpPr>
          <p:nvPr/>
        </p:nvSpPr>
        <p:spPr>
          <a:xfrm>
            <a:off x="7268564" y="2640263"/>
            <a:ext cx="1978662" cy="1978662"/>
          </a:xfrm>
          <a:prstGeom prst="ellipse">
            <a:avLst/>
          </a:prstGeom>
          <a:blipFill>
            <a:blip r:embed="rId7"/>
            <a:stretch>
              <a:fillRect/>
            </a:stretch>
          </a:blip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40" name="Straight Connector 37"/>
          <p:cNvCxnSpPr/>
          <p:nvPr/>
        </p:nvCxnSpPr>
        <p:spPr>
          <a:xfrm>
            <a:off x="8253626" y="4823843"/>
            <a:ext cx="0" cy="448281"/>
          </a:xfrm>
          <a:prstGeom prst="line">
            <a:avLst/>
          </a:prstGeom>
          <a:ln w="1905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42" name="Title 13"/>
          <p:cNvSpPr txBox="1">
            <a:spLocks/>
          </p:cNvSpPr>
          <p:nvPr/>
        </p:nvSpPr>
        <p:spPr>
          <a:xfrm>
            <a:off x="7172924" y="5229869"/>
            <a:ext cx="2163112" cy="103067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600" b="1" dirty="0">
                <a:solidFill>
                  <a:schemeClr val="accent1"/>
                </a:solidFill>
                <a:latin typeface="+mn-lt"/>
                <a:ea typeface="Roboto" panose="02000000000000000000" pitchFamily="2" charset="0"/>
              </a:rPr>
              <a:t>PROJECT 04</a:t>
            </a:r>
          </a:p>
          <a:p>
            <a:pPr algn="ctr"/>
            <a:r>
              <a:rPr lang="id-ID" sz="1200" dirty="0">
                <a:latin typeface="+mn-lt"/>
                <a:ea typeface="Roboto" panose="02000000000000000000" pitchFamily="2" charset="0"/>
              </a:rPr>
              <a:t>Lorem ipsum dolor sit amet consectetur sagitis purus dolor sit amet consectetur sagitis.</a:t>
            </a:r>
            <a:endParaRPr lang="en-US" sz="1200" dirty="0">
              <a:latin typeface="+mn-lt"/>
              <a:ea typeface="Roboto" panose="02000000000000000000" pitchFamily="2" charset="0"/>
            </a:endParaRPr>
          </a:p>
        </p:txBody>
      </p:sp>
      <p:sp>
        <p:nvSpPr>
          <p:cNvPr id="33" name="Oval 29"/>
          <p:cNvSpPr>
            <a:spLocks noChangeAspect="1"/>
          </p:cNvSpPr>
          <p:nvPr/>
        </p:nvSpPr>
        <p:spPr>
          <a:xfrm>
            <a:off x="9430459" y="1412163"/>
            <a:ext cx="1978662" cy="1978662"/>
          </a:xfrm>
          <a:prstGeom prst="ellipse">
            <a:avLst/>
          </a:prstGeom>
          <a:blipFill>
            <a:blip r:embed="rId8"/>
            <a:stretch>
              <a:fillRect/>
            </a:stretch>
          </a:blip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44" name="Straight Connector 39"/>
          <p:cNvCxnSpPr/>
          <p:nvPr/>
        </p:nvCxnSpPr>
        <p:spPr>
          <a:xfrm>
            <a:off x="10412105" y="3595743"/>
            <a:ext cx="0" cy="448281"/>
          </a:xfrm>
          <a:prstGeom prst="line">
            <a:avLst/>
          </a:prstGeom>
          <a:ln w="1905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45" name="Title 13"/>
          <p:cNvSpPr txBox="1">
            <a:spLocks/>
          </p:cNvSpPr>
          <p:nvPr/>
        </p:nvSpPr>
        <p:spPr>
          <a:xfrm>
            <a:off x="9331403" y="4001769"/>
            <a:ext cx="2163112" cy="103067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600" b="1" dirty="0">
                <a:solidFill>
                  <a:schemeClr val="accent1"/>
                </a:solidFill>
                <a:latin typeface="+mn-lt"/>
                <a:ea typeface="Roboto" panose="02000000000000000000" pitchFamily="2" charset="0"/>
              </a:rPr>
              <a:t>PROJECT 05</a:t>
            </a:r>
          </a:p>
          <a:p>
            <a:pPr algn="ctr"/>
            <a:r>
              <a:rPr lang="id-ID" sz="1200" dirty="0">
                <a:latin typeface="+mn-lt"/>
                <a:ea typeface="Roboto" panose="02000000000000000000" pitchFamily="2" charset="0"/>
              </a:rPr>
              <a:t>Lorem ipsum dolor sit amet consectetur sagitis purus dolor sit amet consectetur sagitis.</a:t>
            </a:r>
            <a:endParaRPr lang="en-US" sz="1200" dirty="0">
              <a:latin typeface="+mn-lt"/>
              <a:ea typeface="Roboto" panose="02000000000000000000" pitchFamily="2" charset="0"/>
            </a:endParaRPr>
          </a:p>
        </p:txBody>
      </p:sp>
    </p:spTree>
    <p:extLst>
      <p:ext uri="{BB962C8B-B14F-4D97-AF65-F5344CB8AC3E}">
        <p14:creationId xmlns:p14="http://schemas.microsoft.com/office/powerpoint/2010/main" val="1831089990"/>
      </p:ext>
    </p:extLst>
  </p:cSld>
  <p:clrMapOvr>
    <a:masterClrMapping/>
  </p:clrMapOvr>
  <p:transition spd="med"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60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000"/>
                                        <p:tgtEl>
                                          <p:spTgt spid="31"/>
                                        </p:tgtEl>
                                      </p:cBhvr>
                                    </p:animEffect>
                                    <p:anim calcmode="lin" valueType="num">
                                      <p:cBhvr>
                                        <p:cTn id="23" dur="1000" fill="hold"/>
                                        <p:tgtEl>
                                          <p:spTgt spid="31"/>
                                        </p:tgtEl>
                                        <p:attrNameLst>
                                          <p:attrName>ppt_x</p:attrName>
                                        </p:attrNameLst>
                                      </p:cBhvr>
                                      <p:tavLst>
                                        <p:tav tm="0">
                                          <p:val>
                                            <p:strVal val="#ppt_x"/>
                                          </p:val>
                                        </p:tav>
                                        <p:tav tm="100000">
                                          <p:val>
                                            <p:strVal val="#ppt_x"/>
                                          </p:val>
                                        </p:tav>
                                      </p:tavLst>
                                    </p:anim>
                                    <p:anim calcmode="lin" valueType="num">
                                      <p:cBhvr>
                                        <p:cTn id="24" dur="1000" fill="hold"/>
                                        <p:tgtEl>
                                          <p:spTgt spid="3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80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1000"/>
                                        <p:tgtEl>
                                          <p:spTgt spid="33"/>
                                        </p:tgtEl>
                                      </p:cBhvr>
                                    </p:animEffect>
                                    <p:anim calcmode="lin" valueType="num">
                                      <p:cBhvr>
                                        <p:cTn id="33" dur="1000" fill="hold"/>
                                        <p:tgtEl>
                                          <p:spTgt spid="33"/>
                                        </p:tgtEl>
                                        <p:attrNameLst>
                                          <p:attrName>ppt_x</p:attrName>
                                        </p:attrNameLst>
                                      </p:cBhvr>
                                      <p:tavLst>
                                        <p:tav tm="0">
                                          <p:val>
                                            <p:strVal val="#ppt_x"/>
                                          </p:val>
                                        </p:tav>
                                        <p:tav tm="100000">
                                          <p:val>
                                            <p:strVal val="#ppt_x"/>
                                          </p:val>
                                        </p:tav>
                                      </p:tavLst>
                                    </p:anim>
                                    <p:anim calcmode="lin" valueType="num">
                                      <p:cBhvr>
                                        <p:cTn id="34" dur="1000" fill="hold"/>
                                        <p:tgtEl>
                                          <p:spTgt spid="33"/>
                                        </p:tgtEl>
                                        <p:attrNameLst>
                                          <p:attrName>ppt_y</p:attrName>
                                        </p:attrNameLst>
                                      </p:cBhvr>
                                      <p:tavLst>
                                        <p:tav tm="0">
                                          <p:val>
                                            <p:strVal val="#ppt_y+.1"/>
                                          </p:val>
                                        </p:tav>
                                        <p:tav tm="100000">
                                          <p:val>
                                            <p:strVal val="#ppt_y"/>
                                          </p:val>
                                        </p:tav>
                                      </p:tavLst>
                                    </p:anim>
                                  </p:childTnLst>
                                </p:cTn>
                              </p:par>
                            </p:childTnLst>
                          </p:cTn>
                        </p:par>
                        <p:par>
                          <p:cTn id="35" fill="hold">
                            <p:stCondLst>
                              <p:cond delay="2300"/>
                            </p:stCondLst>
                            <p:childTnLst>
                              <p:par>
                                <p:cTn id="36" presetID="22" presetClass="entr" presetSubtype="1" fill="hold"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up)">
                                      <p:cBhvr>
                                        <p:cTn id="38" dur="500"/>
                                        <p:tgtEl>
                                          <p:spTgt spid="34"/>
                                        </p:tgtEl>
                                      </p:cBhvr>
                                    </p:animEffect>
                                  </p:childTnLst>
                                </p:cTn>
                              </p:par>
                              <p:par>
                                <p:cTn id="39" presetID="22" presetClass="entr" presetSubtype="1" fill="hold"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nodeType="with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up)">
                                      <p:cBhvr>
                                        <p:cTn id="44" dur="500"/>
                                        <p:tgtEl>
                                          <p:spTgt spid="38"/>
                                        </p:tgtEl>
                                      </p:cBhvr>
                                    </p:animEffect>
                                  </p:childTnLst>
                                </p:cTn>
                              </p:par>
                              <p:par>
                                <p:cTn id="45" presetID="22" presetClass="entr" presetSubtype="1" fill="hold"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up)">
                                      <p:cBhvr>
                                        <p:cTn id="47" dur="500"/>
                                        <p:tgtEl>
                                          <p:spTgt spid="40"/>
                                        </p:tgtEl>
                                      </p:cBhvr>
                                    </p:animEffect>
                                  </p:childTnLst>
                                </p:cTn>
                              </p:par>
                              <p:par>
                                <p:cTn id="48" presetID="22" presetClass="entr" presetSubtype="1" fill="hold" nodeType="with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wipe(up)">
                                      <p:cBhvr>
                                        <p:cTn id="50" dur="500"/>
                                        <p:tgtEl>
                                          <p:spTgt spid="44"/>
                                        </p:tgtEl>
                                      </p:cBhvr>
                                    </p:animEffect>
                                  </p:childTnLst>
                                </p:cTn>
                              </p:par>
                            </p:childTnLst>
                          </p:cTn>
                        </p:par>
                        <p:par>
                          <p:cTn id="51" fill="hold">
                            <p:stCondLst>
                              <p:cond delay="2800"/>
                            </p:stCondLst>
                            <p:childTnLst>
                              <p:par>
                                <p:cTn id="52" presetID="22" presetClass="entr" presetSubtype="1"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wipe(up)">
                                      <p:cBhvr>
                                        <p:cTn id="54" dur="500"/>
                                        <p:tgtEl>
                                          <p:spTgt spid="35"/>
                                        </p:tgtEl>
                                      </p:cBhvr>
                                    </p:animEffect>
                                  </p:childTnLst>
                                </p:cTn>
                              </p:par>
                            </p:childTnLst>
                          </p:cTn>
                        </p:par>
                        <p:par>
                          <p:cTn id="55" fill="hold">
                            <p:stCondLst>
                              <p:cond delay="3300"/>
                            </p:stCondLst>
                            <p:childTnLst>
                              <p:par>
                                <p:cTn id="56" presetID="22" presetClass="entr" presetSubtype="1"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wipe(up)">
                                      <p:cBhvr>
                                        <p:cTn id="58" dur="500"/>
                                        <p:tgtEl>
                                          <p:spTgt spid="37"/>
                                        </p:tgtEl>
                                      </p:cBhvr>
                                    </p:animEffect>
                                  </p:childTnLst>
                                </p:cTn>
                              </p:par>
                            </p:childTnLst>
                          </p:cTn>
                        </p:par>
                        <p:par>
                          <p:cTn id="59" fill="hold">
                            <p:stCondLst>
                              <p:cond delay="3800"/>
                            </p:stCondLst>
                            <p:childTnLst>
                              <p:par>
                                <p:cTn id="60" presetID="22" presetClass="entr" presetSubtype="1"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up)">
                                      <p:cBhvr>
                                        <p:cTn id="62" dur="500"/>
                                        <p:tgtEl>
                                          <p:spTgt spid="39"/>
                                        </p:tgtEl>
                                      </p:cBhvr>
                                    </p:animEffect>
                                  </p:childTnLst>
                                </p:cTn>
                              </p:par>
                            </p:childTnLst>
                          </p:cTn>
                        </p:par>
                        <p:par>
                          <p:cTn id="63" fill="hold">
                            <p:stCondLst>
                              <p:cond delay="4300"/>
                            </p:stCondLst>
                            <p:childTnLst>
                              <p:par>
                                <p:cTn id="64" presetID="22" presetClass="entr" presetSubtype="1" fill="hold" grpId="0" nodeType="after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wipe(up)">
                                      <p:cBhvr>
                                        <p:cTn id="66" dur="500"/>
                                        <p:tgtEl>
                                          <p:spTgt spid="42"/>
                                        </p:tgtEl>
                                      </p:cBhvr>
                                    </p:animEffect>
                                  </p:childTnLst>
                                </p:cTn>
                              </p:par>
                            </p:childTnLst>
                          </p:cTn>
                        </p:par>
                        <p:par>
                          <p:cTn id="67" fill="hold">
                            <p:stCondLst>
                              <p:cond delay="4800"/>
                            </p:stCondLst>
                            <p:childTnLst>
                              <p:par>
                                <p:cTn id="68" presetID="22" presetClass="entr" presetSubtype="1" fill="hold" grpId="0" nodeType="after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wipe(up)">
                                      <p:cBhvr>
                                        <p:cTn id="7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9" grpId="0" animBg="1"/>
      <p:bldP spid="35" grpId="0"/>
      <p:bldP spid="30" grpId="0" animBg="1"/>
      <p:bldP spid="37" grpId="0"/>
      <p:bldP spid="31" grpId="0" animBg="1"/>
      <p:bldP spid="39" grpId="0"/>
      <p:bldP spid="32" grpId="0" animBg="1"/>
      <p:bldP spid="42" grpId="0"/>
      <p:bldP spid="33" grpId="0" animBg="1"/>
      <p:bldP spid="4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PA_平行四边形 3">
            <a:extLst>
              <a:ext uri="{FF2B5EF4-FFF2-40B4-BE49-F238E27FC236}">
                <a16:creationId xmlns:a16="http://schemas.microsoft.com/office/drawing/2014/main" id="{41F24BC2-2D64-4633-A78B-D45294070A04}"/>
              </a:ext>
            </a:extLst>
          </p:cNvPr>
          <p:cNvSpPr/>
          <p:nvPr>
            <p:custDataLst>
              <p:tags r:id="rId2"/>
            </p:custDataLst>
          </p:nvPr>
        </p:nvSpPr>
        <p:spPr bwMode="auto">
          <a:xfrm>
            <a:off x="5420" y="2907561"/>
            <a:ext cx="3108516" cy="409828"/>
          </a:xfrm>
          <a:prstGeom prst="parallelogram">
            <a:avLst>
              <a:gd name="adj" fmla="val 76283"/>
            </a:avLst>
          </a:prstGeom>
          <a:solidFill>
            <a:schemeClr val="tx2">
              <a:lumMod val="75000"/>
            </a:schemeClr>
          </a:solidFill>
          <a:ln w="19050">
            <a:noFill/>
            <a:round/>
            <a:headEnd/>
            <a:tailEnd/>
          </a:ln>
          <a:effectLst>
            <a:outerShdw blurRad="50800" dist="38100" dir="2700000" algn="tl" rotWithShape="0">
              <a:prstClr val="black">
                <a:alpha val="40000"/>
              </a:prstClr>
            </a:outerShdw>
          </a:effectLst>
        </p:spPr>
        <p:txBody>
          <a:bodyPr anchor="ctr"/>
          <a:lstStyle/>
          <a:p>
            <a:pPr algn="ctr"/>
            <a:endParaRPr/>
          </a:p>
        </p:txBody>
      </p:sp>
      <p:pic>
        <p:nvPicPr>
          <p:cNvPr id="4" name="PA_08_Video Showcase.psd"/>
          <p:cNvPicPr/>
          <p:nvPr>
            <p:custDataLst>
              <p:tags r:id="rId3"/>
            </p:custDataLst>
          </p:nvPr>
        </p:nvPicPr>
        <p:blipFill rotWithShape="1">
          <a:blip r:embed="rId8">
            <a:extLst>
              <a:ext uri="{28A0092B-C50C-407E-A947-70E740481C1C}">
                <a14:useLocalDpi xmlns:a14="http://schemas.microsoft.com/office/drawing/2010/main" val="0"/>
              </a:ext>
            </a:extLst>
          </a:blip>
          <a:srcRect t="11271" b="45110"/>
          <a:stretch/>
        </p:blipFill>
        <p:spPr>
          <a:xfrm>
            <a:off x="0" y="0"/>
            <a:ext cx="12192000" cy="3011001"/>
          </a:xfrm>
          <a:prstGeom prst="rect">
            <a:avLst/>
          </a:prstGeom>
          <a:noFill/>
          <a:ln>
            <a:noFill/>
          </a:ln>
        </p:spPr>
      </p:pic>
      <p:sp>
        <p:nvSpPr>
          <p:cNvPr id="7" name="矩形 6">
            <a:extLst>
              <a:ext uri="{FF2B5EF4-FFF2-40B4-BE49-F238E27FC236}">
                <a16:creationId xmlns:a16="http://schemas.microsoft.com/office/drawing/2014/main" id="{DA39953C-D108-45C7-BB38-07A0455DFEE1}"/>
              </a:ext>
            </a:extLst>
          </p:cNvPr>
          <p:cNvSpPr/>
          <p:nvPr/>
        </p:nvSpPr>
        <p:spPr>
          <a:xfrm>
            <a:off x="0" y="0"/>
            <a:ext cx="12192000" cy="3010330"/>
          </a:xfrm>
          <a:prstGeom prst="rect">
            <a:avLst/>
          </a:prstGeom>
          <a:solidFill>
            <a:schemeClr val="tx1">
              <a:lumMod val="75000"/>
              <a:lumOff val="2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_矩形 2">
            <a:extLst>
              <a:ext uri="{FF2B5EF4-FFF2-40B4-BE49-F238E27FC236}">
                <a16:creationId xmlns:a16="http://schemas.microsoft.com/office/drawing/2014/main" id="{50BC4F99-72AE-4138-B684-FFBD8AB04876}"/>
              </a:ext>
            </a:extLst>
          </p:cNvPr>
          <p:cNvSpPr/>
          <p:nvPr>
            <p:custDataLst>
              <p:tags r:id="rId4"/>
            </p:custDataLst>
          </p:nvPr>
        </p:nvSpPr>
        <p:spPr bwMode="auto">
          <a:xfrm>
            <a:off x="-1" y="2456750"/>
            <a:ext cx="2799718" cy="860638"/>
          </a:xfrm>
          <a:prstGeom prst="rect">
            <a:avLst/>
          </a:prstGeom>
          <a:solidFill>
            <a:schemeClr val="bg1"/>
          </a:solidFill>
          <a:ln w="19050">
            <a:noFill/>
            <a:round/>
            <a:headEnd/>
            <a:tailEnd/>
          </a:ln>
          <a:effectLst>
            <a:outerShdw blurRad="50800" dist="38100" dir="2700000" algn="tl" rotWithShape="0">
              <a:prstClr val="black">
                <a:alpha val="40000"/>
              </a:prstClr>
            </a:outerShdw>
          </a:effectLst>
        </p:spPr>
        <p:txBody>
          <a:bodyPr rot="0" spcFirstLastPara="0" vert="horz" wrap="square" lIns="91440" tIns="45720" rIns="91440" bIns="45720" anchor="ctr" anchorCtr="1" forceAA="0" compatLnSpc="1">
            <a:prstTxWarp prst="textNoShape">
              <a:avLst/>
            </a:prstTxWarp>
            <a:normAutofit/>
          </a:bodyPr>
          <a:lstStyle/>
          <a:p>
            <a:pPr algn="ctr"/>
            <a:r>
              <a:rPr lang="zh-CN" altLang="en-US" sz="4800" dirty="0">
                <a:solidFill>
                  <a:schemeClr val="tx2">
                    <a:lumMod val="75000"/>
                  </a:schemeClr>
                </a:solidFill>
                <a:latin typeface="幼圆" panose="02010509060101010101" pitchFamily="49" charset="-122"/>
                <a:ea typeface="幼圆" panose="02010509060101010101" pitchFamily="49" charset="-122"/>
              </a:rPr>
              <a:t>目录</a:t>
            </a:r>
          </a:p>
        </p:txBody>
      </p:sp>
      <p:sp>
        <p:nvSpPr>
          <p:cNvPr id="55" name="PA_文本框 4">
            <a:extLst>
              <a:ext uri="{FF2B5EF4-FFF2-40B4-BE49-F238E27FC236}">
                <a16:creationId xmlns:a16="http://schemas.microsoft.com/office/drawing/2014/main" id="{CD61C860-6B80-4F62-A1F5-C755C061BB26}"/>
              </a:ext>
            </a:extLst>
          </p:cNvPr>
          <p:cNvSpPr txBox="1"/>
          <p:nvPr>
            <p:custDataLst>
              <p:tags r:id="rId5"/>
            </p:custDataLst>
          </p:nvPr>
        </p:nvSpPr>
        <p:spPr>
          <a:xfrm>
            <a:off x="2953297" y="3010330"/>
            <a:ext cx="1507491" cy="385370"/>
          </a:xfrm>
          <a:prstGeom prst="rect">
            <a:avLst/>
          </a:prstGeom>
          <a:noFill/>
        </p:spPr>
        <p:txBody>
          <a:bodyPr wrap="square">
            <a:normAutofit fontScale="92500" lnSpcReduction="20000"/>
          </a:bodyPr>
          <a:lstStyle/>
          <a:p>
            <a:pPr algn="dist"/>
            <a:r>
              <a:rPr lang="en-US" altLang="zh-CN" sz="2400" b="1" dirty="0">
                <a:solidFill>
                  <a:schemeClr val="tx2">
                    <a:lumMod val="75000"/>
                  </a:schemeClr>
                </a:solidFill>
                <a:latin typeface="幼圆" panose="02010509060101010101" pitchFamily="49" charset="-122"/>
                <a:ea typeface="幼圆" panose="02010509060101010101" pitchFamily="49" charset="-122"/>
              </a:rPr>
              <a:t>CONTENT</a:t>
            </a:r>
          </a:p>
        </p:txBody>
      </p:sp>
      <p:sp>
        <p:nvSpPr>
          <p:cNvPr id="57" name="Rectangle 6">
            <a:extLst>
              <a:ext uri="{FF2B5EF4-FFF2-40B4-BE49-F238E27FC236}">
                <a16:creationId xmlns:a16="http://schemas.microsoft.com/office/drawing/2014/main" id="{65AA8AE0-01C5-4548-AC6A-E3CD1306007E}"/>
              </a:ext>
            </a:extLst>
          </p:cNvPr>
          <p:cNvSpPr/>
          <p:nvPr/>
        </p:nvSpPr>
        <p:spPr bwMode="auto">
          <a:xfrm>
            <a:off x="1349828" y="4295096"/>
            <a:ext cx="922308" cy="686988"/>
          </a:xfrm>
          <a:prstGeom prst="rect">
            <a:avLst/>
          </a:prstGeom>
          <a:solidFill>
            <a:schemeClr val="accent1"/>
          </a:solidFill>
          <a:ln w="28575" cap="flat" cmpd="sng" algn="ctr">
            <a:solidFill>
              <a:schemeClr val="accent1">
                <a:lumMod val="100000"/>
              </a:schemeClr>
            </a:solidFill>
            <a:prstDash val="solid"/>
            <a:round/>
            <a:headEnd type="none" w="med" len="med"/>
            <a:tailEnd type="none" w="med" len="med"/>
          </a:ln>
          <a:extLst/>
        </p:spPr>
        <p:txBody>
          <a:bodyPr rot="0" spcFirstLastPara="0" vert="horz" wrap="none" lIns="91440" tIns="45720" rIns="91440" bIns="45720" anchor="ctr" anchorCtr="1" forceAA="0" compatLnSpc="1">
            <a:prstTxWarp prst="textNoShape">
              <a:avLst/>
            </a:prstTxWarp>
            <a:normAutofit lnSpcReduction="10000"/>
          </a:bodyPr>
          <a:lstStyle/>
          <a:p>
            <a:pPr algn="ctr"/>
            <a:r>
              <a:rPr lang="en-US" altLang="zh-CN" sz="4000" b="1">
                <a:solidFill>
                  <a:schemeClr val="bg1">
                    <a:lumMod val="100000"/>
                  </a:schemeClr>
                </a:solidFill>
                <a:latin typeface="Impact" panose="020B0806030902050204" pitchFamily="34" charset="0"/>
              </a:rPr>
              <a:t>1</a:t>
            </a:r>
          </a:p>
        </p:txBody>
      </p:sp>
      <p:grpSp>
        <p:nvGrpSpPr>
          <p:cNvPr id="58" name="Group 7">
            <a:extLst>
              <a:ext uri="{FF2B5EF4-FFF2-40B4-BE49-F238E27FC236}">
                <a16:creationId xmlns:a16="http://schemas.microsoft.com/office/drawing/2014/main" id="{411CD7A2-E17D-4622-971E-62612E4A5B10}"/>
              </a:ext>
            </a:extLst>
          </p:cNvPr>
          <p:cNvGrpSpPr/>
          <p:nvPr/>
        </p:nvGrpSpPr>
        <p:grpSpPr>
          <a:xfrm>
            <a:off x="2272135" y="4283483"/>
            <a:ext cx="5013056" cy="785562"/>
            <a:chOff x="1906686" y="1630469"/>
            <a:chExt cx="3718185" cy="782232"/>
          </a:xfrm>
        </p:grpSpPr>
        <p:sp>
          <p:nvSpPr>
            <p:cNvPr id="79" name="Rectangle 28">
              <a:extLst>
                <a:ext uri="{FF2B5EF4-FFF2-40B4-BE49-F238E27FC236}">
                  <a16:creationId xmlns:a16="http://schemas.microsoft.com/office/drawing/2014/main" id="{BD2DE426-B4FF-45AA-93B1-8522D26E6712}"/>
                </a:ext>
              </a:extLst>
            </p:cNvPr>
            <p:cNvSpPr/>
            <p:nvPr/>
          </p:nvSpPr>
          <p:spPr>
            <a:xfrm>
              <a:off x="1906687" y="1630469"/>
              <a:ext cx="2587220" cy="246221"/>
            </a:xfrm>
            <a:prstGeom prst="rect">
              <a:avLst/>
            </a:prstGeom>
          </p:spPr>
          <p:txBody>
            <a:bodyPr wrap="none" lIns="144000" tIns="0" rIns="144000" bIns="0">
              <a:normAutofit/>
            </a:bodyPr>
            <a:lstStyle/>
            <a:p>
              <a:r>
                <a:rPr lang="zh-CN" altLang="en-US" sz="1600" b="1" dirty="0">
                  <a:solidFill>
                    <a:schemeClr val="accent1"/>
                  </a:solidFill>
                </a:rPr>
                <a:t>标题文本预设</a:t>
              </a:r>
            </a:p>
          </p:txBody>
        </p:sp>
        <p:sp>
          <p:nvSpPr>
            <p:cNvPr id="80" name="Rectangle 29">
              <a:extLst>
                <a:ext uri="{FF2B5EF4-FFF2-40B4-BE49-F238E27FC236}">
                  <a16:creationId xmlns:a16="http://schemas.microsoft.com/office/drawing/2014/main" id="{EABE9E8F-453D-42BC-A819-934B32B73104}"/>
                </a:ext>
              </a:extLst>
            </p:cNvPr>
            <p:cNvSpPr/>
            <p:nvPr/>
          </p:nvSpPr>
          <p:spPr>
            <a:xfrm>
              <a:off x="1906686" y="1876690"/>
              <a:ext cx="3718185" cy="536011"/>
            </a:xfrm>
            <a:prstGeom prst="rect">
              <a:avLst/>
            </a:prstGeom>
          </p:spPr>
          <p:txBody>
            <a:bodyPr wrap="square" lIns="144000" tIns="0" rIns="144000" bIns="0">
              <a:normAutofit/>
            </a:bodyPr>
            <a:lstStyle/>
            <a:p>
              <a:pPr>
                <a:lnSpc>
                  <a:spcPct val="120000"/>
                </a:lnSpc>
              </a:pPr>
              <a:r>
                <a:rPr lang="zh-CN" altLang="en-US" sz="1000" dirty="0">
                  <a:solidFill>
                    <a:schemeClr val="dk1">
                      <a:lumMod val="100000"/>
                    </a:schemeClr>
                  </a:solidFill>
                </a:rPr>
                <a:t>此部分内容作为文字排版占位显示</a:t>
              </a:r>
              <a:br>
                <a:rPr lang="zh-CN" altLang="en-US" sz="1000" dirty="0">
                  <a:solidFill>
                    <a:schemeClr val="dk1">
                      <a:lumMod val="100000"/>
                    </a:schemeClr>
                  </a:solidFill>
                </a:rPr>
              </a:br>
              <a:r>
                <a:rPr lang="zh-CN" altLang="en-US" sz="1000" dirty="0">
                  <a:solidFill>
                    <a:schemeClr val="dk1">
                      <a:lumMod val="100000"/>
                    </a:schemeClr>
                  </a:solidFill>
                </a:rPr>
                <a:t>（建议使用主题字体）</a:t>
              </a:r>
            </a:p>
          </p:txBody>
        </p:sp>
      </p:grpSp>
      <p:grpSp>
        <p:nvGrpSpPr>
          <p:cNvPr id="59" name="Group 8">
            <a:extLst>
              <a:ext uri="{FF2B5EF4-FFF2-40B4-BE49-F238E27FC236}">
                <a16:creationId xmlns:a16="http://schemas.microsoft.com/office/drawing/2014/main" id="{F3520D66-61F5-4791-854D-E670E22A34C9}"/>
              </a:ext>
            </a:extLst>
          </p:cNvPr>
          <p:cNvGrpSpPr/>
          <p:nvPr/>
        </p:nvGrpSpPr>
        <p:grpSpPr>
          <a:xfrm>
            <a:off x="2272136" y="5381356"/>
            <a:ext cx="5013056" cy="785562"/>
            <a:chOff x="1906686" y="3419006"/>
            <a:chExt cx="3718185" cy="782232"/>
          </a:xfrm>
        </p:grpSpPr>
        <p:sp>
          <p:nvSpPr>
            <p:cNvPr id="77" name="Rectangle 26">
              <a:extLst>
                <a:ext uri="{FF2B5EF4-FFF2-40B4-BE49-F238E27FC236}">
                  <a16:creationId xmlns:a16="http://schemas.microsoft.com/office/drawing/2014/main" id="{677E9CA9-986B-4CE3-BF51-13479285DDEA}"/>
                </a:ext>
              </a:extLst>
            </p:cNvPr>
            <p:cNvSpPr/>
            <p:nvPr/>
          </p:nvSpPr>
          <p:spPr>
            <a:xfrm>
              <a:off x="1906687" y="3419006"/>
              <a:ext cx="2587220" cy="246221"/>
            </a:xfrm>
            <a:prstGeom prst="rect">
              <a:avLst/>
            </a:prstGeom>
          </p:spPr>
          <p:txBody>
            <a:bodyPr wrap="none" lIns="144000" tIns="0" rIns="144000" bIns="0">
              <a:normAutofit/>
            </a:bodyPr>
            <a:lstStyle/>
            <a:p>
              <a:r>
                <a:rPr lang="zh-CN" altLang="en-US" sz="1600" b="1">
                  <a:solidFill>
                    <a:schemeClr val="accent3"/>
                  </a:solidFill>
                </a:rPr>
                <a:t>标题文本预设</a:t>
              </a:r>
            </a:p>
          </p:txBody>
        </p:sp>
        <p:sp>
          <p:nvSpPr>
            <p:cNvPr id="78" name="Rectangle 27">
              <a:extLst>
                <a:ext uri="{FF2B5EF4-FFF2-40B4-BE49-F238E27FC236}">
                  <a16:creationId xmlns:a16="http://schemas.microsoft.com/office/drawing/2014/main" id="{B9AFD659-F44F-447C-9079-7F06EAFF5F04}"/>
                </a:ext>
              </a:extLst>
            </p:cNvPr>
            <p:cNvSpPr/>
            <p:nvPr/>
          </p:nvSpPr>
          <p:spPr>
            <a:xfrm>
              <a:off x="1906686" y="3665227"/>
              <a:ext cx="3718185" cy="536011"/>
            </a:xfrm>
            <a:prstGeom prst="rect">
              <a:avLst/>
            </a:prstGeom>
          </p:spPr>
          <p:txBody>
            <a:bodyPr wrap="square" lIns="144000" tIns="0" rIns="144000" bIns="0">
              <a:normAutofit/>
            </a:bodyPr>
            <a:lstStyle/>
            <a:p>
              <a:pPr>
                <a:lnSpc>
                  <a:spcPct val="120000"/>
                </a:lnSpc>
              </a:pPr>
              <a:r>
                <a:rPr lang="zh-CN" altLang="en-US" sz="1000" dirty="0">
                  <a:solidFill>
                    <a:schemeClr val="dk1">
                      <a:lumMod val="100000"/>
                    </a:schemeClr>
                  </a:solidFill>
                </a:rPr>
                <a:t>此部分内容作为文字排版占位显示</a:t>
              </a:r>
              <a:br>
                <a:rPr lang="zh-CN" altLang="en-US" sz="1000" dirty="0">
                  <a:solidFill>
                    <a:schemeClr val="dk1">
                      <a:lumMod val="100000"/>
                    </a:schemeClr>
                  </a:solidFill>
                </a:rPr>
              </a:br>
              <a:r>
                <a:rPr lang="zh-CN" altLang="en-US" sz="1000" dirty="0">
                  <a:solidFill>
                    <a:schemeClr val="dk1">
                      <a:lumMod val="100000"/>
                    </a:schemeClr>
                  </a:solidFill>
                </a:rPr>
                <a:t>（建议使用主题字体）</a:t>
              </a:r>
            </a:p>
          </p:txBody>
        </p:sp>
      </p:grpSp>
      <p:grpSp>
        <p:nvGrpSpPr>
          <p:cNvPr id="61" name="Group 10">
            <a:extLst>
              <a:ext uri="{FF2B5EF4-FFF2-40B4-BE49-F238E27FC236}">
                <a16:creationId xmlns:a16="http://schemas.microsoft.com/office/drawing/2014/main" id="{BAA53905-EF4E-4FE2-A93F-948591CCF6B7}"/>
              </a:ext>
            </a:extLst>
          </p:cNvPr>
          <p:cNvGrpSpPr/>
          <p:nvPr/>
        </p:nvGrpSpPr>
        <p:grpSpPr>
          <a:xfrm>
            <a:off x="8528770" y="4283483"/>
            <a:ext cx="5013056" cy="785562"/>
            <a:chOff x="8241017" y="1630469"/>
            <a:chExt cx="3718185" cy="782232"/>
          </a:xfrm>
        </p:grpSpPr>
        <p:sp>
          <p:nvSpPr>
            <p:cNvPr id="73" name="Rectangle 22">
              <a:extLst>
                <a:ext uri="{FF2B5EF4-FFF2-40B4-BE49-F238E27FC236}">
                  <a16:creationId xmlns:a16="http://schemas.microsoft.com/office/drawing/2014/main" id="{06D1E89C-C499-4014-BDF5-7C1F66EA924D}"/>
                </a:ext>
              </a:extLst>
            </p:cNvPr>
            <p:cNvSpPr/>
            <p:nvPr/>
          </p:nvSpPr>
          <p:spPr>
            <a:xfrm>
              <a:off x="8241018" y="1630469"/>
              <a:ext cx="2587220" cy="246221"/>
            </a:xfrm>
            <a:prstGeom prst="rect">
              <a:avLst/>
            </a:prstGeom>
          </p:spPr>
          <p:txBody>
            <a:bodyPr wrap="none" lIns="144000" tIns="0" rIns="144000" bIns="0">
              <a:normAutofit/>
            </a:bodyPr>
            <a:lstStyle/>
            <a:p>
              <a:r>
                <a:rPr lang="zh-CN" altLang="en-US" sz="1600" b="1">
                  <a:solidFill>
                    <a:schemeClr val="accent2"/>
                  </a:solidFill>
                </a:rPr>
                <a:t>标题文本预设</a:t>
              </a:r>
            </a:p>
          </p:txBody>
        </p:sp>
        <p:sp>
          <p:nvSpPr>
            <p:cNvPr id="74" name="Rectangle 23">
              <a:extLst>
                <a:ext uri="{FF2B5EF4-FFF2-40B4-BE49-F238E27FC236}">
                  <a16:creationId xmlns:a16="http://schemas.microsoft.com/office/drawing/2014/main" id="{2F57268E-AEDE-4792-875E-F02A7B8898C3}"/>
                </a:ext>
              </a:extLst>
            </p:cNvPr>
            <p:cNvSpPr/>
            <p:nvPr/>
          </p:nvSpPr>
          <p:spPr>
            <a:xfrm>
              <a:off x="8241017" y="1876690"/>
              <a:ext cx="3718185" cy="536011"/>
            </a:xfrm>
            <a:prstGeom prst="rect">
              <a:avLst/>
            </a:prstGeom>
          </p:spPr>
          <p:txBody>
            <a:bodyPr wrap="square" lIns="144000" tIns="0" rIns="144000" bIns="0">
              <a:normAutofit/>
            </a:bodyPr>
            <a:lstStyle/>
            <a:p>
              <a:pPr>
                <a:lnSpc>
                  <a:spcPct val="120000"/>
                </a:lnSpc>
              </a:pPr>
              <a:r>
                <a:rPr lang="zh-CN" altLang="en-US" sz="1000" dirty="0">
                  <a:solidFill>
                    <a:schemeClr val="dk1">
                      <a:lumMod val="100000"/>
                    </a:schemeClr>
                  </a:solidFill>
                </a:rPr>
                <a:t>此部分内容作为文字排版占位显示</a:t>
              </a:r>
              <a:br>
                <a:rPr lang="zh-CN" altLang="en-US" sz="1000" dirty="0">
                  <a:solidFill>
                    <a:schemeClr val="dk1">
                      <a:lumMod val="100000"/>
                    </a:schemeClr>
                  </a:solidFill>
                </a:rPr>
              </a:br>
              <a:r>
                <a:rPr lang="zh-CN" altLang="en-US" sz="1000" dirty="0">
                  <a:solidFill>
                    <a:schemeClr val="dk1">
                      <a:lumMod val="100000"/>
                    </a:schemeClr>
                  </a:solidFill>
                </a:rPr>
                <a:t>（建议使用主题字体）</a:t>
              </a:r>
            </a:p>
          </p:txBody>
        </p:sp>
      </p:grpSp>
      <p:grpSp>
        <p:nvGrpSpPr>
          <p:cNvPr id="62" name="Group 11">
            <a:extLst>
              <a:ext uri="{FF2B5EF4-FFF2-40B4-BE49-F238E27FC236}">
                <a16:creationId xmlns:a16="http://schemas.microsoft.com/office/drawing/2014/main" id="{F47EB26D-F4E0-4E35-8D56-F851983BD3B9}"/>
              </a:ext>
            </a:extLst>
          </p:cNvPr>
          <p:cNvGrpSpPr/>
          <p:nvPr/>
        </p:nvGrpSpPr>
        <p:grpSpPr>
          <a:xfrm>
            <a:off x="8528772" y="5381356"/>
            <a:ext cx="5013056" cy="785562"/>
            <a:chOff x="8241017" y="3419006"/>
            <a:chExt cx="3718185" cy="782232"/>
          </a:xfrm>
        </p:grpSpPr>
        <p:sp>
          <p:nvSpPr>
            <p:cNvPr id="71" name="Rectangle 20">
              <a:extLst>
                <a:ext uri="{FF2B5EF4-FFF2-40B4-BE49-F238E27FC236}">
                  <a16:creationId xmlns:a16="http://schemas.microsoft.com/office/drawing/2014/main" id="{83919E24-0EC6-40D6-B3A3-EC1DEC5E68C6}"/>
                </a:ext>
              </a:extLst>
            </p:cNvPr>
            <p:cNvSpPr/>
            <p:nvPr/>
          </p:nvSpPr>
          <p:spPr>
            <a:xfrm>
              <a:off x="8241018" y="3419006"/>
              <a:ext cx="2587220" cy="246221"/>
            </a:xfrm>
            <a:prstGeom prst="rect">
              <a:avLst/>
            </a:prstGeom>
          </p:spPr>
          <p:txBody>
            <a:bodyPr wrap="none" lIns="144000" tIns="0" rIns="144000" bIns="0">
              <a:normAutofit/>
            </a:bodyPr>
            <a:lstStyle/>
            <a:p>
              <a:r>
                <a:rPr lang="zh-CN" altLang="en-US" sz="1600" b="1">
                  <a:solidFill>
                    <a:schemeClr val="accent4"/>
                  </a:solidFill>
                </a:rPr>
                <a:t>标题文本预设</a:t>
              </a:r>
            </a:p>
          </p:txBody>
        </p:sp>
        <p:sp>
          <p:nvSpPr>
            <p:cNvPr id="72" name="Rectangle 21">
              <a:extLst>
                <a:ext uri="{FF2B5EF4-FFF2-40B4-BE49-F238E27FC236}">
                  <a16:creationId xmlns:a16="http://schemas.microsoft.com/office/drawing/2014/main" id="{EFC5C1C2-9809-4654-B49E-78EBB11D60B1}"/>
                </a:ext>
              </a:extLst>
            </p:cNvPr>
            <p:cNvSpPr/>
            <p:nvPr/>
          </p:nvSpPr>
          <p:spPr>
            <a:xfrm>
              <a:off x="8241017" y="3665227"/>
              <a:ext cx="3718185" cy="536011"/>
            </a:xfrm>
            <a:prstGeom prst="rect">
              <a:avLst/>
            </a:prstGeom>
          </p:spPr>
          <p:txBody>
            <a:bodyPr wrap="square" lIns="144000" tIns="0" rIns="144000" bIns="0">
              <a:normAutofit/>
            </a:bodyPr>
            <a:lstStyle/>
            <a:p>
              <a:pPr>
                <a:lnSpc>
                  <a:spcPct val="120000"/>
                </a:lnSpc>
              </a:pPr>
              <a:r>
                <a:rPr lang="zh-CN" altLang="en-US" sz="1000">
                  <a:solidFill>
                    <a:schemeClr val="dk1">
                      <a:lumMod val="100000"/>
                    </a:schemeClr>
                  </a:solidFill>
                </a:rPr>
                <a:t>此部分内容作为文字排版占位显示</a:t>
              </a:r>
              <a:br>
                <a:rPr lang="zh-CN" altLang="en-US" sz="1000">
                  <a:solidFill>
                    <a:schemeClr val="dk1">
                      <a:lumMod val="100000"/>
                    </a:schemeClr>
                  </a:solidFill>
                </a:rPr>
              </a:br>
              <a:r>
                <a:rPr lang="zh-CN" altLang="en-US" sz="1000">
                  <a:solidFill>
                    <a:schemeClr val="dk1">
                      <a:lumMod val="100000"/>
                    </a:schemeClr>
                  </a:solidFill>
                </a:rPr>
                <a:t>（建议使用主题字体）</a:t>
              </a:r>
            </a:p>
          </p:txBody>
        </p:sp>
      </p:grpSp>
      <p:sp>
        <p:nvSpPr>
          <p:cNvPr id="64" name="Rectangle 13">
            <a:extLst>
              <a:ext uri="{FF2B5EF4-FFF2-40B4-BE49-F238E27FC236}">
                <a16:creationId xmlns:a16="http://schemas.microsoft.com/office/drawing/2014/main" id="{2C07B8D9-58CC-4E95-9F0A-DC31E35F4094}"/>
              </a:ext>
            </a:extLst>
          </p:cNvPr>
          <p:cNvSpPr/>
          <p:nvPr/>
        </p:nvSpPr>
        <p:spPr bwMode="auto">
          <a:xfrm>
            <a:off x="1349828" y="5381356"/>
            <a:ext cx="922308" cy="686988"/>
          </a:xfrm>
          <a:prstGeom prst="rect">
            <a:avLst/>
          </a:prstGeom>
          <a:solidFill>
            <a:schemeClr val="tx1">
              <a:lumMod val="50000"/>
              <a:lumOff val="50000"/>
            </a:schemeClr>
          </a:solidFill>
          <a:ln w="28575" cap="flat" cmpd="sng" algn="ctr">
            <a:solidFill>
              <a:schemeClr val="accent3">
                <a:lumMod val="100000"/>
              </a:schemeClr>
            </a:solidFill>
            <a:prstDash val="solid"/>
            <a:round/>
            <a:headEnd type="none" w="med" len="med"/>
            <a:tailEnd type="none" w="med" len="med"/>
          </a:ln>
          <a:extLst/>
        </p:spPr>
        <p:txBody>
          <a:bodyPr rot="0" spcFirstLastPara="0" vert="horz" wrap="none" lIns="91440" tIns="45720" rIns="91440" bIns="45720" anchor="ctr" anchorCtr="1" forceAA="0" compatLnSpc="1">
            <a:prstTxWarp prst="textNoShape">
              <a:avLst/>
            </a:prstTxWarp>
            <a:normAutofit lnSpcReduction="10000"/>
          </a:bodyPr>
          <a:lstStyle/>
          <a:p>
            <a:pPr algn="ctr"/>
            <a:r>
              <a:rPr lang="en-US" altLang="zh-CN" sz="4000" b="1">
                <a:solidFill>
                  <a:schemeClr val="bg1">
                    <a:lumMod val="100000"/>
                  </a:schemeClr>
                </a:solidFill>
                <a:latin typeface="Impact" panose="020B0806030902050204" pitchFamily="34" charset="0"/>
              </a:rPr>
              <a:t>3</a:t>
            </a:r>
          </a:p>
        </p:txBody>
      </p:sp>
      <p:sp>
        <p:nvSpPr>
          <p:cNvPr id="66" name="Rectangle 15">
            <a:extLst>
              <a:ext uri="{FF2B5EF4-FFF2-40B4-BE49-F238E27FC236}">
                <a16:creationId xmlns:a16="http://schemas.microsoft.com/office/drawing/2014/main" id="{5017E790-F56F-495A-BB01-F171347CB94C}"/>
              </a:ext>
            </a:extLst>
          </p:cNvPr>
          <p:cNvSpPr/>
          <p:nvPr/>
        </p:nvSpPr>
        <p:spPr bwMode="auto">
          <a:xfrm>
            <a:off x="7606464" y="4295096"/>
            <a:ext cx="922308" cy="686988"/>
          </a:xfrm>
          <a:prstGeom prst="rect">
            <a:avLst/>
          </a:prstGeom>
          <a:solidFill>
            <a:schemeClr val="tx1">
              <a:lumMod val="50000"/>
              <a:lumOff val="50000"/>
            </a:schemeClr>
          </a:solidFill>
          <a:ln w="28575" cap="flat" cmpd="sng" algn="ctr">
            <a:noFill/>
            <a:prstDash val="solid"/>
            <a:round/>
            <a:headEnd type="none" w="med" len="med"/>
            <a:tailEnd type="none" w="med" len="med"/>
          </a:ln>
          <a:extLst/>
        </p:spPr>
        <p:txBody>
          <a:bodyPr rot="0" spcFirstLastPara="0" vert="horz" wrap="none" lIns="91440" tIns="45720" rIns="91440" bIns="45720" anchor="ctr" anchorCtr="1" forceAA="0" compatLnSpc="1">
            <a:prstTxWarp prst="textNoShape">
              <a:avLst/>
            </a:prstTxWarp>
            <a:normAutofit lnSpcReduction="10000"/>
          </a:bodyPr>
          <a:lstStyle/>
          <a:p>
            <a:pPr algn="ctr"/>
            <a:r>
              <a:rPr lang="en-US" altLang="zh-CN" sz="4000" b="1">
                <a:solidFill>
                  <a:schemeClr val="bg1">
                    <a:lumMod val="100000"/>
                  </a:schemeClr>
                </a:solidFill>
                <a:latin typeface="Impact" panose="020B0806030902050204" pitchFamily="34" charset="0"/>
              </a:rPr>
              <a:t>2</a:t>
            </a:r>
          </a:p>
        </p:txBody>
      </p:sp>
      <p:sp>
        <p:nvSpPr>
          <p:cNvPr id="67" name="Rectangle 16">
            <a:extLst>
              <a:ext uri="{FF2B5EF4-FFF2-40B4-BE49-F238E27FC236}">
                <a16:creationId xmlns:a16="http://schemas.microsoft.com/office/drawing/2014/main" id="{3BE675A6-24F4-4C8A-B8D8-028F425F1C99}"/>
              </a:ext>
            </a:extLst>
          </p:cNvPr>
          <p:cNvSpPr/>
          <p:nvPr/>
        </p:nvSpPr>
        <p:spPr bwMode="auto">
          <a:xfrm>
            <a:off x="7606464" y="5381356"/>
            <a:ext cx="922308" cy="686988"/>
          </a:xfrm>
          <a:prstGeom prst="rect">
            <a:avLst/>
          </a:prstGeom>
          <a:solidFill>
            <a:schemeClr val="accent4"/>
          </a:solidFill>
          <a:ln w="28575" cap="flat" cmpd="sng" algn="ctr">
            <a:noFill/>
            <a:prstDash val="solid"/>
            <a:round/>
            <a:headEnd type="none" w="med" len="med"/>
            <a:tailEnd type="none" w="med" len="med"/>
          </a:ln>
          <a:extLst/>
        </p:spPr>
        <p:txBody>
          <a:bodyPr rot="0" spcFirstLastPara="0" vert="horz" wrap="none" lIns="91440" tIns="45720" rIns="91440" bIns="45720" anchor="ctr" anchorCtr="1" forceAA="0" compatLnSpc="1">
            <a:prstTxWarp prst="textNoShape">
              <a:avLst/>
            </a:prstTxWarp>
            <a:normAutofit lnSpcReduction="10000"/>
          </a:bodyPr>
          <a:lstStyle/>
          <a:p>
            <a:pPr algn="ctr"/>
            <a:r>
              <a:rPr lang="en-US" altLang="zh-CN" sz="4000" b="1">
                <a:solidFill>
                  <a:schemeClr val="bg1">
                    <a:lumMod val="100000"/>
                  </a:schemeClr>
                </a:solidFill>
                <a:latin typeface="Impact" panose="020B0806030902050204" pitchFamily="34" charset="0"/>
              </a:rPr>
              <a:t>4</a:t>
            </a:r>
          </a:p>
        </p:txBody>
      </p:sp>
    </p:spTree>
    <p:extLst>
      <p:ext uri="{BB962C8B-B14F-4D97-AF65-F5344CB8AC3E}">
        <p14:creationId xmlns:p14="http://schemas.microsoft.com/office/powerpoint/2010/main" val="2203045023"/>
      </p:ext>
    </p:extLst>
  </p:cSld>
  <p:clrMapOvr>
    <a:masterClrMapping/>
  </p:clrMapOvr>
  <p:transition spd="med" advTm="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wipe(up)">
                                      <p:cBhvr>
                                        <p:cTn id="18" dur="500"/>
                                        <p:tgtEl>
                                          <p:spTgt spid="54"/>
                                        </p:tgtEl>
                                      </p:cBhvr>
                                    </p:animEffect>
                                  </p:childTnLst>
                                </p:cTn>
                              </p:par>
                            </p:childTnLst>
                          </p:cTn>
                        </p:par>
                        <p:par>
                          <p:cTn id="19" fill="hold">
                            <p:stCondLst>
                              <p:cond delay="1000"/>
                            </p:stCondLst>
                            <p:childTnLst>
                              <p:par>
                                <p:cTn id="20" presetID="22" presetClass="entr" presetSubtype="4" fill="hold" grpId="0" nodeType="after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wipe(down)">
                                      <p:cBhvr>
                                        <p:cTn id="22" dur="250"/>
                                        <p:tgtEl>
                                          <p:spTgt spid="53"/>
                                        </p:tgtEl>
                                      </p:cBhvr>
                                    </p:animEffect>
                                  </p:childTnLst>
                                </p:cTn>
                              </p:par>
                            </p:childTnLst>
                          </p:cTn>
                        </p:par>
                        <p:par>
                          <p:cTn id="23" fill="hold">
                            <p:stCondLst>
                              <p:cond delay="12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5"/>
                                        </p:tgtEl>
                                        <p:attrNameLst>
                                          <p:attrName>style.visibility</p:attrName>
                                        </p:attrNameLst>
                                      </p:cBhvr>
                                      <p:to>
                                        <p:strVal val="visible"/>
                                      </p:to>
                                    </p:set>
                                    <p:anim calcmode="lin" valueType="num">
                                      <p:cBhvr>
                                        <p:cTn id="26"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55"/>
                                        </p:tgtEl>
                                        <p:attrNameLst>
                                          <p:attrName>ppt_y</p:attrName>
                                        </p:attrNameLst>
                                      </p:cBhvr>
                                      <p:tavLst>
                                        <p:tav tm="0">
                                          <p:val>
                                            <p:strVal val="#ppt_y"/>
                                          </p:val>
                                        </p:tav>
                                        <p:tav tm="100000">
                                          <p:val>
                                            <p:strVal val="#ppt_y"/>
                                          </p:val>
                                        </p:tav>
                                      </p:tavLst>
                                    </p:anim>
                                    <p:anim calcmode="lin" valueType="num">
                                      <p:cBhvr>
                                        <p:cTn id="28"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55"/>
                                        </p:tgtEl>
                                      </p:cBhvr>
                                    </p:animEffect>
                                  </p:childTnLst>
                                </p:cTn>
                              </p:par>
                            </p:childTnLst>
                          </p:cTn>
                        </p:par>
                        <p:par>
                          <p:cTn id="31" fill="hold">
                            <p:stCondLst>
                              <p:cond delay="2050"/>
                            </p:stCondLst>
                            <p:childTnLst>
                              <p:par>
                                <p:cTn id="32" presetID="38" presetClass="entr" presetSubtype="0" accel="50000"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set>
                                      <p:cBhvr>
                                        <p:cTn id="34" dur="227" fill="hold">
                                          <p:stCondLst>
                                            <p:cond delay="0"/>
                                          </p:stCondLst>
                                        </p:cTn>
                                        <p:tgtEl>
                                          <p:spTgt spid="57"/>
                                        </p:tgtEl>
                                        <p:attrNameLst>
                                          <p:attrName>style.rotation</p:attrName>
                                        </p:attrNameLst>
                                      </p:cBhvr>
                                      <p:to>
                                        <p:strVal val="-45.0"/>
                                      </p:to>
                                    </p:set>
                                    <p:anim calcmode="lin" valueType="num">
                                      <p:cBhvr>
                                        <p:cTn id="35" dur="227" fill="hold">
                                          <p:stCondLst>
                                            <p:cond delay="227"/>
                                          </p:stCondLst>
                                        </p:cTn>
                                        <p:tgtEl>
                                          <p:spTgt spid="57"/>
                                        </p:tgtEl>
                                        <p:attrNameLst>
                                          <p:attrName>style.rotation</p:attrName>
                                        </p:attrNameLst>
                                      </p:cBhvr>
                                      <p:tavLst>
                                        <p:tav tm="0">
                                          <p:val>
                                            <p:fltVal val="-45"/>
                                          </p:val>
                                        </p:tav>
                                        <p:tav tm="69900">
                                          <p:val>
                                            <p:fltVal val="45"/>
                                          </p:val>
                                        </p:tav>
                                        <p:tav tm="100000">
                                          <p:val>
                                            <p:fltVal val="0"/>
                                          </p:val>
                                        </p:tav>
                                      </p:tavLst>
                                    </p:anim>
                                    <p:anim calcmode="lin" valueType="num">
                                      <p:cBhvr>
                                        <p:cTn id="36" dur="227" fill="hold">
                                          <p:stCondLst>
                                            <p:cond delay="0"/>
                                          </p:stCondLst>
                                        </p:cTn>
                                        <p:tgtEl>
                                          <p:spTgt spid="57"/>
                                        </p:tgtEl>
                                        <p:attrNameLst>
                                          <p:attrName>ppt_y</p:attrName>
                                        </p:attrNameLst>
                                      </p:cBhvr>
                                      <p:tavLst>
                                        <p:tav tm="0">
                                          <p:val>
                                            <p:strVal val="#ppt_y-1"/>
                                          </p:val>
                                        </p:tav>
                                        <p:tav tm="100000">
                                          <p:val>
                                            <p:strVal val="#ppt_y-(0.354*#ppt_w-0.172*#ppt_h)"/>
                                          </p:val>
                                        </p:tav>
                                      </p:tavLst>
                                    </p:anim>
                                    <p:anim calcmode="lin" valueType="num">
                                      <p:cBhvr>
                                        <p:cTn id="37" dur="78" decel="50000" autoRev="1" fill="hold">
                                          <p:stCondLst>
                                            <p:cond delay="227"/>
                                          </p:stCondLst>
                                        </p:cTn>
                                        <p:tgtEl>
                                          <p:spTgt spid="57"/>
                                        </p:tgtEl>
                                        <p:attrNameLst>
                                          <p:attrName>ppt_y</p:attrName>
                                        </p:attrNameLst>
                                      </p:cBhvr>
                                      <p:tavLst>
                                        <p:tav tm="0">
                                          <p:val>
                                            <p:strVal val="#ppt_y-(0.354*#ppt_w-0.172*#ppt_h)"/>
                                          </p:val>
                                        </p:tav>
                                        <p:tav tm="100000">
                                          <p:val>
                                            <p:strVal val="#ppt_y-(0.354*#ppt_w-0.172*#ppt_h)-#ppt_h/2"/>
                                          </p:val>
                                        </p:tav>
                                      </p:tavLst>
                                    </p:anim>
                                    <p:anim calcmode="lin" valueType="num">
                                      <p:cBhvr>
                                        <p:cTn id="38" dur="68" fill="hold">
                                          <p:stCondLst>
                                            <p:cond delay="432"/>
                                          </p:stCondLst>
                                        </p:cTn>
                                        <p:tgtEl>
                                          <p:spTgt spid="57"/>
                                        </p:tgtEl>
                                        <p:attrNameLst>
                                          <p:attrName>ppt_y</p:attrName>
                                        </p:attrNameLst>
                                      </p:cBhvr>
                                      <p:tavLst>
                                        <p:tav tm="0">
                                          <p:val>
                                            <p:strVal val="#ppt_y-(0.354*#ppt_w-0.172*#ppt_h)"/>
                                          </p:val>
                                        </p:tav>
                                        <p:tav tm="100000">
                                          <p:val>
                                            <p:strVal val="#ppt_y"/>
                                          </p:val>
                                        </p:tav>
                                      </p:tavLst>
                                    </p:anim>
                                  </p:childTnLst>
                                </p:cTn>
                              </p:par>
                            </p:childTnLst>
                          </p:cTn>
                        </p:par>
                        <p:par>
                          <p:cTn id="39" fill="hold">
                            <p:stCondLst>
                              <p:cond delay="2550"/>
                            </p:stCondLst>
                            <p:childTnLst>
                              <p:par>
                                <p:cTn id="40" presetID="37" presetClass="entr" presetSubtype="0" fill="hold"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anim calcmode="lin" valueType="num">
                                      <p:cBhvr>
                                        <p:cTn id="43" dur="500" fill="hold"/>
                                        <p:tgtEl>
                                          <p:spTgt spid="58"/>
                                        </p:tgtEl>
                                        <p:attrNameLst>
                                          <p:attrName>ppt_x</p:attrName>
                                        </p:attrNameLst>
                                      </p:cBhvr>
                                      <p:tavLst>
                                        <p:tav tm="0">
                                          <p:val>
                                            <p:strVal val="#ppt_x"/>
                                          </p:val>
                                        </p:tav>
                                        <p:tav tm="100000">
                                          <p:val>
                                            <p:strVal val="#ppt_x"/>
                                          </p:val>
                                        </p:tav>
                                      </p:tavLst>
                                    </p:anim>
                                    <p:anim calcmode="lin" valueType="num">
                                      <p:cBhvr>
                                        <p:cTn id="44" dur="450" decel="100000" fill="hold"/>
                                        <p:tgtEl>
                                          <p:spTgt spid="58"/>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58"/>
                                        </p:tgtEl>
                                        <p:attrNameLst>
                                          <p:attrName>ppt_y</p:attrName>
                                        </p:attrNameLst>
                                      </p:cBhvr>
                                      <p:tavLst>
                                        <p:tav tm="0">
                                          <p:val>
                                            <p:strVal val="#ppt_y-.03"/>
                                          </p:val>
                                        </p:tav>
                                        <p:tav tm="100000">
                                          <p:val>
                                            <p:strVal val="#ppt_y"/>
                                          </p:val>
                                        </p:tav>
                                      </p:tavLst>
                                    </p:anim>
                                  </p:childTnLst>
                                </p:cTn>
                              </p:par>
                            </p:childTnLst>
                          </p:cTn>
                        </p:par>
                        <p:par>
                          <p:cTn id="46" fill="hold">
                            <p:stCondLst>
                              <p:cond delay="3050"/>
                            </p:stCondLst>
                            <p:childTnLst>
                              <p:par>
                                <p:cTn id="47" presetID="38" presetClass="entr" presetSubtype="0" accel="50000" fill="hold" grpId="0" nodeType="afterEffect">
                                  <p:stCondLst>
                                    <p:cond delay="0"/>
                                  </p:stCondLst>
                                  <p:childTnLst>
                                    <p:set>
                                      <p:cBhvr>
                                        <p:cTn id="48" dur="1" fill="hold">
                                          <p:stCondLst>
                                            <p:cond delay="0"/>
                                          </p:stCondLst>
                                        </p:cTn>
                                        <p:tgtEl>
                                          <p:spTgt spid="66"/>
                                        </p:tgtEl>
                                        <p:attrNameLst>
                                          <p:attrName>style.visibility</p:attrName>
                                        </p:attrNameLst>
                                      </p:cBhvr>
                                      <p:to>
                                        <p:strVal val="visible"/>
                                      </p:to>
                                    </p:set>
                                    <p:set>
                                      <p:cBhvr>
                                        <p:cTn id="49" dur="227" fill="hold">
                                          <p:stCondLst>
                                            <p:cond delay="0"/>
                                          </p:stCondLst>
                                        </p:cTn>
                                        <p:tgtEl>
                                          <p:spTgt spid="66"/>
                                        </p:tgtEl>
                                        <p:attrNameLst>
                                          <p:attrName>style.rotation</p:attrName>
                                        </p:attrNameLst>
                                      </p:cBhvr>
                                      <p:to>
                                        <p:strVal val="-45.0"/>
                                      </p:to>
                                    </p:set>
                                    <p:anim calcmode="lin" valueType="num">
                                      <p:cBhvr>
                                        <p:cTn id="50" dur="227" fill="hold">
                                          <p:stCondLst>
                                            <p:cond delay="227"/>
                                          </p:stCondLst>
                                        </p:cTn>
                                        <p:tgtEl>
                                          <p:spTgt spid="66"/>
                                        </p:tgtEl>
                                        <p:attrNameLst>
                                          <p:attrName>style.rotation</p:attrName>
                                        </p:attrNameLst>
                                      </p:cBhvr>
                                      <p:tavLst>
                                        <p:tav tm="0">
                                          <p:val>
                                            <p:fltVal val="-45"/>
                                          </p:val>
                                        </p:tav>
                                        <p:tav tm="69900">
                                          <p:val>
                                            <p:fltVal val="45"/>
                                          </p:val>
                                        </p:tav>
                                        <p:tav tm="100000">
                                          <p:val>
                                            <p:fltVal val="0"/>
                                          </p:val>
                                        </p:tav>
                                      </p:tavLst>
                                    </p:anim>
                                    <p:anim calcmode="lin" valueType="num">
                                      <p:cBhvr>
                                        <p:cTn id="51" dur="227" fill="hold">
                                          <p:stCondLst>
                                            <p:cond delay="0"/>
                                          </p:stCondLst>
                                        </p:cTn>
                                        <p:tgtEl>
                                          <p:spTgt spid="66"/>
                                        </p:tgtEl>
                                        <p:attrNameLst>
                                          <p:attrName>ppt_y</p:attrName>
                                        </p:attrNameLst>
                                      </p:cBhvr>
                                      <p:tavLst>
                                        <p:tav tm="0">
                                          <p:val>
                                            <p:strVal val="#ppt_y-1"/>
                                          </p:val>
                                        </p:tav>
                                        <p:tav tm="100000">
                                          <p:val>
                                            <p:strVal val="#ppt_y-(0.354*#ppt_w-0.172*#ppt_h)"/>
                                          </p:val>
                                        </p:tav>
                                      </p:tavLst>
                                    </p:anim>
                                    <p:anim calcmode="lin" valueType="num">
                                      <p:cBhvr>
                                        <p:cTn id="52" dur="78" decel="50000" autoRev="1" fill="hold">
                                          <p:stCondLst>
                                            <p:cond delay="227"/>
                                          </p:stCondLst>
                                        </p:cTn>
                                        <p:tgtEl>
                                          <p:spTgt spid="66"/>
                                        </p:tgtEl>
                                        <p:attrNameLst>
                                          <p:attrName>ppt_y</p:attrName>
                                        </p:attrNameLst>
                                      </p:cBhvr>
                                      <p:tavLst>
                                        <p:tav tm="0">
                                          <p:val>
                                            <p:strVal val="#ppt_y-(0.354*#ppt_w-0.172*#ppt_h)"/>
                                          </p:val>
                                        </p:tav>
                                        <p:tav tm="100000">
                                          <p:val>
                                            <p:strVal val="#ppt_y-(0.354*#ppt_w-0.172*#ppt_h)-#ppt_h/2"/>
                                          </p:val>
                                        </p:tav>
                                      </p:tavLst>
                                    </p:anim>
                                    <p:anim calcmode="lin" valueType="num">
                                      <p:cBhvr>
                                        <p:cTn id="53" dur="68" fill="hold">
                                          <p:stCondLst>
                                            <p:cond delay="432"/>
                                          </p:stCondLst>
                                        </p:cTn>
                                        <p:tgtEl>
                                          <p:spTgt spid="66"/>
                                        </p:tgtEl>
                                        <p:attrNameLst>
                                          <p:attrName>ppt_y</p:attrName>
                                        </p:attrNameLst>
                                      </p:cBhvr>
                                      <p:tavLst>
                                        <p:tav tm="0">
                                          <p:val>
                                            <p:strVal val="#ppt_y-(0.354*#ppt_w-0.172*#ppt_h)"/>
                                          </p:val>
                                        </p:tav>
                                        <p:tav tm="100000">
                                          <p:val>
                                            <p:strVal val="#ppt_y"/>
                                          </p:val>
                                        </p:tav>
                                      </p:tavLst>
                                    </p:anim>
                                  </p:childTnLst>
                                </p:cTn>
                              </p:par>
                            </p:childTnLst>
                          </p:cTn>
                        </p:par>
                        <p:par>
                          <p:cTn id="54" fill="hold">
                            <p:stCondLst>
                              <p:cond delay="3550"/>
                            </p:stCondLst>
                            <p:childTnLst>
                              <p:par>
                                <p:cTn id="55" presetID="37" presetClass="entr" presetSubtype="0" fill="hold" nodeType="after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fade">
                                      <p:cBhvr>
                                        <p:cTn id="57" dur="500"/>
                                        <p:tgtEl>
                                          <p:spTgt spid="61"/>
                                        </p:tgtEl>
                                      </p:cBhvr>
                                    </p:animEffect>
                                    <p:anim calcmode="lin" valueType="num">
                                      <p:cBhvr>
                                        <p:cTn id="58" dur="500" fill="hold"/>
                                        <p:tgtEl>
                                          <p:spTgt spid="61"/>
                                        </p:tgtEl>
                                        <p:attrNameLst>
                                          <p:attrName>ppt_x</p:attrName>
                                        </p:attrNameLst>
                                      </p:cBhvr>
                                      <p:tavLst>
                                        <p:tav tm="0">
                                          <p:val>
                                            <p:strVal val="#ppt_x"/>
                                          </p:val>
                                        </p:tav>
                                        <p:tav tm="100000">
                                          <p:val>
                                            <p:strVal val="#ppt_x"/>
                                          </p:val>
                                        </p:tav>
                                      </p:tavLst>
                                    </p:anim>
                                    <p:anim calcmode="lin" valueType="num">
                                      <p:cBhvr>
                                        <p:cTn id="59" dur="450" decel="100000" fill="hold"/>
                                        <p:tgtEl>
                                          <p:spTgt spid="61"/>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61"/>
                                        </p:tgtEl>
                                        <p:attrNameLst>
                                          <p:attrName>ppt_y</p:attrName>
                                        </p:attrNameLst>
                                      </p:cBhvr>
                                      <p:tavLst>
                                        <p:tav tm="0">
                                          <p:val>
                                            <p:strVal val="#ppt_y-.03"/>
                                          </p:val>
                                        </p:tav>
                                        <p:tav tm="100000">
                                          <p:val>
                                            <p:strVal val="#ppt_y"/>
                                          </p:val>
                                        </p:tav>
                                      </p:tavLst>
                                    </p:anim>
                                  </p:childTnLst>
                                </p:cTn>
                              </p:par>
                            </p:childTnLst>
                          </p:cTn>
                        </p:par>
                        <p:par>
                          <p:cTn id="61" fill="hold">
                            <p:stCondLst>
                              <p:cond delay="4050"/>
                            </p:stCondLst>
                            <p:childTnLst>
                              <p:par>
                                <p:cTn id="62" presetID="38" presetClass="entr" presetSubtype="0" accel="50000" fill="hold" grpId="0" nodeType="afterEffect">
                                  <p:stCondLst>
                                    <p:cond delay="0"/>
                                  </p:stCondLst>
                                  <p:childTnLst>
                                    <p:set>
                                      <p:cBhvr>
                                        <p:cTn id="63" dur="1" fill="hold">
                                          <p:stCondLst>
                                            <p:cond delay="0"/>
                                          </p:stCondLst>
                                        </p:cTn>
                                        <p:tgtEl>
                                          <p:spTgt spid="64"/>
                                        </p:tgtEl>
                                        <p:attrNameLst>
                                          <p:attrName>style.visibility</p:attrName>
                                        </p:attrNameLst>
                                      </p:cBhvr>
                                      <p:to>
                                        <p:strVal val="visible"/>
                                      </p:to>
                                    </p:set>
                                    <p:set>
                                      <p:cBhvr>
                                        <p:cTn id="64" dur="227" fill="hold">
                                          <p:stCondLst>
                                            <p:cond delay="0"/>
                                          </p:stCondLst>
                                        </p:cTn>
                                        <p:tgtEl>
                                          <p:spTgt spid="64"/>
                                        </p:tgtEl>
                                        <p:attrNameLst>
                                          <p:attrName>style.rotation</p:attrName>
                                        </p:attrNameLst>
                                      </p:cBhvr>
                                      <p:to>
                                        <p:strVal val="-45.0"/>
                                      </p:to>
                                    </p:set>
                                    <p:anim calcmode="lin" valueType="num">
                                      <p:cBhvr>
                                        <p:cTn id="65" dur="227" fill="hold">
                                          <p:stCondLst>
                                            <p:cond delay="227"/>
                                          </p:stCondLst>
                                        </p:cTn>
                                        <p:tgtEl>
                                          <p:spTgt spid="64"/>
                                        </p:tgtEl>
                                        <p:attrNameLst>
                                          <p:attrName>style.rotation</p:attrName>
                                        </p:attrNameLst>
                                      </p:cBhvr>
                                      <p:tavLst>
                                        <p:tav tm="0">
                                          <p:val>
                                            <p:fltVal val="-45"/>
                                          </p:val>
                                        </p:tav>
                                        <p:tav tm="69900">
                                          <p:val>
                                            <p:fltVal val="45"/>
                                          </p:val>
                                        </p:tav>
                                        <p:tav tm="100000">
                                          <p:val>
                                            <p:fltVal val="0"/>
                                          </p:val>
                                        </p:tav>
                                      </p:tavLst>
                                    </p:anim>
                                    <p:anim calcmode="lin" valueType="num">
                                      <p:cBhvr>
                                        <p:cTn id="66" dur="227" fill="hold">
                                          <p:stCondLst>
                                            <p:cond delay="0"/>
                                          </p:stCondLst>
                                        </p:cTn>
                                        <p:tgtEl>
                                          <p:spTgt spid="64"/>
                                        </p:tgtEl>
                                        <p:attrNameLst>
                                          <p:attrName>ppt_y</p:attrName>
                                        </p:attrNameLst>
                                      </p:cBhvr>
                                      <p:tavLst>
                                        <p:tav tm="0">
                                          <p:val>
                                            <p:strVal val="#ppt_y-1"/>
                                          </p:val>
                                        </p:tav>
                                        <p:tav tm="100000">
                                          <p:val>
                                            <p:strVal val="#ppt_y-(0.354*#ppt_w-0.172*#ppt_h)"/>
                                          </p:val>
                                        </p:tav>
                                      </p:tavLst>
                                    </p:anim>
                                    <p:anim calcmode="lin" valueType="num">
                                      <p:cBhvr>
                                        <p:cTn id="67" dur="78" decel="50000" autoRev="1" fill="hold">
                                          <p:stCondLst>
                                            <p:cond delay="227"/>
                                          </p:stCondLst>
                                        </p:cTn>
                                        <p:tgtEl>
                                          <p:spTgt spid="64"/>
                                        </p:tgtEl>
                                        <p:attrNameLst>
                                          <p:attrName>ppt_y</p:attrName>
                                        </p:attrNameLst>
                                      </p:cBhvr>
                                      <p:tavLst>
                                        <p:tav tm="0">
                                          <p:val>
                                            <p:strVal val="#ppt_y-(0.354*#ppt_w-0.172*#ppt_h)"/>
                                          </p:val>
                                        </p:tav>
                                        <p:tav tm="100000">
                                          <p:val>
                                            <p:strVal val="#ppt_y-(0.354*#ppt_w-0.172*#ppt_h)-#ppt_h/2"/>
                                          </p:val>
                                        </p:tav>
                                      </p:tavLst>
                                    </p:anim>
                                    <p:anim calcmode="lin" valueType="num">
                                      <p:cBhvr>
                                        <p:cTn id="68" dur="68" fill="hold">
                                          <p:stCondLst>
                                            <p:cond delay="432"/>
                                          </p:stCondLst>
                                        </p:cTn>
                                        <p:tgtEl>
                                          <p:spTgt spid="64"/>
                                        </p:tgtEl>
                                        <p:attrNameLst>
                                          <p:attrName>ppt_y</p:attrName>
                                        </p:attrNameLst>
                                      </p:cBhvr>
                                      <p:tavLst>
                                        <p:tav tm="0">
                                          <p:val>
                                            <p:strVal val="#ppt_y-(0.354*#ppt_w-0.172*#ppt_h)"/>
                                          </p:val>
                                        </p:tav>
                                        <p:tav tm="100000">
                                          <p:val>
                                            <p:strVal val="#ppt_y"/>
                                          </p:val>
                                        </p:tav>
                                      </p:tavLst>
                                    </p:anim>
                                  </p:childTnLst>
                                </p:cTn>
                              </p:par>
                            </p:childTnLst>
                          </p:cTn>
                        </p:par>
                        <p:par>
                          <p:cTn id="69" fill="hold">
                            <p:stCondLst>
                              <p:cond delay="4550"/>
                            </p:stCondLst>
                            <p:childTnLst>
                              <p:par>
                                <p:cTn id="70" presetID="37" presetClass="entr" presetSubtype="0" fill="hold" nodeType="after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fade">
                                      <p:cBhvr>
                                        <p:cTn id="72" dur="500"/>
                                        <p:tgtEl>
                                          <p:spTgt spid="59"/>
                                        </p:tgtEl>
                                      </p:cBhvr>
                                    </p:animEffect>
                                    <p:anim calcmode="lin" valueType="num">
                                      <p:cBhvr>
                                        <p:cTn id="73" dur="500" fill="hold"/>
                                        <p:tgtEl>
                                          <p:spTgt spid="59"/>
                                        </p:tgtEl>
                                        <p:attrNameLst>
                                          <p:attrName>ppt_x</p:attrName>
                                        </p:attrNameLst>
                                      </p:cBhvr>
                                      <p:tavLst>
                                        <p:tav tm="0">
                                          <p:val>
                                            <p:strVal val="#ppt_x"/>
                                          </p:val>
                                        </p:tav>
                                        <p:tav tm="100000">
                                          <p:val>
                                            <p:strVal val="#ppt_x"/>
                                          </p:val>
                                        </p:tav>
                                      </p:tavLst>
                                    </p:anim>
                                    <p:anim calcmode="lin" valueType="num">
                                      <p:cBhvr>
                                        <p:cTn id="74" dur="450" decel="100000" fill="hold"/>
                                        <p:tgtEl>
                                          <p:spTgt spid="59"/>
                                        </p:tgtEl>
                                        <p:attrNameLst>
                                          <p:attrName>ppt_y</p:attrName>
                                        </p:attrNameLst>
                                      </p:cBhvr>
                                      <p:tavLst>
                                        <p:tav tm="0">
                                          <p:val>
                                            <p:strVal val="#ppt_y+1"/>
                                          </p:val>
                                        </p:tav>
                                        <p:tav tm="100000">
                                          <p:val>
                                            <p:strVal val="#ppt_y-.03"/>
                                          </p:val>
                                        </p:tav>
                                      </p:tavLst>
                                    </p:anim>
                                    <p:anim calcmode="lin" valueType="num">
                                      <p:cBhvr>
                                        <p:cTn id="75" dur="50" accel="100000" fill="hold">
                                          <p:stCondLst>
                                            <p:cond delay="450"/>
                                          </p:stCondLst>
                                        </p:cTn>
                                        <p:tgtEl>
                                          <p:spTgt spid="59"/>
                                        </p:tgtEl>
                                        <p:attrNameLst>
                                          <p:attrName>ppt_y</p:attrName>
                                        </p:attrNameLst>
                                      </p:cBhvr>
                                      <p:tavLst>
                                        <p:tav tm="0">
                                          <p:val>
                                            <p:strVal val="#ppt_y-.03"/>
                                          </p:val>
                                        </p:tav>
                                        <p:tav tm="100000">
                                          <p:val>
                                            <p:strVal val="#ppt_y"/>
                                          </p:val>
                                        </p:tav>
                                      </p:tavLst>
                                    </p:anim>
                                  </p:childTnLst>
                                </p:cTn>
                              </p:par>
                            </p:childTnLst>
                          </p:cTn>
                        </p:par>
                        <p:par>
                          <p:cTn id="76" fill="hold">
                            <p:stCondLst>
                              <p:cond delay="5050"/>
                            </p:stCondLst>
                            <p:childTnLst>
                              <p:par>
                                <p:cTn id="77" presetID="38" presetClass="entr" presetSubtype="0" accel="50000" fill="hold" grpId="0" nodeType="afterEffect">
                                  <p:stCondLst>
                                    <p:cond delay="0"/>
                                  </p:stCondLst>
                                  <p:childTnLst>
                                    <p:set>
                                      <p:cBhvr>
                                        <p:cTn id="78" dur="1" fill="hold">
                                          <p:stCondLst>
                                            <p:cond delay="0"/>
                                          </p:stCondLst>
                                        </p:cTn>
                                        <p:tgtEl>
                                          <p:spTgt spid="67"/>
                                        </p:tgtEl>
                                        <p:attrNameLst>
                                          <p:attrName>style.visibility</p:attrName>
                                        </p:attrNameLst>
                                      </p:cBhvr>
                                      <p:to>
                                        <p:strVal val="visible"/>
                                      </p:to>
                                    </p:set>
                                    <p:set>
                                      <p:cBhvr>
                                        <p:cTn id="79" dur="227" fill="hold">
                                          <p:stCondLst>
                                            <p:cond delay="0"/>
                                          </p:stCondLst>
                                        </p:cTn>
                                        <p:tgtEl>
                                          <p:spTgt spid="67"/>
                                        </p:tgtEl>
                                        <p:attrNameLst>
                                          <p:attrName>style.rotation</p:attrName>
                                        </p:attrNameLst>
                                      </p:cBhvr>
                                      <p:to>
                                        <p:strVal val="-45.0"/>
                                      </p:to>
                                    </p:set>
                                    <p:anim calcmode="lin" valueType="num">
                                      <p:cBhvr>
                                        <p:cTn id="80" dur="227" fill="hold">
                                          <p:stCondLst>
                                            <p:cond delay="227"/>
                                          </p:stCondLst>
                                        </p:cTn>
                                        <p:tgtEl>
                                          <p:spTgt spid="67"/>
                                        </p:tgtEl>
                                        <p:attrNameLst>
                                          <p:attrName>style.rotation</p:attrName>
                                        </p:attrNameLst>
                                      </p:cBhvr>
                                      <p:tavLst>
                                        <p:tav tm="0">
                                          <p:val>
                                            <p:fltVal val="-45"/>
                                          </p:val>
                                        </p:tav>
                                        <p:tav tm="69900">
                                          <p:val>
                                            <p:fltVal val="45"/>
                                          </p:val>
                                        </p:tav>
                                        <p:tav tm="100000">
                                          <p:val>
                                            <p:fltVal val="0"/>
                                          </p:val>
                                        </p:tav>
                                      </p:tavLst>
                                    </p:anim>
                                    <p:anim calcmode="lin" valueType="num">
                                      <p:cBhvr>
                                        <p:cTn id="81" dur="227" fill="hold">
                                          <p:stCondLst>
                                            <p:cond delay="0"/>
                                          </p:stCondLst>
                                        </p:cTn>
                                        <p:tgtEl>
                                          <p:spTgt spid="67"/>
                                        </p:tgtEl>
                                        <p:attrNameLst>
                                          <p:attrName>ppt_y</p:attrName>
                                        </p:attrNameLst>
                                      </p:cBhvr>
                                      <p:tavLst>
                                        <p:tav tm="0">
                                          <p:val>
                                            <p:strVal val="#ppt_y-1"/>
                                          </p:val>
                                        </p:tav>
                                        <p:tav tm="100000">
                                          <p:val>
                                            <p:strVal val="#ppt_y-(0.354*#ppt_w-0.172*#ppt_h)"/>
                                          </p:val>
                                        </p:tav>
                                      </p:tavLst>
                                    </p:anim>
                                    <p:anim calcmode="lin" valueType="num">
                                      <p:cBhvr>
                                        <p:cTn id="82" dur="78" decel="50000" autoRev="1" fill="hold">
                                          <p:stCondLst>
                                            <p:cond delay="227"/>
                                          </p:stCondLst>
                                        </p:cTn>
                                        <p:tgtEl>
                                          <p:spTgt spid="67"/>
                                        </p:tgtEl>
                                        <p:attrNameLst>
                                          <p:attrName>ppt_y</p:attrName>
                                        </p:attrNameLst>
                                      </p:cBhvr>
                                      <p:tavLst>
                                        <p:tav tm="0">
                                          <p:val>
                                            <p:strVal val="#ppt_y-(0.354*#ppt_w-0.172*#ppt_h)"/>
                                          </p:val>
                                        </p:tav>
                                        <p:tav tm="100000">
                                          <p:val>
                                            <p:strVal val="#ppt_y-(0.354*#ppt_w-0.172*#ppt_h)-#ppt_h/2"/>
                                          </p:val>
                                        </p:tav>
                                      </p:tavLst>
                                    </p:anim>
                                    <p:anim calcmode="lin" valueType="num">
                                      <p:cBhvr>
                                        <p:cTn id="83" dur="68" fill="hold">
                                          <p:stCondLst>
                                            <p:cond delay="432"/>
                                          </p:stCondLst>
                                        </p:cTn>
                                        <p:tgtEl>
                                          <p:spTgt spid="67"/>
                                        </p:tgtEl>
                                        <p:attrNameLst>
                                          <p:attrName>ppt_y</p:attrName>
                                        </p:attrNameLst>
                                      </p:cBhvr>
                                      <p:tavLst>
                                        <p:tav tm="0">
                                          <p:val>
                                            <p:strVal val="#ppt_y-(0.354*#ppt_w-0.172*#ppt_h)"/>
                                          </p:val>
                                        </p:tav>
                                        <p:tav tm="100000">
                                          <p:val>
                                            <p:strVal val="#ppt_y"/>
                                          </p:val>
                                        </p:tav>
                                      </p:tavLst>
                                    </p:anim>
                                  </p:childTnLst>
                                </p:cTn>
                              </p:par>
                            </p:childTnLst>
                          </p:cTn>
                        </p:par>
                        <p:par>
                          <p:cTn id="84" fill="hold">
                            <p:stCondLst>
                              <p:cond delay="5550"/>
                            </p:stCondLst>
                            <p:childTnLst>
                              <p:par>
                                <p:cTn id="85" presetID="37" presetClass="entr" presetSubtype="0" fill="hold" nodeType="afterEffect">
                                  <p:stCondLst>
                                    <p:cond delay="0"/>
                                  </p:stCondLst>
                                  <p:childTnLst>
                                    <p:set>
                                      <p:cBhvr>
                                        <p:cTn id="86" dur="1" fill="hold">
                                          <p:stCondLst>
                                            <p:cond delay="0"/>
                                          </p:stCondLst>
                                        </p:cTn>
                                        <p:tgtEl>
                                          <p:spTgt spid="62"/>
                                        </p:tgtEl>
                                        <p:attrNameLst>
                                          <p:attrName>style.visibility</p:attrName>
                                        </p:attrNameLst>
                                      </p:cBhvr>
                                      <p:to>
                                        <p:strVal val="visible"/>
                                      </p:to>
                                    </p:set>
                                    <p:animEffect transition="in" filter="fade">
                                      <p:cBhvr>
                                        <p:cTn id="87" dur="500"/>
                                        <p:tgtEl>
                                          <p:spTgt spid="62"/>
                                        </p:tgtEl>
                                      </p:cBhvr>
                                    </p:animEffect>
                                    <p:anim calcmode="lin" valueType="num">
                                      <p:cBhvr>
                                        <p:cTn id="88" dur="500" fill="hold"/>
                                        <p:tgtEl>
                                          <p:spTgt spid="62"/>
                                        </p:tgtEl>
                                        <p:attrNameLst>
                                          <p:attrName>ppt_x</p:attrName>
                                        </p:attrNameLst>
                                      </p:cBhvr>
                                      <p:tavLst>
                                        <p:tav tm="0">
                                          <p:val>
                                            <p:strVal val="#ppt_x"/>
                                          </p:val>
                                        </p:tav>
                                        <p:tav tm="100000">
                                          <p:val>
                                            <p:strVal val="#ppt_x"/>
                                          </p:val>
                                        </p:tav>
                                      </p:tavLst>
                                    </p:anim>
                                    <p:anim calcmode="lin" valueType="num">
                                      <p:cBhvr>
                                        <p:cTn id="89" dur="450" decel="100000" fill="hold"/>
                                        <p:tgtEl>
                                          <p:spTgt spid="62"/>
                                        </p:tgtEl>
                                        <p:attrNameLst>
                                          <p:attrName>ppt_y</p:attrName>
                                        </p:attrNameLst>
                                      </p:cBhvr>
                                      <p:tavLst>
                                        <p:tav tm="0">
                                          <p:val>
                                            <p:strVal val="#ppt_y+1"/>
                                          </p:val>
                                        </p:tav>
                                        <p:tav tm="100000">
                                          <p:val>
                                            <p:strVal val="#ppt_y-.03"/>
                                          </p:val>
                                        </p:tav>
                                      </p:tavLst>
                                    </p:anim>
                                    <p:anim calcmode="lin" valueType="num">
                                      <p:cBhvr>
                                        <p:cTn id="90" dur="50" accel="100000" fill="hold">
                                          <p:stCondLst>
                                            <p:cond delay="450"/>
                                          </p:stCondLst>
                                        </p:cTn>
                                        <p:tgtEl>
                                          <p:spTgt spid="6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7" grpId="0" animBg="1"/>
      <p:bldP spid="54" grpId="0" animBg="1"/>
      <p:bldP spid="55" grpId="0"/>
      <p:bldP spid="57" grpId="0" animBg="1"/>
      <p:bldP spid="64" grpId="0" animBg="1"/>
      <p:bldP spid="66" grpId="0" animBg="1"/>
      <p:bldP spid="6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SIX</a:t>
            </a:r>
          </a:p>
        </p:txBody>
      </p:sp>
      <p:sp>
        <p:nvSpPr>
          <p:cNvPr id="72" name="Rectangle 48"/>
          <p:cNvSpPr/>
          <p:nvPr/>
        </p:nvSpPr>
        <p:spPr>
          <a:xfrm>
            <a:off x="0" y="3792837"/>
            <a:ext cx="2664253" cy="2144996"/>
          </a:xfrm>
          <a:prstGeom prst="rect">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4" name="图片占位符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240" y="3792837"/>
            <a:ext cx="2286893" cy="2144995"/>
          </a:xfrm>
          <a:prstGeom prst="rect">
            <a:avLst/>
          </a:prstGeom>
        </p:spPr>
      </p:pic>
      <p:pic>
        <p:nvPicPr>
          <p:cNvPr id="75" name="图片占位符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05107" y="3792837"/>
            <a:ext cx="2286893" cy="2144995"/>
          </a:xfrm>
          <a:prstGeom prst="rect">
            <a:avLst/>
          </a:prstGeom>
        </p:spPr>
      </p:pic>
      <p:pic>
        <p:nvPicPr>
          <p:cNvPr id="76" name="图片占位符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10347" y="1528009"/>
            <a:ext cx="2286893" cy="2144996"/>
          </a:xfrm>
          <a:prstGeom prst="rect">
            <a:avLst/>
          </a:prstGeom>
        </p:spPr>
      </p:pic>
      <p:pic>
        <p:nvPicPr>
          <p:cNvPr id="77" name="图片占位符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05107" y="1528009"/>
            <a:ext cx="2286893" cy="2144996"/>
          </a:xfrm>
          <a:prstGeom prst="rect">
            <a:avLst/>
          </a:prstGeom>
        </p:spPr>
      </p:pic>
      <p:pic>
        <p:nvPicPr>
          <p:cNvPr id="78" name="图片占位符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27572" y="1528009"/>
            <a:ext cx="2286893" cy="2144996"/>
          </a:xfrm>
          <a:prstGeom prst="rect">
            <a:avLst/>
          </a:prstGeom>
        </p:spPr>
      </p:pic>
      <p:pic>
        <p:nvPicPr>
          <p:cNvPr id="79" name="图片占位符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27572" y="3792838"/>
            <a:ext cx="2286893" cy="2144994"/>
          </a:xfrm>
          <a:prstGeom prst="rect">
            <a:avLst/>
          </a:prstGeom>
        </p:spPr>
      </p:pic>
      <p:grpSp>
        <p:nvGrpSpPr>
          <p:cNvPr id="10" name="组合 9"/>
          <p:cNvGrpSpPr/>
          <p:nvPr/>
        </p:nvGrpSpPr>
        <p:grpSpPr>
          <a:xfrm>
            <a:off x="7509978" y="3792837"/>
            <a:ext cx="2286298" cy="2144996"/>
            <a:chOff x="7509978" y="3792837"/>
            <a:chExt cx="2286298" cy="2144996"/>
          </a:xfrm>
        </p:grpSpPr>
        <p:sp>
          <p:nvSpPr>
            <p:cNvPr id="73" name="Rectangle 55"/>
            <p:cNvSpPr/>
            <p:nvPr/>
          </p:nvSpPr>
          <p:spPr>
            <a:xfrm>
              <a:off x="7509978" y="3792837"/>
              <a:ext cx="2286298" cy="2144996"/>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TextBox 75"/>
            <p:cNvSpPr txBox="1"/>
            <p:nvPr/>
          </p:nvSpPr>
          <p:spPr>
            <a:xfrm>
              <a:off x="7564981" y="3792837"/>
              <a:ext cx="472308" cy="1107996"/>
            </a:xfrm>
            <a:prstGeom prst="rect">
              <a:avLst/>
            </a:prstGeom>
            <a:noFill/>
          </p:spPr>
          <p:txBody>
            <a:bodyPr wrap="square" rtlCol="0">
              <a:spAutoFit/>
            </a:bodyPr>
            <a:lstStyle/>
            <a:p>
              <a:r>
                <a:rPr lang="en-US" sz="6600" dirty="0">
                  <a:solidFill>
                    <a:schemeClr val="bg1"/>
                  </a:solidFill>
                  <a:latin typeface="Calibri" panose="020F0502020204030204" pitchFamily="34" charset="0"/>
                  <a:cs typeface="Lato Bold"/>
                </a:rPr>
                <a:t>“</a:t>
              </a:r>
            </a:p>
          </p:txBody>
        </p:sp>
        <p:sp>
          <p:nvSpPr>
            <p:cNvPr id="83" name="文本框 82"/>
            <p:cNvSpPr txBox="1"/>
            <p:nvPr/>
          </p:nvSpPr>
          <p:spPr>
            <a:xfrm>
              <a:off x="7926078" y="3968270"/>
              <a:ext cx="1758987" cy="1865126"/>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pPr algn="l"/>
              <a:r>
                <a:rPr lang="en-US" altLang="zh-CN" dirty="0">
                  <a:solidFill>
                    <a:schemeClr val="bg1"/>
                  </a:solidFill>
                </a:rPr>
                <a:t>how much poorer we would be if we really lived by that rule! So much of what we do today is frivolous and</a:t>
              </a:r>
              <a:endParaRPr lang="zh-CN" altLang="en-US" dirty="0">
                <a:solidFill>
                  <a:schemeClr val="bg1"/>
                </a:solidFill>
              </a:endParaRPr>
            </a:p>
          </p:txBody>
        </p:sp>
      </p:grpSp>
      <p:grpSp>
        <p:nvGrpSpPr>
          <p:cNvPr id="14" name="组合 13"/>
          <p:cNvGrpSpPr/>
          <p:nvPr/>
        </p:nvGrpSpPr>
        <p:grpSpPr>
          <a:xfrm>
            <a:off x="0" y="1528009"/>
            <a:ext cx="5046407" cy="2144996"/>
            <a:chOff x="0" y="1528009"/>
            <a:chExt cx="5046407" cy="2144996"/>
          </a:xfrm>
        </p:grpSpPr>
        <p:sp>
          <p:nvSpPr>
            <p:cNvPr id="71" name="Rectangle 6"/>
            <p:cNvSpPr/>
            <p:nvPr/>
          </p:nvSpPr>
          <p:spPr>
            <a:xfrm>
              <a:off x="0" y="1528009"/>
              <a:ext cx="5046407" cy="2144996"/>
            </a:xfrm>
            <a:prstGeom prst="rect">
              <a:avLst/>
            </a:prstGeom>
            <a:solidFill>
              <a:schemeClr val="bg1">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3" name="组合 12"/>
            <p:cNvGrpSpPr/>
            <p:nvPr/>
          </p:nvGrpSpPr>
          <p:grpSpPr>
            <a:xfrm>
              <a:off x="141834" y="1862117"/>
              <a:ext cx="4762738" cy="1459936"/>
              <a:chOff x="75962" y="1968168"/>
              <a:chExt cx="4762738" cy="1459936"/>
            </a:xfrm>
          </p:grpSpPr>
          <p:sp>
            <p:nvSpPr>
              <p:cNvPr id="85" name="矩形 84"/>
              <p:cNvSpPr/>
              <p:nvPr/>
            </p:nvSpPr>
            <p:spPr>
              <a:xfrm>
                <a:off x="75962" y="2523241"/>
                <a:ext cx="4762738" cy="904863"/>
              </a:xfrm>
              <a:prstGeom prst="rect">
                <a:avLst/>
              </a:prstGeom>
            </p:spPr>
            <p:txBody>
              <a:bodyPr wrap="square">
                <a:spAutoFit/>
              </a:bodyPr>
              <a:lstStyle/>
              <a:p>
                <a:pPr algn="ctr">
                  <a:lnSpc>
                    <a:spcPct val="110000"/>
                  </a:lnSpc>
                </a:pPr>
                <a:r>
                  <a:rPr lang="en-US" altLang="zh-CN" sz="1600" dirty="0">
                    <a:solidFill>
                      <a:schemeClr val="bg1"/>
                    </a:solidFill>
                    <a:cs typeface="Arial" panose="020B0604020202020204" pitchFamily="34" charset="0"/>
                  </a:rPr>
                  <a:t>By faith I mean a vision of good one cherishes and the enthusiasm that one to seek its fulfillment regardless of By faith I mean a vision of good one cherishes</a:t>
                </a:r>
                <a:endParaRPr lang="zh-CN" altLang="en-US" sz="1600" dirty="0">
                  <a:solidFill>
                    <a:schemeClr val="bg1"/>
                  </a:solidFill>
                  <a:cs typeface="Arial" panose="020B0604020202020204" pitchFamily="34" charset="0"/>
                </a:endParaRPr>
              </a:p>
            </p:txBody>
          </p:sp>
          <p:sp>
            <p:nvSpPr>
              <p:cNvPr id="87" name="文本框 86"/>
              <p:cNvSpPr txBox="1"/>
              <p:nvPr/>
            </p:nvSpPr>
            <p:spPr>
              <a:xfrm>
                <a:off x="286352" y="1968168"/>
                <a:ext cx="4341959" cy="523220"/>
              </a:xfrm>
              <a:prstGeom prst="rect">
                <a:avLst/>
              </a:prstGeom>
              <a:noFill/>
            </p:spPr>
            <p:txBody>
              <a:bodyPr wrap="none" rtlCol="0">
                <a:spAutoFit/>
              </a:bodyPr>
              <a:lstStyle/>
              <a:p>
                <a:pPr algn="ctr"/>
                <a:r>
                  <a:rPr lang="en-US" altLang="zh-CN" sz="2800" b="1" dirty="0">
                    <a:solidFill>
                      <a:schemeClr val="bg1"/>
                    </a:solidFill>
                  </a:rPr>
                  <a:t>THE SECRETS TO HAPPINESS</a:t>
                </a:r>
              </a:p>
            </p:txBody>
          </p:sp>
        </p:grpSp>
      </p:grpSp>
    </p:spTree>
    <p:extLst>
      <p:ext uri="{BB962C8B-B14F-4D97-AF65-F5344CB8AC3E}">
        <p14:creationId xmlns:p14="http://schemas.microsoft.com/office/powerpoint/2010/main" val="3093863407"/>
      </p:ext>
    </p:extLst>
  </p:cSld>
  <p:clrMapOvr>
    <a:masterClrMapping/>
  </p:clrMapOvr>
  <p:transition spd="slow" advTm="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additive="base">
                                        <p:cTn id="12" dur="500" fill="hold"/>
                                        <p:tgtEl>
                                          <p:spTgt spid="77"/>
                                        </p:tgtEl>
                                        <p:attrNameLst>
                                          <p:attrName>ppt_x</p:attrName>
                                        </p:attrNameLst>
                                      </p:cBhvr>
                                      <p:tavLst>
                                        <p:tav tm="0">
                                          <p:val>
                                            <p:strVal val="0-#ppt_w/2"/>
                                          </p:val>
                                        </p:tav>
                                        <p:tav tm="100000">
                                          <p:val>
                                            <p:strVal val="#ppt_x"/>
                                          </p:val>
                                        </p:tav>
                                      </p:tavLst>
                                    </p:anim>
                                    <p:anim calcmode="lin" valueType="num">
                                      <p:cBhvr additive="base">
                                        <p:cTn id="13" dur="500" fill="hold"/>
                                        <p:tgtEl>
                                          <p:spTgt spid="77"/>
                                        </p:tgtEl>
                                        <p:attrNameLst>
                                          <p:attrName>ppt_y</p:attrName>
                                        </p:attrNameLst>
                                      </p:cBhvr>
                                      <p:tavLst>
                                        <p:tav tm="0">
                                          <p:val>
                                            <p:strVal val="#ppt_y"/>
                                          </p:val>
                                        </p:tav>
                                        <p:tav tm="100000">
                                          <p:val>
                                            <p:strVal val="#ppt_y"/>
                                          </p:val>
                                        </p:tav>
                                      </p:tavLst>
                                    </p:anim>
                                  </p:childTnLst>
                                </p:cTn>
                              </p:par>
                              <p:par>
                                <p:cTn id="14" presetID="2" presetClass="entr" presetSubtype="8" decel="100000" fill="hold" nodeType="withEffect">
                                  <p:stCondLst>
                                    <p:cond delay="250"/>
                                  </p:stCondLst>
                                  <p:childTnLst>
                                    <p:set>
                                      <p:cBhvr>
                                        <p:cTn id="15" dur="1" fill="hold">
                                          <p:stCondLst>
                                            <p:cond delay="0"/>
                                          </p:stCondLst>
                                        </p:cTn>
                                        <p:tgtEl>
                                          <p:spTgt spid="76"/>
                                        </p:tgtEl>
                                        <p:attrNameLst>
                                          <p:attrName>style.visibility</p:attrName>
                                        </p:attrNameLst>
                                      </p:cBhvr>
                                      <p:to>
                                        <p:strVal val="visible"/>
                                      </p:to>
                                    </p:set>
                                    <p:anim calcmode="lin" valueType="num">
                                      <p:cBhvr additive="base">
                                        <p:cTn id="16" dur="500" fill="hold"/>
                                        <p:tgtEl>
                                          <p:spTgt spid="76"/>
                                        </p:tgtEl>
                                        <p:attrNameLst>
                                          <p:attrName>ppt_x</p:attrName>
                                        </p:attrNameLst>
                                      </p:cBhvr>
                                      <p:tavLst>
                                        <p:tav tm="0">
                                          <p:val>
                                            <p:strVal val="0-#ppt_w/2"/>
                                          </p:val>
                                        </p:tav>
                                        <p:tav tm="100000">
                                          <p:val>
                                            <p:strVal val="#ppt_x"/>
                                          </p:val>
                                        </p:tav>
                                      </p:tavLst>
                                    </p:anim>
                                    <p:anim calcmode="lin" valueType="num">
                                      <p:cBhvr additive="base">
                                        <p:cTn id="17" dur="500" fill="hold"/>
                                        <p:tgtEl>
                                          <p:spTgt spid="76"/>
                                        </p:tgtEl>
                                        <p:attrNameLst>
                                          <p:attrName>ppt_y</p:attrName>
                                        </p:attrNameLst>
                                      </p:cBhvr>
                                      <p:tavLst>
                                        <p:tav tm="0">
                                          <p:val>
                                            <p:strVal val="#ppt_y"/>
                                          </p:val>
                                        </p:tav>
                                        <p:tav tm="100000">
                                          <p:val>
                                            <p:strVal val="#ppt_y"/>
                                          </p:val>
                                        </p:tav>
                                      </p:tavLst>
                                    </p:anim>
                                  </p:childTnLst>
                                </p:cTn>
                              </p:par>
                              <p:par>
                                <p:cTn id="18" presetID="2" presetClass="entr" presetSubtype="8" decel="100000" fill="hold" nodeType="withEffect">
                                  <p:stCondLst>
                                    <p:cond delay="500"/>
                                  </p:stCondLst>
                                  <p:childTnLst>
                                    <p:set>
                                      <p:cBhvr>
                                        <p:cTn id="19" dur="1" fill="hold">
                                          <p:stCondLst>
                                            <p:cond delay="0"/>
                                          </p:stCondLst>
                                        </p:cTn>
                                        <p:tgtEl>
                                          <p:spTgt spid="78"/>
                                        </p:tgtEl>
                                        <p:attrNameLst>
                                          <p:attrName>style.visibility</p:attrName>
                                        </p:attrNameLst>
                                      </p:cBhvr>
                                      <p:to>
                                        <p:strVal val="visible"/>
                                      </p:to>
                                    </p:set>
                                    <p:anim calcmode="lin" valueType="num">
                                      <p:cBhvr additive="base">
                                        <p:cTn id="20" dur="500" fill="hold"/>
                                        <p:tgtEl>
                                          <p:spTgt spid="78"/>
                                        </p:tgtEl>
                                        <p:attrNameLst>
                                          <p:attrName>ppt_x</p:attrName>
                                        </p:attrNameLst>
                                      </p:cBhvr>
                                      <p:tavLst>
                                        <p:tav tm="0">
                                          <p:val>
                                            <p:strVal val="0-#ppt_w/2"/>
                                          </p:val>
                                        </p:tav>
                                        <p:tav tm="100000">
                                          <p:val>
                                            <p:strVal val="#ppt_x"/>
                                          </p:val>
                                        </p:tav>
                                      </p:tavLst>
                                    </p:anim>
                                    <p:anim calcmode="lin" valueType="num">
                                      <p:cBhvr additive="base">
                                        <p:cTn id="21" dur="500" fill="hold"/>
                                        <p:tgtEl>
                                          <p:spTgt spid="78"/>
                                        </p:tgtEl>
                                        <p:attrNameLst>
                                          <p:attrName>ppt_y</p:attrName>
                                        </p:attrNameLst>
                                      </p:cBhvr>
                                      <p:tavLst>
                                        <p:tav tm="0">
                                          <p:val>
                                            <p:strVal val="#ppt_y"/>
                                          </p:val>
                                        </p:tav>
                                        <p:tav tm="100000">
                                          <p:val>
                                            <p:strVal val="#ppt_y"/>
                                          </p:val>
                                        </p:tav>
                                      </p:tavLst>
                                    </p:anim>
                                  </p:childTnLst>
                                </p:cTn>
                              </p:par>
                              <p:par>
                                <p:cTn id="22" presetID="2" presetClass="entr" presetSubtype="8" decel="100000" fill="hold" nodeType="withEffect">
                                  <p:stCondLst>
                                    <p:cond delay="75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0-#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childTnLst>
                          </p:cTn>
                        </p:par>
                        <p:par>
                          <p:cTn id="26" fill="hold">
                            <p:stCondLst>
                              <p:cond delay="1750"/>
                            </p:stCondLst>
                            <p:childTnLst>
                              <p:par>
                                <p:cTn id="27" presetID="2" presetClass="entr" presetSubtype="2" decel="100000" fill="hold" nodeType="afterEffect">
                                  <p:stCondLst>
                                    <p:cond delay="0"/>
                                  </p:stCondLst>
                                  <p:childTnLst>
                                    <p:set>
                                      <p:cBhvr>
                                        <p:cTn id="28" dur="1" fill="hold">
                                          <p:stCondLst>
                                            <p:cond delay="0"/>
                                          </p:stCondLst>
                                        </p:cTn>
                                        <p:tgtEl>
                                          <p:spTgt spid="75"/>
                                        </p:tgtEl>
                                        <p:attrNameLst>
                                          <p:attrName>style.visibility</p:attrName>
                                        </p:attrNameLst>
                                      </p:cBhvr>
                                      <p:to>
                                        <p:strVal val="visible"/>
                                      </p:to>
                                    </p:set>
                                    <p:anim calcmode="lin" valueType="num">
                                      <p:cBhvr additive="base">
                                        <p:cTn id="29" dur="500" fill="hold"/>
                                        <p:tgtEl>
                                          <p:spTgt spid="75"/>
                                        </p:tgtEl>
                                        <p:attrNameLst>
                                          <p:attrName>ppt_x</p:attrName>
                                        </p:attrNameLst>
                                      </p:cBhvr>
                                      <p:tavLst>
                                        <p:tav tm="0">
                                          <p:val>
                                            <p:strVal val="1+#ppt_w/2"/>
                                          </p:val>
                                        </p:tav>
                                        <p:tav tm="100000">
                                          <p:val>
                                            <p:strVal val="#ppt_x"/>
                                          </p:val>
                                        </p:tav>
                                      </p:tavLst>
                                    </p:anim>
                                    <p:anim calcmode="lin" valueType="num">
                                      <p:cBhvr additive="base">
                                        <p:cTn id="30" dur="500" fill="hold"/>
                                        <p:tgtEl>
                                          <p:spTgt spid="75"/>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25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1+#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par>
                                <p:cTn id="35" presetID="2" presetClass="entr" presetSubtype="2" decel="100000" fill="hold" nodeType="withEffect">
                                  <p:stCondLst>
                                    <p:cond delay="500"/>
                                  </p:stCondLst>
                                  <p:childTnLst>
                                    <p:set>
                                      <p:cBhvr>
                                        <p:cTn id="36" dur="1" fill="hold">
                                          <p:stCondLst>
                                            <p:cond delay="0"/>
                                          </p:stCondLst>
                                        </p:cTn>
                                        <p:tgtEl>
                                          <p:spTgt spid="79"/>
                                        </p:tgtEl>
                                        <p:attrNameLst>
                                          <p:attrName>style.visibility</p:attrName>
                                        </p:attrNameLst>
                                      </p:cBhvr>
                                      <p:to>
                                        <p:strVal val="visible"/>
                                      </p:to>
                                    </p:set>
                                    <p:anim calcmode="lin" valueType="num">
                                      <p:cBhvr additive="base">
                                        <p:cTn id="37" dur="500" fill="hold"/>
                                        <p:tgtEl>
                                          <p:spTgt spid="79"/>
                                        </p:tgtEl>
                                        <p:attrNameLst>
                                          <p:attrName>ppt_x</p:attrName>
                                        </p:attrNameLst>
                                      </p:cBhvr>
                                      <p:tavLst>
                                        <p:tav tm="0">
                                          <p:val>
                                            <p:strVal val="1+#ppt_w/2"/>
                                          </p:val>
                                        </p:tav>
                                        <p:tav tm="100000">
                                          <p:val>
                                            <p:strVal val="#ppt_x"/>
                                          </p:val>
                                        </p:tav>
                                      </p:tavLst>
                                    </p:anim>
                                    <p:anim calcmode="lin" valueType="num">
                                      <p:cBhvr additive="base">
                                        <p:cTn id="38" dur="500" fill="hold"/>
                                        <p:tgtEl>
                                          <p:spTgt spid="79"/>
                                        </p:tgtEl>
                                        <p:attrNameLst>
                                          <p:attrName>ppt_y</p:attrName>
                                        </p:attrNameLst>
                                      </p:cBhvr>
                                      <p:tavLst>
                                        <p:tav tm="0">
                                          <p:val>
                                            <p:strVal val="#ppt_y"/>
                                          </p:val>
                                        </p:tav>
                                        <p:tav tm="100000">
                                          <p:val>
                                            <p:strVal val="#ppt_y"/>
                                          </p:val>
                                        </p:tav>
                                      </p:tavLst>
                                    </p:anim>
                                  </p:childTnLst>
                                </p:cTn>
                              </p:par>
                              <p:par>
                                <p:cTn id="39" presetID="2" presetClass="entr" presetSubtype="2" decel="100000" fill="hold" nodeType="withEffect">
                                  <p:stCondLst>
                                    <p:cond delay="750"/>
                                  </p:stCondLst>
                                  <p:childTnLst>
                                    <p:set>
                                      <p:cBhvr>
                                        <p:cTn id="40" dur="1" fill="hold">
                                          <p:stCondLst>
                                            <p:cond delay="0"/>
                                          </p:stCondLst>
                                        </p:cTn>
                                        <p:tgtEl>
                                          <p:spTgt spid="74"/>
                                        </p:tgtEl>
                                        <p:attrNameLst>
                                          <p:attrName>style.visibility</p:attrName>
                                        </p:attrNameLst>
                                      </p:cBhvr>
                                      <p:to>
                                        <p:strVal val="visible"/>
                                      </p:to>
                                    </p:set>
                                    <p:anim calcmode="lin" valueType="num">
                                      <p:cBhvr additive="base">
                                        <p:cTn id="41" dur="500" fill="hold"/>
                                        <p:tgtEl>
                                          <p:spTgt spid="74"/>
                                        </p:tgtEl>
                                        <p:attrNameLst>
                                          <p:attrName>ppt_x</p:attrName>
                                        </p:attrNameLst>
                                      </p:cBhvr>
                                      <p:tavLst>
                                        <p:tav tm="0">
                                          <p:val>
                                            <p:strVal val="1+#ppt_w/2"/>
                                          </p:val>
                                        </p:tav>
                                        <p:tav tm="100000">
                                          <p:val>
                                            <p:strVal val="#ppt_x"/>
                                          </p:val>
                                        </p:tav>
                                      </p:tavLst>
                                    </p:anim>
                                    <p:anim calcmode="lin" valueType="num">
                                      <p:cBhvr additive="base">
                                        <p:cTn id="42" dur="500" fill="hold"/>
                                        <p:tgtEl>
                                          <p:spTgt spid="74"/>
                                        </p:tgtEl>
                                        <p:attrNameLst>
                                          <p:attrName>ppt_y</p:attrName>
                                        </p:attrNameLst>
                                      </p:cBhvr>
                                      <p:tavLst>
                                        <p:tav tm="0">
                                          <p:val>
                                            <p:strVal val="#ppt_y"/>
                                          </p:val>
                                        </p:tav>
                                        <p:tav tm="100000">
                                          <p:val>
                                            <p:strVal val="#ppt_y"/>
                                          </p:val>
                                        </p:tav>
                                      </p:tavLst>
                                    </p:anim>
                                  </p:childTnLst>
                                </p:cTn>
                              </p:par>
                              <p:par>
                                <p:cTn id="43" presetID="2" presetClass="entr" presetSubtype="2" decel="100000" fill="hold" grpId="0" nodeType="withEffect">
                                  <p:stCondLst>
                                    <p:cond delay="1000"/>
                                  </p:stCondLst>
                                  <p:childTnLst>
                                    <p:set>
                                      <p:cBhvr>
                                        <p:cTn id="44" dur="1" fill="hold">
                                          <p:stCondLst>
                                            <p:cond delay="0"/>
                                          </p:stCondLst>
                                        </p:cTn>
                                        <p:tgtEl>
                                          <p:spTgt spid="72"/>
                                        </p:tgtEl>
                                        <p:attrNameLst>
                                          <p:attrName>style.visibility</p:attrName>
                                        </p:attrNameLst>
                                      </p:cBhvr>
                                      <p:to>
                                        <p:strVal val="visible"/>
                                      </p:to>
                                    </p:set>
                                    <p:anim calcmode="lin" valueType="num">
                                      <p:cBhvr additive="base">
                                        <p:cTn id="45" dur="500" fill="hold"/>
                                        <p:tgtEl>
                                          <p:spTgt spid="72"/>
                                        </p:tgtEl>
                                        <p:attrNameLst>
                                          <p:attrName>ppt_x</p:attrName>
                                        </p:attrNameLst>
                                      </p:cBhvr>
                                      <p:tavLst>
                                        <p:tav tm="0">
                                          <p:val>
                                            <p:strVal val="1+#ppt_w/2"/>
                                          </p:val>
                                        </p:tav>
                                        <p:tav tm="100000">
                                          <p:val>
                                            <p:strVal val="#ppt_x"/>
                                          </p:val>
                                        </p:tav>
                                      </p:tavLst>
                                    </p:anim>
                                    <p:anim calcmode="lin" valueType="num">
                                      <p:cBhvr additive="base">
                                        <p:cTn id="46"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386992" y="446012"/>
            <a:ext cx="5418016" cy="496161"/>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Click here to add a title</a:t>
            </a:r>
          </a:p>
        </p:txBody>
      </p:sp>
      <p:grpSp>
        <p:nvGrpSpPr>
          <p:cNvPr id="40" name="组合 39"/>
          <p:cNvGrpSpPr/>
          <p:nvPr/>
        </p:nvGrpSpPr>
        <p:grpSpPr>
          <a:xfrm>
            <a:off x="340633" y="1665288"/>
            <a:ext cx="6591979" cy="3811134"/>
            <a:chOff x="366033" y="1436688"/>
            <a:chExt cx="6591979" cy="3811134"/>
          </a:xfrm>
        </p:grpSpPr>
        <p:grpSp>
          <p:nvGrpSpPr>
            <p:cNvPr id="27" name="组合 26"/>
            <p:cNvGrpSpPr/>
            <p:nvPr/>
          </p:nvGrpSpPr>
          <p:grpSpPr>
            <a:xfrm>
              <a:off x="366033" y="1436688"/>
              <a:ext cx="290512" cy="290512"/>
              <a:chOff x="4353833" y="2300288"/>
              <a:chExt cx="546780" cy="546780"/>
            </a:xfrm>
          </p:grpSpPr>
          <p:cxnSp>
            <p:nvCxnSpPr>
              <p:cNvPr id="25" name="直接连接符 24"/>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flipH="1">
              <a:off x="6667500" y="1436688"/>
              <a:ext cx="290512" cy="290512"/>
              <a:chOff x="4353833" y="2300288"/>
              <a:chExt cx="546780" cy="546780"/>
            </a:xfrm>
          </p:grpSpPr>
          <p:cxnSp>
            <p:nvCxnSpPr>
              <p:cNvPr id="30" name="直接连接符 29"/>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flipV="1">
              <a:off x="366033" y="4957310"/>
              <a:ext cx="290512" cy="290512"/>
              <a:chOff x="4353833" y="2300288"/>
              <a:chExt cx="546780" cy="546780"/>
            </a:xfrm>
          </p:grpSpPr>
          <p:cxnSp>
            <p:nvCxnSpPr>
              <p:cNvPr id="33" name="直接连接符 32"/>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flipH="1" flipV="1">
              <a:off x="6667500" y="4957310"/>
              <a:ext cx="290512" cy="290512"/>
              <a:chOff x="4353833" y="2300288"/>
              <a:chExt cx="546780" cy="546780"/>
            </a:xfrm>
          </p:grpSpPr>
          <p:cxnSp>
            <p:nvCxnSpPr>
              <p:cNvPr id="36" name="直接连接符 35"/>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pic>
        <p:nvPicPr>
          <p:cNvPr id="41" name="图片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523" y="1805948"/>
            <a:ext cx="6354917" cy="3529815"/>
          </a:xfrm>
          <a:prstGeom prst="rect">
            <a:avLst/>
          </a:prstGeom>
        </p:spPr>
      </p:pic>
      <p:sp>
        <p:nvSpPr>
          <p:cNvPr id="42" name="文本框 41"/>
          <p:cNvSpPr txBox="1"/>
          <p:nvPr/>
        </p:nvSpPr>
        <p:spPr>
          <a:xfrm>
            <a:off x="7310207" y="3214666"/>
            <a:ext cx="2737288" cy="593752"/>
          </a:xfrm>
          <a:prstGeom prst="rect">
            <a:avLst/>
          </a:prstGeom>
          <a:noFill/>
        </p:spPr>
        <p:txBody>
          <a:bodyPr wrap="none" rtlCol="0">
            <a:spAutoFit/>
          </a:bodyPr>
          <a:lstStyle/>
          <a:p>
            <a:pPr>
              <a:lnSpc>
                <a:spcPct val="85000"/>
              </a:lnSpc>
            </a:pPr>
            <a:r>
              <a:rPr lang="en-US" altLang="zh-CN" sz="3800" dirty="0">
                <a:solidFill>
                  <a:schemeClr val="accent1"/>
                </a:solidFill>
                <a:latin typeface="Chaparral Pro" panose="02060503040505020203" pitchFamily="18" charset="0"/>
              </a:rPr>
              <a:t>The first part</a:t>
            </a:r>
          </a:p>
        </p:txBody>
      </p:sp>
      <p:sp>
        <p:nvSpPr>
          <p:cNvPr id="43" name="文本框 42"/>
          <p:cNvSpPr txBox="1"/>
          <p:nvPr/>
        </p:nvSpPr>
        <p:spPr>
          <a:xfrm>
            <a:off x="7310207" y="3784081"/>
            <a:ext cx="4679499" cy="1569660"/>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pPr algn="l"/>
            <a:r>
              <a:rPr lang="en-US" altLang="zh-CN" dirty="0"/>
              <a:t>Some people insist that only today and tomorrow matter. But how much poorer we would be if we really lived by that rule! So much of what we do today is frivolous and futile and soon forgotten. So much of what we hope to do tomorrow never happens.</a:t>
            </a:r>
            <a:endParaRPr lang="zh-CN" altLang="en-US" dirty="0"/>
          </a:p>
        </p:txBody>
      </p:sp>
      <p:sp>
        <p:nvSpPr>
          <p:cNvPr id="58" name="KSO_Shape"/>
          <p:cNvSpPr>
            <a:spLocks/>
          </p:cNvSpPr>
          <p:nvPr/>
        </p:nvSpPr>
        <p:spPr bwMode="auto">
          <a:xfrm rot="10800000">
            <a:off x="7392265" y="2599466"/>
            <a:ext cx="436484" cy="436484"/>
          </a:xfrm>
          <a:custGeom>
            <a:avLst/>
            <a:gdLst>
              <a:gd name="T0" fmla="*/ 253 w 452"/>
              <a:gd name="T1" fmla="*/ 2 h 452"/>
              <a:gd name="T2" fmla="*/ 295 w 452"/>
              <a:gd name="T3" fmla="*/ 10 h 452"/>
              <a:gd name="T4" fmla="*/ 335 w 452"/>
              <a:gd name="T5" fmla="*/ 27 h 452"/>
              <a:gd name="T6" fmla="*/ 370 w 452"/>
              <a:gd name="T7" fmla="*/ 50 h 452"/>
              <a:gd name="T8" fmla="*/ 402 w 452"/>
              <a:gd name="T9" fmla="*/ 82 h 452"/>
              <a:gd name="T10" fmla="*/ 427 w 452"/>
              <a:gd name="T11" fmla="*/ 119 h 452"/>
              <a:gd name="T12" fmla="*/ 442 w 452"/>
              <a:gd name="T13" fmla="*/ 159 h 452"/>
              <a:gd name="T14" fmla="*/ 452 w 452"/>
              <a:gd name="T15" fmla="*/ 203 h 452"/>
              <a:gd name="T16" fmla="*/ 450 w 452"/>
              <a:gd name="T17" fmla="*/ 249 h 452"/>
              <a:gd name="T18" fmla="*/ 442 w 452"/>
              <a:gd name="T19" fmla="*/ 291 h 452"/>
              <a:gd name="T20" fmla="*/ 427 w 452"/>
              <a:gd name="T21" fmla="*/ 331 h 452"/>
              <a:gd name="T22" fmla="*/ 402 w 452"/>
              <a:gd name="T23" fmla="*/ 368 h 452"/>
              <a:gd name="T24" fmla="*/ 370 w 452"/>
              <a:gd name="T25" fmla="*/ 400 h 452"/>
              <a:gd name="T26" fmla="*/ 333 w 452"/>
              <a:gd name="T27" fmla="*/ 425 h 452"/>
              <a:gd name="T28" fmla="*/ 293 w 452"/>
              <a:gd name="T29" fmla="*/ 442 h 452"/>
              <a:gd name="T30" fmla="*/ 249 w 452"/>
              <a:gd name="T31" fmla="*/ 450 h 452"/>
              <a:gd name="T32" fmla="*/ 203 w 452"/>
              <a:gd name="T33" fmla="*/ 450 h 452"/>
              <a:gd name="T34" fmla="*/ 159 w 452"/>
              <a:gd name="T35" fmla="*/ 442 h 452"/>
              <a:gd name="T36" fmla="*/ 119 w 452"/>
              <a:gd name="T37" fmla="*/ 425 h 452"/>
              <a:gd name="T38" fmla="*/ 82 w 452"/>
              <a:gd name="T39" fmla="*/ 400 h 452"/>
              <a:gd name="T40" fmla="*/ 50 w 452"/>
              <a:gd name="T41" fmla="*/ 368 h 452"/>
              <a:gd name="T42" fmla="*/ 25 w 452"/>
              <a:gd name="T43" fmla="*/ 331 h 452"/>
              <a:gd name="T44" fmla="*/ 10 w 452"/>
              <a:gd name="T45" fmla="*/ 291 h 452"/>
              <a:gd name="T46" fmla="*/ 0 w 452"/>
              <a:gd name="T47" fmla="*/ 249 h 452"/>
              <a:gd name="T48" fmla="*/ 44 w 452"/>
              <a:gd name="T49" fmla="*/ 226 h 452"/>
              <a:gd name="T50" fmla="*/ 57 w 452"/>
              <a:gd name="T51" fmla="*/ 295 h 452"/>
              <a:gd name="T52" fmla="*/ 98 w 452"/>
              <a:gd name="T53" fmla="*/ 354 h 452"/>
              <a:gd name="T54" fmla="*/ 157 w 452"/>
              <a:gd name="T55" fmla="*/ 393 h 452"/>
              <a:gd name="T56" fmla="*/ 226 w 452"/>
              <a:gd name="T57" fmla="*/ 406 h 452"/>
              <a:gd name="T58" fmla="*/ 295 w 452"/>
              <a:gd name="T59" fmla="*/ 393 h 452"/>
              <a:gd name="T60" fmla="*/ 354 w 452"/>
              <a:gd name="T61" fmla="*/ 354 h 452"/>
              <a:gd name="T62" fmla="*/ 395 w 452"/>
              <a:gd name="T63" fmla="*/ 295 h 452"/>
              <a:gd name="T64" fmla="*/ 406 w 452"/>
              <a:gd name="T65" fmla="*/ 226 h 452"/>
              <a:gd name="T66" fmla="*/ 395 w 452"/>
              <a:gd name="T67" fmla="*/ 157 h 452"/>
              <a:gd name="T68" fmla="*/ 354 w 452"/>
              <a:gd name="T69" fmla="*/ 98 h 452"/>
              <a:gd name="T70" fmla="*/ 297 w 452"/>
              <a:gd name="T71" fmla="*/ 59 h 452"/>
              <a:gd name="T72" fmla="*/ 230 w 452"/>
              <a:gd name="T73" fmla="*/ 46 h 452"/>
              <a:gd name="T74" fmla="*/ 230 w 452"/>
              <a:gd name="T75" fmla="*/ 0 h 452"/>
              <a:gd name="T76" fmla="*/ 159 w 452"/>
              <a:gd name="T77" fmla="*/ 0 h 452"/>
              <a:gd name="T78" fmla="*/ 241 w 452"/>
              <a:gd name="T79" fmla="*/ 211 h 452"/>
              <a:gd name="T80" fmla="*/ 63 w 452"/>
              <a:gd name="T81" fmla="*/ 96 h 452"/>
              <a:gd name="T82" fmla="*/ 0 w 452"/>
              <a:gd name="T8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2" h="452">
                <a:moveTo>
                  <a:pt x="230" y="0"/>
                </a:moveTo>
                <a:lnTo>
                  <a:pt x="253" y="2"/>
                </a:lnTo>
                <a:lnTo>
                  <a:pt x="274" y="4"/>
                </a:lnTo>
                <a:lnTo>
                  <a:pt x="295" y="10"/>
                </a:lnTo>
                <a:lnTo>
                  <a:pt x="314" y="17"/>
                </a:lnTo>
                <a:lnTo>
                  <a:pt x="335" y="27"/>
                </a:lnTo>
                <a:lnTo>
                  <a:pt x="352" y="36"/>
                </a:lnTo>
                <a:lnTo>
                  <a:pt x="370" y="50"/>
                </a:lnTo>
                <a:lnTo>
                  <a:pt x="387" y="67"/>
                </a:lnTo>
                <a:lnTo>
                  <a:pt x="402" y="82"/>
                </a:lnTo>
                <a:lnTo>
                  <a:pt x="416" y="102"/>
                </a:lnTo>
                <a:lnTo>
                  <a:pt x="427" y="119"/>
                </a:lnTo>
                <a:lnTo>
                  <a:pt x="437" y="140"/>
                </a:lnTo>
                <a:lnTo>
                  <a:pt x="442" y="159"/>
                </a:lnTo>
                <a:lnTo>
                  <a:pt x="448" y="180"/>
                </a:lnTo>
                <a:lnTo>
                  <a:pt x="452" y="203"/>
                </a:lnTo>
                <a:lnTo>
                  <a:pt x="452" y="226"/>
                </a:lnTo>
                <a:lnTo>
                  <a:pt x="450" y="249"/>
                </a:lnTo>
                <a:lnTo>
                  <a:pt x="448" y="270"/>
                </a:lnTo>
                <a:lnTo>
                  <a:pt x="442" y="291"/>
                </a:lnTo>
                <a:lnTo>
                  <a:pt x="435" y="312"/>
                </a:lnTo>
                <a:lnTo>
                  <a:pt x="427" y="331"/>
                </a:lnTo>
                <a:lnTo>
                  <a:pt x="416" y="350"/>
                </a:lnTo>
                <a:lnTo>
                  <a:pt x="402" y="368"/>
                </a:lnTo>
                <a:lnTo>
                  <a:pt x="385" y="385"/>
                </a:lnTo>
                <a:lnTo>
                  <a:pt x="370" y="400"/>
                </a:lnTo>
                <a:lnTo>
                  <a:pt x="350" y="414"/>
                </a:lnTo>
                <a:lnTo>
                  <a:pt x="333" y="425"/>
                </a:lnTo>
                <a:lnTo>
                  <a:pt x="312" y="435"/>
                </a:lnTo>
                <a:lnTo>
                  <a:pt x="293" y="442"/>
                </a:lnTo>
                <a:lnTo>
                  <a:pt x="272" y="448"/>
                </a:lnTo>
                <a:lnTo>
                  <a:pt x="249" y="450"/>
                </a:lnTo>
                <a:lnTo>
                  <a:pt x="226" y="452"/>
                </a:lnTo>
                <a:lnTo>
                  <a:pt x="203" y="450"/>
                </a:lnTo>
                <a:lnTo>
                  <a:pt x="180" y="448"/>
                </a:lnTo>
                <a:lnTo>
                  <a:pt x="159" y="442"/>
                </a:lnTo>
                <a:lnTo>
                  <a:pt x="140" y="435"/>
                </a:lnTo>
                <a:lnTo>
                  <a:pt x="119" y="425"/>
                </a:lnTo>
                <a:lnTo>
                  <a:pt x="102" y="414"/>
                </a:lnTo>
                <a:lnTo>
                  <a:pt x="82" y="400"/>
                </a:lnTo>
                <a:lnTo>
                  <a:pt x="65" y="385"/>
                </a:lnTo>
                <a:lnTo>
                  <a:pt x="50" y="368"/>
                </a:lnTo>
                <a:lnTo>
                  <a:pt x="36" y="350"/>
                </a:lnTo>
                <a:lnTo>
                  <a:pt x="25" y="331"/>
                </a:lnTo>
                <a:lnTo>
                  <a:pt x="15" y="312"/>
                </a:lnTo>
                <a:lnTo>
                  <a:pt x="10" y="291"/>
                </a:lnTo>
                <a:lnTo>
                  <a:pt x="4" y="270"/>
                </a:lnTo>
                <a:lnTo>
                  <a:pt x="0" y="249"/>
                </a:lnTo>
                <a:lnTo>
                  <a:pt x="0" y="226"/>
                </a:lnTo>
                <a:lnTo>
                  <a:pt x="44" y="226"/>
                </a:lnTo>
                <a:lnTo>
                  <a:pt x="48" y="262"/>
                </a:lnTo>
                <a:lnTo>
                  <a:pt x="57" y="295"/>
                </a:lnTo>
                <a:lnTo>
                  <a:pt x="75" y="326"/>
                </a:lnTo>
                <a:lnTo>
                  <a:pt x="98" y="354"/>
                </a:lnTo>
                <a:lnTo>
                  <a:pt x="126" y="377"/>
                </a:lnTo>
                <a:lnTo>
                  <a:pt x="157" y="393"/>
                </a:lnTo>
                <a:lnTo>
                  <a:pt x="190" y="404"/>
                </a:lnTo>
                <a:lnTo>
                  <a:pt x="226" y="406"/>
                </a:lnTo>
                <a:lnTo>
                  <a:pt x="262" y="404"/>
                </a:lnTo>
                <a:lnTo>
                  <a:pt x="295" y="393"/>
                </a:lnTo>
                <a:lnTo>
                  <a:pt x="326" y="377"/>
                </a:lnTo>
                <a:lnTo>
                  <a:pt x="354" y="354"/>
                </a:lnTo>
                <a:lnTo>
                  <a:pt x="377" y="326"/>
                </a:lnTo>
                <a:lnTo>
                  <a:pt x="395" y="295"/>
                </a:lnTo>
                <a:lnTo>
                  <a:pt x="404" y="262"/>
                </a:lnTo>
                <a:lnTo>
                  <a:pt x="406" y="226"/>
                </a:lnTo>
                <a:lnTo>
                  <a:pt x="404" y="190"/>
                </a:lnTo>
                <a:lnTo>
                  <a:pt x="395" y="157"/>
                </a:lnTo>
                <a:lnTo>
                  <a:pt x="377" y="126"/>
                </a:lnTo>
                <a:lnTo>
                  <a:pt x="354" y="98"/>
                </a:lnTo>
                <a:lnTo>
                  <a:pt x="328" y="75"/>
                </a:lnTo>
                <a:lnTo>
                  <a:pt x="297" y="59"/>
                </a:lnTo>
                <a:lnTo>
                  <a:pt x="264" y="48"/>
                </a:lnTo>
                <a:lnTo>
                  <a:pt x="230" y="46"/>
                </a:lnTo>
                <a:lnTo>
                  <a:pt x="230" y="0"/>
                </a:lnTo>
                <a:lnTo>
                  <a:pt x="230" y="0"/>
                </a:lnTo>
                <a:close/>
                <a:moveTo>
                  <a:pt x="0" y="0"/>
                </a:moveTo>
                <a:lnTo>
                  <a:pt x="159" y="0"/>
                </a:lnTo>
                <a:lnTo>
                  <a:pt x="96" y="63"/>
                </a:lnTo>
                <a:lnTo>
                  <a:pt x="241" y="211"/>
                </a:lnTo>
                <a:lnTo>
                  <a:pt x="211" y="241"/>
                </a:lnTo>
                <a:lnTo>
                  <a:pt x="63" y="96"/>
                </a:lnTo>
                <a:lnTo>
                  <a:pt x="0" y="159"/>
                </a:lnTo>
                <a:lnTo>
                  <a:pt x="0" y="0"/>
                </a:lnTo>
                <a:lnTo>
                  <a:pt x="0" y="0"/>
                </a:lnTo>
                <a:close/>
              </a:path>
            </a:pathLst>
          </a:custGeom>
          <a:solidFill>
            <a:schemeClr val="tx1">
              <a:lumMod val="75000"/>
              <a:lumOff val="25000"/>
            </a:schemeClr>
          </a:solidFill>
          <a:ln>
            <a:noFill/>
          </a:ln>
        </p:spPr>
        <p:txBody>
          <a:bodyPr lIns="68580" tIns="34290" rIns="68580" bIns="34290"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5" name="矩形 14">
            <a:extLst>
              <a:ext uri="{FF2B5EF4-FFF2-40B4-BE49-F238E27FC236}">
                <a16:creationId xmlns:a16="http://schemas.microsoft.com/office/drawing/2014/main" id="{0A2E1DB4-02F7-4D71-8A77-7639889216DB}"/>
              </a:ext>
            </a:extLst>
          </p:cNvPr>
          <p:cNvSpPr/>
          <p:nvPr/>
        </p:nvSpPr>
        <p:spPr>
          <a:xfrm>
            <a:off x="0" y="633120"/>
            <a:ext cx="3771900" cy="9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a:extLst>
              <a:ext uri="{FF2B5EF4-FFF2-40B4-BE49-F238E27FC236}">
                <a16:creationId xmlns:a16="http://schemas.microsoft.com/office/drawing/2014/main" id="{5D923751-0B2D-4EC7-820F-570EE7BCB5B2}"/>
              </a:ext>
            </a:extLst>
          </p:cNvPr>
          <p:cNvSpPr/>
          <p:nvPr/>
        </p:nvSpPr>
        <p:spPr>
          <a:xfrm>
            <a:off x="8420100" y="6155787"/>
            <a:ext cx="3771900" cy="9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37880735"/>
      </p:ext>
    </p:extLst>
  </p:cSld>
  <p:clrMapOvr>
    <a:masterClrMapping/>
  </p:clrMapOvr>
  <p:transition spd="med" advTm="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500" fill="hold"/>
                                            <p:tgtEl>
                                              <p:spTgt spid="77"/>
                                            </p:tgtEl>
                                            <p:attrNameLst>
                                              <p:attrName>ppt_x</p:attrName>
                                            </p:attrNameLst>
                                          </p:cBhvr>
                                          <p:tavLst>
                                            <p:tav tm="0">
                                              <p:val>
                                                <p:strVal val="1+#ppt_w/2"/>
                                              </p:val>
                                            </p:tav>
                                            <p:tav tm="100000">
                                              <p:val>
                                                <p:strVal val="#ppt_x"/>
                                              </p:val>
                                            </p:tav>
                                          </p:tavLst>
                                        </p:anim>
                                        <p:anim calcmode="lin" valueType="num">
                                          <p:cBhvr additive="base">
                                            <p:cTn id="12" dur="500" fill="hold"/>
                                            <p:tgtEl>
                                              <p:spTgt spid="7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0" presetClass="entr" presetSubtype="0" decel="100000"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750" fill="hold"/>
                                            <p:tgtEl>
                                              <p:spTgt spid="40"/>
                                            </p:tgtEl>
                                            <p:attrNameLst>
                                              <p:attrName>ppt_w</p:attrName>
                                            </p:attrNameLst>
                                          </p:cBhvr>
                                          <p:tavLst>
                                            <p:tav tm="0">
                                              <p:val>
                                                <p:strVal val="#ppt_w+.3"/>
                                              </p:val>
                                            </p:tav>
                                            <p:tav tm="100000">
                                              <p:val>
                                                <p:strVal val="#ppt_w"/>
                                              </p:val>
                                            </p:tav>
                                          </p:tavLst>
                                        </p:anim>
                                        <p:anim calcmode="lin" valueType="num">
                                          <p:cBhvr>
                                            <p:cTn id="22" dur="750" fill="hold"/>
                                            <p:tgtEl>
                                              <p:spTgt spid="40"/>
                                            </p:tgtEl>
                                            <p:attrNameLst>
                                              <p:attrName>ppt_h</p:attrName>
                                            </p:attrNameLst>
                                          </p:cBhvr>
                                          <p:tavLst>
                                            <p:tav tm="0">
                                              <p:val>
                                                <p:strVal val="#ppt_h"/>
                                              </p:val>
                                            </p:tav>
                                            <p:tav tm="100000">
                                              <p:val>
                                                <p:strVal val="#ppt_h"/>
                                              </p:val>
                                            </p:tav>
                                          </p:tavLst>
                                        </p:anim>
                                        <p:animEffect transition="in" filter="fade">
                                          <p:cBhvr>
                                            <p:cTn id="23" dur="750"/>
                                            <p:tgtEl>
                                              <p:spTgt spid="40"/>
                                            </p:tgtEl>
                                          </p:cBhvr>
                                        </p:animEffect>
                                      </p:childTnLst>
                                    </p:cTn>
                                  </p:par>
                                  <p:par>
                                    <p:cTn id="24" presetID="2" presetClass="entr" presetSubtype="8" accel="42000" fill="hold" nodeType="withEffect" p14:presetBounceEnd="40000">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14:bounceEnd="40000">
                                          <p:cBhvr additive="base">
                                            <p:cTn id="26" dur="5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27" dur="500" fill="hold"/>
                                            <p:tgtEl>
                                              <p:spTgt spid="41"/>
                                            </p:tgtEl>
                                            <p:attrNameLst>
                                              <p:attrName>ppt_y</p:attrName>
                                            </p:attrNameLst>
                                          </p:cBhvr>
                                          <p:tavLst>
                                            <p:tav tm="0">
                                              <p:val>
                                                <p:strVal val="#ppt_y"/>
                                              </p:val>
                                            </p:tav>
                                            <p:tav tm="100000">
                                              <p:val>
                                                <p:strVal val="#ppt_y"/>
                                              </p:val>
                                            </p:tav>
                                          </p:tavLst>
                                        </p:anim>
                                      </p:childTnLst>
                                    </p:cTn>
                                  </p:par>
                                  <p:par>
                                    <p:cTn id="28" presetID="49" presetClass="entr" presetSubtype="0" decel="100000"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500" fill="hold"/>
                                            <p:tgtEl>
                                              <p:spTgt spid="58"/>
                                            </p:tgtEl>
                                            <p:attrNameLst>
                                              <p:attrName>ppt_w</p:attrName>
                                            </p:attrNameLst>
                                          </p:cBhvr>
                                          <p:tavLst>
                                            <p:tav tm="0">
                                              <p:val>
                                                <p:fltVal val="0"/>
                                              </p:val>
                                            </p:tav>
                                            <p:tav tm="100000">
                                              <p:val>
                                                <p:strVal val="#ppt_w"/>
                                              </p:val>
                                            </p:tav>
                                          </p:tavLst>
                                        </p:anim>
                                        <p:anim calcmode="lin" valueType="num">
                                          <p:cBhvr>
                                            <p:cTn id="31" dur="500" fill="hold"/>
                                            <p:tgtEl>
                                              <p:spTgt spid="58"/>
                                            </p:tgtEl>
                                            <p:attrNameLst>
                                              <p:attrName>ppt_h</p:attrName>
                                            </p:attrNameLst>
                                          </p:cBhvr>
                                          <p:tavLst>
                                            <p:tav tm="0">
                                              <p:val>
                                                <p:fltVal val="0"/>
                                              </p:val>
                                            </p:tav>
                                            <p:tav tm="100000">
                                              <p:val>
                                                <p:strVal val="#ppt_h"/>
                                              </p:val>
                                            </p:tav>
                                          </p:tavLst>
                                        </p:anim>
                                        <p:anim calcmode="lin" valueType="num">
                                          <p:cBhvr>
                                            <p:cTn id="32" dur="500" fill="hold"/>
                                            <p:tgtEl>
                                              <p:spTgt spid="58"/>
                                            </p:tgtEl>
                                            <p:attrNameLst>
                                              <p:attrName>style.rotation</p:attrName>
                                            </p:attrNameLst>
                                          </p:cBhvr>
                                          <p:tavLst>
                                            <p:tav tm="0">
                                              <p:val>
                                                <p:fltVal val="360"/>
                                              </p:val>
                                            </p:tav>
                                            <p:tav tm="100000">
                                              <p:val>
                                                <p:fltVal val="0"/>
                                              </p:val>
                                            </p:tav>
                                          </p:tavLst>
                                        </p:anim>
                                        <p:animEffect transition="in" filter="fade">
                                          <p:cBhvr>
                                            <p:cTn id="33" dur="500"/>
                                            <p:tgtEl>
                                              <p:spTgt spid="58"/>
                                            </p:tgtEl>
                                          </p:cBhvr>
                                        </p:animEffect>
                                      </p:childTnLst>
                                    </p:cTn>
                                  </p:par>
                                </p:childTnLst>
                              </p:cTn>
                            </p:par>
                            <p:par>
                              <p:cTn id="34" fill="hold">
                                <p:stCondLst>
                                  <p:cond delay="1750"/>
                                </p:stCondLst>
                                <p:childTnLst>
                                  <p:par>
                                    <p:cTn id="35" presetID="2" presetClass="entr" presetSubtype="2" accel="40000" fill="hold" grpId="0" nodeType="afterEffect" p14:presetBounceEnd="36000">
                                      <p:stCondLst>
                                        <p:cond delay="0"/>
                                      </p:stCondLst>
                                      <p:childTnLst>
                                        <p:set>
                                          <p:cBhvr>
                                            <p:cTn id="36" dur="1" fill="hold">
                                              <p:stCondLst>
                                                <p:cond delay="0"/>
                                              </p:stCondLst>
                                            </p:cTn>
                                            <p:tgtEl>
                                              <p:spTgt spid="42">
                                                <p:txEl>
                                                  <p:pRg st="0" end="0"/>
                                                </p:txEl>
                                              </p:spTgt>
                                            </p:tgtEl>
                                            <p:attrNameLst>
                                              <p:attrName>style.visibility</p:attrName>
                                            </p:attrNameLst>
                                          </p:cBhvr>
                                          <p:to>
                                            <p:strVal val="visible"/>
                                          </p:to>
                                        </p:set>
                                        <p:anim calcmode="lin" valueType="num" p14:bounceEnd="36000">
                                          <p:cBhvr additive="base">
                                            <p:cTn id="37" dur="500" fill="hold"/>
                                            <p:tgtEl>
                                              <p:spTgt spid="42">
                                                <p:txEl>
                                                  <p:pRg st="0" end="0"/>
                                                </p:txEl>
                                              </p:spTgt>
                                            </p:tgtEl>
                                            <p:attrNameLst>
                                              <p:attrName>ppt_x</p:attrName>
                                            </p:attrNameLst>
                                          </p:cBhvr>
                                          <p:tavLst>
                                            <p:tav tm="0">
                                              <p:val>
                                                <p:strVal val="1+#ppt_w/2"/>
                                              </p:val>
                                            </p:tav>
                                            <p:tav tm="100000">
                                              <p:val>
                                                <p:strVal val="#ppt_x"/>
                                              </p:val>
                                            </p:tav>
                                          </p:tavLst>
                                        </p:anim>
                                        <p:anim calcmode="lin" valueType="num" p14:bounceEnd="36000">
                                          <p:cBhvr additive="base">
                                            <p:cTn id="38" dur="500" fill="hold"/>
                                            <p:tgtEl>
                                              <p:spTgt spid="42">
                                                <p:txEl>
                                                  <p:pRg st="0" end="0"/>
                                                </p:txEl>
                                              </p:spTgt>
                                            </p:tgtEl>
                                            <p:attrNameLst>
                                              <p:attrName>ppt_y</p:attrName>
                                            </p:attrNameLst>
                                          </p:cBhvr>
                                          <p:tavLst>
                                            <p:tav tm="0">
                                              <p:val>
                                                <p:strVal val="#ppt_y"/>
                                              </p:val>
                                            </p:tav>
                                            <p:tav tm="100000">
                                              <p:val>
                                                <p:strVal val="#ppt_y"/>
                                              </p:val>
                                            </p:tav>
                                          </p:tavLst>
                                        </p:anim>
                                      </p:childTnLst>
                                    </p:cTn>
                                  </p:par>
                                </p:childTnLst>
                              </p:cTn>
                            </p:par>
                            <p:par>
                              <p:cTn id="39" fill="hold">
                                <p:stCondLst>
                                  <p:cond delay="2250"/>
                                </p:stCondLst>
                                <p:childTnLst>
                                  <p:par>
                                    <p:cTn id="40" presetID="22" presetClass="entr" presetSubtype="1"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up)">
                                          <p:cBhvr>
                                            <p:cTn id="4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2" grpId="0" uiExpand="1" build="p"/>
          <p:bldP spid="43" grpId="0"/>
          <p:bldP spid="58" grpId="0" animBg="1"/>
          <p:bldP spid="15" grpId="0" animBg="1"/>
          <p:bldP spid="7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500" fill="hold"/>
                                            <p:tgtEl>
                                              <p:spTgt spid="77"/>
                                            </p:tgtEl>
                                            <p:attrNameLst>
                                              <p:attrName>ppt_x</p:attrName>
                                            </p:attrNameLst>
                                          </p:cBhvr>
                                          <p:tavLst>
                                            <p:tav tm="0">
                                              <p:val>
                                                <p:strVal val="1+#ppt_w/2"/>
                                              </p:val>
                                            </p:tav>
                                            <p:tav tm="100000">
                                              <p:val>
                                                <p:strVal val="#ppt_x"/>
                                              </p:val>
                                            </p:tav>
                                          </p:tavLst>
                                        </p:anim>
                                        <p:anim calcmode="lin" valueType="num">
                                          <p:cBhvr additive="base">
                                            <p:cTn id="12" dur="500" fill="hold"/>
                                            <p:tgtEl>
                                              <p:spTgt spid="7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0" presetClass="entr" presetSubtype="0" decel="100000"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750" fill="hold"/>
                                            <p:tgtEl>
                                              <p:spTgt spid="40"/>
                                            </p:tgtEl>
                                            <p:attrNameLst>
                                              <p:attrName>ppt_w</p:attrName>
                                            </p:attrNameLst>
                                          </p:cBhvr>
                                          <p:tavLst>
                                            <p:tav tm="0">
                                              <p:val>
                                                <p:strVal val="#ppt_w+.3"/>
                                              </p:val>
                                            </p:tav>
                                            <p:tav tm="100000">
                                              <p:val>
                                                <p:strVal val="#ppt_w"/>
                                              </p:val>
                                            </p:tav>
                                          </p:tavLst>
                                        </p:anim>
                                        <p:anim calcmode="lin" valueType="num">
                                          <p:cBhvr>
                                            <p:cTn id="22" dur="750" fill="hold"/>
                                            <p:tgtEl>
                                              <p:spTgt spid="40"/>
                                            </p:tgtEl>
                                            <p:attrNameLst>
                                              <p:attrName>ppt_h</p:attrName>
                                            </p:attrNameLst>
                                          </p:cBhvr>
                                          <p:tavLst>
                                            <p:tav tm="0">
                                              <p:val>
                                                <p:strVal val="#ppt_h"/>
                                              </p:val>
                                            </p:tav>
                                            <p:tav tm="100000">
                                              <p:val>
                                                <p:strVal val="#ppt_h"/>
                                              </p:val>
                                            </p:tav>
                                          </p:tavLst>
                                        </p:anim>
                                        <p:animEffect transition="in" filter="fade">
                                          <p:cBhvr>
                                            <p:cTn id="23" dur="750"/>
                                            <p:tgtEl>
                                              <p:spTgt spid="40"/>
                                            </p:tgtEl>
                                          </p:cBhvr>
                                        </p:animEffect>
                                      </p:childTnLst>
                                    </p:cTn>
                                  </p:par>
                                  <p:par>
                                    <p:cTn id="24" presetID="2" presetClass="entr" presetSubtype="8" accel="42000" fill="hold" nodeType="with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0-#ppt_w/2"/>
                                              </p:val>
                                            </p:tav>
                                            <p:tav tm="100000">
                                              <p:val>
                                                <p:strVal val="#ppt_x"/>
                                              </p:val>
                                            </p:tav>
                                          </p:tavLst>
                                        </p:anim>
                                        <p:anim calcmode="lin" valueType="num">
                                          <p:cBhvr additive="base">
                                            <p:cTn id="27" dur="500" fill="hold"/>
                                            <p:tgtEl>
                                              <p:spTgt spid="41"/>
                                            </p:tgtEl>
                                            <p:attrNameLst>
                                              <p:attrName>ppt_y</p:attrName>
                                            </p:attrNameLst>
                                          </p:cBhvr>
                                          <p:tavLst>
                                            <p:tav tm="0">
                                              <p:val>
                                                <p:strVal val="#ppt_y"/>
                                              </p:val>
                                            </p:tav>
                                            <p:tav tm="100000">
                                              <p:val>
                                                <p:strVal val="#ppt_y"/>
                                              </p:val>
                                            </p:tav>
                                          </p:tavLst>
                                        </p:anim>
                                      </p:childTnLst>
                                    </p:cTn>
                                  </p:par>
                                  <p:par>
                                    <p:cTn id="28" presetID="49" presetClass="entr" presetSubtype="0" decel="100000"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500" fill="hold"/>
                                            <p:tgtEl>
                                              <p:spTgt spid="58"/>
                                            </p:tgtEl>
                                            <p:attrNameLst>
                                              <p:attrName>ppt_w</p:attrName>
                                            </p:attrNameLst>
                                          </p:cBhvr>
                                          <p:tavLst>
                                            <p:tav tm="0">
                                              <p:val>
                                                <p:fltVal val="0"/>
                                              </p:val>
                                            </p:tav>
                                            <p:tav tm="100000">
                                              <p:val>
                                                <p:strVal val="#ppt_w"/>
                                              </p:val>
                                            </p:tav>
                                          </p:tavLst>
                                        </p:anim>
                                        <p:anim calcmode="lin" valueType="num">
                                          <p:cBhvr>
                                            <p:cTn id="31" dur="500" fill="hold"/>
                                            <p:tgtEl>
                                              <p:spTgt spid="58"/>
                                            </p:tgtEl>
                                            <p:attrNameLst>
                                              <p:attrName>ppt_h</p:attrName>
                                            </p:attrNameLst>
                                          </p:cBhvr>
                                          <p:tavLst>
                                            <p:tav tm="0">
                                              <p:val>
                                                <p:fltVal val="0"/>
                                              </p:val>
                                            </p:tav>
                                            <p:tav tm="100000">
                                              <p:val>
                                                <p:strVal val="#ppt_h"/>
                                              </p:val>
                                            </p:tav>
                                          </p:tavLst>
                                        </p:anim>
                                        <p:anim calcmode="lin" valueType="num">
                                          <p:cBhvr>
                                            <p:cTn id="32" dur="500" fill="hold"/>
                                            <p:tgtEl>
                                              <p:spTgt spid="58"/>
                                            </p:tgtEl>
                                            <p:attrNameLst>
                                              <p:attrName>style.rotation</p:attrName>
                                            </p:attrNameLst>
                                          </p:cBhvr>
                                          <p:tavLst>
                                            <p:tav tm="0">
                                              <p:val>
                                                <p:fltVal val="360"/>
                                              </p:val>
                                            </p:tav>
                                            <p:tav tm="100000">
                                              <p:val>
                                                <p:fltVal val="0"/>
                                              </p:val>
                                            </p:tav>
                                          </p:tavLst>
                                        </p:anim>
                                        <p:animEffect transition="in" filter="fade">
                                          <p:cBhvr>
                                            <p:cTn id="33" dur="500"/>
                                            <p:tgtEl>
                                              <p:spTgt spid="58"/>
                                            </p:tgtEl>
                                          </p:cBhvr>
                                        </p:animEffect>
                                      </p:childTnLst>
                                    </p:cTn>
                                  </p:par>
                                </p:childTnLst>
                              </p:cTn>
                            </p:par>
                            <p:par>
                              <p:cTn id="34" fill="hold">
                                <p:stCondLst>
                                  <p:cond delay="1750"/>
                                </p:stCondLst>
                                <p:childTnLst>
                                  <p:par>
                                    <p:cTn id="35" presetID="2" presetClass="entr" presetSubtype="2" accel="40000" fill="hold" grpId="0" nodeType="afterEffect">
                                      <p:stCondLst>
                                        <p:cond delay="0"/>
                                      </p:stCondLst>
                                      <p:childTnLst>
                                        <p:set>
                                          <p:cBhvr>
                                            <p:cTn id="36" dur="1" fill="hold">
                                              <p:stCondLst>
                                                <p:cond delay="0"/>
                                              </p:stCondLst>
                                            </p:cTn>
                                            <p:tgtEl>
                                              <p:spTgt spid="42">
                                                <p:txEl>
                                                  <p:pRg st="0" end="0"/>
                                                </p:txEl>
                                              </p:spTgt>
                                            </p:tgtEl>
                                            <p:attrNameLst>
                                              <p:attrName>style.visibility</p:attrName>
                                            </p:attrNameLst>
                                          </p:cBhvr>
                                          <p:to>
                                            <p:strVal val="visible"/>
                                          </p:to>
                                        </p:set>
                                        <p:anim calcmode="lin" valueType="num">
                                          <p:cBhvr additive="base">
                                            <p:cTn id="37" dur="500" fill="hold"/>
                                            <p:tgtEl>
                                              <p:spTgt spid="42">
                                                <p:txEl>
                                                  <p:pRg st="0" end="0"/>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2">
                                                <p:txEl>
                                                  <p:pRg st="0" end="0"/>
                                                </p:txEl>
                                              </p:spTgt>
                                            </p:tgtEl>
                                            <p:attrNameLst>
                                              <p:attrName>ppt_y</p:attrName>
                                            </p:attrNameLst>
                                          </p:cBhvr>
                                          <p:tavLst>
                                            <p:tav tm="0">
                                              <p:val>
                                                <p:strVal val="#ppt_y"/>
                                              </p:val>
                                            </p:tav>
                                            <p:tav tm="100000">
                                              <p:val>
                                                <p:strVal val="#ppt_y"/>
                                              </p:val>
                                            </p:tav>
                                          </p:tavLst>
                                        </p:anim>
                                      </p:childTnLst>
                                    </p:cTn>
                                  </p:par>
                                </p:childTnLst>
                              </p:cTn>
                            </p:par>
                            <p:par>
                              <p:cTn id="39" fill="hold">
                                <p:stCondLst>
                                  <p:cond delay="2250"/>
                                </p:stCondLst>
                                <p:childTnLst>
                                  <p:par>
                                    <p:cTn id="40" presetID="22" presetClass="entr" presetSubtype="1"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up)">
                                          <p:cBhvr>
                                            <p:cTn id="4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2" grpId="0" uiExpand="1" build="p"/>
          <p:bldP spid="43" grpId="0"/>
          <p:bldP spid="58" grpId="0" animBg="1"/>
          <p:bldP spid="15" grpId="0" animBg="1"/>
          <p:bldP spid="77"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69" y="6555876"/>
            <a:ext cx="448553" cy="246221"/>
            <a:chOff x="11454069" y="6555876"/>
            <a:chExt cx="448553"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9" y="6555876"/>
              <a:ext cx="316112" cy="246221"/>
              <a:chOff x="11343190"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0" y="6553495"/>
                <a:ext cx="316112" cy="246221"/>
              </a:xfrm>
              <a:prstGeom prst="rect">
                <a:avLst/>
              </a:prstGeom>
              <a:noFill/>
            </p:spPr>
            <p:txBody>
              <a:bodyPr wrap="none" rtlCol="0">
                <a:spAutoFit/>
              </a:bodyPr>
              <a:lstStyle/>
              <a:p>
                <a:pPr algn="ctr"/>
                <a:r>
                  <a:rPr lang="en-US" altLang="zh-CN" sz="1000" dirty="0">
                    <a:solidFill>
                      <a:schemeClr val="bg1"/>
                    </a:solidFill>
                  </a:rPr>
                  <a:t>24</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a:solidFill>
                  <a:schemeClr val="accent1"/>
                </a:solidFill>
              </a:rPr>
              <a:t>PORTFOLIO POWERPOINT</a:t>
            </a: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96161"/>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SEVEN</a:t>
            </a:r>
          </a:p>
        </p:txBody>
      </p:sp>
      <p:pic>
        <p:nvPicPr>
          <p:cNvPr id="116" name="图片占位符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621" y="3559228"/>
            <a:ext cx="1731402" cy="1611322"/>
          </a:xfrm>
          <a:prstGeom prst="rect">
            <a:avLst/>
          </a:prstGeom>
        </p:spPr>
      </p:pic>
      <p:pic>
        <p:nvPicPr>
          <p:cNvPr id="117" name="图片占位符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61642" y="3559228"/>
            <a:ext cx="1728000" cy="1579636"/>
          </a:xfrm>
          <a:prstGeom prst="rect">
            <a:avLst/>
          </a:prstGeom>
        </p:spPr>
      </p:pic>
      <p:pic>
        <p:nvPicPr>
          <p:cNvPr id="118" name="图片占位符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9620" y="1250196"/>
            <a:ext cx="3600021" cy="2160000"/>
          </a:xfrm>
          <a:prstGeom prst="rect">
            <a:avLst/>
          </a:prstGeom>
        </p:spPr>
      </p:pic>
      <p:pic>
        <p:nvPicPr>
          <p:cNvPr id="119" name="图片占位符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41000" y="1250196"/>
            <a:ext cx="2848790" cy="3920354"/>
          </a:xfrm>
          <a:prstGeom prst="rect">
            <a:avLst/>
          </a:prstGeom>
        </p:spPr>
      </p:pic>
      <p:pic>
        <p:nvPicPr>
          <p:cNvPr id="120" name="图片占位符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35853" y="3379227"/>
            <a:ext cx="3601914" cy="1791324"/>
          </a:xfrm>
          <a:prstGeom prst="rect">
            <a:avLst/>
          </a:prstGeom>
        </p:spPr>
      </p:pic>
      <p:pic>
        <p:nvPicPr>
          <p:cNvPr id="121" name="图片占位符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35853" y="1250196"/>
            <a:ext cx="1728000" cy="1980000"/>
          </a:xfrm>
          <a:prstGeom prst="rect">
            <a:avLst/>
          </a:prstGeom>
        </p:spPr>
      </p:pic>
      <p:pic>
        <p:nvPicPr>
          <p:cNvPr id="122" name="图片占位符 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509767" y="1250196"/>
            <a:ext cx="1728000" cy="1980000"/>
          </a:xfrm>
          <a:prstGeom prst="rect">
            <a:avLst/>
          </a:prstGeom>
        </p:spPr>
      </p:pic>
      <p:sp>
        <p:nvSpPr>
          <p:cNvPr id="22" name="TextBox 16"/>
          <p:cNvSpPr txBox="1"/>
          <p:nvPr/>
        </p:nvSpPr>
        <p:spPr>
          <a:xfrm>
            <a:off x="3964473" y="5240693"/>
            <a:ext cx="4256486" cy="523220"/>
          </a:xfrm>
          <a:prstGeom prst="rect">
            <a:avLst/>
          </a:prstGeom>
          <a:noFill/>
        </p:spPr>
        <p:txBody>
          <a:bodyPr wrap="none" rtlCol="0">
            <a:spAutoFit/>
          </a:bodyPr>
          <a:lstStyle/>
          <a:p>
            <a:pPr algn="ctr"/>
            <a:r>
              <a:rPr lang="en-US" sz="2800" dirty="0">
                <a:latin typeface="Chaparral Pro" panose="02060503040505020203" pitchFamily="18" charset="0"/>
              </a:rPr>
              <a:t>P</a:t>
            </a:r>
            <a:r>
              <a:rPr lang="id-ID" sz="2800" dirty="0">
                <a:latin typeface="Chaparral Pro" panose="02060503040505020203" pitchFamily="18" charset="0"/>
              </a:rPr>
              <a:t>ictures say a million words</a:t>
            </a:r>
          </a:p>
        </p:txBody>
      </p:sp>
      <p:sp>
        <p:nvSpPr>
          <p:cNvPr id="23" name="TextBox 17"/>
          <p:cNvSpPr txBox="1"/>
          <p:nvPr/>
        </p:nvSpPr>
        <p:spPr>
          <a:xfrm>
            <a:off x="1662588" y="5863231"/>
            <a:ext cx="8802212" cy="584775"/>
          </a:xfrm>
          <a:prstGeom prst="rect">
            <a:avLst/>
          </a:prstGeom>
          <a:noFill/>
        </p:spPr>
        <p:txBody>
          <a:bodyPr wrap="square" rtlCol="0">
            <a:spAutoFit/>
          </a:bodyPr>
          <a:lstStyle/>
          <a:p>
            <a:pPr algn="ctr"/>
            <a:r>
              <a:rPr lang="id-ID" sz="1600" dirty="0">
                <a:solidFill>
                  <a:schemeClr val="tx1">
                    <a:lumMod val="65000"/>
                    <a:lumOff val="35000"/>
                  </a:schemeClr>
                </a:solidFill>
              </a:rPr>
              <a:t>Suitable for all categories business and personal presentation </a:t>
            </a:r>
            <a:r>
              <a:rPr lang="en-US" sz="1600" dirty="0">
                <a:solidFill>
                  <a:schemeClr val="tx1">
                    <a:lumMod val="65000"/>
                    <a:lumOff val="35000"/>
                  </a:schemeClr>
                </a:solidFill>
              </a:rPr>
              <a:t>farmers ensure that we will bring the best of the market to your</a:t>
            </a:r>
            <a:r>
              <a:rPr lang="id-ID" sz="1600" dirty="0">
                <a:solidFill>
                  <a:schemeClr val="tx1">
                    <a:lumMod val="65000"/>
                    <a:lumOff val="35000"/>
                  </a:schemeClr>
                </a:solidFill>
              </a:rPr>
              <a:t> kimquae ab illo inventore veritatis et.</a:t>
            </a:r>
          </a:p>
        </p:txBody>
      </p:sp>
      <p:cxnSp>
        <p:nvCxnSpPr>
          <p:cNvPr id="24" name="Straight Connector 18"/>
          <p:cNvCxnSpPr/>
          <p:nvPr/>
        </p:nvCxnSpPr>
        <p:spPr>
          <a:xfrm>
            <a:off x="3032707" y="5761401"/>
            <a:ext cx="612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0328979"/>
      </p:ext>
    </p:extLst>
  </p:cSld>
  <p:clrMapOvr>
    <a:masterClrMapping/>
  </p:clrMapOvr>
  <p:transition spd="slow" advTm="0">
    <p:pull dir="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2" presetClass="entr" presetSubtype="4" fill="hold" nodeType="afterEffect" p14:presetBounceEnd="58000">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14:bounceEnd="58000">
                                          <p:cBhvr additive="base">
                                            <p:cTn id="19" dur="500" fill="hold"/>
                                            <p:tgtEl>
                                              <p:spTgt spid="119"/>
                                            </p:tgtEl>
                                            <p:attrNameLst>
                                              <p:attrName>ppt_x</p:attrName>
                                            </p:attrNameLst>
                                          </p:cBhvr>
                                          <p:tavLst>
                                            <p:tav tm="0">
                                              <p:val>
                                                <p:strVal val="#ppt_x"/>
                                              </p:val>
                                            </p:tav>
                                            <p:tav tm="100000">
                                              <p:val>
                                                <p:strVal val="#ppt_x"/>
                                              </p:val>
                                            </p:tav>
                                          </p:tavLst>
                                        </p:anim>
                                        <p:anim calcmode="lin" valueType="num" p14:bounceEnd="58000">
                                          <p:cBhvr additive="base">
                                            <p:cTn id="20" dur="500" fill="hold"/>
                                            <p:tgtEl>
                                              <p:spTgt spid="119"/>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14:presetBounceEnd="58000">
                                      <p:stCondLst>
                                        <p:cond delay="200"/>
                                      </p:stCondLst>
                                      <p:childTnLst>
                                        <p:set>
                                          <p:cBhvr>
                                            <p:cTn id="22" dur="1" fill="hold">
                                              <p:stCondLst>
                                                <p:cond delay="0"/>
                                              </p:stCondLst>
                                            </p:cTn>
                                            <p:tgtEl>
                                              <p:spTgt spid="118"/>
                                            </p:tgtEl>
                                            <p:attrNameLst>
                                              <p:attrName>style.visibility</p:attrName>
                                            </p:attrNameLst>
                                          </p:cBhvr>
                                          <p:to>
                                            <p:strVal val="visible"/>
                                          </p:to>
                                        </p:set>
                                        <p:anim calcmode="lin" valueType="num" p14:bounceEnd="58000">
                                          <p:cBhvr additive="base">
                                            <p:cTn id="23" dur="500" fill="hold"/>
                                            <p:tgtEl>
                                              <p:spTgt spid="118"/>
                                            </p:tgtEl>
                                            <p:attrNameLst>
                                              <p:attrName>ppt_x</p:attrName>
                                            </p:attrNameLst>
                                          </p:cBhvr>
                                          <p:tavLst>
                                            <p:tav tm="0">
                                              <p:val>
                                                <p:strVal val="0-#ppt_w/2"/>
                                              </p:val>
                                            </p:tav>
                                            <p:tav tm="100000">
                                              <p:val>
                                                <p:strVal val="#ppt_x"/>
                                              </p:val>
                                            </p:tav>
                                          </p:tavLst>
                                        </p:anim>
                                        <p:anim calcmode="lin" valueType="num" p14:bounceEnd="58000">
                                          <p:cBhvr additive="base">
                                            <p:cTn id="24" dur="500" fill="hold"/>
                                            <p:tgtEl>
                                              <p:spTgt spid="118"/>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14:presetBounceEnd="58000">
                                      <p:stCondLst>
                                        <p:cond delay="300"/>
                                      </p:stCondLst>
                                      <p:childTnLst>
                                        <p:set>
                                          <p:cBhvr>
                                            <p:cTn id="26" dur="1" fill="hold">
                                              <p:stCondLst>
                                                <p:cond delay="0"/>
                                              </p:stCondLst>
                                            </p:cTn>
                                            <p:tgtEl>
                                              <p:spTgt spid="116"/>
                                            </p:tgtEl>
                                            <p:attrNameLst>
                                              <p:attrName>style.visibility</p:attrName>
                                            </p:attrNameLst>
                                          </p:cBhvr>
                                          <p:to>
                                            <p:strVal val="visible"/>
                                          </p:to>
                                        </p:set>
                                        <p:anim calcmode="lin" valueType="num" p14:bounceEnd="58000">
                                          <p:cBhvr additive="base">
                                            <p:cTn id="27" dur="500" fill="hold"/>
                                            <p:tgtEl>
                                              <p:spTgt spid="116"/>
                                            </p:tgtEl>
                                            <p:attrNameLst>
                                              <p:attrName>ppt_x</p:attrName>
                                            </p:attrNameLst>
                                          </p:cBhvr>
                                          <p:tavLst>
                                            <p:tav tm="0">
                                              <p:val>
                                                <p:strVal val="0-#ppt_w/2"/>
                                              </p:val>
                                            </p:tav>
                                            <p:tav tm="100000">
                                              <p:val>
                                                <p:strVal val="#ppt_x"/>
                                              </p:val>
                                            </p:tav>
                                          </p:tavLst>
                                        </p:anim>
                                        <p:anim calcmode="lin" valueType="num" p14:bounceEnd="58000">
                                          <p:cBhvr additive="base">
                                            <p:cTn id="28" dur="500" fill="hold"/>
                                            <p:tgtEl>
                                              <p:spTgt spid="11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14:presetBounceEnd="58000">
                                      <p:stCondLst>
                                        <p:cond delay="200"/>
                                      </p:stCondLst>
                                      <p:childTnLst>
                                        <p:set>
                                          <p:cBhvr>
                                            <p:cTn id="30" dur="1" fill="hold">
                                              <p:stCondLst>
                                                <p:cond delay="0"/>
                                              </p:stCondLst>
                                            </p:cTn>
                                            <p:tgtEl>
                                              <p:spTgt spid="117"/>
                                            </p:tgtEl>
                                            <p:attrNameLst>
                                              <p:attrName>style.visibility</p:attrName>
                                            </p:attrNameLst>
                                          </p:cBhvr>
                                          <p:to>
                                            <p:strVal val="visible"/>
                                          </p:to>
                                        </p:set>
                                        <p:anim calcmode="lin" valueType="num" p14:bounceEnd="58000">
                                          <p:cBhvr additive="base">
                                            <p:cTn id="31" dur="500" fill="hold"/>
                                            <p:tgtEl>
                                              <p:spTgt spid="117"/>
                                            </p:tgtEl>
                                            <p:attrNameLst>
                                              <p:attrName>ppt_x</p:attrName>
                                            </p:attrNameLst>
                                          </p:cBhvr>
                                          <p:tavLst>
                                            <p:tav tm="0">
                                              <p:val>
                                                <p:strVal val="0-#ppt_w/2"/>
                                              </p:val>
                                            </p:tav>
                                            <p:tav tm="100000">
                                              <p:val>
                                                <p:strVal val="#ppt_x"/>
                                              </p:val>
                                            </p:tav>
                                          </p:tavLst>
                                        </p:anim>
                                        <p:anim calcmode="lin" valueType="num" p14:bounceEnd="58000">
                                          <p:cBhvr additive="base">
                                            <p:cTn id="32" dur="500" fill="hold"/>
                                            <p:tgtEl>
                                              <p:spTgt spid="117"/>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14:presetBounceEnd="58000">
                                      <p:stCondLst>
                                        <p:cond delay="300"/>
                                      </p:stCondLst>
                                      <p:childTnLst>
                                        <p:set>
                                          <p:cBhvr>
                                            <p:cTn id="34" dur="1" fill="hold">
                                              <p:stCondLst>
                                                <p:cond delay="0"/>
                                              </p:stCondLst>
                                            </p:cTn>
                                            <p:tgtEl>
                                              <p:spTgt spid="122"/>
                                            </p:tgtEl>
                                            <p:attrNameLst>
                                              <p:attrName>style.visibility</p:attrName>
                                            </p:attrNameLst>
                                          </p:cBhvr>
                                          <p:to>
                                            <p:strVal val="visible"/>
                                          </p:to>
                                        </p:set>
                                        <p:anim calcmode="lin" valueType="num" p14:bounceEnd="58000">
                                          <p:cBhvr additive="base">
                                            <p:cTn id="35" dur="500" fill="hold"/>
                                            <p:tgtEl>
                                              <p:spTgt spid="122"/>
                                            </p:tgtEl>
                                            <p:attrNameLst>
                                              <p:attrName>ppt_x</p:attrName>
                                            </p:attrNameLst>
                                          </p:cBhvr>
                                          <p:tavLst>
                                            <p:tav tm="0">
                                              <p:val>
                                                <p:strVal val="1+#ppt_w/2"/>
                                              </p:val>
                                            </p:tav>
                                            <p:tav tm="100000">
                                              <p:val>
                                                <p:strVal val="#ppt_x"/>
                                              </p:val>
                                            </p:tav>
                                          </p:tavLst>
                                        </p:anim>
                                        <p:anim calcmode="lin" valueType="num" p14:bounceEnd="58000">
                                          <p:cBhvr additive="base">
                                            <p:cTn id="36" dur="500" fill="hold"/>
                                            <p:tgtEl>
                                              <p:spTgt spid="122"/>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14:presetBounceEnd="58000">
                                      <p:stCondLst>
                                        <p:cond delay="400"/>
                                      </p:stCondLst>
                                      <p:childTnLst>
                                        <p:set>
                                          <p:cBhvr>
                                            <p:cTn id="38" dur="1" fill="hold">
                                              <p:stCondLst>
                                                <p:cond delay="0"/>
                                              </p:stCondLst>
                                            </p:cTn>
                                            <p:tgtEl>
                                              <p:spTgt spid="121"/>
                                            </p:tgtEl>
                                            <p:attrNameLst>
                                              <p:attrName>style.visibility</p:attrName>
                                            </p:attrNameLst>
                                          </p:cBhvr>
                                          <p:to>
                                            <p:strVal val="visible"/>
                                          </p:to>
                                        </p:set>
                                        <p:anim calcmode="lin" valueType="num" p14:bounceEnd="58000">
                                          <p:cBhvr additive="base">
                                            <p:cTn id="39" dur="500" fill="hold"/>
                                            <p:tgtEl>
                                              <p:spTgt spid="121"/>
                                            </p:tgtEl>
                                            <p:attrNameLst>
                                              <p:attrName>ppt_x</p:attrName>
                                            </p:attrNameLst>
                                          </p:cBhvr>
                                          <p:tavLst>
                                            <p:tav tm="0">
                                              <p:val>
                                                <p:strVal val="1+#ppt_w/2"/>
                                              </p:val>
                                            </p:tav>
                                            <p:tav tm="100000">
                                              <p:val>
                                                <p:strVal val="#ppt_x"/>
                                              </p:val>
                                            </p:tav>
                                          </p:tavLst>
                                        </p:anim>
                                        <p:anim calcmode="lin" valueType="num" p14:bounceEnd="58000">
                                          <p:cBhvr additive="base">
                                            <p:cTn id="40" dur="500" fill="hold"/>
                                            <p:tgtEl>
                                              <p:spTgt spid="121"/>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14:presetBounceEnd="58000">
                                      <p:stCondLst>
                                        <p:cond delay="300"/>
                                      </p:stCondLst>
                                      <p:childTnLst>
                                        <p:set>
                                          <p:cBhvr>
                                            <p:cTn id="42" dur="1" fill="hold">
                                              <p:stCondLst>
                                                <p:cond delay="0"/>
                                              </p:stCondLst>
                                            </p:cTn>
                                            <p:tgtEl>
                                              <p:spTgt spid="120"/>
                                            </p:tgtEl>
                                            <p:attrNameLst>
                                              <p:attrName>style.visibility</p:attrName>
                                            </p:attrNameLst>
                                          </p:cBhvr>
                                          <p:to>
                                            <p:strVal val="visible"/>
                                          </p:to>
                                        </p:set>
                                        <p:anim calcmode="lin" valueType="num" p14:bounceEnd="58000">
                                          <p:cBhvr additive="base">
                                            <p:cTn id="43" dur="500" fill="hold"/>
                                            <p:tgtEl>
                                              <p:spTgt spid="120"/>
                                            </p:tgtEl>
                                            <p:attrNameLst>
                                              <p:attrName>ppt_x</p:attrName>
                                            </p:attrNameLst>
                                          </p:cBhvr>
                                          <p:tavLst>
                                            <p:tav tm="0">
                                              <p:val>
                                                <p:strVal val="1+#ppt_w/2"/>
                                              </p:val>
                                            </p:tav>
                                            <p:tav tm="100000">
                                              <p:val>
                                                <p:strVal val="#ppt_x"/>
                                              </p:val>
                                            </p:tav>
                                          </p:tavLst>
                                        </p:anim>
                                        <p:anim calcmode="lin" valueType="num" p14:bounceEnd="58000">
                                          <p:cBhvr additive="base">
                                            <p:cTn id="44" dur="500" fill="hold"/>
                                            <p:tgtEl>
                                              <p:spTgt spid="120"/>
                                            </p:tgtEl>
                                            <p:attrNameLst>
                                              <p:attrName>ppt_y</p:attrName>
                                            </p:attrNameLst>
                                          </p:cBhvr>
                                          <p:tavLst>
                                            <p:tav tm="0">
                                              <p:val>
                                                <p:strVal val="1+#ppt_h/2"/>
                                              </p:val>
                                            </p:tav>
                                            <p:tav tm="100000">
                                              <p:val>
                                                <p:strVal val="#ppt_y"/>
                                              </p:val>
                                            </p:tav>
                                          </p:tavLst>
                                        </p:anim>
                                      </p:childTnLst>
                                    </p:cTn>
                                  </p:par>
                                </p:childTnLst>
                              </p:cTn>
                            </p:par>
                            <p:par>
                              <p:cTn id="45" fill="hold">
                                <p:stCondLst>
                                  <p:cond delay="1400"/>
                                </p:stCondLst>
                                <p:childTnLst>
                                  <p:par>
                                    <p:cTn id="46" presetID="50" presetClass="entr" presetSubtype="0" decel="100000" fill="hold" grpId="0" nodeType="afterEffect">
                                      <p:stCondLst>
                                        <p:cond delay="0"/>
                                      </p:stCondLst>
                                      <p:iterate type="lt">
                                        <p:tmPct val="10000"/>
                                      </p:iterate>
                                      <p:childTnLst>
                                        <p:set>
                                          <p:cBhvr>
                                            <p:cTn id="47" dur="1" fill="hold">
                                              <p:stCondLst>
                                                <p:cond delay="0"/>
                                              </p:stCondLst>
                                            </p:cTn>
                                            <p:tgtEl>
                                              <p:spTgt spid="22"/>
                                            </p:tgtEl>
                                            <p:attrNameLst>
                                              <p:attrName>style.visibility</p:attrName>
                                            </p:attrNameLst>
                                          </p:cBhvr>
                                          <p:to>
                                            <p:strVal val="visible"/>
                                          </p:to>
                                        </p:set>
                                        <p:anim calcmode="lin" valueType="num">
                                          <p:cBhvr>
                                            <p:cTn id="48" dur="500" fill="hold"/>
                                            <p:tgtEl>
                                              <p:spTgt spid="22"/>
                                            </p:tgtEl>
                                            <p:attrNameLst>
                                              <p:attrName>ppt_w</p:attrName>
                                            </p:attrNameLst>
                                          </p:cBhvr>
                                          <p:tavLst>
                                            <p:tav tm="0">
                                              <p:val>
                                                <p:strVal val="#ppt_w+.3"/>
                                              </p:val>
                                            </p:tav>
                                            <p:tav tm="100000">
                                              <p:val>
                                                <p:strVal val="#ppt_w"/>
                                              </p:val>
                                            </p:tav>
                                          </p:tavLst>
                                        </p:anim>
                                        <p:anim calcmode="lin" valueType="num">
                                          <p:cBhvr>
                                            <p:cTn id="49" dur="500" fill="hold"/>
                                            <p:tgtEl>
                                              <p:spTgt spid="22"/>
                                            </p:tgtEl>
                                            <p:attrNameLst>
                                              <p:attrName>ppt_h</p:attrName>
                                            </p:attrNameLst>
                                          </p:cBhvr>
                                          <p:tavLst>
                                            <p:tav tm="0">
                                              <p:val>
                                                <p:strVal val="#ppt_h"/>
                                              </p:val>
                                            </p:tav>
                                            <p:tav tm="100000">
                                              <p:val>
                                                <p:strVal val="#ppt_h"/>
                                              </p:val>
                                            </p:tav>
                                          </p:tavLst>
                                        </p:anim>
                                        <p:animEffect transition="in" filter="fade">
                                          <p:cBhvr>
                                            <p:cTn id="50" dur="500"/>
                                            <p:tgtEl>
                                              <p:spTgt spid="22"/>
                                            </p:tgtEl>
                                          </p:cBhvr>
                                        </p:animEffect>
                                      </p:childTnLst>
                                    </p:cTn>
                                  </p:par>
                                  <p:par>
                                    <p:cTn id="51" presetID="16" presetClass="entr" presetSubtype="21" fill="hold" nodeType="withEffect">
                                      <p:stCondLst>
                                        <p:cond delay="500"/>
                                      </p:stCondLst>
                                      <p:childTnLst>
                                        <p:set>
                                          <p:cBhvr>
                                            <p:cTn id="52" dur="1" fill="hold">
                                              <p:stCondLst>
                                                <p:cond delay="0"/>
                                              </p:stCondLst>
                                            </p:cTn>
                                            <p:tgtEl>
                                              <p:spTgt spid="24"/>
                                            </p:tgtEl>
                                            <p:attrNameLst>
                                              <p:attrName>style.visibility</p:attrName>
                                            </p:attrNameLst>
                                          </p:cBhvr>
                                          <p:to>
                                            <p:strVal val="visible"/>
                                          </p:to>
                                        </p:set>
                                        <p:animEffect transition="in" filter="barn(inVertical)">
                                          <p:cBhvr>
                                            <p:cTn id="53" dur="1000"/>
                                            <p:tgtEl>
                                              <p:spTgt spid="24"/>
                                            </p:tgtEl>
                                          </p:cBhvr>
                                        </p:animEffect>
                                      </p:childTnLst>
                                    </p:cTn>
                                  </p:par>
                                </p:childTnLst>
                              </p:cTn>
                            </p:par>
                            <p:par>
                              <p:cTn id="54" fill="hold">
                                <p:stCondLst>
                                  <p:cond delay="3050"/>
                                </p:stCondLst>
                                <p:childTnLst>
                                  <p:par>
                                    <p:cTn id="55" presetID="22" presetClass="entr" presetSubtype="1"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up)">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2" presetClass="entr" presetSubtype="4"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additive="base">
                                            <p:cTn id="19" dur="500" fill="hold"/>
                                            <p:tgtEl>
                                              <p:spTgt spid="119"/>
                                            </p:tgtEl>
                                            <p:attrNameLst>
                                              <p:attrName>ppt_x</p:attrName>
                                            </p:attrNameLst>
                                          </p:cBhvr>
                                          <p:tavLst>
                                            <p:tav tm="0">
                                              <p:val>
                                                <p:strVal val="#ppt_x"/>
                                              </p:val>
                                            </p:tav>
                                            <p:tav tm="100000">
                                              <p:val>
                                                <p:strVal val="#ppt_x"/>
                                              </p:val>
                                            </p:tav>
                                          </p:tavLst>
                                        </p:anim>
                                        <p:anim calcmode="lin" valueType="num">
                                          <p:cBhvr additive="base">
                                            <p:cTn id="20" dur="500" fill="hold"/>
                                            <p:tgtEl>
                                              <p:spTgt spid="119"/>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200"/>
                                      </p:stCondLst>
                                      <p:childTnLst>
                                        <p:set>
                                          <p:cBhvr>
                                            <p:cTn id="22" dur="1" fill="hold">
                                              <p:stCondLst>
                                                <p:cond delay="0"/>
                                              </p:stCondLst>
                                            </p:cTn>
                                            <p:tgtEl>
                                              <p:spTgt spid="118"/>
                                            </p:tgtEl>
                                            <p:attrNameLst>
                                              <p:attrName>style.visibility</p:attrName>
                                            </p:attrNameLst>
                                          </p:cBhvr>
                                          <p:to>
                                            <p:strVal val="visible"/>
                                          </p:to>
                                        </p:set>
                                        <p:anim calcmode="lin" valueType="num">
                                          <p:cBhvr additive="base">
                                            <p:cTn id="23" dur="500" fill="hold"/>
                                            <p:tgtEl>
                                              <p:spTgt spid="118"/>
                                            </p:tgtEl>
                                            <p:attrNameLst>
                                              <p:attrName>ppt_x</p:attrName>
                                            </p:attrNameLst>
                                          </p:cBhvr>
                                          <p:tavLst>
                                            <p:tav tm="0">
                                              <p:val>
                                                <p:strVal val="0-#ppt_w/2"/>
                                              </p:val>
                                            </p:tav>
                                            <p:tav tm="100000">
                                              <p:val>
                                                <p:strVal val="#ppt_x"/>
                                              </p:val>
                                            </p:tav>
                                          </p:tavLst>
                                        </p:anim>
                                        <p:anim calcmode="lin" valueType="num">
                                          <p:cBhvr additive="base">
                                            <p:cTn id="24" dur="500" fill="hold"/>
                                            <p:tgtEl>
                                              <p:spTgt spid="118"/>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300"/>
                                      </p:stCondLst>
                                      <p:childTnLst>
                                        <p:set>
                                          <p:cBhvr>
                                            <p:cTn id="26" dur="1" fill="hold">
                                              <p:stCondLst>
                                                <p:cond delay="0"/>
                                              </p:stCondLst>
                                            </p:cTn>
                                            <p:tgtEl>
                                              <p:spTgt spid="116"/>
                                            </p:tgtEl>
                                            <p:attrNameLst>
                                              <p:attrName>style.visibility</p:attrName>
                                            </p:attrNameLst>
                                          </p:cBhvr>
                                          <p:to>
                                            <p:strVal val="visible"/>
                                          </p:to>
                                        </p:set>
                                        <p:anim calcmode="lin" valueType="num">
                                          <p:cBhvr additive="base">
                                            <p:cTn id="27" dur="500" fill="hold"/>
                                            <p:tgtEl>
                                              <p:spTgt spid="116"/>
                                            </p:tgtEl>
                                            <p:attrNameLst>
                                              <p:attrName>ppt_x</p:attrName>
                                            </p:attrNameLst>
                                          </p:cBhvr>
                                          <p:tavLst>
                                            <p:tav tm="0">
                                              <p:val>
                                                <p:strVal val="0-#ppt_w/2"/>
                                              </p:val>
                                            </p:tav>
                                            <p:tav tm="100000">
                                              <p:val>
                                                <p:strVal val="#ppt_x"/>
                                              </p:val>
                                            </p:tav>
                                          </p:tavLst>
                                        </p:anim>
                                        <p:anim calcmode="lin" valueType="num">
                                          <p:cBhvr additive="base">
                                            <p:cTn id="28" dur="500" fill="hold"/>
                                            <p:tgtEl>
                                              <p:spTgt spid="11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200"/>
                                      </p:stCondLst>
                                      <p:childTnLst>
                                        <p:set>
                                          <p:cBhvr>
                                            <p:cTn id="30" dur="1" fill="hold">
                                              <p:stCondLst>
                                                <p:cond delay="0"/>
                                              </p:stCondLst>
                                            </p:cTn>
                                            <p:tgtEl>
                                              <p:spTgt spid="117"/>
                                            </p:tgtEl>
                                            <p:attrNameLst>
                                              <p:attrName>style.visibility</p:attrName>
                                            </p:attrNameLst>
                                          </p:cBhvr>
                                          <p:to>
                                            <p:strVal val="visible"/>
                                          </p:to>
                                        </p:set>
                                        <p:anim calcmode="lin" valueType="num">
                                          <p:cBhvr additive="base">
                                            <p:cTn id="31" dur="500" fill="hold"/>
                                            <p:tgtEl>
                                              <p:spTgt spid="117"/>
                                            </p:tgtEl>
                                            <p:attrNameLst>
                                              <p:attrName>ppt_x</p:attrName>
                                            </p:attrNameLst>
                                          </p:cBhvr>
                                          <p:tavLst>
                                            <p:tav tm="0">
                                              <p:val>
                                                <p:strVal val="0-#ppt_w/2"/>
                                              </p:val>
                                            </p:tav>
                                            <p:tav tm="100000">
                                              <p:val>
                                                <p:strVal val="#ppt_x"/>
                                              </p:val>
                                            </p:tav>
                                          </p:tavLst>
                                        </p:anim>
                                        <p:anim calcmode="lin" valueType="num">
                                          <p:cBhvr additive="base">
                                            <p:cTn id="32" dur="500" fill="hold"/>
                                            <p:tgtEl>
                                              <p:spTgt spid="117"/>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stCondLst>
                                        <p:cond delay="300"/>
                                      </p:stCondLst>
                                      <p:childTnLst>
                                        <p:set>
                                          <p:cBhvr>
                                            <p:cTn id="34" dur="1" fill="hold">
                                              <p:stCondLst>
                                                <p:cond delay="0"/>
                                              </p:stCondLst>
                                            </p:cTn>
                                            <p:tgtEl>
                                              <p:spTgt spid="122"/>
                                            </p:tgtEl>
                                            <p:attrNameLst>
                                              <p:attrName>style.visibility</p:attrName>
                                            </p:attrNameLst>
                                          </p:cBhvr>
                                          <p:to>
                                            <p:strVal val="visible"/>
                                          </p:to>
                                        </p:set>
                                        <p:anim calcmode="lin" valueType="num">
                                          <p:cBhvr additive="base">
                                            <p:cTn id="35" dur="500" fill="hold"/>
                                            <p:tgtEl>
                                              <p:spTgt spid="122"/>
                                            </p:tgtEl>
                                            <p:attrNameLst>
                                              <p:attrName>ppt_x</p:attrName>
                                            </p:attrNameLst>
                                          </p:cBhvr>
                                          <p:tavLst>
                                            <p:tav tm="0">
                                              <p:val>
                                                <p:strVal val="1+#ppt_w/2"/>
                                              </p:val>
                                            </p:tav>
                                            <p:tav tm="100000">
                                              <p:val>
                                                <p:strVal val="#ppt_x"/>
                                              </p:val>
                                            </p:tav>
                                          </p:tavLst>
                                        </p:anim>
                                        <p:anim calcmode="lin" valueType="num">
                                          <p:cBhvr additive="base">
                                            <p:cTn id="36" dur="500" fill="hold"/>
                                            <p:tgtEl>
                                              <p:spTgt spid="122"/>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stCondLst>
                                        <p:cond delay="400"/>
                                      </p:stCondLst>
                                      <p:childTnLst>
                                        <p:set>
                                          <p:cBhvr>
                                            <p:cTn id="38" dur="1" fill="hold">
                                              <p:stCondLst>
                                                <p:cond delay="0"/>
                                              </p:stCondLst>
                                            </p:cTn>
                                            <p:tgtEl>
                                              <p:spTgt spid="121"/>
                                            </p:tgtEl>
                                            <p:attrNameLst>
                                              <p:attrName>style.visibility</p:attrName>
                                            </p:attrNameLst>
                                          </p:cBhvr>
                                          <p:to>
                                            <p:strVal val="visible"/>
                                          </p:to>
                                        </p:set>
                                        <p:anim calcmode="lin" valueType="num">
                                          <p:cBhvr additive="base">
                                            <p:cTn id="39" dur="500" fill="hold"/>
                                            <p:tgtEl>
                                              <p:spTgt spid="121"/>
                                            </p:tgtEl>
                                            <p:attrNameLst>
                                              <p:attrName>ppt_x</p:attrName>
                                            </p:attrNameLst>
                                          </p:cBhvr>
                                          <p:tavLst>
                                            <p:tav tm="0">
                                              <p:val>
                                                <p:strVal val="1+#ppt_w/2"/>
                                              </p:val>
                                            </p:tav>
                                            <p:tav tm="100000">
                                              <p:val>
                                                <p:strVal val="#ppt_x"/>
                                              </p:val>
                                            </p:tav>
                                          </p:tavLst>
                                        </p:anim>
                                        <p:anim calcmode="lin" valueType="num">
                                          <p:cBhvr additive="base">
                                            <p:cTn id="40" dur="500" fill="hold"/>
                                            <p:tgtEl>
                                              <p:spTgt spid="121"/>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300"/>
                                      </p:stCondLst>
                                      <p:childTnLst>
                                        <p:set>
                                          <p:cBhvr>
                                            <p:cTn id="42" dur="1" fill="hold">
                                              <p:stCondLst>
                                                <p:cond delay="0"/>
                                              </p:stCondLst>
                                            </p:cTn>
                                            <p:tgtEl>
                                              <p:spTgt spid="120"/>
                                            </p:tgtEl>
                                            <p:attrNameLst>
                                              <p:attrName>style.visibility</p:attrName>
                                            </p:attrNameLst>
                                          </p:cBhvr>
                                          <p:to>
                                            <p:strVal val="visible"/>
                                          </p:to>
                                        </p:set>
                                        <p:anim calcmode="lin" valueType="num">
                                          <p:cBhvr additive="base">
                                            <p:cTn id="43" dur="500" fill="hold"/>
                                            <p:tgtEl>
                                              <p:spTgt spid="120"/>
                                            </p:tgtEl>
                                            <p:attrNameLst>
                                              <p:attrName>ppt_x</p:attrName>
                                            </p:attrNameLst>
                                          </p:cBhvr>
                                          <p:tavLst>
                                            <p:tav tm="0">
                                              <p:val>
                                                <p:strVal val="1+#ppt_w/2"/>
                                              </p:val>
                                            </p:tav>
                                            <p:tav tm="100000">
                                              <p:val>
                                                <p:strVal val="#ppt_x"/>
                                              </p:val>
                                            </p:tav>
                                          </p:tavLst>
                                        </p:anim>
                                        <p:anim calcmode="lin" valueType="num">
                                          <p:cBhvr additive="base">
                                            <p:cTn id="44" dur="500" fill="hold"/>
                                            <p:tgtEl>
                                              <p:spTgt spid="120"/>
                                            </p:tgtEl>
                                            <p:attrNameLst>
                                              <p:attrName>ppt_y</p:attrName>
                                            </p:attrNameLst>
                                          </p:cBhvr>
                                          <p:tavLst>
                                            <p:tav tm="0">
                                              <p:val>
                                                <p:strVal val="1+#ppt_h/2"/>
                                              </p:val>
                                            </p:tav>
                                            <p:tav tm="100000">
                                              <p:val>
                                                <p:strVal val="#ppt_y"/>
                                              </p:val>
                                            </p:tav>
                                          </p:tavLst>
                                        </p:anim>
                                      </p:childTnLst>
                                    </p:cTn>
                                  </p:par>
                                </p:childTnLst>
                              </p:cTn>
                            </p:par>
                            <p:par>
                              <p:cTn id="45" fill="hold">
                                <p:stCondLst>
                                  <p:cond delay="1400"/>
                                </p:stCondLst>
                                <p:childTnLst>
                                  <p:par>
                                    <p:cTn id="46" presetID="50" presetClass="entr" presetSubtype="0" decel="100000" fill="hold" grpId="0" nodeType="afterEffect">
                                      <p:stCondLst>
                                        <p:cond delay="0"/>
                                      </p:stCondLst>
                                      <p:iterate type="lt">
                                        <p:tmPct val="10000"/>
                                      </p:iterate>
                                      <p:childTnLst>
                                        <p:set>
                                          <p:cBhvr>
                                            <p:cTn id="47" dur="1" fill="hold">
                                              <p:stCondLst>
                                                <p:cond delay="0"/>
                                              </p:stCondLst>
                                            </p:cTn>
                                            <p:tgtEl>
                                              <p:spTgt spid="22"/>
                                            </p:tgtEl>
                                            <p:attrNameLst>
                                              <p:attrName>style.visibility</p:attrName>
                                            </p:attrNameLst>
                                          </p:cBhvr>
                                          <p:to>
                                            <p:strVal val="visible"/>
                                          </p:to>
                                        </p:set>
                                        <p:anim calcmode="lin" valueType="num">
                                          <p:cBhvr>
                                            <p:cTn id="48" dur="500" fill="hold"/>
                                            <p:tgtEl>
                                              <p:spTgt spid="22"/>
                                            </p:tgtEl>
                                            <p:attrNameLst>
                                              <p:attrName>ppt_w</p:attrName>
                                            </p:attrNameLst>
                                          </p:cBhvr>
                                          <p:tavLst>
                                            <p:tav tm="0">
                                              <p:val>
                                                <p:strVal val="#ppt_w+.3"/>
                                              </p:val>
                                            </p:tav>
                                            <p:tav tm="100000">
                                              <p:val>
                                                <p:strVal val="#ppt_w"/>
                                              </p:val>
                                            </p:tav>
                                          </p:tavLst>
                                        </p:anim>
                                        <p:anim calcmode="lin" valueType="num">
                                          <p:cBhvr>
                                            <p:cTn id="49" dur="500" fill="hold"/>
                                            <p:tgtEl>
                                              <p:spTgt spid="22"/>
                                            </p:tgtEl>
                                            <p:attrNameLst>
                                              <p:attrName>ppt_h</p:attrName>
                                            </p:attrNameLst>
                                          </p:cBhvr>
                                          <p:tavLst>
                                            <p:tav tm="0">
                                              <p:val>
                                                <p:strVal val="#ppt_h"/>
                                              </p:val>
                                            </p:tav>
                                            <p:tav tm="100000">
                                              <p:val>
                                                <p:strVal val="#ppt_h"/>
                                              </p:val>
                                            </p:tav>
                                          </p:tavLst>
                                        </p:anim>
                                        <p:animEffect transition="in" filter="fade">
                                          <p:cBhvr>
                                            <p:cTn id="50" dur="500"/>
                                            <p:tgtEl>
                                              <p:spTgt spid="22"/>
                                            </p:tgtEl>
                                          </p:cBhvr>
                                        </p:animEffect>
                                      </p:childTnLst>
                                    </p:cTn>
                                  </p:par>
                                  <p:par>
                                    <p:cTn id="51" presetID="16" presetClass="entr" presetSubtype="21" fill="hold" nodeType="withEffect">
                                      <p:stCondLst>
                                        <p:cond delay="500"/>
                                      </p:stCondLst>
                                      <p:childTnLst>
                                        <p:set>
                                          <p:cBhvr>
                                            <p:cTn id="52" dur="1" fill="hold">
                                              <p:stCondLst>
                                                <p:cond delay="0"/>
                                              </p:stCondLst>
                                            </p:cTn>
                                            <p:tgtEl>
                                              <p:spTgt spid="24"/>
                                            </p:tgtEl>
                                            <p:attrNameLst>
                                              <p:attrName>style.visibility</p:attrName>
                                            </p:attrNameLst>
                                          </p:cBhvr>
                                          <p:to>
                                            <p:strVal val="visible"/>
                                          </p:to>
                                        </p:set>
                                        <p:animEffect transition="in" filter="barn(inVertical)">
                                          <p:cBhvr>
                                            <p:cTn id="53" dur="1000"/>
                                            <p:tgtEl>
                                              <p:spTgt spid="24"/>
                                            </p:tgtEl>
                                          </p:cBhvr>
                                        </p:animEffect>
                                      </p:childTnLst>
                                    </p:cTn>
                                  </p:par>
                                </p:childTnLst>
                              </p:cTn>
                            </p:par>
                            <p:par>
                              <p:cTn id="54" fill="hold">
                                <p:stCondLst>
                                  <p:cond delay="3050"/>
                                </p:stCondLst>
                                <p:childTnLst>
                                  <p:par>
                                    <p:cTn id="55" presetID="22" presetClass="entr" presetSubtype="1"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up)">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22" grpId="0"/>
          <p:bldP spid="23"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45808" y="3948648"/>
            <a:ext cx="2167508" cy="1954888"/>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3948648"/>
            <a:ext cx="2879053" cy="1919368"/>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79052" y="3948648"/>
            <a:ext cx="2167507" cy="1919368"/>
          </a:xfrm>
          <a:prstGeom prst="rect">
            <a:avLst/>
          </a:prstGeom>
        </p:spPr>
      </p:pic>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13691" y="4391401"/>
            <a:ext cx="2166379" cy="1741325"/>
          </a:xfrm>
          <a:prstGeom prst="rect">
            <a:avLst/>
          </a:prstGeom>
        </p:spPr>
      </p:pic>
      <p:pic>
        <p:nvPicPr>
          <p:cNvPr id="6" name="图片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380447" y="1470729"/>
            <a:ext cx="2166382" cy="1444254"/>
          </a:xfrm>
          <a:prstGeom prst="rect">
            <a:avLst/>
          </a:prstGeom>
        </p:spPr>
      </p:pic>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12940" y="2516882"/>
            <a:ext cx="2167508" cy="1805570"/>
          </a:xfrm>
          <a:prstGeom prst="rect">
            <a:avLst/>
          </a:prstGeom>
        </p:spPr>
      </p:pic>
      <p:pic>
        <p:nvPicPr>
          <p:cNvPr id="8" name="图片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380447" y="3448011"/>
            <a:ext cx="2166382" cy="1720354"/>
          </a:xfrm>
          <a:prstGeom prst="rect">
            <a:avLst/>
          </a:prstGeom>
        </p:spPr>
      </p:pic>
      <p:sp>
        <p:nvSpPr>
          <p:cNvPr id="10" name="文本框 35"/>
          <p:cNvSpPr txBox="1"/>
          <p:nvPr/>
        </p:nvSpPr>
        <p:spPr>
          <a:xfrm>
            <a:off x="1792772" y="1899634"/>
            <a:ext cx="1774845"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tx1">
                    <a:lumMod val="85000"/>
                    <a:lumOff val="15000"/>
                  </a:schemeClr>
                </a:solidFill>
                <a:latin typeface="Arial" panose="020B0604020202020204" pitchFamily="34" charset="0"/>
                <a:cs typeface="Arial" panose="020B0604020202020204" pitchFamily="34" charset="0"/>
              </a:rPr>
              <a:t>ECONOMY</a:t>
            </a:r>
            <a:endParaRPr lang="zh-CN" altLang="en-US" sz="2400" b="1"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11" name="Freeform 73"/>
          <p:cNvSpPr>
            <a:spLocks noEditPoints="1"/>
          </p:cNvSpPr>
          <p:nvPr/>
        </p:nvSpPr>
        <p:spPr bwMode="auto">
          <a:xfrm>
            <a:off x="712297" y="1995169"/>
            <a:ext cx="814980" cy="869054"/>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矩形 11"/>
          <p:cNvSpPr/>
          <p:nvPr/>
        </p:nvSpPr>
        <p:spPr>
          <a:xfrm>
            <a:off x="1792771" y="2310039"/>
            <a:ext cx="5420543" cy="156966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dirty="0">
                <a:solidFill>
                  <a:schemeClr val="tx1">
                    <a:lumMod val="85000"/>
                    <a:lumOff val="15000"/>
                  </a:schemeClr>
                </a:solidFill>
              </a:rPr>
              <a:t>By faith I mean a vision of good one cherishes and the enthusiasm that pushes one to seek its fulfillment regardless of obstacles. By faith I mean a vision of good one cherishes and the enthusiasm that pushes one to seek its fulfillment regardless of obstacles. </a:t>
            </a:r>
            <a:endParaRPr lang="zh-CN" altLang="en-US" sz="1600" dirty="0">
              <a:solidFill>
                <a:schemeClr val="tx1">
                  <a:lumMod val="85000"/>
                  <a:lumOff val="15000"/>
                </a:schemeClr>
              </a:solidFill>
            </a:endParaRPr>
          </a:p>
          <a:p>
            <a:endParaRPr lang="zh-CN" altLang="en-US" sz="1600" dirty="0">
              <a:solidFill>
                <a:schemeClr val="tx1">
                  <a:lumMod val="85000"/>
                  <a:lumOff val="15000"/>
                </a:schemeClr>
              </a:solidFill>
            </a:endParaRPr>
          </a:p>
        </p:txBody>
      </p:sp>
      <p:sp>
        <p:nvSpPr>
          <p:cNvPr id="24" name="文本框 23"/>
          <p:cNvSpPr txBox="1"/>
          <p:nvPr/>
        </p:nvSpPr>
        <p:spPr>
          <a:xfrm>
            <a:off x="3120571" y="475040"/>
            <a:ext cx="5950858" cy="496161"/>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SEVEN</a:t>
            </a:r>
          </a:p>
        </p:txBody>
      </p:sp>
    </p:spTree>
    <p:extLst>
      <p:ext uri="{BB962C8B-B14F-4D97-AF65-F5344CB8AC3E}">
        <p14:creationId xmlns:p14="http://schemas.microsoft.com/office/powerpoint/2010/main" val="19422752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par>
                                <p:cTn id="13" presetID="9" presetClass="entr" presetSubtype="0" fill="hold" nodeType="withEffect">
                                  <p:stCondLst>
                                    <p:cond delay="200"/>
                                  </p:stCondLst>
                                  <p:childTnLst>
                                    <p:set>
                                      <p:cBhvr>
                                        <p:cTn id="14" dur="1" fill="hold">
                                          <p:stCondLst>
                                            <p:cond delay="0"/>
                                          </p:stCondLst>
                                        </p:cTn>
                                        <p:tgtEl>
                                          <p:spTgt spid="4"/>
                                        </p:tgtEl>
                                        <p:attrNameLst>
                                          <p:attrName>style.visibility</p:attrName>
                                        </p:attrNameLst>
                                      </p:cBhvr>
                                      <p:to>
                                        <p:strVal val="visible"/>
                                      </p:to>
                                    </p:set>
                                    <p:animEffect transition="in" filter="dissolve">
                                      <p:cBhvr>
                                        <p:cTn id="15" dur="500"/>
                                        <p:tgtEl>
                                          <p:spTgt spid="4"/>
                                        </p:tgtEl>
                                      </p:cBhvr>
                                    </p:animEffect>
                                  </p:childTnLst>
                                </p:cTn>
                              </p:par>
                              <p:par>
                                <p:cTn id="16" presetID="9" presetClass="entr" presetSubtype="0" fill="hold" nodeType="withEffect">
                                  <p:stCondLst>
                                    <p:cond delay="200"/>
                                  </p:stCondLst>
                                  <p:childTnLst>
                                    <p:set>
                                      <p:cBhvr>
                                        <p:cTn id="17" dur="1" fill="hold">
                                          <p:stCondLst>
                                            <p:cond delay="0"/>
                                          </p:stCondLst>
                                        </p:cTn>
                                        <p:tgtEl>
                                          <p:spTgt spid="2"/>
                                        </p:tgtEl>
                                        <p:attrNameLst>
                                          <p:attrName>style.visibility</p:attrName>
                                        </p:attrNameLst>
                                      </p:cBhvr>
                                      <p:to>
                                        <p:strVal val="visible"/>
                                      </p:to>
                                    </p:set>
                                    <p:animEffect transition="in" filter="dissolve">
                                      <p:cBhvr>
                                        <p:cTn id="18" dur="500"/>
                                        <p:tgtEl>
                                          <p:spTgt spid="2"/>
                                        </p:tgtEl>
                                      </p:cBhvr>
                                    </p:animEffect>
                                  </p:childTnLst>
                                </p:cTn>
                              </p:par>
                              <p:par>
                                <p:cTn id="19" presetID="9" presetClass="entr" presetSubtype="0" fill="hold" nodeType="withEffect">
                                  <p:stCondLst>
                                    <p:cond delay="100"/>
                                  </p:stCondLst>
                                  <p:childTnLst>
                                    <p:set>
                                      <p:cBhvr>
                                        <p:cTn id="20" dur="1" fill="hold">
                                          <p:stCondLst>
                                            <p:cond delay="0"/>
                                          </p:stCondLst>
                                        </p:cTn>
                                        <p:tgtEl>
                                          <p:spTgt spid="5"/>
                                        </p:tgtEl>
                                        <p:attrNameLst>
                                          <p:attrName>style.visibility</p:attrName>
                                        </p:attrNameLst>
                                      </p:cBhvr>
                                      <p:to>
                                        <p:strVal val="visible"/>
                                      </p:to>
                                    </p:set>
                                    <p:animEffect transition="in" filter="dissolve">
                                      <p:cBhvr>
                                        <p:cTn id="21" dur="500"/>
                                        <p:tgtEl>
                                          <p:spTgt spid="5"/>
                                        </p:tgtEl>
                                      </p:cBhvr>
                                    </p:animEffect>
                                  </p:childTnLst>
                                </p:cTn>
                              </p:par>
                              <p:par>
                                <p:cTn id="22" presetID="9" presetClass="entr" presetSubtype="0" fill="hold" nodeType="withEffect">
                                  <p:stCondLst>
                                    <p:cond delay="300"/>
                                  </p:stCondLst>
                                  <p:childTnLst>
                                    <p:set>
                                      <p:cBhvr>
                                        <p:cTn id="23" dur="1" fill="hold">
                                          <p:stCondLst>
                                            <p:cond delay="0"/>
                                          </p:stCondLst>
                                        </p:cTn>
                                        <p:tgtEl>
                                          <p:spTgt spid="7"/>
                                        </p:tgtEl>
                                        <p:attrNameLst>
                                          <p:attrName>style.visibility</p:attrName>
                                        </p:attrNameLst>
                                      </p:cBhvr>
                                      <p:to>
                                        <p:strVal val="visible"/>
                                      </p:to>
                                    </p:set>
                                    <p:animEffect transition="in" filter="dissolve">
                                      <p:cBhvr>
                                        <p:cTn id="24" dur="500"/>
                                        <p:tgtEl>
                                          <p:spTgt spid="7"/>
                                        </p:tgtEl>
                                      </p:cBhvr>
                                    </p:animEffect>
                                  </p:childTnLst>
                                </p:cTn>
                              </p:par>
                              <p:par>
                                <p:cTn id="25" presetID="9" presetClass="entr" presetSubtype="0" fill="hold" nodeType="withEffect">
                                  <p:stCondLst>
                                    <p:cond delay="500"/>
                                  </p:stCondLst>
                                  <p:childTnLst>
                                    <p:set>
                                      <p:cBhvr>
                                        <p:cTn id="26" dur="1" fill="hold">
                                          <p:stCondLst>
                                            <p:cond delay="0"/>
                                          </p:stCondLst>
                                        </p:cTn>
                                        <p:tgtEl>
                                          <p:spTgt spid="8"/>
                                        </p:tgtEl>
                                        <p:attrNameLst>
                                          <p:attrName>style.visibility</p:attrName>
                                        </p:attrNameLst>
                                      </p:cBhvr>
                                      <p:to>
                                        <p:strVal val="visible"/>
                                      </p:to>
                                    </p:set>
                                    <p:animEffect transition="in" filter="dissolve">
                                      <p:cBhvr>
                                        <p:cTn id="27" dur="500"/>
                                        <p:tgtEl>
                                          <p:spTgt spid="8"/>
                                        </p:tgtEl>
                                      </p:cBhvr>
                                    </p:animEffect>
                                  </p:childTnLst>
                                </p:cTn>
                              </p:par>
                              <p:par>
                                <p:cTn id="28" presetID="9" presetClass="entr" presetSubtype="0" fill="hold" nodeType="withEffect">
                                  <p:stCondLst>
                                    <p:cond delay="200"/>
                                  </p:stCondLst>
                                  <p:childTnLst>
                                    <p:set>
                                      <p:cBhvr>
                                        <p:cTn id="29" dur="1" fill="hold">
                                          <p:stCondLst>
                                            <p:cond delay="0"/>
                                          </p:stCondLst>
                                        </p:cTn>
                                        <p:tgtEl>
                                          <p:spTgt spid="6"/>
                                        </p:tgtEl>
                                        <p:attrNameLst>
                                          <p:attrName>style.visibility</p:attrName>
                                        </p:attrNameLst>
                                      </p:cBhvr>
                                      <p:to>
                                        <p:strVal val="visible"/>
                                      </p:to>
                                    </p:set>
                                    <p:animEffect transition="in" filter="dissolve">
                                      <p:cBhvr>
                                        <p:cTn id="30" dur="500"/>
                                        <p:tgtEl>
                                          <p:spTgt spid="6"/>
                                        </p:tgtEl>
                                      </p:cBhvr>
                                    </p:animEffect>
                                  </p:childTnLst>
                                </p:cTn>
                              </p:par>
                            </p:childTnLst>
                          </p:cTn>
                        </p:par>
                        <p:par>
                          <p:cTn id="31" fill="hold">
                            <p:stCondLst>
                              <p:cond delay="1500"/>
                            </p:stCondLst>
                            <p:childTnLst>
                              <p:par>
                                <p:cTn id="32" presetID="49" presetClass="entr" presetSubtype="0" decel="10000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 calcmode="lin" valueType="num">
                                      <p:cBhvr>
                                        <p:cTn id="36" dur="500" fill="hold"/>
                                        <p:tgtEl>
                                          <p:spTgt spid="11"/>
                                        </p:tgtEl>
                                        <p:attrNameLst>
                                          <p:attrName>style.rotation</p:attrName>
                                        </p:attrNameLst>
                                      </p:cBhvr>
                                      <p:tavLst>
                                        <p:tav tm="0">
                                          <p:val>
                                            <p:fltVal val="360"/>
                                          </p:val>
                                        </p:tav>
                                        <p:tav tm="100000">
                                          <p:val>
                                            <p:fltVal val="0"/>
                                          </p:val>
                                        </p:tav>
                                      </p:tavLst>
                                    </p:anim>
                                    <p:animEffect transition="in" filter="fade">
                                      <p:cBhvr>
                                        <p:cTn id="37" dur="500"/>
                                        <p:tgtEl>
                                          <p:spTgt spid="11"/>
                                        </p:tgtEl>
                                      </p:cBhvr>
                                    </p:animEffect>
                                  </p:childTnLst>
                                </p:cTn>
                              </p:par>
                            </p:childTnLst>
                          </p:cTn>
                        </p:par>
                        <p:par>
                          <p:cTn id="38" fill="hold">
                            <p:stCondLst>
                              <p:cond delay="2000"/>
                            </p:stCondLst>
                            <p:childTnLst>
                              <p:par>
                                <p:cTn id="39" presetID="12" presetClass="entr" presetSubtype="4" fill="hold" grpId="1"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p:tgtEl>
                                          <p:spTgt spid="10"/>
                                        </p:tgtEl>
                                        <p:attrNameLst>
                                          <p:attrName>ppt_y</p:attrName>
                                        </p:attrNameLst>
                                      </p:cBhvr>
                                      <p:tavLst>
                                        <p:tav tm="0">
                                          <p:val>
                                            <p:strVal val="#ppt_y+#ppt_h*1.125000"/>
                                          </p:val>
                                        </p:tav>
                                        <p:tav tm="100000">
                                          <p:val>
                                            <p:strVal val="#ppt_y"/>
                                          </p:val>
                                        </p:tav>
                                      </p:tavLst>
                                    </p:anim>
                                    <p:animEffect transition="in" filter="wipe(up)">
                                      <p:cBhvr>
                                        <p:cTn id="42" dur="500"/>
                                        <p:tgtEl>
                                          <p:spTgt spid="10"/>
                                        </p:tgtEl>
                                      </p:cBhvr>
                                    </p:animEffect>
                                  </p:childTnLst>
                                </p:cTn>
                              </p:par>
                            </p:childTnLst>
                          </p:cTn>
                        </p:par>
                        <p:par>
                          <p:cTn id="43" fill="hold">
                            <p:stCondLst>
                              <p:cond delay="2500"/>
                            </p:stCondLst>
                            <p:childTnLst>
                              <p:par>
                                <p:cTn id="44" presetID="22" presetClass="entr" presetSubtype="1"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p:bldP spid="11" grpId="0" animBg="1"/>
      <p:bldP spid="12" grpId="0"/>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1447" y="4579938"/>
            <a:ext cx="6110553" cy="2278062"/>
          </a:xfrm>
          <a:prstGeom prst="rect">
            <a:avLst/>
          </a:prstGeom>
        </p:spPr>
      </p:pic>
      <p:pic>
        <p:nvPicPr>
          <p:cNvPr id="5" name="图片占位符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2825" y="0"/>
            <a:ext cx="6096000" cy="2278063"/>
          </a:xfrm>
          <a:prstGeom prst="rect">
            <a:avLst/>
          </a:prstGeom>
        </p:spPr>
      </p:pic>
      <p:pic>
        <p:nvPicPr>
          <p:cNvPr id="6" name="图片占位符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91" y="2292350"/>
            <a:ext cx="6091238" cy="2278063"/>
          </a:xfrm>
          <a:prstGeom prst="rect">
            <a:avLst/>
          </a:prstGeom>
        </p:spPr>
      </p:pic>
      <p:sp>
        <p:nvSpPr>
          <p:cNvPr id="7" name="Rectangle 50"/>
          <p:cNvSpPr/>
          <p:nvPr/>
        </p:nvSpPr>
        <p:spPr>
          <a:xfrm>
            <a:off x="8204" y="4558109"/>
            <a:ext cx="6094412" cy="23109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Rectangle 25"/>
          <p:cNvSpPr/>
          <p:nvPr/>
        </p:nvSpPr>
        <p:spPr>
          <a:xfrm>
            <a:off x="-3175" y="-492"/>
            <a:ext cx="6096000" cy="22946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Rectangle 26"/>
          <p:cNvSpPr/>
          <p:nvPr/>
        </p:nvSpPr>
        <p:spPr>
          <a:xfrm>
            <a:off x="6096000" y="2278063"/>
            <a:ext cx="6094412" cy="22908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Freeform 71"/>
          <p:cNvSpPr>
            <a:spLocks noEditPoints="1"/>
          </p:cNvSpPr>
          <p:nvPr/>
        </p:nvSpPr>
        <p:spPr bwMode="auto">
          <a:xfrm flipH="1">
            <a:off x="2042375" y="55362"/>
            <a:ext cx="7778049" cy="6619235"/>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lumMod val="50000"/>
              <a:alpha val="14000"/>
            </a:schemeClr>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3" name="组合 2"/>
          <p:cNvGrpSpPr/>
          <p:nvPr/>
        </p:nvGrpSpPr>
        <p:grpSpPr>
          <a:xfrm>
            <a:off x="0" y="3954593"/>
            <a:ext cx="6096000" cy="614328"/>
            <a:chOff x="0" y="3954593"/>
            <a:chExt cx="6096000" cy="614328"/>
          </a:xfrm>
        </p:grpSpPr>
        <p:sp>
          <p:nvSpPr>
            <p:cNvPr id="11" name="Rectangle 16"/>
            <p:cNvSpPr/>
            <p:nvPr/>
          </p:nvSpPr>
          <p:spPr>
            <a:xfrm>
              <a:off x="0" y="3954593"/>
              <a:ext cx="6096000" cy="614328"/>
            </a:xfrm>
            <a:prstGeom prst="rect">
              <a:avLst/>
            </a:prstGeom>
            <a:solidFill>
              <a:schemeClr val="tx1">
                <a:lumMod val="75000"/>
                <a:lumOff val="2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2" name="Group 17"/>
            <p:cNvGrpSpPr/>
            <p:nvPr/>
          </p:nvGrpSpPr>
          <p:grpSpPr>
            <a:xfrm>
              <a:off x="208454" y="4010555"/>
              <a:ext cx="1619739" cy="502405"/>
              <a:chOff x="1253920" y="5294963"/>
              <a:chExt cx="1619739" cy="502405"/>
            </a:xfrm>
          </p:grpSpPr>
          <p:sp>
            <p:nvSpPr>
              <p:cNvPr id="13" name="TextBox 18"/>
              <p:cNvSpPr txBox="1"/>
              <p:nvPr/>
            </p:nvSpPr>
            <p:spPr>
              <a:xfrm>
                <a:off x="1253920" y="5294963"/>
                <a:ext cx="1619739" cy="307777"/>
              </a:xfrm>
              <a:prstGeom prst="rect">
                <a:avLst/>
              </a:prstGeom>
              <a:noFill/>
            </p:spPr>
            <p:txBody>
              <a:bodyPr wrap="none" rtlCol="0">
                <a:spAutoFit/>
              </a:bodyPr>
              <a:lstStyle/>
              <a:p>
                <a:r>
                  <a:rPr lang="en-US" altLang="zh-CN" sz="1400" b="1" dirty="0">
                    <a:solidFill>
                      <a:schemeClr val="bg1"/>
                    </a:solidFill>
                  </a:rPr>
                  <a:t>Style popular index</a:t>
                </a:r>
              </a:p>
            </p:txBody>
          </p:sp>
          <p:sp>
            <p:nvSpPr>
              <p:cNvPr id="14" name="TextBox 19"/>
              <p:cNvSpPr txBox="1"/>
              <p:nvPr/>
            </p:nvSpPr>
            <p:spPr>
              <a:xfrm>
                <a:off x="1253920" y="5520369"/>
                <a:ext cx="1310102" cy="276999"/>
              </a:xfrm>
              <a:prstGeom prst="rect">
                <a:avLst/>
              </a:prstGeom>
              <a:noFill/>
            </p:spPr>
            <p:txBody>
              <a:bodyPr wrap="none" rtlCol="0">
                <a:spAutoFit/>
              </a:bodyPr>
              <a:lstStyle/>
              <a:p>
                <a:r>
                  <a:rPr lang="id-ID" sz="1200" dirty="0">
                    <a:solidFill>
                      <a:schemeClr val="bg1"/>
                    </a:solidFill>
                  </a:rPr>
                  <a:t>Illustration Design</a:t>
                </a:r>
              </a:p>
            </p:txBody>
          </p:sp>
        </p:grpSp>
        <p:grpSp>
          <p:nvGrpSpPr>
            <p:cNvPr id="15" name="Group 1"/>
            <p:cNvGrpSpPr/>
            <p:nvPr/>
          </p:nvGrpSpPr>
          <p:grpSpPr>
            <a:xfrm>
              <a:off x="5078713" y="4107869"/>
              <a:ext cx="750104" cy="307777"/>
              <a:chOff x="5078713" y="4107869"/>
              <a:chExt cx="750104" cy="307777"/>
            </a:xfrm>
          </p:grpSpPr>
          <p:grpSp>
            <p:nvGrpSpPr>
              <p:cNvPr id="16" name="Group 21"/>
              <p:cNvGrpSpPr/>
              <p:nvPr/>
            </p:nvGrpSpPr>
            <p:grpSpPr>
              <a:xfrm>
                <a:off x="5078713" y="4136173"/>
                <a:ext cx="251169" cy="251169"/>
                <a:chOff x="8121650" y="-184150"/>
                <a:chExt cx="1181100" cy="1181100"/>
              </a:xfrm>
              <a:solidFill>
                <a:schemeClr val="tx1"/>
              </a:solidFill>
            </p:grpSpPr>
            <p:sp>
              <p:nvSpPr>
                <p:cNvPr id="18" name="Freeform 5"/>
                <p:cNvSpPr>
                  <a:spLocks noEditPoints="1"/>
                </p:cNvSpPr>
                <p:nvPr/>
              </p:nvSpPr>
              <p:spPr bwMode="auto">
                <a:xfrm>
                  <a:off x="8121650" y="-184150"/>
                  <a:ext cx="1181100" cy="1181100"/>
                </a:xfrm>
                <a:custGeom>
                  <a:avLst/>
                  <a:gdLst>
                    <a:gd name="T0" fmla="*/ 202 w 312"/>
                    <a:gd name="T1" fmla="*/ 98 h 312"/>
                    <a:gd name="T2" fmla="*/ 156 w 312"/>
                    <a:gd name="T3" fmla="*/ 0 h 312"/>
                    <a:gd name="T4" fmla="*/ 88 w 312"/>
                    <a:gd name="T5" fmla="*/ 100 h 312"/>
                    <a:gd name="T6" fmla="*/ 78 w 312"/>
                    <a:gd name="T7" fmla="*/ 105 h 312"/>
                    <a:gd name="T8" fmla="*/ 29 w 312"/>
                    <a:gd name="T9" fmla="*/ 98 h 312"/>
                    <a:gd name="T10" fmla="*/ 0 w 312"/>
                    <a:gd name="T11" fmla="*/ 283 h 312"/>
                    <a:gd name="T12" fmla="*/ 59 w 312"/>
                    <a:gd name="T13" fmla="*/ 312 h 312"/>
                    <a:gd name="T14" fmla="*/ 85 w 312"/>
                    <a:gd name="T15" fmla="*/ 295 h 312"/>
                    <a:gd name="T16" fmla="*/ 88 w 312"/>
                    <a:gd name="T17" fmla="*/ 296 h 312"/>
                    <a:gd name="T18" fmla="*/ 186 w 312"/>
                    <a:gd name="T19" fmla="*/ 312 h 312"/>
                    <a:gd name="T20" fmla="*/ 274 w 312"/>
                    <a:gd name="T21" fmla="*/ 293 h 312"/>
                    <a:gd name="T22" fmla="*/ 278 w 312"/>
                    <a:gd name="T23" fmla="*/ 266 h 312"/>
                    <a:gd name="T24" fmla="*/ 294 w 312"/>
                    <a:gd name="T25" fmla="*/ 214 h 312"/>
                    <a:gd name="T26" fmla="*/ 303 w 312"/>
                    <a:gd name="T27" fmla="*/ 164 h 312"/>
                    <a:gd name="T28" fmla="*/ 312 w 312"/>
                    <a:gd name="T29" fmla="*/ 140 h 312"/>
                    <a:gd name="T30" fmla="*/ 284 w 312"/>
                    <a:gd name="T31" fmla="*/ 102 h 312"/>
                    <a:gd name="T32" fmla="*/ 59 w 312"/>
                    <a:gd name="T33" fmla="*/ 293 h 312"/>
                    <a:gd name="T34" fmla="*/ 20 w 312"/>
                    <a:gd name="T35" fmla="*/ 283 h 312"/>
                    <a:gd name="T36" fmla="*/ 29 w 312"/>
                    <a:gd name="T37" fmla="*/ 117 h 312"/>
                    <a:gd name="T38" fmla="*/ 68 w 312"/>
                    <a:gd name="T39" fmla="*/ 127 h 312"/>
                    <a:gd name="T40" fmla="*/ 292 w 312"/>
                    <a:gd name="T41" fmla="*/ 142 h 312"/>
                    <a:gd name="T42" fmla="*/ 254 w 312"/>
                    <a:gd name="T43" fmla="*/ 156 h 312"/>
                    <a:gd name="T44" fmla="*/ 254 w 312"/>
                    <a:gd name="T45" fmla="*/ 166 h 312"/>
                    <a:gd name="T46" fmla="*/ 288 w 312"/>
                    <a:gd name="T47" fmla="*/ 184 h 312"/>
                    <a:gd name="T48" fmla="*/ 244 w 312"/>
                    <a:gd name="T49" fmla="*/ 205 h 312"/>
                    <a:gd name="T50" fmla="*/ 244 w 312"/>
                    <a:gd name="T51" fmla="*/ 215 h 312"/>
                    <a:gd name="T52" fmla="*/ 276 w 312"/>
                    <a:gd name="T53" fmla="*/ 235 h 312"/>
                    <a:gd name="T54" fmla="*/ 234 w 312"/>
                    <a:gd name="T55" fmla="*/ 254 h 312"/>
                    <a:gd name="T56" fmla="*/ 234 w 312"/>
                    <a:gd name="T57" fmla="*/ 263 h 312"/>
                    <a:gd name="T58" fmla="*/ 259 w 312"/>
                    <a:gd name="T59" fmla="*/ 277 h 312"/>
                    <a:gd name="T60" fmla="*/ 239 w 312"/>
                    <a:gd name="T61" fmla="*/ 293 h 312"/>
                    <a:gd name="T62" fmla="*/ 132 w 312"/>
                    <a:gd name="T63" fmla="*/ 286 h 312"/>
                    <a:gd name="T64" fmla="*/ 78 w 312"/>
                    <a:gd name="T65" fmla="*/ 267 h 312"/>
                    <a:gd name="T66" fmla="*/ 86 w 312"/>
                    <a:gd name="T67" fmla="*/ 122 h 312"/>
                    <a:gd name="T68" fmla="*/ 146 w 312"/>
                    <a:gd name="T69" fmla="*/ 29 h 312"/>
                    <a:gd name="T70" fmla="*/ 185 w 312"/>
                    <a:gd name="T71" fmla="*/ 66 h 312"/>
                    <a:gd name="T72" fmla="*/ 281 w 312"/>
                    <a:gd name="T73" fmla="*/ 121 h 312"/>
                    <a:gd name="T74" fmla="*/ 292 w 312"/>
                    <a:gd name="T75" fmla="*/ 14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2" h="312">
                      <a:moveTo>
                        <a:pt x="284" y="102"/>
                      </a:moveTo>
                      <a:cubicBezTo>
                        <a:pt x="272" y="99"/>
                        <a:pt x="244" y="99"/>
                        <a:pt x="202" y="98"/>
                      </a:cubicBezTo>
                      <a:cubicBezTo>
                        <a:pt x="204" y="89"/>
                        <a:pt x="204" y="80"/>
                        <a:pt x="204" y="66"/>
                      </a:cubicBezTo>
                      <a:cubicBezTo>
                        <a:pt x="204" y="31"/>
                        <a:pt x="179" y="0"/>
                        <a:pt x="156" y="0"/>
                      </a:cubicBezTo>
                      <a:cubicBezTo>
                        <a:pt x="140" y="0"/>
                        <a:pt x="127" y="13"/>
                        <a:pt x="127" y="29"/>
                      </a:cubicBezTo>
                      <a:cubicBezTo>
                        <a:pt x="127" y="49"/>
                        <a:pt x="120" y="83"/>
                        <a:pt x="88" y="100"/>
                      </a:cubicBezTo>
                      <a:cubicBezTo>
                        <a:pt x="85" y="101"/>
                        <a:pt x="78" y="104"/>
                        <a:pt x="77" y="105"/>
                      </a:cubicBezTo>
                      <a:cubicBezTo>
                        <a:pt x="78" y="105"/>
                        <a:pt x="78" y="105"/>
                        <a:pt x="78" y="105"/>
                      </a:cubicBezTo>
                      <a:cubicBezTo>
                        <a:pt x="73" y="101"/>
                        <a:pt x="66" y="98"/>
                        <a:pt x="59" y="98"/>
                      </a:cubicBezTo>
                      <a:cubicBezTo>
                        <a:pt x="29" y="98"/>
                        <a:pt x="29" y="98"/>
                        <a:pt x="29" y="98"/>
                      </a:cubicBezTo>
                      <a:cubicBezTo>
                        <a:pt x="13" y="98"/>
                        <a:pt x="0" y="111"/>
                        <a:pt x="0" y="127"/>
                      </a:cubicBezTo>
                      <a:cubicBezTo>
                        <a:pt x="0" y="283"/>
                        <a:pt x="0" y="283"/>
                        <a:pt x="0" y="283"/>
                      </a:cubicBezTo>
                      <a:cubicBezTo>
                        <a:pt x="0" y="299"/>
                        <a:pt x="13" y="312"/>
                        <a:pt x="29" y="312"/>
                      </a:cubicBezTo>
                      <a:cubicBezTo>
                        <a:pt x="59" y="312"/>
                        <a:pt x="59" y="312"/>
                        <a:pt x="59" y="312"/>
                      </a:cubicBezTo>
                      <a:cubicBezTo>
                        <a:pt x="70" y="312"/>
                        <a:pt x="80" y="305"/>
                        <a:pt x="85" y="295"/>
                      </a:cubicBezTo>
                      <a:cubicBezTo>
                        <a:pt x="85" y="295"/>
                        <a:pt x="85" y="295"/>
                        <a:pt x="85" y="295"/>
                      </a:cubicBezTo>
                      <a:cubicBezTo>
                        <a:pt x="86" y="295"/>
                        <a:pt x="86" y="296"/>
                        <a:pt x="87" y="296"/>
                      </a:cubicBezTo>
                      <a:cubicBezTo>
                        <a:pt x="87" y="296"/>
                        <a:pt x="88" y="296"/>
                        <a:pt x="88" y="296"/>
                      </a:cubicBezTo>
                      <a:cubicBezTo>
                        <a:pt x="93" y="297"/>
                        <a:pt x="104" y="300"/>
                        <a:pt x="127" y="305"/>
                      </a:cubicBezTo>
                      <a:cubicBezTo>
                        <a:pt x="132" y="306"/>
                        <a:pt x="158" y="312"/>
                        <a:pt x="186" y="312"/>
                      </a:cubicBezTo>
                      <a:cubicBezTo>
                        <a:pt x="239" y="312"/>
                        <a:pt x="239" y="312"/>
                        <a:pt x="239" y="312"/>
                      </a:cubicBezTo>
                      <a:cubicBezTo>
                        <a:pt x="255" y="312"/>
                        <a:pt x="267" y="306"/>
                        <a:pt x="274" y="293"/>
                      </a:cubicBezTo>
                      <a:cubicBezTo>
                        <a:pt x="274" y="293"/>
                        <a:pt x="276" y="289"/>
                        <a:pt x="278" y="283"/>
                      </a:cubicBezTo>
                      <a:cubicBezTo>
                        <a:pt x="279" y="278"/>
                        <a:pt x="280" y="272"/>
                        <a:pt x="278" y="266"/>
                      </a:cubicBezTo>
                      <a:cubicBezTo>
                        <a:pt x="289" y="258"/>
                        <a:pt x="292" y="247"/>
                        <a:pt x="294" y="240"/>
                      </a:cubicBezTo>
                      <a:cubicBezTo>
                        <a:pt x="298" y="229"/>
                        <a:pt x="297" y="220"/>
                        <a:pt x="294" y="214"/>
                      </a:cubicBezTo>
                      <a:cubicBezTo>
                        <a:pt x="300" y="208"/>
                        <a:pt x="305" y="200"/>
                        <a:pt x="307" y="187"/>
                      </a:cubicBezTo>
                      <a:cubicBezTo>
                        <a:pt x="309" y="179"/>
                        <a:pt x="307" y="171"/>
                        <a:pt x="303" y="164"/>
                      </a:cubicBezTo>
                      <a:cubicBezTo>
                        <a:pt x="309" y="158"/>
                        <a:pt x="311" y="150"/>
                        <a:pt x="312" y="143"/>
                      </a:cubicBezTo>
                      <a:cubicBezTo>
                        <a:pt x="312" y="140"/>
                        <a:pt x="312" y="140"/>
                        <a:pt x="312" y="140"/>
                      </a:cubicBezTo>
                      <a:cubicBezTo>
                        <a:pt x="312" y="139"/>
                        <a:pt x="312" y="138"/>
                        <a:pt x="312" y="136"/>
                      </a:cubicBezTo>
                      <a:cubicBezTo>
                        <a:pt x="312" y="123"/>
                        <a:pt x="303" y="108"/>
                        <a:pt x="284" y="102"/>
                      </a:cubicBezTo>
                      <a:close/>
                      <a:moveTo>
                        <a:pt x="68" y="283"/>
                      </a:moveTo>
                      <a:cubicBezTo>
                        <a:pt x="68" y="288"/>
                        <a:pt x="64" y="293"/>
                        <a:pt x="59" y="293"/>
                      </a:cubicBezTo>
                      <a:cubicBezTo>
                        <a:pt x="29" y="293"/>
                        <a:pt x="29" y="293"/>
                        <a:pt x="29" y="293"/>
                      </a:cubicBezTo>
                      <a:cubicBezTo>
                        <a:pt x="24" y="293"/>
                        <a:pt x="20" y="288"/>
                        <a:pt x="20" y="283"/>
                      </a:cubicBezTo>
                      <a:cubicBezTo>
                        <a:pt x="20" y="127"/>
                        <a:pt x="20" y="127"/>
                        <a:pt x="20" y="127"/>
                      </a:cubicBezTo>
                      <a:cubicBezTo>
                        <a:pt x="20" y="121"/>
                        <a:pt x="24" y="117"/>
                        <a:pt x="29" y="117"/>
                      </a:cubicBezTo>
                      <a:cubicBezTo>
                        <a:pt x="59" y="117"/>
                        <a:pt x="59" y="117"/>
                        <a:pt x="59" y="117"/>
                      </a:cubicBezTo>
                      <a:cubicBezTo>
                        <a:pt x="64" y="117"/>
                        <a:pt x="68" y="121"/>
                        <a:pt x="68" y="127"/>
                      </a:cubicBezTo>
                      <a:lnTo>
                        <a:pt x="68" y="283"/>
                      </a:lnTo>
                      <a:close/>
                      <a:moveTo>
                        <a:pt x="292" y="142"/>
                      </a:moveTo>
                      <a:cubicBezTo>
                        <a:pt x="292" y="147"/>
                        <a:pt x="290" y="156"/>
                        <a:pt x="273" y="156"/>
                      </a:cubicBezTo>
                      <a:cubicBezTo>
                        <a:pt x="258" y="156"/>
                        <a:pt x="254" y="156"/>
                        <a:pt x="254" y="156"/>
                      </a:cubicBezTo>
                      <a:cubicBezTo>
                        <a:pt x="251" y="156"/>
                        <a:pt x="249" y="158"/>
                        <a:pt x="249" y="161"/>
                      </a:cubicBezTo>
                      <a:cubicBezTo>
                        <a:pt x="249" y="164"/>
                        <a:pt x="251" y="166"/>
                        <a:pt x="254" y="166"/>
                      </a:cubicBezTo>
                      <a:cubicBezTo>
                        <a:pt x="254" y="166"/>
                        <a:pt x="258" y="166"/>
                        <a:pt x="272" y="166"/>
                      </a:cubicBezTo>
                      <a:cubicBezTo>
                        <a:pt x="287" y="166"/>
                        <a:pt x="289" y="178"/>
                        <a:pt x="288" y="184"/>
                      </a:cubicBezTo>
                      <a:cubicBezTo>
                        <a:pt x="287" y="191"/>
                        <a:pt x="283" y="205"/>
                        <a:pt x="267" y="205"/>
                      </a:cubicBezTo>
                      <a:cubicBezTo>
                        <a:pt x="250" y="205"/>
                        <a:pt x="244" y="205"/>
                        <a:pt x="244" y="205"/>
                      </a:cubicBezTo>
                      <a:cubicBezTo>
                        <a:pt x="241" y="205"/>
                        <a:pt x="239" y="207"/>
                        <a:pt x="239" y="210"/>
                      </a:cubicBezTo>
                      <a:cubicBezTo>
                        <a:pt x="239" y="212"/>
                        <a:pt x="241" y="215"/>
                        <a:pt x="244" y="215"/>
                      </a:cubicBezTo>
                      <a:cubicBezTo>
                        <a:pt x="244" y="215"/>
                        <a:pt x="255" y="215"/>
                        <a:pt x="263" y="215"/>
                      </a:cubicBezTo>
                      <a:cubicBezTo>
                        <a:pt x="279" y="215"/>
                        <a:pt x="278" y="227"/>
                        <a:pt x="276" y="235"/>
                      </a:cubicBezTo>
                      <a:cubicBezTo>
                        <a:pt x="272" y="244"/>
                        <a:pt x="271" y="254"/>
                        <a:pt x="250" y="254"/>
                      </a:cubicBezTo>
                      <a:cubicBezTo>
                        <a:pt x="243" y="254"/>
                        <a:pt x="234" y="254"/>
                        <a:pt x="234" y="254"/>
                      </a:cubicBezTo>
                      <a:cubicBezTo>
                        <a:pt x="231" y="254"/>
                        <a:pt x="229" y="256"/>
                        <a:pt x="229" y="258"/>
                      </a:cubicBezTo>
                      <a:cubicBezTo>
                        <a:pt x="229" y="261"/>
                        <a:pt x="231" y="263"/>
                        <a:pt x="234" y="263"/>
                      </a:cubicBezTo>
                      <a:cubicBezTo>
                        <a:pt x="234" y="263"/>
                        <a:pt x="241" y="263"/>
                        <a:pt x="249" y="263"/>
                      </a:cubicBezTo>
                      <a:cubicBezTo>
                        <a:pt x="260" y="263"/>
                        <a:pt x="260" y="273"/>
                        <a:pt x="259" y="277"/>
                      </a:cubicBezTo>
                      <a:cubicBezTo>
                        <a:pt x="258" y="281"/>
                        <a:pt x="257" y="284"/>
                        <a:pt x="257" y="284"/>
                      </a:cubicBezTo>
                      <a:cubicBezTo>
                        <a:pt x="254" y="289"/>
                        <a:pt x="249" y="293"/>
                        <a:pt x="239" y="293"/>
                      </a:cubicBezTo>
                      <a:cubicBezTo>
                        <a:pt x="186" y="293"/>
                        <a:pt x="186" y="293"/>
                        <a:pt x="186" y="293"/>
                      </a:cubicBezTo>
                      <a:cubicBezTo>
                        <a:pt x="159" y="293"/>
                        <a:pt x="132" y="286"/>
                        <a:pt x="132" y="286"/>
                      </a:cubicBezTo>
                      <a:cubicBezTo>
                        <a:pt x="91" y="277"/>
                        <a:pt x="89" y="276"/>
                        <a:pt x="86" y="275"/>
                      </a:cubicBezTo>
                      <a:cubicBezTo>
                        <a:pt x="86" y="275"/>
                        <a:pt x="78" y="274"/>
                        <a:pt x="78" y="267"/>
                      </a:cubicBezTo>
                      <a:cubicBezTo>
                        <a:pt x="78" y="132"/>
                        <a:pt x="78" y="132"/>
                        <a:pt x="78" y="132"/>
                      </a:cubicBezTo>
                      <a:cubicBezTo>
                        <a:pt x="78" y="128"/>
                        <a:pt x="81" y="124"/>
                        <a:pt x="86" y="122"/>
                      </a:cubicBezTo>
                      <a:cubicBezTo>
                        <a:pt x="86" y="122"/>
                        <a:pt x="87" y="122"/>
                        <a:pt x="88" y="121"/>
                      </a:cubicBezTo>
                      <a:cubicBezTo>
                        <a:pt x="132" y="103"/>
                        <a:pt x="146" y="62"/>
                        <a:pt x="146" y="29"/>
                      </a:cubicBezTo>
                      <a:cubicBezTo>
                        <a:pt x="146" y="25"/>
                        <a:pt x="150" y="20"/>
                        <a:pt x="156" y="20"/>
                      </a:cubicBezTo>
                      <a:cubicBezTo>
                        <a:pt x="166" y="20"/>
                        <a:pt x="185" y="40"/>
                        <a:pt x="185" y="66"/>
                      </a:cubicBezTo>
                      <a:cubicBezTo>
                        <a:pt x="185" y="89"/>
                        <a:pt x="184" y="93"/>
                        <a:pt x="176" y="117"/>
                      </a:cubicBezTo>
                      <a:cubicBezTo>
                        <a:pt x="273" y="117"/>
                        <a:pt x="272" y="118"/>
                        <a:pt x="281" y="121"/>
                      </a:cubicBezTo>
                      <a:cubicBezTo>
                        <a:pt x="292" y="124"/>
                        <a:pt x="293" y="133"/>
                        <a:pt x="293" y="136"/>
                      </a:cubicBezTo>
                      <a:cubicBezTo>
                        <a:pt x="293" y="139"/>
                        <a:pt x="292" y="138"/>
                        <a:pt x="292" y="1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19" name="Freeform 6"/>
                <p:cNvSpPr>
                  <a:spLocks noEditPoints="1"/>
                </p:cNvSpPr>
                <p:nvPr/>
              </p:nvSpPr>
              <p:spPr bwMode="auto">
                <a:xfrm>
                  <a:off x="8231188" y="777875"/>
                  <a:ext cx="112713" cy="109538"/>
                </a:xfrm>
                <a:custGeom>
                  <a:avLst/>
                  <a:gdLst>
                    <a:gd name="T0" fmla="*/ 15 w 30"/>
                    <a:gd name="T1" fmla="*/ 0 h 29"/>
                    <a:gd name="T2" fmla="*/ 0 w 30"/>
                    <a:gd name="T3" fmla="*/ 14 h 29"/>
                    <a:gd name="T4" fmla="*/ 15 w 30"/>
                    <a:gd name="T5" fmla="*/ 29 h 29"/>
                    <a:gd name="T6" fmla="*/ 30 w 30"/>
                    <a:gd name="T7" fmla="*/ 14 h 29"/>
                    <a:gd name="T8" fmla="*/ 15 w 30"/>
                    <a:gd name="T9" fmla="*/ 0 h 29"/>
                    <a:gd name="T10" fmla="*/ 15 w 30"/>
                    <a:gd name="T11" fmla="*/ 19 h 29"/>
                    <a:gd name="T12" fmla="*/ 10 w 30"/>
                    <a:gd name="T13" fmla="*/ 14 h 29"/>
                    <a:gd name="T14" fmla="*/ 15 w 30"/>
                    <a:gd name="T15" fmla="*/ 9 h 29"/>
                    <a:gd name="T16" fmla="*/ 20 w 30"/>
                    <a:gd name="T17" fmla="*/ 14 h 29"/>
                    <a:gd name="T18" fmla="*/ 15 w 30"/>
                    <a:gd name="T19"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9">
                      <a:moveTo>
                        <a:pt x="15" y="0"/>
                      </a:moveTo>
                      <a:cubicBezTo>
                        <a:pt x="7" y="0"/>
                        <a:pt x="0" y="6"/>
                        <a:pt x="0" y="14"/>
                      </a:cubicBezTo>
                      <a:cubicBezTo>
                        <a:pt x="0" y="22"/>
                        <a:pt x="7" y="29"/>
                        <a:pt x="15" y="29"/>
                      </a:cubicBezTo>
                      <a:cubicBezTo>
                        <a:pt x="23" y="29"/>
                        <a:pt x="30" y="22"/>
                        <a:pt x="30" y="14"/>
                      </a:cubicBezTo>
                      <a:cubicBezTo>
                        <a:pt x="30" y="6"/>
                        <a:pt x="23" y="0"/>
                        <a:pt x="15" y="0"/>
                      </a:cubicBezTo>
                      <a:close/>
                      <a:moveTo>
                        <a:pt x="15" y="19"/>
                      </a:moveTo>
                      <a:cubicBezTo>
                        <a:pt x="12" y="19"/>
                        <a:pt x="10" y="17"/>
                        <a:pt x="10" y="14"/>
                      </a:cubicBezTo>
                      <a:cubicBezTo>
                        <a:pt x="10" y="11"/>
                        <a:pt x="12" y="9"/>
                        <a:pt x="15" y="9"/>
                      </a:cubicBezTo>
                      <a:cubicBezTo>
                        <a:pt x="18" y="9"/>
                        <a:pt x="20" y="11"/>
                        <a:pt x="20" y="14"/>
                      </a:cubicBezTo>
                      <a:cubicBezTo>
                        <a:pt x="20" y="17"/>
                        <a:pt x="18" y="19"/>
                        <a:pt x="1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sp>
            <p:nvSpPr>
              <p:cNvPr id="17" name="TextBox 22"/>
              <p:cNvSpPr txBox="1"/>
              <p:nvPr/>
            </p:nvSpPr>
            <p:spPr>
              <a:xfrm>
                <a:off x="5370037" y="4107869"/>
                <a:ext cx="458780" cy="307777"/>
              </a:xfrm>
              <a:prstGeom prst="rect">
                <a:avLst/>
              </a:prstGeom>
              <a:noFill/>
            </p:spPr>
            <p:txBody>
              <a:bodyPr wrap="none" rtlCol="0">
                <a:spAutoFit/>
              </a:bodyPr>
              <a:lstStyle/>
              <a:p>
                <a:r>
                  <a:rPr lang="id-ID" sz="1400" dirty="0">
                    <a:solidFill>
                      <a:schemeClr val="bg1"/>
                    </a:solidFill>
                    <a:latin typeface="Calibri" panose="020F0502020204030204" pitchFamily="34" charset="0"/>
                  </a:rPr>
                  <a:t>535</a:t>
                </a:r>
              </a:p>
            </p:txBody>
          </p:sp>
        </p:grpSp>
      </p:grpSp>
      <p:grpSp>
        <p:nvGrpSpPr>
          <p:cNvPr id="41" name="组合 40"/>
          <p:cNvGrpSpPr/>
          <p:nvPr/>
        </p:nvGrpSpPr>
        <p:grpSpPr>
          <a:xfrm>
            <a:off x="6096000" y="1669405"/>
            <a:ext cx="6096000" cy="614328"/>
            <a:chOff x="6096000" y="1669405"/>
            <a:chExt cx="6096000" cy="614328"/>
          </a:xfrm>
        </p:grpSpPr>
        <p:sp>
          <p:nvSpPr>
            <p:cNvPr id="20" name="Rectangle 27"/>
            <p:cNvSpPr/>
            <p:nvPr/>
          </p:nvSpPr>
          <p:spPr>
            <a:xfrm>
              <a:off x="6096000" y="1669405"/>
              <a:ext cx="6096000" cy="614328"/>
            </a:xfrm>
            <a:prstGeom prst="rect">
              <a:avLst/>
            </a:prstGeom>
            <a:solidFill>
              <a:schemeClr val="tx1">
                <a:lumMod val="75000"/>
                <a:lumOff val="2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1" name="Group 28"/>
            <p:cNvGrpSpPr/>
            <p:nvPr/>
          </p:nvGrpSpPr>
          <p:grpSpPr>
            <a:xfrm>
              <a:off x="6304454" y="1725367"/>
              <a:ext cx="1850315" cy="502405"/>
              <a:chOff x="1253920" y="5294963"/>
              <a:chExt cx="1850315" cy="502405"/>
            </a:xfrm>
          </p:grpSpPr>
          <p:sp>
            <p:nvSpPr>
              <p:cNvPr id="22" name="TextBox 29"/>
              <p:cNvSpPr txBox="1"/>
              <p:nvPr/>
            </p:nvSpPr>
            <p:spPr>
              <a:xfrm>
                <a:off x="1253920" y="5294963"/>
                <a:ext cx="1850315" cy="307777"/>
              </a:xfrm>
              <a:prstGeom prst="rect">
                <a:avLst/>
              </a:prstGeom>
              <a:noFill/>
            </p:spPr>
            <p:txBody>
              <a:bodyPr wrap="none" rtlCol="0">
                <a:spAutoFit/>
              </a:bodyPr>
              <a:lstStyle/>
              <a:p>
                <a:r>
                  <a:rPr lang="id-ID" sz="1400" b="1" dirty="0">
                    <a:solidFill>
                      <a:schemeClr val="bg1"/>
                    </a:solidFill>
                    <a:latin typeface="Calibri" panose="020F0502020204030204" pitchFamily="34" charset="0"/>
                  </a:rPr>
                  <a:t>High Season Magazine</a:t>
                </a:r>
              </a:p>
            </p:txBody>
          </p:sp>
          <p:sp>
            <p:nvSpPr>
              <p:cNvPr id="23" name="TextBox 30"/>
              <p:cNvSpPr txBox="1"/>
              <p:nvPr/>
            </p:nvSpPr>
            <p:spPr>
              <a:xfrm>
                <a:off x="1253920" y="5520369"/>
                <a:ext cx="1310102" cy="276999"/>
              </a:xfrm>
              <a:prstGeom prst="rect">
                <a:avLst/>
              </a:prstGeom>
              <a:noFill/>
            </p:spPr>
            <p:txBody>
              <a:bodyPr wrap="none" rtlCol="0">
                <a:spAutoFit/>
              </a:bodyPr>
              <a:lstStyle/>
              <a:p>
                <a:r>
                  <a:rPr lang="id-ID" sz="1200" dirty="0">
                    <a:solidFill>
                      <a:schemeClr val="bg1"/>
                    </a:solidFill>
                  </a:rPr>
                  <a:t>Illustration Design</a:t>
                </a:r>
              </a:p>
            </p:txBody>
          </p:sp>
        </p:grpSp>
        <p:grpSp>
          <p:nvGrpSpPr>
            <p:cNvPr id="24" name="Group 2"/>
            <p:cNvGrpSpPr/>
            <p:nvPr/>
          </p:nvGrpSpPr>
          <p:grpSpPr>
            <a:xfrm>
              <a:off x="11179542" y="1822681"/>
              <a:ext cx="745275" cy="307777"/>
              <a:chOff x="11179542" y="1822681"/>
              <a:chExt cx="745275" cy="307777"/>
            </a:xfrm>
          </p:grpSpPr>
          <p:sp>
            <p:nvSpPr>
              <p:cNvPr id="25" name="TextBox 34"/>
              <p:cNvSpPr txBox="1"/>
              <p:nvPr/>
            </p:nvSpPr>
            <p:spPr>
              <a:xfrm>
                <a:off x="11466037" y="1822681"/>
                <a:ext cx="458780" cy="307777"/>
              </a:xfrm>
              <a:prstGeom prst="rect">
                <a:avLst/>
              </a:prstGeom>
              <a:noFill/>
            </p:spPr>
            <p:txBody>
              <a:bodyPr wrap="none" rtlCol="0">
                <a:spAutoFit/>
              </a:bodyPr>
              <a:lstStyle/>
              <a:p>
                <a:r>
                  <a:rPr lang="id-ID" sz="1400" dirty="0">
                    <a:solidFill>
                      <a:schemeClr val="bg1"/>
                    </a:solidFill>
                    <a:latin typeface="Calibri" panose="020F0502020204030204" pitchFamily="34" charset="0"/>
                  </a:rPr>
                  <a:t>535</a:t>
                </a:r>
              </a:p>
            </p:txBody>
          </p:sp>
          <p:grpSp>
            <p:nvGrpSpPr>
              <p:cNvPr id="26" name="Group 35"/>
              <p:cNvGrpSpPr/>
              <p:nvPr/>
            </p:nvGrpSpPr>
            <p:grpSpPr>
              <a:xfrm>
                <a:off x="11179542" y="1853021"/>
                <a:ext cx="286495" cy="247097"/>
                <a:chOff x="6577013" y="-1389063"/>
                <a:chExt cx="3567113" cy="3076576"/>
              </a:xfrm>
              <a:solidFill>
                <a:schemeClr val="bg1"/>
              </a:solidFill>
            </p:grpSpPr>
            <p:sp>
              <p:nvSpPr>
                <p:cNvPr id="27" name="Freeform 10"/>
                <p:cNvSpPr>
                  <a:spLocks noEditPoints="1"/>
                </p:cNvSpPr>
                <p:nvPr/>
              </p:nvSpPr>
              <p:spPr bwMode="auto">
                <a:xfrm>
                  <a:off x="6577013" y="-1389063"/>
                  <a:ext cx="3567113" cy="3076576"/>
                </a:xfrm>
                <a:custGeom>
                  <a:avLst/>
                  <a:gdLst>
                    <a:gd name="T0" fmla="*/ 843 w 948"/>
                    <a:gd name="T1" fmla="*/ 102 h 817"/>
                    <a:gd name="T2" fmla="*/ 474 w 948"/>
                    <a:gd name="T3" fmla="*/ 94 h 817"/>
                    <a:gd name="T4" fmla="*/ 105 w 948"/>
                    <a:gd name="T5" fmla="*/ 102 h 817"/>
                    <a:gd name="T6" fmla="*/ 105 w 948"/>
                    <a:gd name="T7" fmla="*/ 478 h 817"/>
                    <a:gd name="T8" fmla="*/ 414 w 948"/>
                    <a:gd name="T9" fmla="*/ 784 h 817"/>
                    <a:gd name="T10" fmla="*/ 534 w 948"/>
                    <a:gd name="T11" fmla="*/ 784 h 817"/>
                    <a:gd name="T12" fmla="*/ 843 w 948"/>
                    <a:gd name="T13" fmla="*/ 478 h 817"/>
                    <a:gd name="T14" fmla="*/ 843 w 948"/>
                    <a:gd name="T15" fmla="*/ 102 h 817"/>
                    <a:gd name="T16" fmla="*/ 803 w 948"/>
                    <a:gd name="T17" fmla="*/ 438 h 817"/>
                    <a:gd name="T18" fmla="*/ 494 w 948"/>
                    <a:gd name="T19" fmla="*/ 745 h 817"/>
                    <a:gd name="T20" fmla="*/ 454 w 948"/>
                    <a:gd name="T21" fmla="*/ 745 h 817"/>
                    <a:gd name="T22" fmla="*/ 145 w 948"/>
                    <a:gd name="T23" fmla="*/ 438 h 817"/>
                    <a:gd name="T24" fmla="*/ 145 w 948"/>
                    <a:gd name="T25" fmla="*/ 142 h 817"/>
                    <a:gd name="T26" fmla="*/ 436 w 948"/>
                    <a:gd name="T27" fmla="*/ 136 h 817"/>
                    <a:gd name="T28" fmla="*/ 474 w 948"/>
                    <a:gd name="T29" fmla="*/ 170 h 817"/>
                    <a:gd name="T30" fmla="*/ 512 w 948"/>
                    <a:gd name="T31" fmla="*/ 136 h 817"/>
                    <a:gd name="T32" fmla="*/ 803 w 948"/>
                    <a:gd name="T33" fmla="*/ 142 h 817"/>
                    <a:gd name="T34" fmla="*/ 803 w 948"/>
                    <a:gd name="T35" fmla="*/ 438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8" h="817">
                      <a:moveTo>
                        <a:pt x="843" y="102"/>
                      </a:moveTo>
                      <a:cubicBezTo>
                        <a:pt x="742" y="2"/>
                        <a:pt x="579" y="0"/>
                        <a:pt x="474" y="94"/>
                      </a:cubicBezTo>
                      <a:cubicBezTo>
                        <a:pt x="369" y="0"/>
                        <a:pt x="206" y="2"/>
                        <a:pt x="105" y="102"/>
                      </a:cubicBezTo>
                      <a:cubicBezTo>
                        <a:pt x="0" y="206"/>
                        <a:pt x="0" y="374"/>
                        <a:pt x="105" y="478"/>
                      </a:cubicBezTo>
                      <a:cubicBezTo>
                        <a:pt x="135" y="508"/>
                        <a:pt x="414" y="784"/>
                        <a:pt x="414" y="784"/>
                      </a:cubicBezTo>
                      <a:cubicBezTo>
                        <a:pt x="447" y="817"/>
                        <a:pt x="501" y="817"/>
                        <a:pt x="534" y="784"/>
                      </a:cubicBezTo>
                      <a:cubicBezTo>
                        <a:pt x="534" y="784"/>
                        <a:pt x="840" y="481"/>
                        <a:pt x="843" y="478"/>
                      </a:cubicBezTo>
                      <a:cubicBezTo>
                        <a:pt x="948" y="374"/>
                        <a:pt x="948" y="206"/>
                        <a:pt x="843" y="102"/>
                      </a:cubicBezTo>
                      <a:close/>
                      <a:moveTo>
                        <a:pt x="803" y="438"/>
                      </a:moveTo>
                      <a:cubicBezTo>
                        <a:pt x="494" y="745"/>
                        <a:pt x="494" y="745"/>
                        <a:pt x="494" y="745"/>
                      </a:cubicBezTo>
                      <a:cubicBezTo>
                        <a:pt x="483" y="756"/>
                        <a:pt x="465" y="756"/>
                        <a:pt x="454" y="745"/>
                      </a:cubicBezTo>
                      <a:cubicBezTo>
                        <a:pt x="145" y="438"/>
                        <a:pt x="145" y="438"/>
                        <a:pt x="145" y="438"/>
                      </a:cubicBezTo>
                      <a:cubicBezTo>
                        <a:pt x="62" y="357"/>
                        <a:pt x="62" y="224"/>
                        <a:pt x="145" y="142"/>
                      </a:cubicBezTo>
                      <a:cubicBezTo>
                        <a:pt x="224" y="63"/>
                        <a:pt x="352" y="60"/>
                        <a:pt x="436" y="136"/>
                      </a:cubicBezTo>
                      <a:cubicBezTo>
                        <a:pt x="474" y="170"/>
                        <a:pt x="474" y="170"/>
                        <a:pt x="474" y="170"/>
                      </a:cubicBezTo>
                      <a:cubicBezTo>
                        <a:pt x="512" y="136"/>
                        <a:pt x="512" y="136"/>
                        <a:pt x="512" y="136"/>
                      </a:cubicBezTo>
                      <a:cubicBezTo>
                        <a:pt x="596" y="60"/>
                        <a:pt x="724" y="63"/>
                        <a:pt x="803" y="142"/>
                      </a:cubicBezTo>
                      <a:cubicBezTo>
                        <a:pt x="886" y="224"/>
                        <a:pt x="886" y="357"/>
                        <a:pt x="803"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11"/>
                <p:cNvSpPr>
                  <a:spLocks/>
                </p:cNvSpPr>
                <p:nvPr/>
              </p:nvSpPr>
              <p:spPr bwMode="auto">
                <a:xfrm>
                  <a:off x="7200900" y="-766763"/>
                  <a:ext cx="500063" cy="500063"/>
                </a:xfrm>
                <a:custGeom>
                  <a:avLst/>
                  <a:gdLst>
                    <a:gd name="T0" fmla="*/ 119 w 133"/>
                    <a:gd name="T1" fmla="*/ 0 h 133"/>
                    <a:gd name="T2" fmla="*/ 119 w 133"/>
                    <a:gd name="T3" fmla="*/ 0 h 133"/>
                    <a:gd name="T4" fmla="*/ 0 w 133"/>
                    <a:gd name="T5" fmla="*/ 119 h 133"/>
                    <a:gd name="T6" fmla="*/ 0 w 133"/>
                    <a:gd name="T7" fmla="*/ 119 h 133"/>
                    <a:gd name="T8" fmla="*/ 14 w 133"/>
                    <a:gd name="T9" fmla="*/ 133 h 133"/>
                    <a:gd name="T10" fmla="*/ 28 w 133"/>
                    <a:gd name="T11" fmla="*/ 119 h 133"/>
                    <a:gd name="T12" fmla="*/ 28 w 133"/>
                    <a:gd name="T13" fmla="*/ 119 h 133"/>
                    <a:gd name="T14" fmla="*/ 119 w 133"/>
                    <a:gd name="T15" fmla="*/ 28 h 133"/>
                    <a:gd name="T16" fmla="*/ 119 w 133"/>
                    <a:gd name="T17" fmla="*/ 28 h 133"/>
                    <a:gd name="T18" fmla="*/ 133 w 133"/>
                    <a:gd name="T19" fmla="*/ 14 h 133"/>
                    <a:gd name="T20" fmla="*/ 119 w 133"/>
                    <a:gd name="T2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133">
                      <a:moveTo>
                        <a:pt x="119" y="0"/>
                      </a:moveTo>
                      <a:cubicBezTo>
                        <a:pt x="119" y="0"/>
                        <a:pt x="119" y="0"/>
                        <a:pt x="119" y="0"/>
                      </a:cubicBezTo>
                      <a:cubicBezTo>
                        <a:pt x="53" y="0"/>
                        <a:pt x="0" y="53"/>
                        <a:pt x="0" y="119"/>
                      </a:cubicBezTo>
                      <a:cubicBezTo>
                        <a:pt x="0" y="119"/>
                        <a:pt x="0" y="119"/>
                        <a:pt x="0" y="119"/>
                      </a:cubicBezTo>
                      <a:cubicBezTo>
                        <a:pt x="0" y="127"/>
                        <a:pt x="6" y="133"/>
                        <a:pt x="14" y="133"/>
                      </a:cubicBezTo>
                      <a:cubicBezTo>
                        <a:pt x="22" y="133"/>
                        <a:pt x="28" y="127"/>
                        <a:pt x="28" y="119"/>
                      </a:cubicBezTo>
                      <a:cubicBezTo>
                        <a:pt x="28" y="119"/>
                        <a:pt x="28" y="119"/>
                        <a:pt x="28" y="119"/>
                      </a:cubicBezTo>
                      <a:cubicBezTo>
                        <a:pt x="28" y="69"/>
                        <a:pt x="69" y="28"/>
                        <a:pt x="119" y="28"/>
                      </a:cubicBezTo>
                      <a:cubicBezTo>
                        <a:pt x="119" y="28"/>
                        <a:pt x="119" y="28"/>
                        <a:pt x="119" y="28"/>
                      </a:cubicBezTo>
                      <a:cubicBezTo>
                        <a:pt x="127" y="28"/>
                        <a:pt x="133" y="22"/>
                        <a:pt x="133" y="14"/>
                      </a:cubicBezTo>
                      <a:cubicBezTo>
                        <a:pt x="133" y="6"/>
                        <a:pt x="127" y="0"/>
                        <a:pt x="1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grpSp>
        <p:nvGrpSpPr>
          <p:cNvPr id="2" name="组合 1"/>
          <p:cNvGrpSpPr/>
          <p:nvPr/>
        </p:nvGrpSpPr>
        <p:grpSpPr>
          <a:xfrm>
            <a:off x="6092825" y="6251121"/>
            <a:ext cx="6096000" cy="614328"/>
            <a:chOff x="6092825" y="6251121"/>
            <a:chExt cx="6096000" cy="614328"/>
          </a:xfrm>
        </p:grpSpPr>
        <p:sp>
          <p:nvSpPr>
            <p:cNvPr id="29" name="Rectangle 39"/>
            <p:cNvSpPr/>
            <p:nvPr/>
          </p:nvSpPr>
          <p:spPr>
            <a:xfrm>
              <a:off x="6092825" y="6251121"/>
              <a:ext cx="6096000" cy="614328"/>
            </a:xfrm>
            <a:prstGeom prst="rect">
              <a:avLst/>
            </a:prstGeom>
            <a:solidFill>
              <a:schemeClr val="tx1">
                <a:lumMod val="75000"/>
                <a:lumOff val="2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30" name="Group 40"/>
            <p:cNvGrpSpPr/>
            <p:nvPr/>
          </p:nvGrpSpPr>
          <p:grpSpPr>
            <a:xfrm>
              <a:off x="6301279" y="6307083"/>
              <a:ext cx="1619739" cy="502405"/>
              <a:chOff x="1253920" y="5294963"/>
              <a:chExt cx="1619739" cy="502405"/>
            </a:xfrm>
          </p:grpSpPr>
          <p:sp>
            <p:nvSpPr>
              <p:cNvPr id="31" name="TextBox 41"/>
              <p:cNvSpPr txBox="1"/>
              <p:nvPr/>
            </p:nvSpPr>
            <p:spPr>
              <a:xfrm>
                <a:off x="1253920" y="5294963"/>
                <a:ext cx="1619739" cy="307777"/>
              </a:xfrm>
              <a:prstGeom prst="rect">
                <a:avLst/>
              </a:prstGeom>
              <a:noFill/>
            </p:spPr>
            <p:txBody>
              <a:bodyPr wrap="none" rtlCol="0">
                <a:spAutoFit/>
              </a:bodyPr>
              <a:lstStyle/>
              <a:p>
                <a:r>
                  <a:rPr lang="en-US" altLang="zh-CN" sz="1400" b="1" dirty="0">
                    <a:solidFill>
                      <a:schemeClr val="bg1"/>
                    </a:solidFill>
                  </a:rPr>
                  <a:t>Style popular index</a:t>
                </a:r>
              </a:p>
            </p:txBody>
          </p:sp>
          <p:sp>
            <p:nvSpPr>
              <p:cNvPr id="32" name="TextBox 42"/>
              <p:cNvSpPr txBox="1"/>
              <p:nvPr/>
            </p:nvSpPr>
            <p:spPr>
              <a:xfrm>
                <a:off x="1253920" y="5520369"/>
                <a:ext cx="1310102" cy="276999"/>
              </a:xfrm>
              <a:prstGeom prst="rect">
                <a:avLst/>
              </a:prstGeom>
              <a:noFill/>
            </p:spPr>
            <p:txBody>
              <a:bodyPr wrap="none" rtlCol="0">
                <a:spAutoFit/>
              </a:bodyPr>
              <a:lstStyle/>
              <a:p>
                <a:r>
                  <a:rPr lang="id-ID" sz="1200" dirty="0">
                    <a:solidFill>
                      <a:schemeClr val="bg1"/>
                    </a:solidFill>
                  </a:rPr>
                  <a:t>Illustration Design</a:t>
                </a:r>
              </a:p>
            </p:txBody>
          </p:sp>
        </p:grpSp>
        <p:grpSp>
          <p:nvGrpSpPr>
            <p:cNvPr id="33" name="Group 3"/>
            <p:cNvGrpSpPr/>
            <p:nvPr/>
          </p:nvGrpSpPr>
          <p:grpSpPr>
            <a:xfrm>
              <a:off x="11171538" y="6404397"/>
              <a:ext cx="750104" cy="307777"/>
              <a:chOff x="11171538" y="6404397"/>
              <a:chExt cx="750104" cy="307777"/>
            </a:xfrm>
          </p:grpSpPr>
          <p:grpSp>
            <p:nvGrpSpPr>
              <p:cNvPr id="34" name="Group 43"/>
              <p:cNvGrpSpPr/>
              <p:nvPr/>
            </p:nvGrpSpPr>
            <p:grpSpPr>
              <a:xfrm>
                <a:off x="11171538" y="6432701"/>
                <a:ext cx="251169" cy="251169"/>
                <a:chOff x="8121650" y="-184150"/>
                <a:chExt cx="1181100" cy="1181100"/>
              </a:xfrm>
              <a:solidFill>
                <a:schemeClr val="tx1"/>
              </a:solidFill>
            </p:grpSpPr>
            <p:sp>
              <p:nvSpPr>
                <p:cNvPr id="36" name="Freeform 5"/>
                <p:cNvSpPr>
                  <a:spLocks noEditPoints="1"/>
                </p:cNvSpPr>
                <p:nvPr/>
              </p:nvSpPr>
              <p:spPr bwMode="auto">
                <a:xfrm>
                  <a:off x="8121650" y="-184150"/>
                  <a:ext cx="1181100" cy="1181100"/>
                </a:xfrm>
                <a:custGeom>
                  <a:avLst/>
                  <a:gdLst>
                    <a:gd name="T0" fmla="*/ 202 w 312"/>
                    <a:gd name="T1" fmla="*/ 98 h 312"/>
                    <a:gd name="T2" fmla="*/ 156 w 312"/>
                    <a:gd name="T3" fmla="*/ 0 h 312"/>
                    <a:gd name="T4" fmla="*/ 88 w 312"/>
                    <a:gd name="T5" fmla="*/ 100 h 312"/>
                    <a:gd name="T6" fmla="*/ 78 w 312"/>
                    <a:gd name="T7" fmla="*/ 105 h 312"/>
                    <a:gd name="T8" fmla="*/ 29 w 312"/>
                    <a:gd name="T9" fmla="*/ 98 h 312"/>
                    <a:gd name="T10" fmla="*/ 0 w 312"/>
                    <a:gd name="T11" fmla="*/ 283 h 312"/>
                    <a:gd name="T12" fmla="*/ 59 w 312"/>
                    <a:gd name="T13" fmla="*/ 312 h 312"/>
                    <a:gd name="T14" fmla="*/ 85 w 312"/>
                    <a:gd name="T15" fmla="*/ 295 h 312"/>
                    <a:gd name="T16" fmla="*/ 88 w 312"/>
                    <a:gd name="T17" fmla="*/ 296 h 312"/>
                    <a:gd name="T18" fmla="*/ 186 w 312"/>
                    <a:gd name="T19" fmla="*/ 312 h 312"/>
                    <a:gd name="T20" fmla="*/ 274 w 312"/>
                    <a:gd name="T21" fmla="*/ 293 h 312"/>
                    <a:gd name="T22" fmla="*/ 278 w 312"/>
                    <a:gd name="T23" fmla="*/ 266 h 312"/>
                    <a:gd name="T24" fmla="*/ 294 w 312"/>
                    <a:gd name="T25" fmla="*/ 214 h 312"/>
                    <a:gd name="T26" fmla="*/ 303 w 312"/>
                    <a:gd name="T27" fmla="*/ 164 h 312"/>
                    <a:gd name="T28" fmla="*/ 312 w 312"/>
                    <a:gd name="T29" fmla="*/ 140 h 312"/>
                    <a:gd name="T30" fmla="*/ 284 w 312"/>
                    <a:gd name="T31" fmla="*/ 102 h 312"/>
                    <a:gd name="T32" fmla="*/ 59 w 312"/>
                    <a:gd name="T33" fmla="*/ 293 h 312"/>
                    <a:gd name="T34" fmla="*/ 20 w 312"/>
                    <a:gd name="T35" fmla="*/ 283 h 312"/>
                    <a:gd name="T36" fmla="*/ 29 w 312"/>
                    <a:gd name="T37" fmla="*/ 117 h 312"/>
                    <a:gd name="T38" fmla="*/ 68 w 312"/>
                    <a:gd name="T39" fmla="*/ 127 h 312"/>
                    <a:gd name="T40" fmla="*/ 292 w 312"/>
                    <a:gd name="T41" fmla="*/ 142 h 312"/>
                    <a:gd name="T42" fmla="*/ 254 w 312"/>
                    <a:gd name="T43" fmla="*/ 156 h 312"/>
                    <a:gd name="T44" fmla="*/ 254 w 312"/>
                    <a:gd name="T45" fmla="*/ 166 h 312"/>
                    <a:gd name="T46" fmla="*/ 288 w 312"/>
                    <a:gd name="T47" fmla="*/ 184 h 312"/>
                    <a:gd name="T48" fmla="*/ 244 w 312"/>
                    <a:gd name="T49" fmla="*/ 205 h 312"/>
                    <a:gd name="T50" fmla="*/ 244 w 312"/>
                    <a:gd name="T51" fmla="*/ 215 h 312"/>
                    <a:gd name="T52" fmla="*/ 276 w 312"/>
                    <a:gd name="T53" fmla="*/ 235 h 312"/>
                    <a:gd name="T54" fmla="*/ 234 w 312"/>
                    <a:gd name="T55" fmla="*/ 254 h 312"/>
                    <a:gd name="T56" fmla="*/ 234 w 312"/>
                    <a:gd name="T57" fmla="*/ 263 h 312"/>
                    <a:gd name="T58" fmla="*/ 259 w 312"/>
                    <a:gd name="T59" fmla="*/ 277 h 312"/>
                    <a:gd name="T60" fmla="*/ 239 w 312"/>
                    <a:gd name="T61" fmla="*/ 293 h 312"/>
                    <a:gd name="T62" fmla="*/ 132 w 312"/>
                    <a:gd name="T63" fmla="*/ 286 h 312"/>
                    <a:gd name="T64" fmla="*/ 78 w 312"/>
                    <a:gd name="T65" fmla="*/ 267 h 312"/>
                    <a:gd name="T66" fmla="*/ 86 w 312"/>
                    <a:gd name="T67" fmla="*/ 122 h 312"/>
                    <a:gd name="T68" fmla="*/ 146 w 312"/>
                    <a:gd name="T69" fmla="*/ 29 h 312"/>
                    <a:gd name="T70" fmla="*/ 185 w 312"/>
                    <a:gd name="T71" fmla="*/ 66 h 312"/>
                    <a:gd name="T72" fmla="*/ 281 w 312"/>
                    <a:gd name="T73" fmla="*/ 121 h 312"/>
                    <a:gd name="T74" fmla="*/ 292 w 312"/>
                    <a:gd name="T75" fmla="*/ 14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2" h="312">
                      <a:moveTo>
                        <a:pt x="284" y="102"/>
                      </a:moveTo>
                      <a:cubicBezTo>
                        <a:pt x="272" y="99"/>
                        <a:pt x="244" y="99"/>
                        <a:pt x="202" y="98"/>
                      </a:cubicBezTo>
                      <a:cubicBezTo>
                        <a:pt x="204" y="89"/>
                        <a:pt x="204" y="80"/>
                        <a:pt x="204" y="66"/>
                      </a:cubicBezTo>
                      <a:cubicBezTo>
                        <a:pt x="204" y="31"/>
                        <a:pt x="179" y="0"/>
                        <a:pt x="156" y="0"/>
                      </a:cubicBezTo>
                      <a:cubicBezTo>
                        <a:pt x="140" y="0"/>
                        <a:pt x="127" y="13"/>
                        <a:pt x="127" y="29"/>
                      </a:cubicBezTo>
                      <a:cubicBezTo>
                        <a:pt x="127" y="49"/>
                        <a:pt x="120" y="83"/>
                        <a:pt x="88" y="100"/>
                      </a:cubicBezTo>
                      <a:cubicBezTo>
                        <a:pt x="85" y="101"/>
                        <a:pt x="78" y="104"/>
                        <a:pt x="77" y="105"/>
                      </a:cubicBezTo>
                      <a:cubicBezTo>
                        <a:pt x="78" y="105"/>
                        <a:pt x="78" y="105"/>
                        <a:pt x="78" y="105"/>
                      </a:cubicBezTo>
                      <a:cubicBezTo>
                        <a:pt x="73" y="101"/>
                        <a:pt x="66" y="98"/>
                        <a:pt x="59" y="98"/>
                      </a:cubicBezTo>
                      <a:cubicBezTo>
                        <a:pt x="29" y="98"/>
                        <a:pt x="29" y="98"/>
                        <a:pt x="29" y="98"/>
                      </a:cubicBezTo>
                      <a:cubicBezTo>
                        <a:pt x="13" y="98"/>
                        <a:pt x="0" y="111"/>
                        <a:pt x="0" y="127"/>
                      </a:cubicBezTo>
                      <a:cubicBezTo>
                        <a:pt x="0" y="283"/>
                        <a:pt x="0" y="283"/>
                        <a:pt x="0" y="283"/>
                      </a:cubicBezTo>
                      <a:cubicBezTo>
                        <a:pt x="0" y="299"/>
                        <a:pt x="13" y="312"/>
                        <a:pt x="29" y="312"/>
                      </a:cubicBezTo>
                      <a:cubicBezTo>
                        <a:pt x="59" y="312"/>
                        <a:pt x="59" y="312"/>
                        <a:pt x="59" y="312"/>
                      </a:cubicBezTo>
                      <a:cubicBezTo>
                        <a:pt x="70" y="312"/>
                        <a:pt x="80" y="305"/>
                        <a:pt x="85" y="295"/>
                      </a:cubicBezTo>
                      <a:cubicBezTo>
                        <a:pt x="85" y="295"/>
                        <a:pt x="85" y="295"/>
                        <a:pt x="85" y="295"/>
                      </a:cubicBezTo>
                      <a:cubicBezTo>
                        <a:pt x="86" y="295"/>
                        <a:pt x="86" y="296"/>
                        <a:pt x="87" y="296"/>
                      </a:cubicBezTo>
                      <a:cubicBezTo>
                        <a:pt x="87" y="296"/>
                        <a:pt x="88" y="296"/>
                        <a:pt x="88" y="296"/>
                      </a:cubicBezTo>
                      <a:cubicBezTo>
                        <a:pt x="93" y="297"/>
                        <a:pt x="104" y="300"/>
                        <a:pt x="127" y="305"/>
                      </a:cubicBezTo>
                      <a:cubicBezTo>
                        <a:pt x="132" y="306"/>
                        <a:pt x="158" y="312"/>
                        <a:pt x="186" y="312"/>
                      </a:cubicBezTo>
                      <a:cubicBezTo>
                        <a:pt x="239" y="312"/>
                        <a:pt x="239" y="312"/>
                        <a:pt x="239" y="312"/>
                      </a:cubicBezTo>
                      <a:cubicBezTo>
                        <a:pt x="255" y="312"/>
                        <a:pt x="267" y="306"/>
                        <a:pt x="274" y="293"/>
                      </a:cubicBezTo>
                      <a:cubicBezTo>
                        <a:pt x="274" y="293"/>
                        <a:pt x="276" y="289"/>
                        <a:pt x="278" y="283"/>
                      </a:cubicBezTo>
                      <a:cubicBezTo>
                        <a:pt x="279" y="278"/>
                        <a:pt x="280" y="272"/>
                        <a:pt x="278" y="266"/>
                      </a:cubicBezTo>
                      <a:cubicBezTo>
                        <a:pt x="289" y="258"/>
                        <a:pt x="292" y="247"/>
                        <a:pt x="294" y="240"/>
                      </a:cubicBezTo>
                      <a:cubicBezTo>
                        <a:pt x="298" y="229"/>
                        <a:pt x="297" y="220"/>
                        <a:pt x="294" y="214"/>
                      </a:cubicBezTo>
                      <a:cubicBezTo>
                        <a:pt x="300" y="208"/>
                        <a:pt x="305" y="200"/>
                        <a:pt x="307" y="187"/>
                      </a:cubicBezTo>
                      <a:cubicBezTo>
                        <a:pt x="309" y="179"/>
                        <a:pt x="307" y="171"/>
                        <a:pt x="303" y="164"/>
                      </a:cubicBezTo>
                      <a:cubicBezTo>
                        <a:pt x="309" y="158"/>
                        <a:pt x="311" y="150"/>
                        <a:pt x="312" y="143"/>
                      </a:cubicBezTo>
                      <a:cubicBezTo>
                        <a:pt x="312" y="140"/>
                        <a:pt x="312" y="140"/>
                        <a:pt x="312" y="140"/>
                      </a:cubicBezTo>
                      <a:cubicBezTo>
                        <a:pt x="312" y="139"/>
                        <a:pt x="312" y="138"/>
                        <a:pt x="312" y="136"/>
                      </a:cubicBezTo>
                      <a:cubicBezTo>
                        <a:pt x="312" y="123"/>
                        <a:pt x="303" y="108"/>
                        <a:pt x="284" y="102"/>
                      </a:cubicBezTo>
                      <a:close/>
                      <a:moveTo>
                        <a:pt x="68" y="283"/>
                      </a:moveTo>
                      <a:cubicBezTo>
                        <a:pt x="68" y="288"/>
                        <a:pt x="64" y="293"/>
                        <a:pt x="59" y="293"/>
                      </a:cubicBezTo>
                      <a:cubicBezTo>
                        <a:pt x="29" y="293"/>
                        <a:pt x="29" y="293"/>
                        <a:pt x="29" y="293"/>
                      </a:cubicBezTo>
                      <a:cubicBezTo>
                        <a:pt x="24" y="293"/>
                        <a:pt x="20" y="288"/>
                        <a:pt x="20" y="283"/>
                      </a:cubicBezTo>
                      <a:cubicBezTo>
                        <a:pt x="20" y="127"/>
                        <a:pt x="20" y="127"/>
                        <a:pt x="20" y="127"/>
                      </a:cubicBezTo>
                      <a:cubicBezTo>
                        <a:pt x="20" y="121"/>
                        <a:pt x="24" y="117"/>
                        <a:pt x="29" y="117"/>
                      </a:cubicBezTo>
                      <a:cubicBezTo>
                        <a:pt x="59" y="117"/>
                        <a:pt x="59" y="117"/>
                        <a:pt x="59" y="117"/>
                      </a:cubicBezTo>
                      <a:cubicBezTo>
                        <a:pt x="64" y="117"/>
                        <a:pt x="68" y="121"/>
                        <a:pt x="68" y="127"/>
                      </a:cubicBezTo>
                      <a:lnTo>
                        <a:pt x="68" y="283"/>
                      </a:lnTo>
                      <a:close/>
                      <a:moveTo>
                        <a:pt x="292" y="142"/>
                      </a:moveTo>
                      <a:cubicBezTo>
                        <a:pt x="292" y="147"/>
                        <a:pt x="290" y="156"/>
                        <a:pt x="273" y="156"/>
                      </a:cubicBezTo>
                      <a:cubicBezTo>
                        <a:pt x="258" y="156"/>
                        <a:pt x="254" y="156"/>
                        <a:pt x="254" y="156"/>
                      </a:cubicBezTo>
                      <a:cubicBezTo>
                        <a:pt x="251" y="156"/>
                        <a:pt x="249" y="158"/>
                        <a:pt x="249" y="161"/>
                      </a:cubicBezTo>
                      <a:cubicBezTo>
                        <a:pt x="249" y="164"/>
                        <a:pt x="251" y="166"/>
                        <a:pt x="254" y="166"/>
                      </a:cubicBezTo>
                      <a:cubicBezTo>
                        <a:pt x="254" y="166"/>
                        <a:pt x="258" y="166"/>
                        <a:pt x="272" y="166"/>
                      </a:cubicBezTo>
                      <a:cubicBezTo>
                        <a:pt x="287" y="166"/>
                        <a:pt x="289" y="178"/>
                        <a:pt x="288" y="184"/>
                      </a:cubicBezTo>
                      <a:cubicBezTo>
                        <a:pt x="287" y="191"/>
                        <a:pt x="283" y="205"/>
                        <a:pt x="267" y="205"/>
                      </a:cubicBezTo>
                      <a:cubicBezTo>
                        <a:pt x="250" y="205"/>
                        <a:pt x="244" y="205"/>
                        <a:pt x="244" y="205"/>
                      </a:cubicBezTo>
                      <a:cubicBezTo>
                        <a:pt x="241" y="205"/>
                        <a:pt x="239" y="207"/>
                        <a:pt x="239" y="210"/>
                      </a:cubicBezTo>
                      <a:cubicBezTo>
                        <a:pt x="239" y="212"/>
                        <a:pt x="241" y="215"/>
                        <a:pt x="244" y="215"/>
                      </a:cubicBezTo>
                      <a:cubicBezTo>
                        <a:pt x="244" y="215"/>
                        <a:pt x="255" y="215"/>
                        <a:pt x="263" y="215"/>
                      </a:cubicBezTo>
                      <a:cubicBezTo>
                        <a:pt x="279" y="215"/>
                        <a:pt x="278" y="227"/>
                        <a:pt x="276" y="235"/>
                      </a:cubicBezTo>
                      <a:cubicBezTo>
                        <a:pt x="272" y="244"/>
                        <a:pt x="271" y="254"/>
                        <a:pt x="250" y="254"/>
                      </a:cubicBezTo>
                      <a:cubicBezTo>
                        <a:pt x="243" y="254"/>
                        <a:pt x="234" y="254"/>
                        <a:pt x="234" y="254"/>
                      </a:cubicBezTo>
                      <a:cubicBezTo>
                        <a:pt x="231" y="254"/>
                        <a:pt x="229" y="256"/>
                        <a:pt x="229" y="258"/>
                      </a:cubicBezTo>
                      <a:cubicBezTo>
                        <a:pt x="229" y="261"/>
                        <a:pt x="231" y="263"/>
                        <a:pt x="234" y="263"/>
                      </a:cubicBezTo>
                      <a:cubicBezTo>
                        <a:pt x="234" y="263"/>
                        <a:pt x="241" y="263"/>
                        <a:pt x="249" y="263"/>
                      </a:cubicBezTo>
                      <a:cubicBezTo>
                        <a:pt x="260" y="263"/>
                        <a:pt x="260" y="273"/>
                        <a:pt x="259" y="277"/>
                      </a:cubicBezTo>
                      <a:cubicBezTo>
                        <a:pt x="258" y="281"/>
                        <a:pt x="257" y="284"/>
                        <a:pt x="257" y="284"/>
                      </a:cubicBezTo>
                      <a:cubicBezTo>
                        <a:pt x="254" y="289"/>
                        <a:pt x="249" y="293"/>
                        <a:pt x="239" y="293"/>
                      </a:cubicBezTo>
                      <a:cubicBezTo>
                        <a:pt x="186" y="293"/>
                        <a:pt x="186" y="293"/>
                        <a:pt x="186" y="293"/>
                      </a:cubicBezTo>
                      <a:cubicBezTo>
                        <a:pt x="159" y="293"/>
                        <a:pt x="132" y="286"/>
                        <a:pt x="132" y="286"/>
                      </a:cubicBezTo>
                      <a:cubicBezTo>
                        <a:pt x="91" y="277"/>
                        <a:pt x="89" y="276"/>
                        <a:pt x="86" y="275"/>
                      </a:cubicBezTo>
                      <a:cubicBezTo>
                        <a:pt x="86" y="275"/>
                        <a:pt x="78" y="274"/>
                        <a:pt x="78" y="267"/>
                      </a:cubicBezTo>
                      <a:cubicBezTo>
                        <a:pt x="78" y="132"/>
                        <a:pt x="78" y="132"/>
                        <a:pt x="78" y="132"/>
                      </a:cubicBezTo>
                      <a:cubicBezTo>
                        <a:pt x="78" y="128"/>
                        <a:pt x="81" y="124"/>
                        <a:pt x="86" y="122"/>
                      </a:cubicBezTo>
                      <a:cubicBezTo>
                        <a:pt x="86" y="122"/>
                        <a:pt x="87" y="122"/>
                        <a:pt x="88" y="121"/>
                      </a:cubicBezTo>
                      <a:cubicBezTo>
                        <a:pt x="132" y="103"/>
                        <a:pt x="146" y="62"/>
                        <a:pt x="146" y="29"/>
                      </a:cubicBezTo>
                      <a:cubicBezTo>
                        <a:pt x="146" y="25"/>
                        <a:pt x="150" y="20"/>
                        <a:pt x="156" y="20"/>
                      </a:cubicBezTo>
                      <a:cubicBezTo>
                        <a:pt x="166" y="20"/>
                        <a:pt x="185" y="40"/>
                        <a:pt x="185" y="66"/>
                      </a:cubicBezTo>
                      <a:cubicBezTo>
                        <a:pt x="185" y="89"/>
                        <a:pt x="184" y="93"/>
                        <a:pt x="176" y="117"/>
                      </a:cubicBezTo>
                      <a:cubicBezTo>
                        <a:pt x="273" y="117"/>
                        <a:pt x="272" y="118"/>
                        <a:pt x="281" y="121"/>
                      </a:cubicBezTo>
                      <a:cubicBezTo>
                        <a:pt x="292" y="124"/>
                        <a:pt x="293" y="133"/>
                        <a:pt x="293" y="136"/>
                      </a:cubicBezTo>
                      <a:cubicBezTo>
                        <a:pt x="293" y="139"/>
                        <a:pt x="292" y="138"/>
                        <a:pt x="292" y="1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37" name="Freeform 6"/>
                <p:cNvSpPr>
                  <a:spLocks noEditPoints="1"/>
                </p:cNvSpPr>
                <p:nvPr/>
              </p:nvSpPr>
              <p:spPr bwMode="auto">
                <a:xfrm>
                  <a:off x="8231188" y="777875"/>
                  <a:ext cx="112713" cy="109538"/>
                </a:xfrm>
                <a:custGeom>
                  <a:avLst/>
                  <a:gdLst>
                    <a:gd name="T0" fmla="*/ 15 w 30"/>
                    <a:gd name="T1" fmla="*/ 0 h 29"/>
                    <a:gd name="T2" fmla="*/ 0 w 30"/>
                    <a:gd name="T3" fmla="*/ 14 h 29"/>
                    <a:gd name="T4" fmla="*/ 15 w 30"/>
                    <a:gd name="T5" fmla="*/ 29 h 29"/>
                    <a:gd name="T6" fmla="*/ 30 w 30"/>
                    <a:gd name="T7" fmla="*/ 14 h 29"/>
                    <a:gd name="T8" fmla="*/ 15 w 30"/>
                    <a:gd name="T9" fmla="*/ 0 h 29"/>
                    <a:gd name="T10" fmla="*/ 15 w 30"/>
                    <a:gd name="T11" fmla="*/ 19 h 29"/>
                    <a:gd name="T12" fmla="*/ 10 w 30"/>
                    <a:gd name="T13" fmla="*/ 14 h 29"/>
                    <a:gd name="T14" fmla="*/ 15 w 30"/>
                    <a:gd name="T15" fmla="*/ 9 h 29"/>
                    <a:gd name="T16" fmla="*/ 20 w 30"/>
                    <a:gd name="T17" fmla="*/ 14 h 29"/>
                    <a:gd name="T18" fmla="*/ 15 w 30"/>
                    <a:gd name="T19"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9">
                      <a:moveTo>
                        <a:pt x="15" y="0"/>
                      </a:moveTo>
                      <a:cubicBezTo>
                        <a:pt x="7" y="0"/>
                        <a:pt x="0" y="6"/>
                        <a:pt x="0" y="14"/>
                      </a:cubicBezTo>
                      <a:cubicBezTo>
                        <a:pt x="0" y="22"/>
                        <a:pt x="7" y="29"/>
                        <a:pt x="15" y="29"/>
                      </a:cubicBezTo>
                      <a:cubicBezTo>
                        <a:pt x="23" y="29"/>
                        <a:pt x="30" y="22"/>
                        <a:pt x="30" y="14"/>
                      </a:cubicBezTo>
                      <a:cubicBezTo>
                        <a:pt x="30" y="6"/>
                        <a:pt x="23" y="0"/>
                        <a:pt x="15" y="0"/>
                      </a:cubicBezTo>
                      <a:close/>
                      <a:moveTo>
                        <a:pt x="15" y="19"/>
                      </a:moveTo>
                      <a:cubicBezTo>
                        <a:pt x="12" y="19"/>
                        <a:pt x="10" y="17"/>
                        <a:pt x="10" y="14"/>
                      </a:cubicBezTo>
                      <a:cubicBezTo>
                        <a:pt x="10" y="11"/>
                        <a:pt x="12" y="9"/>
                        <a:pt x="15" y="9"/>
                      </a:cubicBezTo>
                      <a:cubicBezTo>
                        <a:pt x="18" y="9"/>
                        <a:pt x="20" y="11"/>
                        <a:pt x="20" y="14"/>
                      </a:cubicBezTo>
                      <a:cubicBezTo>
                        <a:pt x="20" y="17"/>
                        <a:pt x="18" y="19"/>
                        <a:pt x="1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sp>
            <p:nvSpPr>
              <p:cNvPr id="35" name="TextBox 46"/>
              <p:cNvSpPr txBox="1"/>
              <p:nvPr/>
            </p:nvSpPr>
            <p:spPr>
              <a:xfrm>
                <a:off x="11462862" y="6404397"/>
                <a:ext cx="458780" cy="307777"/>
              </a:xfrm>
              <a:prstGeom prst="rect">
                <a:avLst/>
              </a:prstGeom>
              <a:noFill/>
            </p:spPr>
            <p:txBody>
              <a:bodyPr wrap="none" rtlCol="0">
                <a:spAutoFit/>
              </a:bodyPr>
              <a:lstStyle/>
              <a:p>
                <a:r>
                  <a:rPr lang="id-ID" sz="1400" dirty="0">
                    <a:solidFill>
                      <a:schemeClr val="bg1"/>
                    </a:solidFill>
                    <a:latin typeface="Calibri" panose="020F0502020204030204" pitchFamily="34" charset="0"/>
                  </a:rPr>
                  <a:t>535</a:t>
                </a:r>
              </a:p>
            </p:txBody>
          </p:sp>
        </p:grpSp>
      </p:grpSp>
      <p:sp>
        <p:nvSpPr>
          <p:cNvPr id="38" name="Rectangle 47"/>
          <p:cNvSpPr/>
          <p:nvPr/>
        </p:nvSpPr>
        <p:spPr>
          <a:xfrm>
            <a:off x="6708077" y="2884883"/>
            <a:ext cx="4870259" cy="904863"/>
          </a:xfrm>
          <a:prstGeom prst="rect">
            <a:avLst/>
          </a:prstGeom>
        </p:spPr>
        <p:txBody>
          <a:bodyPr wrap="square">
            <a:spAutoFit/>
          </a:bodyPr>
          <a:lstStyle/>
          <a:p>
            <a:pPr>
              <a:lnSpc>
                <a:spcPct val="110000"/>
              </a:lnSpc>
            </a:pPr>
            <a:r>
              <a:rPr lang="id-ID" sz="1600" dirty="0">
                <a:solidFill>
                  <a:schemeClr val="tx1">
                    <a:lumMod val="75000"/>
                    <a:lumOff val="25000"/>
                  </a:schemeClr>
                </a:solidFill>
              </a:rPr>
              <a:t>Suitable for all categories business and personal presentation </a:t>
            </a:r>
            <a:r>
              <a:rPr lang="en-US" sz="1600" dirty="0">
                <a:solidFill>
                  <a:schemeClr val="tx1">
                    <a:lumMod val="75000"/>
                    <a:lumOff val="25000"/>
                  </a:schemeClr>
                </a:solidFill>
              </a:rPr>
              <a:t>farmers ensure that we will bring the best of the market to your</a:t>
            </a:r>
            <a:r>
              <a:rPr lang="id-ID" sz="1600" dirty="0">
                <a:solidFill>
                  <a:schemeClr val="tx1">
                    <a:lumMod val="75000"/>
                    <a:lumOff val="25000"/>
                  </a:schemeClr>
                </a:solidFill>
              </a:rPr>
              <a:t> kimquae ab illo inventore veritatis</a:t>
            </a:r>
          </a:p>
        </p:txBody>
      </p:sp>
      <p:sp>
        <p:nvSpPr>
          <p:cNvPr id="39" name="Rectangle 48"/>
          <p:cNvSpPr/>
          <p:nvPr/>
        </p:nvSpPr>
        <p:spPr>
          <a:xfrm>
            <a:off x="609696" y="5180360"/>
            <a:ext cx="4870259" cy="904863"/>
          </a:xfrm>
          <a:prstGeom prst="rect">
            <a:avLst/>
          </a:prstGeom>
        </p:spPr>
        <p:txBody>
          <a:bodyPr wrap="square">
            <a:spAutoFit/>
          </a:bodyPr>
          <a:lstStyle/>
          <a:p>
            <a:pPr algn="r">
              <a:lnSpc>
                <a:spcPct val="110000"/>
              </a:lnSpc>
            </a:pPr>
            <a:r>
              <a:rPr lang="id-ID" sz="1600" dirty="0">
                <a:solidFill>
                  <a:schemeClr val="tx1">
                    <a:lumMod val="75000"/>
                    <a:lumOff val="25000"/>
                  </a:schemeClr>
                </a:solidFill>
              </a:rPr>
              <a:t>Suitable for all categories business and personal presentation </a:t>
            </a:r>
            <a:r>
              <a:rPr lang="en-US" sz="1600" dirty="0">
                <a:solidFill>
                  <a:schemeClr val="tx1">
                    <a:lumMod val="75000"/>
                    <a:lumOff val="25000"/>
                  </a:schemeClr>
                </a:solidFill>
              </a:rPr>
              <a:t>farmers ensure that we will bring the best of the market to your</a:t>
            </a:r>
            <a:r>
              <a:rPr lang="id-ID" sz="1600" dirty="0">
                <a:solidFill>
                  <a:schemeClr val="tx1">
                    <a:lumMod val="75000"/>
                    <a:lumOff val="25000"/>
                  </a:schemeClr>
                </a:solidFill>
              </a:rPr>
              <a:t> kimquae ab illo inventore veritatis</a:t>
            </a:r>
          </a:p>
        </p:txBody>
      </p:sp>
      <p:sp>
        <p:nvSpPr>
          <p:cNvPr id="40" name="Rectangle 49"/>
          <p:cNvSpPr/>
          <p:nvPr/>
        </p:nvSpPr>
        <p:spPr>
          <a:xfrm>
            <a:off x="609696" y="614822"/>
            <a:ext cx="4870259" cy="904863"/>
          </a:xfrm>
          <a:prstGeom prst="rect">
            <a:avLst/>
          </a:prstGeom>
        </p:spPr>
        <p:txBody>
          <a:bodyPr wrap="square">
            <a:spAutoFit/>
          </a:bodyPr>
          <a:lstStyle/>
          <a:p>
            <a:pPr algn="r">
              <a:lnSpc>
                <a:spcPct val="110000"/>
              </a:lnSpc>
            </a:pPr>
            <a:r>
              <a:rPr lang="id-ID" sz="1600" dirty="0">
                <a:solidFill>
                  <a:schemeClr val="tx1">
                    <a:lumMod val="75000"/>
                    <a:lumOff val="25000"/>
                  </a:schemeClr>
                </a:solidFill>
              </a:rPr>
              <a:t>Suitable for all categories business and personal presentation </a:t>
            </a:r>
            <a:r>
              <a:rPr lang="en-US" sz="1600" dirty="0">
                <a:solidFill>
                  <a:schemeClr val="tx1">
                    <a:lumMod val="75000"/>
                    <a:lumOff val="25000"/>
                  </a:schemeClr>
                </a:solidFill>
              </a:rPr>
              <a:t>farmers ensure that we will bring the best of the market to your</a:t>
            </a:r>
            <a:r>
              <a:rPr lang="id-ID" sz="1600" dirty="0">
                <a:solidFill>
                  <a:schemeClr val="tx1">
                    <a:lumMod val="75000"/>
                    <a:lumOff val="25000"/>
                  </a:schemeClr>
                </a:solidFill>
              </a:rPr>
              <a:t> kimquae ab illo inventore veritatis</a:t>
            </a:r>
          </a:p>
        </p:txBody>
      </p:sp>
    </p:spTree>
    <p:extLst>
      <p:ext uri="{BB962C8B-B14F-4D97-AF65-F5344CB8AC3E}">
        <p14:creationId xmlns:p14="http://schemas.microsoft.com/office/powerpoint/2010/main" val="753131023"/>
      </p:ext>
    </p:extLst>
  </p:cSld>
  <p:clrMapOvr>
    <a:masterClrMapping/>
  </p:clrMapOvr>
  <p:transition spd="slow" advTm="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down)">
                                      <p:cBhvr>
                                        <p:cTn id="17" dur="500"/>
                                        <p:tgtEl>
                                          <p:spTgt spid="41"/>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wipe(right)">
                                      <p:cBhvr>
                                        <p:cTn id="21" dur="500"/>
                                        <p:tgtEl>
                                          <p:spTgt spid="4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2000"/>
                            </p:stCondLst>
                            <p:childTnLst>
                              <p:par>
                                <p:cTn id="26" presetID="37"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900" decel="100000" fill="hold"/>
                                        <p:tgtEl>
                                          <p:spTgt spid="6"/>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00"/>
                                        <p:tgtEl>
                                          <p:spTgt spid="3"/>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4000"/>
                            </p:stCondLst>
                            <p:childTnLst>
                              <p:par>
                                <p:cTn id="44" presetID="37" presetClass="entr" presetSubtype="0"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anim calcmode="lin" valueType="num">
                                      <p:cBhvr>
                                        <p:cTn id="47" dur="1000" fill="hold"/>
                                        <p:tgtEl>
                                          <p:spTgt spid="4"/>
                                        </p:tgtEl>
                                        <p:attrNameLst>
                                          <p:attrName>ppt_x</p:attrName>
                                        </p:attrNameLst>
                                      </p:cBhvr>
                                      <p:tavLst>
                                        <p:tav tm="0">
                                          <p:val>
                                            <p:strVal val="#ppt_x"/>
                                          </p:val>
                                        </p:tav>
                                        <p:tav tm="100000">
                                          <p:val>
                                            <p:strVal val="#ppt_x"/>
                                          </p:val>
                                        </p:tav>
                                      </p:tavLst>
                                    </p:anim>
                                    <p:anim calcmode="lin" valueType="num">
                                      <p:cBhvr>
                                        <p:cTn id="48" dur="900" decel="100000" fill="hold"/>
                                        <p:tgtEl>
                                          <p:spTgt spid="4"/>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50" fill="hold">
                            <p:stCondLst>
                              <p:cond delay="5000"/>
                            </p:stCondLst>
                            <p:childTnLst>
                              <p:par>
                                <p:cTn id="51" presetID="22" presetClass="entr" presetSubtype="4"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down)">
                                      <p:cBhvr>
                                        <p:cTn id="53" dur="500"/>
                                        <p:tgtEl>
                                          <p:spTgt spid="2"/>
                                        </p:tgtEl>
                                      </p:cBhvr>
                                    </p:animEffect>
                                  </p:childTnLst>
                                </p:cTn>
                              </p:par>
                            </p:childTnLst>
                          </p:cTn>
                        </p:par>
                        <p:par>
                          <p:cTn id="54" fill="hold">
                            <p:stCondLst>
                              <p:cond delay="5500"/>
                            </p:stCondLst>
                            <p:childTnLst>
                              <p:par>
                                <p:cTn id="55" presetID="22" presetClass="entr" presetSubtype="2"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right)">
                                      <p:cBhvr>
                                        <p:cTn id="57" dur="500"/>
                                        <p:tgtEl>
                                          <p:spTgt spid="3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38" grpId="0"/>
      <p:bldP spid="39" grpId="0"/>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8"/>
          <p:cNvSpPr/>
          <p:nvPr/>
        </p:nvSpPr>
        <p:spPr>
          <a:xfrm>
            <a:off x="0" y="5348287"/>
            <a:ext cx="9383713" cy="150971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76"/>
          <p:cNvSpPr/>
          <p:nvPr/>
        </p:nvSpPr>
        <p:spPr>
          <a:xfrm>
            <a:off x="6629399" y="974308"/>
            <a:ext cx="4328886" cy="461665"/>
          </a:xfrm>
          <a:prstGeom prst="rect">
            <a:avLst/>
          </a:prstGeom>
        </p:spPr>
        <p:txBody>
          <a:bodyPr wrap="square">
            <a:spAutoFit/>
          </a:bodyPr>
          <a:lstStyle/>
          <a:p>
            <a:r>
              <a:rPr lang="en-US" sz="1200" b="1" dirty="0">
                <a:solidFill>
                  <a:schemeClr val="tx1">
                    <a:lumMod val="75000"/>
                    <a:lumOff val="25000"/>
                  </a:schemeClr>
                </a:solidFill>
                <a:ea typeface="Roboto" panose="02000000000000000000" pitchFamily="2" charset="0"/>
              </a:rPr>
              <a:t>| MARKETING</a:t>
            </a:r>
          </a:p>
          <a:p>
            <a:r>
              <a:rPr lang="en-US" sz="1200" dirty="0">
                <a:solidFill>
                  <a:schemeClr val="tx1">
                    <a:lumMod val="75000"/>
                    <a:lumOff val="25000"/>
                  </a:schemeClr>
                </a:solidFill>
                <a:ea typeface="Roboto" panose="02000000000000000000" pitchFamily="2" charset="0"/>
              </a:rPr>
              <a:t>Conveniently iterate top-line alignments for wireless metrics. </a:t>
            </a:r>
          </a:p>
        </p:txBody>
      </p:sp>
      <p:pic>
        <p:nvPicPr>
          <p:cNvPr id="7" name="图片占位符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05368" y="-1"/>
            <a:ext cx="2504836" cy="3338513"/>
          </a:xfrm>
          <a:prstGeom prst="rect">
            <a:avLst/>
          </a:prstGeom>
        </p:spPr>
      </p:pic>
      <p:pic>
        <p:nvPicPr>
          <p:cNvPr id="8" name="图片占位符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77375" y="1669582"/>
            <a:ext cx="2714625" cy="3428348"/>
          </a:xfrm>
          <a:prstGeom prst="rect">
            <a:avLst/>
          </a:prstGeom>
        </p:spPr>
      </p:pic>
      <p:pic>
        <p:nvPicPr>
          <p:cNvPr id="9" name="图片占位符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9656" y="1509713"/>
            <a:ext cx="2498724" cy="3748087"/>
          </a:xfrm>
          <a:prstGeom prst="rect">
            <a:avLst/>
          </a:prstGeom>
        </p:spPr>
      </p:pic>
      <p:pic>
        <p:nvPicPr>
          <p:cNvPr id="10" name="图片占位符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34958" y="1509713"/>
            <a:ext cx="2743198" cy="1828799"/>
          </a:xfrm>
          <a:prstGeom prst="rect">
            <a:avLst/>
          </a:prstGeom>
        </p:spPr>
      </p:pic>
      <p:pic>
        <p:nvPicPr>
          <p:cNvPr id="11" name="图片占位符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38006" y="3428999"/>
            <a:ext cx="2737102" cy="1828799"/>
          </a:xfrm>
          <a:prstGeom prst="rect">
            <a:avLst/>
          </a:prstGeom>
        </p:spPr>
      </p:pic>
      <p:pic>
        <p:nvPicPr>
          <p:cNvPr id="12" name="图片占位符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785393" y="3428999"/>
            <a:ext cx="2743198" cy="1828799"/>
          </a:xfrm>
          <a:prstGeom prst="rect">
            <a:avLst/>
          </a:prstGeom>
        </p:spPr>
      </p:pic>
      <p:sp>
        <p:nvSpPr>
          <p:cNvPr id="13" name="Rectangle 76"/>
          <p:cNvSpPr/>
          <p:nvPr/>
        </p:nvSpPr>
        <p:spPr>
          <a:xfrm>
            <a:off x="6629399" y="283657"/>
            <a:ext cx="5838371" cy="830997"/>
          </a:xfrm>
          <a:prstGeom prst="rect">
            <a:avLst/>
          </a:prstGeom>
        </p:spPr>
        <p:txBody>
          <a:bodyPr wrap="square">
            <a:spAutoFit/>
          </a:bodyPr>
          <a:lstStyle/>
          <a:p>
            <a:r>
              <a:rPr lang="en-US" sz="4800" b="1" dirty="0">
                <a:solidFill>
                  <a:schemeClr val="accent1"/>
                </a:solidFill>
                <a:ea typeface="Roboto" panose="02000000000000000000" pitchFamily="2" charset="0"/>
              </a:rPr>
              <a:t>Creative Portfolio</a:t>
            </a:r>
          </a:p>
        </p:txBody>
      </p:sp>
      <p:grpSp>
        <p:nvGrpSpPr>
          <p:cNvPr id="2" name="组合 1"/>
          <p:cNvGrpSpPr/>
          <p:nvPr/>
        </p:nvGrpSpPr>
        <p:grpSpPr>
          <a:xfrm>
            <a:off x="859291" y="5614691"/>
            <a:ext cx="8451851" cy="914556"/>
            <a:chOff x="859291" y="5614691"/>
            <a:chExt cx="8451851" cy="914556"/>
          </a:xfrm>
        </p:grpSpPr>
        <p:sp>
          <p:nvSpPr>
            <p:cNvPr id="14" name="矩形 13"/>
            <p:cNvSpPr/>
            <p:nvPr/>
          </p:nvSpPr>
          <p:spPr>
            <a:xfrm>
              <a:off x="859291" y="5962938"/>
              <a:ext cx="8451851" cy="566309"/>
            </a:xfrm>
            <a:prstGeom prst="rect">
              <a:avLst/>
            </a:prstGeom>
          </p:spPr>
          <p:txBody>
            <a:bodyPr wrap="square">
              <a:spAutoFit/>
            </a:bodyPr>
            <a:lstStyle/>
            <a:p>
              <a:pPr>
                <a:lnSpc>
                  <a:spcPct val="110000"/>
                </a:lnSpc>
              </a:pPr>
              <a:r>
                <a:rPr lang="en-US" altLang="zh-CN" sz="1400" dirty="0">
                  <a:solidFill>
                    <a:schemeClr val="bg1"/>
                  </a:solidFill>
                  <a:cs typeface="Arial" panose="020B0604020202020204" pitchFamily="34" charset="0"/>
                </a:rPr>
                <a:t>By faith I mean a vision of good one cherishes and the enthusiasm that one to seek its fulfillment regardless of By faith I mean a vision of good one cherishes cherishes By faith I mean a vision of good one cherishes and the m</a:t>
              </a:r>
              <a:endParaRPr lang="zh-CN" altLang="en-US" sz="1400" dirty="0">
                <a:solidFill>
                  <a:schemeClr val="bg1"/>
                </a:solidFill>
                <a:cs typeface="Arial" panose="020B0604020202020204" pitchFamily="34" charset="0"/>
              </a:endParaRPr>
            </a:p>
          </p:txBody>
        </p:sp>
        <p:sp>
          <p:nvSpPr>
            <p:cNvPr id="15" name="文本框 14"/>
            <p:cNvSpPr txBox="1"/>
            <p:nvPr/>
          </p:nvSpPr>
          <p:spPr>
            <a:xfrm>
              <a:off x="859292" y="5614691"/>
              <a:ext cx="3153427" cy="400110"/>
            </a:xfrm>
            <a:prstGeom prst="rect">
              <a:avLst/>
            </a:prstGeom>
            <a:noFill/>
          </p:spPr>
          <p:txBody>
            <a:bodyPr wrap="none" rtlCol="0">
              <a:spAutoFit/>
            </a:bodyPr>
            <a:lstStyle/>
            <a:p>
              <a:r>
                <a:rPr lang="en-US" altLang="zh-CN" sz="2000" b="1" dirty="0">
                  <a:solidFill>
                    <a:schemeClr val="bg1"/>
                  </a:solidFill>
                </a:rPr>
                <a:t>THE SECRETS TO HAPPINESS</a:t>
              </a:r>
            </a:p>
          </p:txBody>
        </p:sp>
      </p:grpSp>
    </p:spTree>
    <p:extLst>
      <p:ext uri="{BB962C8B-B14F-4D97-AF65-F5344CB8AC3E}">
        <p14:creationId xmlns:p14="http://schemas.microsoft.com/office/powerpoint/2010/main" val="32217712"/>
      </p:ext>
    </p:extLst>
  </p:cSld>
  <p:clrMapOvr>
    <a:masterClrMapping/>
  </p:clrMapOvr>
  <p:transition spd="slow" advTm="0">
    <p:pull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0000">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60000">
                                          <p:cBhvr additive="base">
                                            <p:cTn id="7" dur="500" fill="hold"/>
                                            <p:tgtEl>
                                              <p:spTgt spid="13"/>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decel="10000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4" decel="100000" fill="hold" nodeType="withEffect">
                                      <p:stCondLst>
                                        <p:cond delay="20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0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4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10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3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childTnLst>
                              </p:cTn>
                            </p:par>
                            <p:par>
                              <p:cTn id="34" fill="hold">
                                <p:stCondLst>
                                  <p:cond delay="1400"/>
                                </p:stCondLst>
                                <p:childTnLst>
                                  <p:par>
                                    <p:cTn id="35" presetID="2" presetClass="entr" presetSubtype="2" fill="hold" grpId="0" nodeType="afterEffect" p14:presetBounceEnd="60000">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14:bounceEnd="60000">
                                          <p:cBhvr additive="base">
                                            <p:cTn id="37"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par>
                              <p:cTn id="39" fill="hold">
                                <p:stCondLst>
                                  <p:cond delay="1900"/>
                                </p:stCondLst>
                                <p:childTnLst>
                                  <p:par>
                                    <p:cTn id="40" presetID="22" presetClass="entr" presetSubtype="8"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500"/>
                                            <p:tgtEl>
                                              <p:spTgt spid="4"/>
                                            </p:tgtEl>
                                          </p:cBhvr>
                                        </p:animEffect>
                                      </p:childTnLst>
                                    </p:cTn>
                                  </p:par>
                                </p:childTnLst>
                              </p:cTn>
                            </p:par>
                            <p:par>
                              <p:cTn id="43" fill="hold">
                                <p:stCondLst>
                                  <p:cond delay="2400"/>
                                </p:stCondLst>
                                <p:childTnLst>
                                  <p:par>
                                    <p:cTn id="44" presetID="22" presetClass="entr" presetSubtype="1"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up)">
                                          <p:cBhvr>
                                            <p:cTn id="4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decel="10000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4" decel="100000" fill="hold" nodeType="withEffect">
                                      <p:stCondLst>
                                        <p:cond delay="20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0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4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10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3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childTnLst>
                              </p:cTn>
                            </p:par>
                            <p:par>
                              <p:cTn id="34" fill="hold">
                                <p:stCondLst>
                                  <p:cond delay="1400"/>
                                </p:stCondLst>
                                <p:childTnLst>
                                  <p:par>
                                    <p:cTn id="35" presetID="2" presetClass="entr" presetSubtype="2"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par>
                              <p:cTn id="39" fill="hold">
                                <p:stCondLst>
                                  <p:cond delay="1900"/>
                                </p:stCondLst>
                                <p:childTnLst>
                                  <p:par>
                                    <p:cTn id="40" presetID="22" presetClass="entr" presetSubtype="8"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500"/>
                                            <p:tgtEl>
                                              <p:spTgt spid="4"/>
                                            </p:tgtEl>
                                          </p:cBhvr>
                                        </p:animEffect>
                                      </p:childTnLst>
                                    </p:cTn>
                                  </p:par>
                                </p:childTnLst>
                              </p:cTn>
                            </p:par>
                            <p:par>
                              <p:cTn id="43" fill="hold">
                                <p:stCondLst>
                                  <p:cond delay="2400"/>
                                </p:stCondLst>
                                <p:childTnLst>
                                  <p:par>
                                    <p:cTn id="44" presetID="22" presetClass="entr" presetSubtype="1"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up)">
                                          <p:cBhvr>
                                            <p:cTn id="4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3"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1"/>
          <p:cNvSpPr>
            <a:spLocks noChangeArrowheads="1"/>
          </p:cNvSpPr>
          <p:nvPr/>
        </p:nvSpPr>
        <p:spPr bwMode="auto">
          <a:xfrm>
            <a:off x="2988208" y="1838729"/>
            <a:ext cx="8986321" cy="3180541"/>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65" name="文本框 64"/>
          <p:cNvSpPr txBox="1"/>
          <p:nvPr/>
        </p:nvSpPr>
        <p:spPr>
          <a:xfrm>
            <a:off x="3231565" y="2904220"/>
            <a:ext cx="5724644" cy="830997"/>
          </a:xfrm>
          <a:prstGeom prst="rect">
            <a:avLst/>
          </a:prstGeom>
          <a:noFill/>
        </p:spPr>
        <p:txBody>
          <a:bodyPr wrap="none" rtlCol="0">
            <a:spAutoFit/>
          </a:bodyPr>
          <a:lstStyle/>
          <a:p>
            <a:r>
              <a:rPr lang="zh-CN" altLang="en-US" sz="4800" dirty="0">
                <a:solidFill>
                  <a:schemeClr val="bg1"/>
                </a:solidFill>
                <a:latin typeface="Arial" panose="020B0604020202020204" pitchFamily="34" charset="0"/>
                <a:cs typeface="Arial" panose="020B0604020202020204" pitchFamily="34" charset="0"/>
              </a:rPr>
              <a:t>感谢您の下载与观看</a:t>
            </a:r>
          </a:p>
        </p:txBody>
      </p:sp>
      <p:sp>
        <p:nvSpPr>
          <p:cNvPr id="67" name="文本框 66"/>
          <p:cNvSpPr txBox="1"/>
          <p:nvPr/>
        </p:nvSpPr>
        <p:spPr>
          <a:xfrm>
            <a:off x="3260140" y="2478440"/>
            <a:ext cx="4550360" cy="523220"/>
          </a:xfrm>
          <a:prstGeom prst="rect">
            <a:avLst/>
          </a:prstGeom>
          <a:noFill/>
        </p:spPr>
        <p:txBody>
          <a:bodyPr wrap="square" rtlCol="0">
            <a:spAutoFit/>
          </a:bodyPr>
          <a:lstStyle/>
          <a:p>
            <a:pPr algn="dist"/>
            <a:r>
              <a:rPr lang="zh-CN" altLang="en-US" sz="2700" dirty="0">
                <a:solidFill>
                  <a:schemeClr val="accent1"/>
                </a:solidFill>
                <a:latin typeface="幼圆" panose="02010509060101010101" pitchFamily="49" charset="-122"/>
                <a:ea typeface="幼圆" panose="02010509060101010101" pitchFamily="49" charset="-122"/>
              </a:rPr>
              <a:t>只简约</a:t>
            </a:r>
            <a:r>
              <a:rPr lang="en-US" altLang="zh-CN" sz="1600" dirty="0">
                <a:solidFill>
                  <a:schemeClr val="accent1"/>
                </a:solidFill>
                <a:latin typeface="幼圆" panose="02010509060101010101" pitchFamily="49" charset="-122"/>
                <a:ea typeface="幼圆" panose="02010509060101010101" pitchFamily="49" charset="-122"/>
              </a:rPr>
              <a:t>·</a:t>
            </a:r>
            <a:r>
              <a:rPr lang="zh-CN" altLang="en-US" sz="2700" dirty="0">
                <a:solidFill>
                  <a:schemeClr val="accent1"/>
                </a:solidFill>
                <a:latin typeface="幼圆" panose="02010509060101010101" pitchFamily="49" charset="-122"/>
                <a:ea typeface="幼圆" panose="02010509060101010101" pitchFamily="49" charset="-122"/>
              </a:rPr>
              <a:t>不简单</a:t>
            </a:r>
          </a:p>
        </p:txBody>
      </p:sp>
      <p:grpSp>
        <p:nvGrpSpPr>
          <p:cNvPr id="6" name="组合 5">
            <a:extLst>
              <a:ext uri="{FF2B5EF4-FFF2-40B4-BE49-F238E27FC236}">
                <a16:creationId xmlns:a16="http://schemas.microsoft.com/office/drawing/2014/main" id="{EBA23715-850B-49FF-B24C-25A312189AB2}"/>
              </a:ext>
            </a:extLst>
          </p:cNvPr>
          <p:cNvGrpSpPr/>
          <p:nvPr/>
        </p:nvGrpSpPr>
        <p:grpSpPr>
          <a:xfrm>
            <a:off x="217472" y="216843"/>
            <a:ext cx="11757057" cy="6424315"/>
            <a:chOff x="217472" y="216843"/>
            <a:chExt cx="11757057" cy="6424315"/>
          </a:xfrm>
          <a:blipFill dpi="0" rotWithShape="1">
            <a:blip r:embed="rId4"/>
            <a:srcRect/>
            <a:stretch>
              <a:fillRect/>
            </a:stretch>
          </a:blipFill>
        </p:grpSpPr>
        <p:sp>
          <p:nvSpPr>
            <p:cNvPr id="30" name="Rectangle 27"/>
            <p:cNvSpPr>
              <a:spLocks noChangeArrowheads="1"/>
            </p:cNvSpPr>
            <p:nvPr/>
          </p:nvSpPr>
          <p:spPr bwMode="auto">
            <a:xfrm>
              <a:off x="10228138" y="5082504"/>
              <a:ext cx="1746391" cy="1558654"/>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Rectangle 5"/>
            <p:cNvSpPr>
              <a:spLocks noChangeArrowheads="1"/>
            </p:cNvSpPr>
            <p:nvPr/>
          </p:nvSpPr>
          <p:spPr bwMode="auto">
            <a:xfrm>
              <a:off x="2988208" y="216843"/>
              <a:ext cx="1744821" cy="1558654"/>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Rectangle 6"/>
            <p:cNvSpPr>
              <a:spLocks noChangeArrowheads="1"/>
            </p:cNvSpPr>
            <p:nvPr/>
          </p:nvSpPr>
          <p:spPr bwMode="auto">
            <a:xfrm>
              <a:off x="4799368" y="216843"/>
              <a:ext cx="1744821" cy="1558654"/>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Rectangle 7"/>
            <p:cNvSpPr>
              <a:spLocks noChangeArrowheads="1"/>
            </p:cNvSpPr>
            <p:nvPr/>
          </p:nvSpPr>
          <p:spPr bwMode="auto">
            <a:xfrm>
              <a:off x="6608958" y="216843"/>
              <a:ext cx="1744821" cy="1558654"/>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Rectangle 8"/>
            <p:cNvSpPr>
              <a:spLocks noChangeArrowheads="1"/>
            </p:cNvSpPr>
            <p:nvPr/>
          </p:nvSpPr>
          <p:spPr bwMode="auto">
            <a:xfrm>
              <a:off x="8418548" y="216843"/>
              <a:ext cx="1744821" cy="1558654"/>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Rectangle 9"/>
            <p:cNvSpPr>
              <a:spLocks noChangeArrowheads="1"/>
            </p:cNvSpPr>
            <p:nvPr/>
          </p:nvSpPr>
          <p:spPr bwMode="auto">
            <a:xfrm>
              <a:off x="10228138" y="216843"/>
              <a:ext cx="1746391" cy="1558654"/>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0"/>
            <p:cNvSpPr>
              <a:spLocks noChangeArrowheads="1"/>
            </p:cNvSpPr>
            <p:nvPr/>
          </p:nvSpPr>
          <p:spPr bwMode="auto">
            <a:xfrm>
              <a:off x="217472" y="216843"/>
              <a:ext cx="2705964" cy="1558654"/>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Rectangle 16"/>
            <p:cNvSpPr>
              <a:spLocks noChangeArrowheads="1"/>
            </p:cNvSpPr>
            <p:nvPr/>
          </p:nvSpPr>
          <p:spPr bwMode="auto">
            <a:xfrm>
              <a:off x="217472" y="1838730"/>
              <a:ext cx="2705964" cy="1558654"/>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Rectangle 22"/>
            <p:cNvSpPr>
              <a:spLocks noChangeArrowheads="1"/>
            </p:cNvSpPr>
            <p:nvPr/>
          </p:nvSpPr>
          <p:spPr bwMode="auto">
            <a:xfrm>
              <a:off x="217472" y="3460617"/>
              <a:ext cx="2705964" cy="1558654"/>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Rectangle 23"/>
            <p:cNvSpPr>
              <a:spLocks noChangeArrowheads="1"/>
            </p:cNvSpPr>
            <p:nvPr/>
          </p:nvSpPr>
          <p:spPr bwMode="auto">
            <a:xfrm>
              <a:off x="2988208" y="5082504"/>
              <a:ext cx="1746391" cy="1558654"/>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Rectangle 24"/>
            <p:cNvSpPr>
              <a:spLocks noChangeArrowheads="1"/>
            </p:cNvSpPr>
            <p:nvPr/>
          </p:nvSpPr>
          <p:spPr bwMode="auto">
            <a:xfrm>
              <a:off x="4799368" y="5082504"/>
              <a:ext cx="1744821" cy="1558654"/>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25"/>
            <p:cNvSpPr>
              <a:spLocks noChangeArrowheads="1"/>
            </p:cNvSpPr>
            <p:nvPr/>
          </p:nvSpPr>
          <p:spPr bwMode="auto">
            <a:xfrm>
              <a:off x="6608958" y="5082504"/>
              <a:ext cx="1744821" cy="1558654"/>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Rectangle 26"/>
            <p:cNvSpPr>
              <a:spLocks noChangeArrowheads="1"/>
            </p:cNvSpPr>
            <p:nvPr/>
          </p:nvSpPr>
          <p:spPr bwMode="auto">
            <a:xfrm>
              <a:off x="8418548" y="5082504"/>
              <a:ext cx="1744821" cy="1558654"/>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28"/>
            <p:cNvSpPr>
              <a:spLocks noChangeArrowheads="1"/>
            </p:cNvSpPr>
            <p:nvPr/>
          </p:nvSpPr>
          <p:spPr bwMode="auto">
            <a:xfrm>
              <a:off x="217472" y="5082504"/>
              <a:ext cx="2705964" cy="1558654"/>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文本框 4"/>
          <p:cNvSpPr txBox="1"/>
          <p:nvPr/>
        </p:nvSpPr>
        <p:spPr>
          <a:xfrm>
            <a:off x="3260140" y="3903586"/>
            <a:ext cx="4942379" cy="307777"/>
          </a:xfrm>
          <a:prstGeom prst="rect">
            <a:avLst/>
          </a:prstGeom>
          <a:noFill/>
        </p:spPr>
        <p:txBody>
          <a:bodyPr wrap="none" rtlCol="0">
            <a:spAutoFit/>
          </a:bodyPr>
          <a:lstStyle/>
          <a:p>
            <a:r>
              <a:rPr lang="en-US" altLang="zh-CN" sz="1400" dirty="0">
                <a:solidFill>
                  <a:schemeClr val="bg1"/>
                </a:solidFill>
                <a:latin typeface="幼圆" panose="02010509060101010101" pitchFamily="49" charset="-122"/>
                <a:ea typeface="幼圆" panose="02010509060101010101" pitchFamily="49" charset="-122"/>
              </a:rPr>
              <a:t>Contracted Nordic amorous feelings of interior design</a:t>
            </a:r>
            <a:endParaRPr lang="zh-CN" altLang="en-US" sz="1400" dirty="0">
              <a:solidFill>
                <a:schemeClr val="bg1"/>
              </a:solidFill>
              <a:latin typeface="幼圆" panose="02010509060101010101" pitchFamily="49" charset="-122"/>
              <a:ea typeface="幼圆" panose="02010509060101010101" pitchFamily="49" charset="-122"/>
            </a:endParaRPr>
          </a:p>
        </p:txBody>
      </p:sp>
      <p:cxnSp>
        <p:nvCxnSpPr>
          <p:cNvPr id="16" name="PA_直接连接符 15">
            <a:extLst>
              <a:ext uri="{FF2B5EF4-FFF2-40B4-BE49-F238E27FC236}">
                <a16:creationId xmlns:a16="http://schemas.microsoft.com/office/drawing/2014/main" id="{C5206E6B-7BDD-43E6-96DE-29988326ECAE}"/>
              </a:ext>
            </a:extLst>
          </p:cNvPr>
          <p:cNvCxnSpPr/>
          <p:nvPr>
            <p:custDataLst>
              <p:tags r:id="rId1"/>
            </p:custDataLst>
          </p:nvPr>
        </p:nvCxnSpPr>
        <p:spPr>
          <a:xfrm>
            <a:off x="3359150" y="3735217"/>
            <a:ext cx="4843369"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0672796"/>
      </p:ext>
    </p:ext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par>
                                <p:cTn id="8" presetID="22" presetClass="entr" presetSubtype="8" fill="hold"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2" presetClass="entr" presetSubtype="2" decel="100000" fill="hold" grpId="0" nodeType="withEffect">
                                  <p:stCondLst>
                                    <p:cond delay="1000"/>
                                  </p:stCondLst>
                                  <p:iterate type="lt">
                                    <p:tmPct val="10000"/>
                                  </p:iterate>
                                  <p:childTnLst>
                                    <p:set>
                                      <p:cBhvr>
                                        <p:cTn id="12" dur="1" fill="hold">
                                          <p:stCondLst>
                                            <p:cond delay="0"/>
                                          </p:stCondLst>
                                        </p:cTn>
                                        <p:tgtEl>
                                          <p:spTgt spid="65"/>
                                        </p:tgtEl>
                                        <p:attrNameLst>
                                          <p:attrName>style.visibility</p:attrName>
                                        </p:attrNameLst>
                                      </p:cBhvr>
                                      <p:to>
                                        <p:strVal val="visible"/>
                                      </p:to>
                                    </p:set>
                                    <p:anim calcmode="lin" valueType="num">
                                      <p:cBhvr additive="base">
                                        <p:cTn id="13" dur="500" fill="hold"/>
                                        <p:tgtEl>
                                          <p:spTgt spid="65"/>
                                        </p:tgtEl>
                                        <p:attrNameLst>
                                          <p:attrName>ppt_x</p:attrName>
                                        </p:attrNameLst>
                                      </p:cBhvr>
                                      <p:tavLst>
                                        <p:tav tm="0">
                                          <p:val>
                                            <p:strVal val="1+#ppt_w/2"/>
                                          </p:val>
                                        </p:tav>
                                        <p:tav tm="100000">
                                          <p:val>
                                            <p:strVal val="#ppt_x"/>
                                          </p:val>
                                        </p:tav>
                                      </p:tavLst>
                                    </p:anim>
                                    <p:anim calcmode="lin" valueType="num">
                                      <p:cBhvr additive="base">
                                        <p:cTn id="14" dur="500" fill="hold"/>
                                        <p:tgtEl>
                                          <p:spTgt spid="65"/>
                                        </p:tgtEl>
                                        <p:attrNameLst>
                                          <p:attrName>ppt_y</p:attrName>
                                        </p:attrNameLst>
                                      </p:cBhvr>
                                      <p:tavLst>
                                        <p:tav tm="0">
                                          <p:val>
                                            <p:strVal val="#ppt_y"/>
                                          </p:val>
                                        </p:tav>
                                        <p:tav tm="100000">
                                          <p:val>
                                            <p:strVal val="#ppt_y"/>
                                          </p:val>
                                        </p:tav>
                                      </p:tavLst>
                                    </p:anim>
                                  </p:childTnLst>
                                </p:cTn>
                              </p:par>
                            </p:childTnLst>
                          </p:cTn>
                        </p:par>
                        <p:par>
                          <p:cTn id="15" fill="hold">
                            <p:stCondLst>
                              <p:cond delay="1900"/>
                            </p:stCondLst>
                            <p:childTnLst>
                              <p:par>
                                <p:cTn id="16" presetID="50" presetClass="entr" presetSubtype="0" decel="10000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1000" fill="hold"/>
                                        <p:tgtEl>
                                          <p:spTgt spid="16"/>
                                        </p:tgtEl>
                                        <p:attrNameLst>
                                          <p:attrName>ppt_w</p:attrName>
                                        </p:attrNameLst>
                                      </p:cBhvr>
                                      <p:tavLst>
                                        <p:tav tm="0">
                                          <p:val>
                                            <p:strVal val="#ppt_w+.3"/>
                                          </p:val>
                                        </p:tav>
                                        <p:tav tm="100000">
                                          <p:val>
                                            <p:strVal val="#ppt_w"/>
                                          </p:val>
                                        </p:tav>
                                      </p:tavLst>
                                    </p:anim>
                                    <p:anim calcmode="lin" valueType="num">
                                      <p:cBhvr>
                                        <p:cTn id="19" dur="1000" fill="hold"/>
                                        <p:tgtEl>
                                          <p:spTgt spid="16"/>
                                        </p:tgtEl>
                                        <p:attrNameLst>
                                          <p:attrName>ppt_h</p:attrName>
                                        </p:attrNameLst>
                                      </p:cBhvr>
                                      <p:tavLst>
                                        <p:tav tm="0">
                                          <p:val>
                                            <p:strVal val="#ppt_h"/>
                                          </p:val>
                                        </p:tav>
                                        <p:tav tm="100000">
                                          <p:val>
                                            <p:strVal val="#ppt_h"/>
                                          </p:val>
                                        </p:tav>
                                      </p:tavLst>
                                    </p:anim>
                                    <p:animEffect transition="in" filter="fade">
                                      <p:cBhvr>
                                        <p:cTn id="20" dur="1000"/>
                                        <p:tgtEl>
                                          <p:spTgt spid="16"/>
                                        </p:tgtEl>
                                      </p:cBhvr>
                                    </p:animEffect>
                                  </p:childTnLst>
                                </p:cTn>
                              </p:par>
                            </p:childTnLst>
                          </p:cTn>
                        </p:par>
                        <p:par>
                          <p:cTn id="21" fill="hold">
                            <p:stCondLst>
                              <p:cond delay="2900"/>
                            </p:stCondLst>
                            <p:childTnLst>
                              <p:par>
                                <p:cTn id="22" presetID="12" presetClass="entr" presetSubtype="4" fill="hold" grpId="0" nodeType="afterEffect">
                                  <p:stCondLst>
                                    <p:cond delay="0"/>
                                  </p:stCondLst>
                                  <p:childTnLst>
                                    <p:set>
                                      <p:cBhvr>
                                        <p:cTn id="23" dur="1" fill="hold">
                                          <p:stCondLst>
                                            <p:cond delay="0"/>
                                          </p:stCondLst>
                                        </p:cTn>
                                        <p:tgtEl>
                                          <p:spTgt spid="67"/>
                                        </p:tgtEl>
                                        <p:attrNameLst>
                                          <p:attrName>style.visibility</p:attrName>
                                        </p:attrNameLst>
                                      </p:cBhvr>
                                      <p:to>
                                        <p:strVal val="visible"/>
                                      </p:to>
                                    </p:set>
                                    <p:anim calcmode="lin" valueType="num">
                                      <p:cBhvr additive="base">
                                        <p:cTn id="24" dur="500"/>
                                        <p:tgtEl>
                                          <p:spTgt spid="67"/>
                                        </p:tgtEl>
                                        <p:attrNameLst>
                                          <p:attrName>ppt_y</p:attrName>
                                        </p:attrNameLst>
                                      </p:cBhvr>
                                      <p:tavLst>
                                        <p:tav tm="0">
                                          <p:val>
                                            <p:strVal val="#ppt_y+#ppt_h*1.125000"/>
                                          </p:val>
                                        </p:tav>
                                        <p:tav tm="100000">
                                          <p:val>
                                            <p:strVal val="#ppt_y"/>
                                          </p:val>
                                        </p:tav>
                                      </p:tavLst>
                                    </p:anim>
                                    <p:animEffect transition="in" filter="wipe(up)">
                                      <p:cBhvr>
                                        <p:cTn id="25" dur="500"/>
                                        <p:tgtEl>
                                          <p:spTgt spid="67"/>
                                        </p:tgtEl>
                                      </p:cBhvr>
                                    </p:animEffect>
                                  </p:childTnLst>
                                </p:cTn>
                              </p:par>
                            </p:childTnLst>
                          </p:cTn>
                        </p:par>
                        <p:par>
                          <p:cTn id="26" fill="hold">
                            <p:stCondLst>
                              <p:cond delay="3400"/>
                            </p:stCondLst>
                            <p:childTnLst>
                              <p:par>
                                <p:cTn id="27" presetID="41" presetClass="entr" presetSubtype="0" fill="hold" grpId="0" nodeType="afterEffect">
                                  <p:stCondLst>
                                    <p:cond delay="0"/>
                                  </p:stCondLst>
                                  <p:iterate type="lt">
                                    <p:tmPct val="1739"/>
                                  </p:iterate>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5"/>
                                        </p:tgtEl>
                                        <p:attrNameLst>
                                          <p:attrName>ppt_y</p:attrName>
                                        </p:attrNameLst>
                                      </p:cBhvr>
                                      <p:tavLst>
                                        <p:tav tm="0">
                                          <p:val>
                                            <p:strVal val="#ppt_y"/>
                                          </p:val>
                                        </p:tav>
                                        <p:tav tm="100000">
                                          <p:val>
                                            <p:strVal val="#ppt_y"/>
                                          </p:val>
                                        </p:tav>
                                      </p:tavLst>
                                    </p:anim>
                                    <p:anim calcmode="lin" valueType="num">
                                      <p:cBhvr>
                                        <p:cTn id="3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5" grpId="0"/>
      <p:bldP spid="67"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386992" y="446012"/>
            <a:ext cx="5418016" cy="496161"/>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Click here to add a title</a:t>
            </a:r>
          </a:p>
        </p:txBody>
      </p:sp>
      <p:grpSp>
        <p:nvGrpSpPr>
          <p:cNvPr id="40" name="组合 39"/>
          <p:cNvGrpSpPr/>
          <p:nvPr/>
        </p:nvGrpSpPr>
        <p:grpSpPr>
          <a:xfrm>
            <a:off x="340633" y="1665288"/>
            <a:ext cx="6591979" cy="3811134"/>
            <a:chOff x="366033" y="1436688"/>
            <a:chExt cx="6591979" cy="3811134"/>
          </a:xfrm>
        </p:grpSpPr>
        <p:grpSp>
          <p:nvGrpSpPr>
            <p:cNvPr id="27" name="组合 26"/>
            <p:cNvGrpSpPr/>
            <p:nvPr/>
          </p:nvGrpSpPr>
          <p:grpSpPr>
            <a:xfrm>
              <a:off x="366033" y="1436688"/>
              <a:ext cx="290512" cy="290512"/>
              <a:chOff x="4353833" y="2300288"/>
              <a:chExt cx="546780" cy="546780"/>
            </a:xfrm>
          </p:grpSpPr>
          <p:cxnSp>
            <p:nvCxnSpPr>
              <p:cNvPr id="25" name="直接连接符 24"/>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flipH="1">
              <a:off x="6667500" y="1436688"/>
              <a:ext cx="290512" cy="290512"/>
              <a:chOff x="4353833" y="2300288"/>
              <a:chExt cx="546780" cy="546780"/>
            </a:xfrm>
          </p:grpSpPr>
          <p:cxnSp>
            <p:nvCxnSpPr>
              <p:cNvPr id="30" name="直接连接符 29"/>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flipV="1">
              <a:off x="366033" y="4957310"/>
              <a:ext cx="290512" cy="290512"/>
              <a:chOff x="4353833" y="2300288"/>
              <a:chExt cx="546780" cy="546780"/>
            </a:xfrm>
          </p:grpSpPr>
          <p:cxnSp>
            <p:nvCxnSpPr>
              <p:cNvPr id="33" name="直接连接符 32"/>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flipH="1" flipV="1">
              <a:off x="6667500" y="4957310"/>
              <a:ext cx="290512" cy="290512"/>
              <a:chOff x="4353833" y="2300288"/>
              <a:chExt cx="546780" cy="546780"/>
            </a:xfrm>
          </p:grpSpPr>
          <p:cxnSp>
            <p:nvCxnSpPr>
              <p:cNvPr id="36" name="直接连接符 35"/>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pic>
        <p:nvPicPr>
          <p:cNvPr id="41" name="图片 4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523" y="1805948"/>
            <a:ext cx="6354917" cy="3529815"/>
          </a:xfrm>
          <a:prstGeom prst="rect">
            <a:avLst/>
          </a:prstGeom>
        </p:spPr>
      </p:pic>
      <p:sp>
        <p:nvSpPr>
          <p:cNvPr id="42" name="文本框 41"/>
          <p:cNvSpPr txBox="1"/>
          <p:nvPr/>
        </p:nvSpPr>
        <p:spPr>
          <a:xfrm>
            <a:off x="7310207" y="3214666"/>
            <a:ext cx="2737288" cy="593752"/>
          </a:xfrm>
          <a:prstGeom prst="rect">
            <a:avLst/>
          </a:prstGeom>
          <a:noFill/>
        </p:spPr>
        <p:txBody>
          <a:bodyPr wrap="none" rtlCol="0">
            <a:spAutoFit/>
          </a:bodyPr>
          <a:lstStyle/>
          <a:p>
            <a:pPr>
              <a:lnSpc>
                <a:spcPct val="85000"/>
              </a:lnSpc>
            </a:pPr>
            <a:r>
              <a:rPr lang="en-US" altLang="zh-CN" sz="3800" dirty="0">
                <a:solidFill>
                  <a:schemeClr val="accent1"/>
                </a:solidFill>
                <a:latin typeface="Chaparral Pro" panose="02060503040505020203" pitchFamily="18" charset="0"/>
              </a:rPr>
              <a:t>The first part</a:t>
            </a:r>
          </a:p>
        </p:txBody>
      </p:sp>
      <p:sp>
        <p:nvSpPr>
          <p:cNvPr id="43" name="文本框 42"/>
          <p:cNvSpPr txBox="1"/>
          <p:nvPr/>
        </p:nvSpPr>
        <p:spPr>
          <a:xfrm>
            <a:off x="7310207" y="3784081"/>
            <a:ext cx="4679499" cy="1569660"/>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pPr algn="l"/>
            <a:r>
              <a:rPr lang="en-US" altLang="zh-CN" dirty="0"/>
              <a:t>Some people insist that only today and tomorrow matter. But how much poorer we would be if we really lived by that rule! So much of what we do today is frivolous and futile and soon forgotten. So much of what we hope to do tomorrow never happens.</a:t>
            </a:r>
            <a:endParaRPr lang="zh-CN" altLang="en-US" dirty="0"/>
          </a:p>
        </p:txBody>
      </p:sp>
      <p:sp>
        <p:nvSpPr>
          <p:cNvPr id="58" name="KSO_Shape"/>
          <p:cNvSpPr>
            <a:spLocks/>
          </p:cNvSpPr>
          <p:nvPr/>
        </p:nvSpPr>
        <p:spPr bwMode="auto">
          <a:xfrm rot="10800000">
            <a:off x="7392265" y="2599466"/>
            <a:ext cx="436484" cy="436484"/>
          </a:xfrm>
          <a:custGeom>
            <a:avLst/>
            <a:gdLst>
              <a:gd name="T0" fmla="*/ 253 w 452"/>
              <a:gd name="T1" fmla="*/ 2 h 452"/>
              <a:gd name="T2" fmla="*/ 295 w 452"/>
              <a:gd name="T3" fmla="*/ 10 h 452"/>
              <a:gd name="T4" fmla="*/ 335 w 452"/>
              <a:gd name="T5" fmla="*/ 27 h 452"/>
              <a:gd name="T6" fmla="*/ 370 w 452"/>
              <a:gd name="T7" fmla="*/ 50 h 452"/>
              <a:gd name="T8" fmla="*/ 402 w 452"/>
              <a:gd name="T9" fmla="*/ 82 h 452"/>
              <a:gd name="T10" fmla="*/ 427 w 452"/>
              <a:gd name="T11" fmla="*/ 119 h 452"/>
              <a:gd name="T12" fmla="*/ 442 w 452"/>
              <a:gd name="T13" fmla="*/ 159 h 452"/>
              <a:gd name="T14" fmla="*/ 452 w 452"/>
              <a:gd name="T15" fmla="*/ 203 h 452"/>
              <a:gd name="T16" fmla="*/ 450 w 452"/>
              <a:gd name="T17" fmla="*/ 249 h 452"/>
              <a:gd name="T18" fmla="*/ 442 w 452"/>
              <a:gd name="T19" fmla="*/ 291 h 452"/>
              <a:gd name="T20" fmla="*/ 427 w 452"/>
              <a:gd name="T21" fmla="*/ 331 h 452"/>
              <a:gd name="T22" fmla="*/ 402 w 452"/>
              <a:gd name="T23" fmla="*/ 368 h 452"/>
              <a:gd name="T24" fmla="*/ 370 w 452"/>
              <a:gd name="T25" fmla="*/ 400 h 452"/>
              <a:gd name="T26" fmla="*/ 333 w 452"/>
              <a:gd name="T27" fmla="*/ 425 h 452"/>
              <a:gd name="T28" fmla="*/ 293 w 452"/>
              <a:gd name="T29" fmla="*/ 442 h 452"/>
              <a:gd name="T30" fmla="*/ 249 w 452"/>
              <a:gd name="T31" fmla="*/ 450 h 452"/>
              <a:gd name="T32" fmla="*/ 203 w 452"/>
              <a:gd name="T33" fmla="*/ 450 h 452"/>
              <a:gd name="T34" fmla="*/ 159 w 452"/>
              <a:gd name="T35" fmla="*/ 442 h 452"/>
              <a:gd name="T36" fmla="*/ 119 w 452"/>
              <a:gd name="T37" fmla="*/ 425 h 452"/>
              <a:gd name="T38" fmla="*/ 82 w 452"/>
              <a:gd name="T39" fmla="*/ 400 h 452"/>
              <a:gd name="T40" fmla="*/ 50 w 452"/>
              <a:gd name="T41" fmla="*/ 368 h 452"/>
              <a:gd name="T42" fmla="*/ 25 w 452"/>
              <a:gd name="T43" fmla="*/ 331 h 452"/>
              <a:gd name="T44" fmla="*/ 10 w 452"/>
              <a:gd name="T45" fmla="*/ 291 h 452"/>
              <a:gd name="T46" fmla="*/ 0 w 452"/>
              <a:gd name="T47" fmla="*/ 249 h 452"/>
              <a:gd name="T48" fmla="*/ 44 w 452"/>
              <a:gd name="T49" fmla="*/ 226 h 452"/>
              <a:gd name="T50" fmla="*/ 57 w 452"/>
              <a:gd name="T51" fmla="*/ 295 h 452"/>
              <a:gd name="T52" fmla="*/ 98 w 452"/>
              <a:gd name="T53" fmla="*/ 354 h 452"/>
              <a:gd name="T54" fmla="*/ 157 w 452"/>
              <a:gd name="T55" fmla="*/ 393 h 452"/>
              <a:gd name="T56" fmla="*/ 226 w 452"/>
              <a:gd name="T57" fmla="*/ 406 h 452"/>
              <a:gd name="T58" fmla="*/ 295 w 452"/>
              <a:gd name="T59" fmla="*/ 393 h 452"/>
              <a:gd name="T60" fmla="*/ 354 w 452"/>
              <a:gd name="T61" fmla="*/ 354 h 452"/>
              <a:gd name="T62" fmla="*/ 395 w 452"/>
              <a:gd name="T63" fmla="*/ 295 h 452"/>
              <a:gd name="T64" fmla="*/ 406 w 452"/>
              <a:gd name="T65" fmla="*/ 226 h 452"/>
              <a:gd name="T66" fmla="*/ 395 w 452"/>
              <a:gd name="T67" fmla="*/ 157 h 452"/>
              <a:gd name="T68" fmla="*/ 354 w 452"/>
              <a:gd name="T69" fmla="*/ 98 h 452"/>
              <a:gd name="T70" fmla="*/ 297 w 452"/>
              <a:gd name="T71" fmla="*/ 59 h 452"/>
              <a:gd name="T72" fmla="*/ 230 w 452"/>
              <a:gd name="T73" fmla="*/ 46 h 452"/>
              <a:gd name="T74" fmla="*/ 230 w 452"/>
              <a:gd name="T75" fmla="*/ 0 h 452"/>
              <a:gd name="T76" fmla="*/ 159 w 452"/>
              <a:gd name="T77" fmla="*/ 0 h 452"/>
              <a:gd name="T78" fmla="*/ 241 w 452"/>
              <a:gd name="T79" fmla="*/ 211 h 452"/>
              <a:gd name="T80" fmla="*/ 63 w 452"/>
              <a:gd name="T81" fmla="*/ 96 h 452"/>
              <a:gd name="T82" fmla="*/ 0 w 452"/>
              <a:gd name="T8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2" h="452">
                <a:moveTo>
                  <a:pt x="230" y="0"/>
                </a:moveTo>
                <a:lnTo>
                  <a:pt x="253" y="2"/>
                </a:lnTo>
                <a:lnTo>
                  <a:pt x="274" y="4"/>
                </a:lnTo>
                <a:lnTo>
                  <a:pt x="295" y="10"/>
                </a:lnTo>
                <a:lnTo>
                  <a:pt x="314" y="17"/>
                </a:lnTo>
                <a:lnTo>
                  <a:pt x="335" y="27"/>
                </a:lnTo>
                <a:lnTo>
                  <a:pt x="352" y="36"/>
                </a:lnTo>
                <a:lnTo>
                  <a:pt x="370" y="50"/>
                </a:lnTo>
                <a:lnTo>
                  <a:pt x="387" y="67"/>
                </a:lnTo>
                <a:lnTo>
                  <a:pt x="402" y="82"/>
                </a:lnTo>
                <a:lnTo>
                  <a:pt x="416" y="102"/>
                </a:lnTo>
                <a:lnTo>
                  <a:pt x="427" y="119"/>
                </a:lnTo>
                <a:lnTo>
                  <a:pt x="437" y="140"/>
                </a:lnTo>
                <a:lnTo>
                  <a:pt x="442" y="159"/>
                </a:lnTo>
                <a:lnTo>
                  <a:pt x="448" y="180"/>
                </a:lnTo>
                <a:lnTo>
                  <a:pt x="452" y="203"/>
                </a:lnTo>
                <a:lnTo>
                  <a:pt x="452" y="226"/>
                </a:lnTo>
                <a:lnTo>
                  <a:pt x="450" y="249"/>
                </a:lnTo>
                <a:lnTo>
                  <a:pt x="448" y="270"/>
                </a:lnTo>
                <a:lnTo>
                  <a:pt x="442" y="291"/>
                </a:lnTo>
                <a:lnTo>
                  <a:pt x="435" y="312"/>
                </a:lnTo>
                <a:lnTo>
                  <a:pt x="427" y="331"/>
                </a:lnTo>
                <a:lnTo>
                  <a:pt x="416" y="350"/>
                </a:lnTo>
                <a:lnTo>
                  <a:pt x="402" y="368"/>
                </a:lnTo>
                <a:lnTo>
                  <a:pt x="385" y="385"/>
                </a:lnTo>
                <a:lnTo>
                  <a:pt x="370" y="400"/>
                </a:lnTo>
                <a:lnTo>
                  <a:pt x="350" y="414"/>
                </a:lnTo>
                <a:lnTo>
                  <a:pt x="333" y="425"/>
                </a:lnTo>
                <a:lnTo>
                  <a:pt x="312" y="435"/>
                </a:lnTo>
                <a:lnTo>
                  <a:pt x="293" y="442"/>
                </a:lnTo>
                <a:lnTo>
                  <a:pt x="272" y="448"/>
                </a:lnTo>
                <a:lnTo>
                  <a:pt x="249" y="450"/>
                </a:lnTo>
                <a:lnTo>
                  <a:pt x="226" y="452"/>
                </a:lnTo>
                <a:lnTo>
                  <a:pt x="203" y="450"/>
                </a:lnTo>
                <a:lnTo>
                  <a:pt x="180" y="448"/>
                </a:lnTo>
                <a:lnTo>
                  <a:pt x="159" y="442"/>
                </a:lnTo>
                <a:lnTo>
                  <a:pt x="140" y="435"/>
                </a:lnTo>
                <a:lnTo>
                  <a:pt x="119" y="425"/>
                </a:lnTo>
                <a:lnTo>
                  <a:pt x="102" y="414"/>
                </a:lnTo>
                <a:lnTo>
                  <a:pt x="82" y="400"/>
                </a:lnTo>
                <a:lnTo>
                  <a:pt x="65" y="385"/>
                </a:lnTo>
                <a:lnTo>
                  <a:pt x="50" y="368"/>
                </a:lnTo>
                <a:lnTo>
                  <a:pt x="36" y="350"/>
                </a:lnTo>
                <a:lnTo>
                  <a:pt x="25" y="331"/>
                </a:lnTo>
                <a:lnTo>
                  <a:pt x="15" y="312"/>
                </a:lnTo>
                <a:lnTo>
                  <a:pt x="10" y="291"/>
                </a:lnTo>
                <a:lnTo>
                  <a:pt x="4" y="270"/>
                </a:lnTo>
                <a:lnTo>
                  <a:pt x="0" y="249"/>
                </a:lnTo>
                <a:lnTo>
                  <a:pt x="0" y="226"/>
                </a:lnTo>
                <a:lnTo>
                  <a:pt x="44" y="226"/>
                </a:lnTo>
                <a:lnTo>
                  <a:pt x="48" y="262"/>
                </a:lnTo>
                <a:lnTo>
                  <a:pt x="57" y="295"/>
                </a:lnTo>
                <a:lnTo>
                  <a:pt x="75" y="326"/>
                </a:lnTo>
                <a:lnTo>
                  <a:pt x="98" y="354"/>
                </a:lnTo>
                <a:lnTo>
                  <a:pt x="126" y="377"/>
                </a:lnTo>
                <a:lnTo>
                  <a:pt x="157" y="393"/>
                </a:lnTo>
                <a:lnTo>
                  <a:pt x="190" y="404"/>
                </a:lnTo>
                <a:lnTo>
                  <a:pt x="226" y="406"/>
                </a:lnTo>
                <a:lnTo>
                  <a:pt x="262" y="404"/>
                </a:lnTo>
                <a:lnTo>
                  <a:pt x="295" y="393"/>
                </a:lnTo>
                <a:lnTo>
                  <a:pt x="326" y="377"/>
                </a:lnTo>
                <a:lnTo>
                  <a:pt x="354" y="354"/>
                </a:lnTo>
                <a:lnTo>
                  <a:pt x="377" y="326"/>
                </a:lnTo>
                <a:lnTo>
                  <a:pt x="395" y="295"/>
                </a:lnTo>
                <a:lnTo>
                  <a:pt x="404" y="262"/>
                </a:lnTo>
                <a:lnTo>
                  <a:pt x="406" y="226"/>
                </a:lnTo>
                <a:lnTo>
                  <a:pt x="404" y="190"/>
                </a:lnTo>
                <a:lnTo>
                  <a:pt x="395" y="157"/>
                </a:lnTo>
                <a:lnTo>
                  <a:pt x="377" y="126"/>
                </a:lnTo>
                <a:lnTo>
                  <a:pt x="354" y="98"/>
                </a:lnTo>
                <a:lnTo>
                  <a:pt x="328" y="75"/>
                </a:lnTo>
                <a:lnTo>
                  <a:pt x="297" y="59"/>
                </a:lnTo>
                <a:lnTo>
                  <a:pt x="264" y="48"/>
                </a:lnTo>
                <a:lnTo>
                  <a:pt x="230" y="46"/>
                </a:lnTo>
                <a:lnTo>
                  <a:pt x="230" y="0"/>
                </a:lnTo>
                <a:lnTo>
                  <a:pt x="230" y="0"/>
                </a:lnTo>
                <a:close/>
                <a:moveTo>
                  <a:pt x="0" y="0"/>
                </a:moveTo>
                <a:lnTo>
                  <a:pt x="159" y="0"/>
                </a:lnTo>
                <a:lnTo>
                  <a:pt x="96" y="63"/>
                </a:lnTo>
                <a:lnTo>
                  <a:pt x="241" y="211"/>
                </a:lnTo>
                <a:lnTo>
                  <a:pt x="211" y="241"/>
                </a:lnTo>
                <a:lnTo>
                  <a:pt x="63" y="96"/>
                </a:lnTo>
                <a:lnTo>
                  <a:pt x="0" y="159"/>
                </a:lnTo>
                <a:lnTo>
                  <a:pt x="0" y="0"/>
                </a:lnTo>
                <a:lnTo>
                  <a:pt x="0" y="0"/>
                </a:lnTo>
                <a:close/>
              </a:path>
            </a:pathLst>
          </a:custGeom>
          <a:solidFill>
            <a:schemeClr val="tx1">
              <a:lumMod val="75000"/>
              <a:lumOff val="25000"/>
            </a:schemeClr>
          </a:solidFill>
          <a:ln>
            <a:noFill/>
          </a:ln>
        </p:spPr>
        <p:txBody>
          <a:bodyPr lIns="68580" tIns="34290" rIns="68580" bIns="34290"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5" name="矩形 14">
            <a:extLst>
              <a:ext uri="{FF2B5EF4-FFF2-40B4-BE49-F238E27FC236}">
                <a16:creationId xmlns:a16="http://schemas.microsoft.com/office/drawing/2014/main" id="{0A2E1DB4-02F7-4D71-8A77-7639889216DB}"/>
              </a:ext>
            </a:extLst>
          </p:cNvPr>
          <p:cNvSpPr/>
          <p:nvPr/>
        </p:nvSpPr>
        <p:spPr>
          <a:xfrm>
            <a:off x="0" y="633120"/>
            <a:ext cx="3771900" cy="9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a:extLst>
              <a:ext uri="{FF2B5EF4-FFF2-40B4-BE49-F238E27FC236}">
                <a16:creationId xmlns:a16="http://schemas.microsoft.com/office/drawing/2014/main" id="{5D923751-0B2D-4EC7-820F-570EE7BCB5B2}"/>
              </a:ext>
            </a:extLst>
          </p:cNvPr>
          <p:cNvSpPr/>
          <p:nvPr/>
        </p:nvSpPr>
        <p:spPr>
          <a:xfrm>
            <a:off x="8420100" y="6155787"/>
            <a:ext cx="3771900" cy="9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93128044"/>
      </p:ext>
    </p:extLst>
  </p:cSld>
  <p:clrMapOvr>
    <a:masterClrMapping/>
  </p:clrMapOvr>
  <p:transition spd="med" advTm="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500" fill="hold"/>
                                            <p:tgtEl>
                                              <p:spTgt spid="77"/>
                                            </p:tgtEl>
                                            <p:attrNameLst>
                                              <p:attrName>ppt_x</p:attrName>
                                            </p:attrNameLst>
                                          </p:cBhvr>
                                          <p:tavLst>
                                            <p:tav tm="0">
                                              <p:val>
                                                <p:strVal val="1+#ppt_w/2"/>
                                              </p:val>
                                            </p:tav>
                                            <p:tav tm="100000">
                                              <p:val>
                                                <p:strVal val="#ppt_x"/>
                                              </p:val>
                                            </p:tav>
                                          </p:tavLst>
                                        </p:anim>
                                        <p:anim calcmode="lin" valueType="num">
                                          <p:cBhvr additive="base">
                                            <p:cTn id="12" dur="500" fill="hold"/>
                                            <p:tgtEl>
                                              <p:spTgt spid="7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0" presetClass="entr" presetSubtype="0" decel="100000"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750" fill="hold"/>
                                            <p:tgtEl>
                                              <p:spTgt spid="40"/>
                                            </p:tgtEl>
                                            <p:attrNameLst>
                                              <p:attrName>ppt_w</p:attrName>
                                            </p:attrNameLst>
                                          </p:cBhvr>
                                          <p:tavLst>
                                            <p:tav tm="0">
                                              <p:val>
                                                <p:strVal val="#ppt_w+.3"/>
                                              </p:val>
                                            </p:tav>
                                            <p:tav tm="100000">
                                              <p:val>
                                                <p:strVal val="#ppt_w"/>
                                              </p:val>
                                            </p:tav>
                                          </p:tavLst>
                                        </p:anim>
                                        <p:anim calcmode="lin" valueType="num">
                                          <p:cBhvr>
                                            <p:cTn id="22" dur="750" fill="hold"/>
                                            <p:tgtEl>
                                              <p:spTgt spid="40"/>
                                            </p:tgtEl>
                                            <p:attrNameLst>
                                              <p:attrName>ppt_h</p:attrName>
                                            </p:attrNameLst>
                                          </p:cBhvr>
                                          <p:tavLst>
                                            <p:tav tm="0">
                                              <p:val>
                                                <p:strVal val="#ppt_h"/>
                                              </p:val>
                                            </p:tav>
                                            <p:tav tm="100000">
                                              <p:val>
                                                <p:strVal val="#ppt_h"/>
                                              </p:val>
                                            </p:tav>
                                          </p:tavLst>
                                        </p:anim>
                                        <p:animEffect transition="in" filter="fade">
                                          <p:cBhvr>
                                            <p:cTn id="23" dur="750"/>
                                            <p:tgtEl>
                                              <p:spTgt spid="40"/>
                                            </p:tgtEl>
                                          </p:cBhvr>
                                        </p:animEffect>
                                      </p:childTnLst>
                                    </p:cTn>
                                  </p:par>
                                  <p:par>
                                    <p:cTn id="24" presetID="2" presetClass="entr" presetSubtype="8" accel="42000" fill="hold" nodeType="withEffect" p14:presetBounceEnd="40000">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14:bounceEnd="40000">
                                          <p:cBhvr additive="base">
                                            <p:cTn id="26" dur="5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27" dur="500" fill="hold"/>
                                            <p:tgtEl>
                                              <p:spTgt spid="41"/>
                                            </p:tgtEl>
                                            <p:attrNameLst>
                                              <p:attrName>ppt_y</p:attrName>
                                            </p:attrNameLst>
                                          </p:cBhvr>
                                          <p:tavLst>
                                            <p:tav tm="0">
                                              <p:val>
                                                <p:strVal val="#ppt_y"/>
                                              </p:val>
                                            </p:tav>
                                            <p:tav tm="100000">
                                              <p:val>
                                                <p:strVal val="#ppt_y"/>
                                              </p:val>
                                            </p:tav>
                                          </p:tavLst>
                                        </p:anim>
                                      </p:childTnLst>
                                    </p:cTn>
                                  </p:par>
                                  <p:par>
                                    <p:cTn id="28" presetID="49" presetClass="entr" presetSubtype="0" decel="100000" fill="hold" grpId="1" nodeType="with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500" fill="hold"/>
                                            <p:tgtEl>
                                              <p:spTgt spid="58"/>
                                            </p:tgtEl>
                                            <p:attrNameLst>
                                              <p:attrName>ppt_w</p:attrName>
                                            </p:attrNameLst>
                                          </p:cBhvr>
                                          <p:tavLst>
                                            <p:tav tm="0">
                                              <p:val>
                                                <p:fltVal val="0"/>
                                              </p:val>
                                            </p:tav>
                                            <p:tav tm="100000">
                                              <p:val>
                                                <p:strVal val="#ppt_w"/>
                                              </p:val>
                                            </p:tav>
                                          </p:tavLst>
                                        </p:anim>
                                        <p:anim calcmode="lin" valueType="num">
                                          <p:cBhvr>
                                            <p:cTn id="31" dur="500" fill="hold"/>
                                            <p:tgtEl>
                                              <p:spTgt spid="58"/>
                                            </p:tgtEl>
                                            <p:attrNameLst>
                                              <p:attrName>ppt_h</p:attrName>
                                            </p:attrNameLst>
                                          </p:cBhvr>
                                          <p:tavLst>
                                            <p:tav tm="0">
                                              <p:val>
                                                <p:fltVal val="0"/>
                                              </p:val>
                                            </p:tav>
                                            <p:tav tm="100000">
                                              <p:val>
                                                <p:strVal val="#ppt_h"/>
                                              </p:val>
                                            </p:tav>
                                          </p:tavLst>
                                        </p:anim>
                                        <p:anim calcmode="lin" valueType="num">
                                          <p:cBhvr>
                                            <p:cTn id="32" dur="500" fill="hold"/>
                                            <p:tgtEl>
                                              <p:spTgt spid="58"/>
                                            </p:tgtEl>
                                            <p:attrNameLst>
                                              <p:attrName>style.rotation</p:attrName>
                                            </p:attrNameLst>
                                          </p:cBhvr>
                                          <p:tavLst>
                                            <p:tav tm="0">
                                              <p:val>
                                                <p:fltVal val="360"/>
                                              </p:val>
                                            </p:tav>
                                            <p:tav tm="100000">
                                              <p:val>
                                                <p:fltVal val="0"/>
                                              </p:val>
                                            </p:tav>
                                          </p:tavLst>
                                        </p:anim>
                                        <p:animEffect transition="in" filter="fade">
                                          <p:cBhvr>
                                            <p:cTn id="33" dur="500"/>
                                            <p:tgtEl>
                                              <p:spTgt spid="58"/>
                                            </p:tgtEl>
                                          </p:cBhvr>
                                        </p:animEffect>
                                      </p:childTnLst>
                                    </p:cTn>
                                  </p:par>
                                </p:childTnLst>
                              </p:cTn>
                            </p:par>
                            <p:par>
                              <p:cTn id="34" fill="hold">
                                <p:stCondLst>
                                  <p:cond delay="1750"/>
                                </p:stCondLst>
                                <p:childTnLst>
                                  <p:par>
                                    <p:cTn id="35" presetID="2" presetClass="entr" presetSubtype="2" accel="40000" fill="hold" grpId="0" nodeType="afterEffect" p14:presetBounceEnd="36000">
                                      <p:stCondLst>
                                        <p:cond delay="0"/>
                                      </p:stCondLst>
                                      <p:childTnLst>
                                        <p:set>
                                          <p:cBhvr>
                                            <p:cTn id="36" dur="1" fill="hold">
                                              <p:stCondLst>
                                                <p:cond delay="0"/>
                                              </p:stCondLst>
                                            </p:cTn>
                                            <p:tgtEl>
                                              <p:spTgt spid="42">
                                                <p:txEl>
                                                  <p:pRg st="0" end="0"/>
                                                </p:txEl>
                                              </p:spTgt>
                                            </p:tgtEl>
                                            <p:attrNameLst>
                                              <p:attrName>style.visibility</p:attrName>
                                            </p:attrNameLst>
                                          </p:cBhvr>
                                          <p:to>
                                            <p:strVal val="visible"/>
                                          </p:to>
                                        </p:set>
                                        <p:anim calcmode="lin" valueType="num" p14:bounceEnd="36000">
                                          <p:cBhvr additive="base">
                                            <p:cTn id="37" dur="500" fill="hold"/>
                                            <p:tgtEl>
                                              <p:spTgt spid="42">
                                                <p:txEl>
                                                  <p:pRg st="0" end="0"/>
                                                </p:txEl>
                                              </p:spTgt>
                                            </p:tgtEl>
                                            <p:attrNameLst>
                                              <p:attrName>ppt_x</p:attrName>
                                            </p:attrNameLst>
                                          </p:cBhvr>
                                          <p:tavLst>
                                            <p:tav tm="0">
                                              <p:val>
                                                <p:strVal val="1+#ppt_w/2"/>
                                              </p:val>
                                            </p:tav>
                                            <p:tav tm="100000">
                                              <p:val>
                                                <p:strVal val="#ppt_x"/>
                                              </p:val>
                                            </p:tav>
                                          </p:tavLst>
                                        </p:anim>
                                        <p:anim calcmode="lin" valueType="num" p14:bounceEnd="36000">
                                          <p:cBhvr additive="base">
                                            <p:cTn id="38" dur="500" fill="hold"/>
                                            <p:tgtEl>
                                              <p:spTgt spid="42">
                                                <p:txEl>
                                                  <p:pRg st="0" end="0"/>
                                                </p:txEl>
                                              </p:spTgt>
                                            </p:tgtEl>
                                            <p:attrNameLst>
                                              <p:attrName>ppt_y</p:attrName>
                                            </p:attrNameLst>
                                          </p:cBhvr>
                                          <p:tavLst>
                                            <p:tav tm="0">
                                              <p:val>
                                                <p:strVal val="#ppt_y"/>
                                              </p:val>
                                            </p:tav>
                                            <p:tav tm="100000">
                                              <p:val>
                                                <p:strVal val="#ppt_y"/>
                                              </p:val>
                                            </p:tav>
                                          </p:tavLst>
                                        </p:anim>
                                      </p:childTnLst>
                                    </p:cTn>
                                  </p:par>
                                </p:childTnLst>
                              </p:cTn>
                            </p:par>
                            <p:par>
                              <p:cTn id="39" fill="hold">
                                <p:stCondLst>
                                  <p:cond delay="2250"/>
                                </p:stCondLst>
                                <p:childTnLst>
                                  <p:par>
                                    <p:cTn id="40" presetID="22" presetClass="entr" presetSubtype="1"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up)">
                                          <p:cBhvr>
                                            <p:cTn id="4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2" grpId="0" uiExpand="1" build="p"/>
          <p:bldP spid="43" grpId="0"/>
          <p:bldP spid="58" grpId="1" animBg="1"/>
          <p:bldP spid="15" grpId="0" animBg="1"/>
          <p:bldP spid="7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500" fill="hold"/>
                                            <p:tgtEl>
                                              <p:spTgt spid="77"/>
                                            </p:tgtEl>
                                            <p:attrNameLst>
                                              <p:attrName>ppt_x</p:attrName>
                                            </p:attrNameLst>
                                          </p:cBhvr>
                                          <p:tavLst>
                                            <p:tav tm="0">
                                              <p:val>
                                                <p:strVal val="1+#ppt_w/2"/>
                                              </p:val>
                                            </p:tav>
                                            <p:tav tm="100000">
                                              <p:val>
                                                <p:strVal val="#ppt_x"/>
                                              </p:val>
                                            </p:tav>
                                          </p:tavLst>
                                        </p:anim>
                                        <p:anim calcmode="lin" valueType="num">
                                          <p:cBhvr additive="base">
                                            <p:cTn id="12" dur="500" fill="hold"/>
                                            <p:tgtEl>
                                              <p:spTgt spid="7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0" presetClass="entr" presetSubtype="0" decel="100000"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750" fill="hold"/>
                                            <p:tgtEl>
                                              <p:spTgt spid="40"/>
                                            </p:tgtEl>
                                            <p:attrNameLst>
                                              <p:attrName>ppt_w</p:attrName>
                                            </p:attrNameLst>
                                          </p:cBhvr>
                                          <p:tavLst>
                                            <p:tav tm="0">
                                              <p:val>
                                                <p:strVal val="#ppt_w+.3"/>
                                              </p:val>
                                            </p:tav>
                                            <p:tav tm="100000">
                                              <p:val>
                                                <p:strVal val="#ppt_w"/>
                                              </p:val>
                                            </p:tav>
                                          </p:tavLst>
                                        </p:anim>
                                        <p:anim calcmode="lin" valueType="num">
                                          <p:cBhvr>
                                            <p:cTn id="22" dur="750" fill="hold"/>
                                            <p:tgtEl>
                                              <p:spTgt spid="40"/>
                                            </p:tgtEl>
                                            <p:attrNameLst>
                                              <p:attrName>ppt_h</p:attrName>
                                            </p:attrNameLst>
                                          </p:cBhvr>
                                          <p:tavLst>
                                            <p:tav tm="0">
                                              <p:val>
                                                <p:strVal val="#ppt_h"/>
                                              </p:val>
                                            </p:tav>
                                            <p:tav tm="100000">
                                              <p:val>
                                                <p:strVal val="#ppt_h"/>
                                              </p:val>
                                            </p:tav>
                                          </p:tavLst>
                                        </p:anim>
                                        <p:animEffect transition="in" filter="fade">
                                          <p:cBhvr>
                                            <p:cTn id="23" dur="750"/>
                                            <p:tgtEl>
                                              <p:spTgt spid="40"/>
                                            </p:tgtEl>
                                          </p:cBhvr>
                                        </p:animEffect>
                                      </p:childTnLst>
                                    </p:cTn>
                                  </p:par>
                                  <p:par>
                                    <p:cTn id="24" presetID="2" presetClass="entr" presetSubtype="8" accel="42000" fill="hold" nodeType="with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0-#ppt_w/2"/>
                                              </p:val>
                                            </p:tav>
                                            <p:tav tm="100000">
                                              <p:val>
                                                <p:strVal val="#ppt_x"/>
                                              </p:val>
                                            </p:tav>
                                          </p:tavLst>
                                        </p:anim>
                                        <p:anim calcmode="lin" valueType="num">
                                          <p:cBhvr additive="base">
                                            <p:cTn id="27" dur="500" fill="hold"/>
                                            <p:tgtEl>
                                              <p:spTgt spid="41"/>
                                            </p:tgtEl>
                                            <p:attrNameLst>
                                              <p:attrName>ppt_y</p:attrName>
                                            </p:attrNameLst>
                                          </p:cBhvr>
                                          <p:tavLst>
                                            <p:tav tm="0">
                                              <p:val>
                                                <p:strVal val="#ppt_y"/>
                                              </p:val>
                                            </p:tav>
                                            <p:tav tm="100000">
                                              <p:val>
                                                <p:strVal val="#ppt_y"/>
                                              </p:val>
                                            </p:tav>
                                          </p:tavLst>
                                        </p:anim>
                                      </p:childTnLst>
                                    </p:cTn>
                                  </p:par>
                                  <p:par>
                                    <p:cTn id="28" presetID="49" presetClass="entr" presetSubtype="0" decel="100000" fill="hold" grpId="1" nodeType="with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500" fill="hold"/>
                                            <p:tgtEl>
                                              <p:spTgt spid="58"/>
                                            </p:tgtEl>
                                            <p:attrNameLst>
                                              <p:attrName>ppt_w</p:attrName>
                                            </p:attrNameLst>
                                          </p:cBhvr>
                                          <p:tavLst>
                                            <p:tav tm="0">
                                              <p:val>
                                                <p:fltVal val="0"/>
                                              </p:val>
                                            </p:tav>
                                            <p:tav tm="100000">
                                              <p:val>
                                                <p:strVal val="#ppt_w"/>
                                              </p:val>
                                            </p:tav>
                                          </p:tavLst>
                                        </p:anim>
                                        <p:anim calcmode="lin" valueType="num">
                                          <p:cBhvr>
                                            <p:cTn id="31" dur="500" fill="hold"/>
                                            <p:tgtEl>
                                              <p:spTgt spid="58"/>
                                            </p:tgtEl>
                                            <p:attrNameLst>
                                              <p:attrName>ppt_h</p:attrName>
                                            </p:attrNameLst>
                                          </p:cBhvr>
                                          <p:tavLst>
                                            <p:tav tm="0">
                                              <p:val>
                                                <p:fltVal val="0"/>
                                              </p:val>
                                            </p:tav>
                                            <p:tav tm="100000">
                                              <p:val>
                                                <p:strVal val="#ppt_h"/>
                                              </p:val>
                                            </p:tav>
                                          </p:tavLst>
                                        </p:anim>
                                        <p:anim calcmode="lin" valueType="num">
                                          <p:cBhvr>
                                            <p:cTn id="32" dur="500" fill="hold"/>
                                            <p:tgtEl>
                                              <p:spTgt spid="58"/>
                                            </p:tgtEl>
                                            <p:attrNameLst>
                                              <p:attrName>style.rotation</p:attrName>
                                            </p:attrNameLst>
                                          </p:cBhvr>
                                          <p:tavLst>
                                            <p:tav tm="0">
                                              <p:val>
                                                <p:fltVal val="360"/>
                                              </p:val>
                                            </p:tav>
                                            <p:tav tm="100000">
                                              <p:val>
                                                <p:fltVal val="0"/>
                                              </p:val>
                                            </p:tav>
                                          </p:tavLst>
                                        </p:anim>
                                        <p:animEffect transition="in" filter="fade">
                                          <p:cBhvr>
                                            <p:cTn id="33" dur="500"/>
                                            <p:tgtEl>
                                              <p:spTgt spid="58"/>
                                            </p:tgtEl>
                                          </p:cBhvr>
                                        </p:animEffect>
                                      </p:childTnLst>
                                    </p:cTn>
                                  </p:par>
                                </p:childTnLst>
                              </p:cTn>
                            </p:par>
                            <p:par>
                              <p:cTn id="34" fill="hold">
                                <p:stCondLst>
                                  <p:cond delay="1750"/>
                                </p:stCondLst>
                                <p:childTnLst>
                                  <p:par>
                                    <p:cTn id="35" presetID="2" presetClass="entr" presetSubtype="2" accel="40000" fill="hold" grpId="0" nodeType="afterEffect">
                                      <p:stCondLst>
                                        <p:cond delay="0"/>
                                      </p:stCondLst>
                                      <p:childTnLst>
                                        <p:set>
                                          <p:cBhvr>
                                            <p:cTn id="36" dur="1" fill="hold">
                                              <p:stCondLst>
                                                <p:cond delay="0"/>
                                              </p:stCondLst>
                                            </p:cTn>
                                            <p:tgtEl>
                                              <p:spTgt spid="42">
                                                <p:txEl>
                                                  <p:pRg st="0" end="0"/>
                                                </p:txEl>
                                              </p:spTgt>
                                            </p:tgtEl>
                                            <p:attrNameLst>
                                              <p:attrName>style.visibility</p:attrName>
                                            </p:attrNameLst>
                                          </p:cBhvr>
                                          <p:to>
                                            <p:strVal val="visible"/>
                                          </p:to>
                                        </p:set>
                                        <p:anim calcmode="lin" valueType="num">
                                          <p:cBhvr additive="base">
                                            <p:cTn id="37" dur="500" fill="hold"/>
                                            <p:tgtEl>
                                              <p:spTgt spid="42">
                                                <p:txEl>
                                                  <p:pRg st="0" end="0"/>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2">
                                                <p:txEl>
                                                  <p:pRg st="0" end="0"/>
                                                </p:txEl>
                                              </p:spTgt>
                                            </p:tgtEl>
                                            <p:attrNameLst>
                                              <p:attrName>ppt_y</p:attrName>
                                            </p:attrNameLst>
                                          </p:cBhvr>
                                          <p:tavLst>
                                            <p:tav tm="0">
                                              <p:val>
                                                <p:strVal val="#ppt_y"/>
                                              </p:val>
                                            </p:tav>
                                            <p:tav tm="100000">
                                              <p:val>
                                                <p:strVal val="#ppt_y"/>
                                              </p:val>
                                            </p:tav>
                                          </p:tavLst>
                                        </p:anim>
                                      </p:childTnLst>
                                    </p:cTn>
                                  </p:par>
                                </p:childTnLst>
                              </p:cTn>
                            </p:par>
                            <p:par>
                              <p:cTn id="39" fill="hold">
                                <p:stCondLst>
                                  <p:cond delay="2250"/>
                                </p:stCondLst>
                                <p:childTnLst>
                                  <p:par>
                                    <p:cTn id="40" presetID="22" presetClass="entr" presetSubtype="1"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up)">
                                          <p:cBhvr>
                                            <p:cTn id="4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2" grpId="0" uiExpand="1" build="p"/>
          <p:bldP spid="43" grpId="0"/>
          <p:bldP spid="58" grpId="1" animBg="1"/>
          <p:bldP spid="15" grpId="0" animBg="1"/>
          <p:bldP spid="77"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2693" y="1885951"/>
            <a:ext cx="6442133" cy="4298950"/>
          </a:xfrm>
          <a:prstGeom prst="rect">
            <a:avLst/>
          </a:prstGeom>
          <a:effectLst>
            <a:outerShdw blurRad="12700" dist="50800" dir="5400000" algn="t" rotWithShape="0">
              <a:schemeClr val="tx1">
                <a:lumMod val="95000"/>
                <a:lumOff val="5000"/>
                <a:alpha val="63000"/>
              </a:schemeClr>
            </a:outerShdw>
          </a:effectLst>
        </p:spPr>
      </p:pic>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2694" y="1885951"/>
            <a:ext cx="6448425" cy="4298950"/>
          </a:xfrm>
          <a:prstGeom prst="rect">
            <a:avLst/>
          </a:prstGeom>
          <a:effectLst>
            <a:outerShdw blurRad="12700" dist="50800" dir="5400000" algn="t" rotWithShape="0">
              <a:schemeClr val="tx1">
                <a:lumMod val="95000"/>
                <a:lumOff val="5000"/>
                <a:alpha val="63000"/>
              </a:schemeClr>
            </a:outerShdw>
          </a:effectLst>
        </p:spPr>
      </p:pic>
      <p:pic>
        <p:nvPicPr>
          <p:cNvPr id="21" name="图片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92694" y="1885951"/>
            <a:ext cx="6448426" cy="4298950"/>
          </a:xfrm>
          <a:prstGeom prst="rect">
            <a:avLst/>
          </a:prstGeom>
          <a:effectLst>
            <a:outerShdw blurRad="12700" dist="50800" dir="5400000" algn="t" rotWithShape="0">
              <a:schemeClr val="tx1">
                <a:lumMod val="95000"/>
                <a:lumOff val="5000"/>
                <a:alpha val="63000"/>
              </a:schemeClr>
            </a:outerShdw>
          </a:effectLst>
        </p:spPr>
      </p:pic>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386992" y="475040"/>
            <a:ext cx="5418016" cy="496161"/>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ONE</a:t>
            </a:r>
          </a:p>
        </p:txBody>
      </p:sp>
      <p:sp>
        <p:nvSpPr>
          <p:cNvPr id="13" name="圆角矩形 12"/>
          <p:cNvSpPr/>
          <p:nvPr/>
        </p:nvSpPr>
        <p:spPr>
          <a:xfrm>
            <a:off x="1974926" y="1314450"/>
            <a:ext cx="1342292" cy="342900"/>
          </a:xfrm>
          <a:prstGeom prst="roundRect">
            <a:avLst>
              <a:gd name="adj" fmla="val 347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PICTURE 01</a:t>
            </a:r>
            <a:endParaRPr lang="zh-CN" altLang="en-US" dirty="0"/>
          </a:p>
        </p:txBody>
      </p:sp>
      <p:sp>
        <p:nvSpPr>
          <p:cNvPr id="57" name="圆角矩形 56"/>
          <p:cNvSpPr/>
          <p:nvPr/>
        </p:nvSpPr>
        <p:spPr>
          <a:xfrm>
            <a:off x="5300866" y="1314450"/>
            <a:ext cx="1342292" cy="342900"/>
          </a:xfrm>
          <a:prstGeom prst="roundRect">
            <a:avLst>
              <a:gd name="adj" fmla="val 347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PICTURE 03</a:t>
            </a:r>
            <a:endParaRPr lang="zh-CN" altLang="en-US" dirty="0"/>
          </a:p>
        </p:txBody>
      </p:sp>
      <p:sp>
        <p:nvSpPr>
          <p:cNvPr id="77" name="圆角矩形 76"/>
          <p:cNvSpPr/>
          <p:nvPr/>
        </p:nvSpPr>
        <p:spPr>
          <a:xfrm>
            <a:off x="3637896" y="1314450"/>
            <a:ext cx="1342292" cy="342900"/>
          </a:xfrm>
          <a:prstGeom prst="roundRect">
            <a:avLst>
              <a:gd name="adj" fmla="val 3472"/>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PICTURE 02</a:t>
            </a:r>
            <a:endParaRPr lang="zh-CN" altLang="en-US" dirty="0"/>
          </a:p>
        </p:txBody>
      </p:sp>
      <p:grpSp>
        <p:nvGrpSpPr>
          <p:cNvPr id="22" name="组合 21"/>
          <p:cNvGrpSpPr/>
          <p:nvPr/>
        </p:nvGrpSpPr>
        <p:grpSpPr>
          <a:xfrm>
            <a:off x="8484652" y="2321424"/>
            <a:ext cx="1822914" cy="338554"/>
            <a:chOff x="8383052" y="2130924"/>
            <a:chExt cx="1822914" cy="338554"/>
          </a:xfrm>
        </p:grpSpPr>
        <p:sp>
          <p:nvSpPr>
            <p:cNvPr id="81" name="圆角矩形 80"/>
            <p:cNvSpPr/>
            <p:nvPr/>
          </p:nvSpPr>
          <p:spPr>
            <a:xfrm>
              <a:off x="8383052" y="2193257"/>
              <a:ext cx="581443"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t>01</a:t>
              </a:r>
              <a:endParaRPr lang="zh-CN" altLang="en-US" sz="1600" b="1" dirty="0"/>
            </a:p>
          </p:txBody>
        </p:sp>
        <p:sp>
          <p:nvSpPr>
            <p:cNvPr id="82" name="文本框 81"/>
            <p:cNvSpPr txBox="1"/>
            <p:nvPr/>
          </p:nvSpPr>
          <p:spPr>
            <a:xfrm>
              <a:off x="8995955" y="2130924"/>
              <a:ext cx="1210011" cy="338554"/>
            </a:xfrm>
            <a:prstGeom prst="rect">
              <a:avLst/>
            </a:prstGeom>
            <a:noFill/>
          </p:spPr>
          <p:txBody>
            <a:bodyPr wrap="none" rtlCol="0">
              <a:spAutoFit/>
            </a:bodyPr>
            <a:lstStyle/>
            <a:p>
              <a:r>
                <a:rPr lang="en-US" altLang="zh-CN" sz="1600" b="1" dirty="0">
                  <a:solidFill>
                    <a:schemeClr val="tx1">
                      <a:lumMod val="75000"/>
                      <a:lumOff val="25000"/>
                    </a:schemeClr>
                  </a:solidFill>
                </a:rPr>
                <a:t> PICTURE 01</a:t>
              </a:r>
            </a:p>
          </p:txBody>
        </p:sp>
      </p:grpSp>
      <p:sp>
        <p:nvSpPr>
          <p:cNvPr id="80" name="文本框 79"/>
          <p:cNvSpPr txBox="1"/>
          <p:nvPr/>
        </p:nvSpPr>
        <p:spPr>
          <a:xfrm>
            <a:off x="8372218" y="2630790"/>
            <a:ext cx="3606604" cy="451406"/>
          </a:xfrm>
          <a:prstGeom prst="rect">
            <a:avLst/>
          </a:prstGeom>
          <a:noFill/>
        </p:spPr>
        <p:txBody>
          <a:bodyPr wrap="square" rtlCol="0">
            <a:spAutoFit/>
          </a:bodyPr>
          <a:lstStyle/>
          <a:p>
            <a:pPr>
              <a:lnSpc>
                <a:spcPts val="1400"/>
              </a:lnSpc>
            </a:pPr>
            <a:r>
              <a:rPr lang="en-US" altLang="zh-CN" sz="1400" dirty="0">
                <a:solidFill>
                  <a:schemeClr val="tx1">
                    <a:lumMod val="75000"/>
                    <a:lumOff val="25000"/>
                  </a:schemeClr>
                </a:solidFill>
              </a:rPr>
              <a:t>Insert you awesome clever slogan or theme in this area insert yamen clever</a:t>
            </a:r>
          </a:p>
        </p:txBody>
      </p:sp>
      <p:grpSp>
        <p:nvGrpSpPr>
          <p:cNvPr id="23" name="组合 22"/>
          <p:cNvGrpSpPr/>
          <p:nvPr/>
        </p:nvGrpSpPr>
        <p:grpSpPr>
          <a:xfrm>
            <a:off x="8484652" y="3645982"/>
            <a:ext cx="1822914" cy="338554"/>
            <a:chOff x="8383052" y="3455482"/>
            <a:chExt cx="1822914" cy="338554"/>
          </a:xfrm>
        </p:grpSpPr>
        <p:sp>
          <p:nvSpPr>
            <p:cNvPr id="86" name="圆角矩形 85"/>
            <p:cNvSpPr/>
            <p:nvPr/>
          </p:nvSpPr>
          <p:spPr>
            <a:xfrm>
              <a:off x="8383052" y="3517815"/>
              <a:ext cx="581442"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t>02</a:t>
              </a:r>
              <a:endParaRPr lang="zh-CN" altLang="en-US" sz="1600" b="1" dirty="0"/>
            </a:p>
          </p:txBody>
        </p:sp>
        <p:sp>
          <p:nvSpPr>
            <p:cNvPr id="87" name="文本框 86"/>
            <p:cNvSpPr txBox="1"/>
            <p:nvPr/>
          </p:nvSpPr>
          <p:spPr>
            <a:xfrm>
              <a:off x="8995955" y="3455482"/>
              <a:ext cx="1210011" cy="338554"/>
            </a:xfrm>
            <a:prstGeom prst="rect">
              <a:avLst/>
            </a:prstGeom>
            <a:noFill/>
          </p:spPr>
          <p:txBody>
            <a:bodyPr wrap="none" rtlCol="0">
              <a:spAutoFit/>
            </a:bodyPr>
            <a:lstStyle/>
            <a:p>
              <a:r>
                <a:rPr lang="en-US" altLang="zh-CN" sz="1600" b="1" dirty="0">
                  <a:solidFill>
                    <a:schemeClr val="tx1">
                      <a:lumMod val="75000"/>
                      <a:lumOff val="25000"/>
                    </a:schemeClr>
                  </a:solidFill>
                </a:rPr>
                <a:t> PICTURE 02</a:t>
              </a:r>
            </a:p>
          </p:txBody>
        </p:sp>
      </p:grpSp>
      <p:sp>
        <p:nvSpPr>
          <p:cNvPr id="85" name="文本框 84"/>
          <p:cNvSpPr txBox="1"/>
          <p:nvPr/>
        </p:nvSpPr>
        <p:spPr>
          <a:xfrm>
            <a:off x="8372217" y="3955348"/>
            <a:ext cx="3557068" cy="451406"/>
          </a:xfrm>
          <a:prstGeom prst="rect">
            <a:avLst/>
          </a:prstGeom>
          <a:noFill/>
        </p:spPr>
        <p:txBody>
          <a:bodyPr wrap="square" rtlCol="0">
            <a:spAutoFit/>
          </a:bodyPr>
          <a:lstStyle/>
          <a:p>
            <a:pPr>
              <a:lnSpc>
                <a:spcPts val="1400"/>
              </a:lnSpc>
            </a:pPr>
            <a:r>
              <a:rPr lang="en-US" altLang="zh-CN" sz="1400" dirty="0">
                <a:solidFill>
                  <a:schemeClr val="tx1">
                    <a:lumMod val="75000"/>
                    <a:lumOff val="25000"/>
                  </a:schemeClr>
                </a:solidFill>
              </a:rPr>
              <a:t>Insert you awesome clever slogan or theme in this area insert yamen clever</a:t>
            </a:r>
          </a:p>
        </p:txBody>
      </p:sp>
      <p:grpSp>
        <p:nvGrpSpPr>
          <p:cNvPr id="24" name="组合 23"/>
          <p:cNvGrpSpPr/>
          <p:nvPr/>
        </p:nvGrpSpPr>
        <p:grpSpPr>
          <a:xfrm>
            <a:off x="8484652" y="4970539"/>
            <a:ext cx="1822914" cy="338554"/>
            <a:chOff x="8383052" y="4780039"/>
            <a:chExt cx="1822914" cy="338554"/>
          </a:xfrm>
        </p:grpSpPr>
        <p:sp>
          <p:nvSpPr>
            <p:cNvPr id="91" name="圆角矩形 90"/>
            <p:cNvSpPr/>
            <p:nvPr/>
          </p:nvSpPr>
          <p:spPr>
            <a:xfrm>
              <a:off x="8383052" y="4842372"/>
              <a:ext cx="581442"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t>03</a:t>
              </a:r>
              <a:endParaRPr lang="zh-CN" altLang="en-US" sz="1600" b="1" dirty="0"/>
            </a:p>
          </p:txBody>
        </p:sp>
        <p:sp>
          <p:nvSpPr>
            <p:cNvPr id="92" name="文本框 91"/>
            <p:cNvSpPr txBox="1"/>
            <p:nvPr/>
          </p:nvSpPr>
          <p:spPr>
            <a:xfrm>
              <a:off x="8995955" y="4780039"/>
              <a:ext cx="1210011" cy="338554"/>
            </a:xfrm>
            <a:prstGeom prst="rect">
              <a:avLst/>
            </a:prstGeom>
            <a:noFill/>
          </p:spPr>
          <p:txBody>
            <a:bodyPr wrap="none" rtlCol="0">
              <a:spAutoFit/>
            </a:bodyPr>
            <a:lstStyle/>
            <a:p>
              <a:r>
                <a:rPr lang="en-US" altLang="zh-CN" sz="1600" b="1" dirty="0">
                  <a:solidFill>
                    <a:schemeClr val="tx1">
                      <a:lumMod val="75000"/>
                      <a:lumOff val="25000"/>
                    </a:schemeClr>
                  </a:solidFill>
                </a:rPr>
                <a:t> PICTURE 03</a:t>
              </a:r>
            </a:p>
          </p:txBody>
        </p:sp>
      </p:grpSp>
      <p:sp>
        <p:nvSpPr>
          <p:cNvPr id="90" name="文本框 89"/>
          <p:cNvSpPr txBox="1"/>
          <p:nvPr/>
        </p:nvSpPr>
        <p:spPr>
          <a:xfrm>
            <a:off x="8372217" y="5279905"/>
            <a:ext cx="3557067" cy="451406"/>
          </a:xfrm>
          <a:prstGeom prst="rect">
            <a:avLst/>
          </a:prstGeom>
          <a:noFill/>
        </p:spPr>
        <p:txBody>
          <a:bodyPr wrap="square" rtlCol="0">
            <a:spAutoFit/>
          </a:bodyPr>
          <a:lstStyle/>
          <a:p>
            <a:pPr>
              <a:lnSpc>
                <a:spcPts val="1400"/>
              </a:lnSpc>
            </a:pPr>
            <a:r>
              <a:rPr lang="en-US" altLang="zh-CN" sz="1400" dirty="0">
                <a:solidFill>
                  <a:schemeClr val="tx1">
                    <a:lumMod val="75000"/>
                    <a:lumOff val="25000"/>
                  </a:schemeClr>
                </a:solidFill>
              </a:rPr>
              <a:t>Insert you awesome clever slogan or theme in this area insert yamen clever</a:t>
            </a:r>
          </a:p>
        </p:txBody>
      </p:sp>
    </p:spTree>
    <p:extLst>
      <p:ext uri="{BB962C8B-B14F-4D97-AF65-F5344CB8AC3E}">
        <p14:creationId xmlns:p14="http://schemas.microsoft.com/office/powerpoint/2010/main" val="1544602631"/>
      </p:ext>
    </p:extLst>
  </p:cSld>
  <p:clrMapOvr>
    <a:masterClrMapping/>
  </p:clrMapOvr>
  <p:transition spd="med"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ppt_y</p:attrName>
                                        </p:attrNameLst>
                                      </p:cBhvr>
                                      <p:tavLst>
                                        <p:tav tm="0">
                                          <p:val>
                                            <p:strVal val="#ppt_y+#ppt_h*1.125000"/>
                                          </p:val>
                                        </p:tav>
                                        <p:tav tm="100000">
                                          <p:val>
                                            <p:strVal val="#ppt_y"/>
                                          </p:val>
                                        </p:tav>
                                      </p:tavLst>
                                    </p:anim>
                                    <p:animEffect transition="in" filter="wipe(up)">
                                      <p:cBhvr>
                                        <p:cTn id="13" dur="500"/>
                                        <p:tgtEl>
                                          <p:spTgt spid="13"/>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500"/>
                                        <p:tgtEl>
                                          <p:spTgt spid="57"/>
                                        </p:tgtEl>
                                        <p:attrNameLst>
                                          <p:attrName>ppt_y</p:attrName>
                                        </p:attrNameLst>
                                      </p:cBhvr>
                                      <p:tavLst>
                                        <p:tav tm="0">
                                          <p:val>
                                            <p:strVal val="#ppt_y+#ppt_h*1.125000"/>
                                          </p:val>
                                        </p:tav>
                                        <p:tav tm="100000">
                                          <p:val>
                                            <p:strVal val="#ppt_y"/>
                                          </p:val>
                                        </p:tav>
                                      </p:tavLst>
                                    </p:anim>
                                    <p:animEffect transition="in" filter="wipe(up)">
                                      <p:cBhvr>
                                        <p:cTn id="17" dur="500"/>
                                        <p:tgtEl>
                                          <p:spTgt spid="57"/>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77"/>
                                        </p:tgtEl>
                                        <p:attrNameLst>
                                          <p:attrName>style.visibility</p:attrName>
                                        </p:attrNameLst>
                                      </p:cBhvr>
                                      <p:to>
                                        <p:strVal val="visible"/>
                                      </p:to>
                                    </p:set>
                                    <p:anim calcmode="lin" valueType="num">
                                      <p:cBhvr additive="base">
                                        <p:cTn id="20" dur="500"/>
                                        <p:tgtEl>
                                          <p:spTgt spid="77"/>
                                        </p:tgtEl>
                                        <p:attrNameLst>
                                          <p:attrName>ppt_y</p:attrName>
                                        </p:attrNameLst>
                                      </p:cBhvr>
                                      <p:tavLst>
                                        <p:tav tm="0">
                                          <p:val>
                                            <p:strVal val="#ppt_y+#ppt_h*1.125000"/>
                                          </p:val>
                                        </p:tav>
                                        <p:tav tm="100000">
                                          <p:val>
                                            <p:strVal val="#ppt_y"/>
                                          </p:val>
                                        </p:tav>
                                      </p:tavLst>
                                    </p:anim>
                                    <p:animEffect transition="in" filter="wipe(up)">
                                      <p:cBhvr>
                                        <p:cTn id="21" dur="500"/>
                                        <p:tgtEl>
                                          <p:spTgt spid="77"/>
                                        </p:tgtEl>
                                      </p:cBhvr>
                                    </p:animEffect>
                                  </p:childTnLst>
                                </p:cTn>
                              </p:par>
                            </p:childTnLst>
                          </p:cTn>
                        </p:par>
                        <p:par>
                          <p:cTn id="22" fill="hold">
                            <p:stCondLst>
                              <p:cond delay="1000"/>
                            </p:stCondLst>
                            <p:childTnLst>
                              <p:par>
                                <p:cTn id="23" presetID="1" presetClass="emph" presetSubtype="2" fill="hold" nodeType="afterEffect">
                                  <p:stCondLst>
                                    <p:cond delay="0"/>
                                  </p:stCondLst>
                                  <p:childTnLst>
                                    <p:animClr clrSpc="rgb" dir="cw">
                                      <p:cBhvr>
                                        <p:cTn id="24" dur="500" fill="hold"/>
                                        <p:tgtEl>
                                          <p:spTgt spid="13"/>
                                        </p:tgtEl>
                                        <p:attrNameLst>
                                          <p:attrName>fillcolor</p:attrName>
                                        </p:attrNameLst>
                                      </p:cBhvr>
                                      <p:to>
                                        <a:srgbClr val="FFD23C"/>
                                      </p:to>
                                    </p:animClr>
                                    <p:set>
                                      <p:cBhvr>
                                        <p:cTn id="25" dur="500" fill="hold"/>
                                        <p:tgtEl>
                                          <p:spTgt spid="13"/>
                                        </p:tgtEl>
                                        <p:attrNameLst>
                                          <p:attrName>fill.type</p:attrName>
                                        </p:attrNameLst>
                                      </p:cBhvr>
                                      <p:to>
                                        <p:strVal val="solid"/>
                                      </p:to>
                                    </p:set>
                                    <p:set>
                                      <p:cBhvr>
                                        <p:cTn id="26" dur="500" fill="hold"/>
                                        <p:tgtEl>
                                          <p:spTgt spid="13"/>
                                        </p:tgtEl>
                                        <p:attrNameLst>
                                          <p:attrName>fill.on</p:attrName>
                                        </p:attrNameLst>
                                      </p:cBhvr>
                                      <p:to>
                                        <p:strVal val="true"/>
                                      </p:to>
                                    </p:set>
                                  </p:childTnLst>
                                </p:cTn>
                              </p:par>
                            </p:childTnLst>
                          </p:cTn>
                        </p:par>
                        <p:par>
                          <p:cTn id="27" fill="hold">
                            <p:stCondLst>
                              <p:cond delay="1500"/>
                            </p:stCondLst>
                            <p:childTnLst>
                              <p:par>
                                <p:cTn id="28" presetID="22" presetClass="entr" presetSubtype="1"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up)">
                                      <p:cBhvr>
                                        <p:cTn id="30" dur="500"/>
                                        <p:tgtEl>
                                          <p:spTgt spid="20"/>
                                        </p:tgtEl>
                                      </p:cBhvr>
                                    </p:animEffect>
                                  </p:childTnLst>
                                </p:cTn>
                              </p:par>
                            </p:childTnLst>
                          </p:cTn>
                        </p:par>
                        <p:par>
                          <p:cTn id="31" fill="hold">
                            <p:stCondLst>
                              <p:cond delay="2000"/>
                            </p:stCondLst>
                            <p:childTnLst>
                              <p:par>
                                <p:cTn id="32" presetID="12" presetClass="entr" presetSubtype="4"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p:tgtEl>
                                          <p:spTgt spid="22"/>
                                        </p:tgtEl>
                                        <p:attrNameLst>
                                          <p:attrName>ppt_y</p:attrName>
                                        </p:attrNameLst>
                                      </p:cBhvr>
                                      <p:tavLst>
                                        <p:tav tm="0">
                                          <p:val>
                                            <p:strVal val="#ppt_y+#ppt_h*1.125000"/>
                                          </p:val>
                                        </p:tav>
                                        <p:tav tm="100000">
                                          <p:val>
                                            <p:strVal val="#ppt_y"/>
                                          </p:val>
                                        </p:tav>
                                      </p:tavLst>
                                    </p:anim>
                                    <p:animEffect transition="in" filter="wipe(up)">
                                      <p:cBhvr>
                                        <p:cTn id="35" dur="500"/>
                                        <p:tgtEl>
                                          <p:spTgt spid="22"/>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80"/>
                                        </p:tgtEl>
                                        <p:attrNameLst>
                                          <p:attrName>style.visibility</p:attrName>
                                        </p:attrNameLst>
                                      </p:cBhvr>
                                      <p:to>
                                        <p:strVal val="visible"/>
                                      </p:to>
                                    </p:set>
                                    <p:animEffect transition="in" filter="wipe(up)">
                                      <p:cBhvr>
                                        <p:cTn id="39" dur="500"/>
                                        <p:tgtEl>
                                          <p:spTgt spid="80"/>
                                        </p:tgtEl>
                                      </p:cBhvr>
                                    </p:animEffect>
                                  </p:childTnLst>
                                </p:cTn>
                              </p:par>
                            </p:childTnLst>
                          </p:cTn>
                        </p:par>
                        <p:par>
                          <p:cTn id="40" fill="hold">
                            <p:stCondLst>
                              <p:cond delay="3000"/>
                            </p:stCondLst>
                            <p:childTnLst>
                              <p:par>
                                <p:cTn id="41" presetID="1" presetClass="emph" presetSubtype="2" fill="hold" nodeType="afterEffect">
                                  <p:stCondLst>
                                    <p:cond delay="0"/>
                                  </p:stCondLst>
                                  <p:childTnLst>
                                    <p:animClr clrSpc="rgb" dir="cw">
                                      <p:cBhvr>
                                        <p:cTn id="42" dur="500" fill="hold"/>
                                        <p:tgtEl>
                                          <p:spTgt spid="77"/>
                                        </p:tgtEl>
                                        <p:attrNameLst>
                                          <p:attrName>fillcolor</p:attrName>
                                        </p:attrNameLst>
                                      </p:cBhvr>
                                      <p:to>
                                        <a:srgbClr val="FFD23C"/>
                                      </p:to>
                                    </p:animClr>
                                    <p:set>
                                      <p:cBhvr>
                                        <p:cTn id="43" dur="500" fill="hold"/>
                                        <p:tgtEl>
                                          <p:spTgt spid="77"/>
                                        </p:tgtEl>
                                        <p:attrNameLst>
                                          <p:attrName>fill.type</p:attrName>
                                        </p:attrNameLst>
                                      </p:cBhvr>
                                      <p:to>
                                        <p:strVal val="solid"/>
                                      </p:to>
                                    </p:set>
                                    <p:set>
                                      <p:cBhvr>
                                        <p:cTn id="44" dur="500" fill="hold"/>
                                        <p:tgtEl>
                                          <p:spTgt spid="77"/>
                                        </p:tgtEl>
                                        <p:attrNameLst>
                                          <p:attrName>fill.on</p:attrName>
                                        </p:attrNameLst>
                                      </p:cBhvr>
                                      <p:to>
                                        <p:strVal val="true"/>
                                      </p:to>
                                    </p:set>
                                  </p:childTnLst>
                                </p:cTn>
                              </p:par>
                            </p:childTnLst>
                          </p:cTn>
                        </p:par>
                        <p:par>
                          <p:cTn id="45" fill="hold">
                            <p:stCondLst>
                              <p:cond delay="3500"/>
                            </p:stCondLst>
                            <p:childTnLst>
                              <p:par>
                                <p:cTn id="46" presetID="22" presetClass="entr" presetSubtype="8"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par>
                          <p:cTn id="49" fill="hold">
                            <p:stCondLst>
                              <p:cond delay="4000"/>
                            </p:stCondLst>
                            <p:childTnLst>
                              <p:par>
                                <p:cTn id="50" presetID="12" presetClass="entr" presetSubtype="4"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p:tgtEl>
                                          <p:spTgt spid="23"/>
                                        </p:tgtEl>
                                        <p:attrNameLst>
                                          <p:attrName>ppt_y</p:attrName>
                                        </p:attrNameLst>
                                      </p:cBhvr>
                                      <p:tavLst>
                                        <p:tav tm="0">
                                          <p:val>
                                            <p:strVal val="#ppt_y+#ppt_h*1.125000"/>
                                          </p:val>
                                        </p:tav>
                                        <p:tav tm="100000">
                                          <p:val>
                                            <p:strVal val="#ppt_y"/>
                                          </p:val>
                                        </p:tav>
                                      </p:tavLst>
                                    </p:anim>
                                    <p:animEffect transition="in" filter="wipe(up)">
                                      <p:cBhvr>
                                        <p:cTn id="53" dur="500"/>
                                        <p:tgtEl>
                                          <p:spTgt spid="23"/>
                                        </p:tgtEl>
                                      </p:cBhvr>
                                    </p:animEffect>
                                  </p:childTnLst>
                                </p:cTn>
                              </p:par>
                            </p:childTnLst>
                          </p:cTn>
                        </p:par>
                        <p:par>
                          <p:cTn id="54" fill="hold">
                            <p:stCondLst>
                              <p:cond delay="4500"/>
                            </p:stCondLst>
                            <p:childTnLst>
                              <p:par>
                                <p:cTn id="55" presetID="22" presetClass="entr" presetSubtype="1" fill="hold" grpId="0" nodeType="afterEffect">
                                  <p:stCondLst>
                                    <p:cond delay="0"/>
                                  </p:stCondLst>
                                  <p:childTnLst>
                                    <p:set>
                                      <p:cBhvr>
                                        <p:cTn id="56" dur="1" fill="hold">
                                          <p:stCondLst>
                                            <p:cond delay="0"/>
                                          </p:stCondLst>
                                        </p:cTn>
                                        <p:tgtEl>
                                          <p:spTgt spid="85"/>
                                        </p:tgtEl>
                                        <p:attrNameLst>
                                          <p:attrName>style.visibility</p:attrName>
                                        </p:attrNameLst>
                                      </p:cBhvr>
                                      <p:to>
                                        <p:strVal val="visible"/>
                                      </p:to>
                                    </p:set>
                                    <p:animEffect transition="in" filter="wipe(up)">
                                      <p:cBhvr>
                                        <p:cTn id="57" dur="500"/>
                                        <p:tgtEl>
                                          <p:spTgt spid="85"/>
                                        </p:tgtEl>
                                      </p:cBhvr>
                                    </p:animEffect>
                                  </p:childTnLst>
                                </p:cTn>
                              </p:par>
                            </p:childTnLst>
                          </p:cTn>
                        </p:par>
                        <p:par>
                          <p:cTn id="58" fill="hold">
                            <p:stCondLst>
                              <p:cond delay="5000"/>
                            </p:stCondLst>
                            <p:childTnLst>
                              <p:par>
                                <p:cTn id="59" presetID="1" presetClass="emph" presetSubtype="2" fill="hold" nodeType="afterEffect">
                                  <p:stCondLst>
                                    <p:cond delay="0"/>
                                  </p:stCondLst>
                                  <p:childTnLst>
                                    <p:animClr clrSpc="rgb" dir="cw">
                                      <p:cBhvr>
                                        <p:cTn id="60" dur="500" fill="hold"/>
                                        <p:tgtEl>
                                          <p:spTgt spid="57"/>
                                        </p:tgtEl>
                                        <p:attrNameLst>
                                          <p:attrName>fillcolor</p:attrName>
                                        </p:attrNameLst>
                                      </p:cBhvr>
                                      <p:to>
                                        <a:srgbClr val="FFD23C"/>
                                      </p:to>
                                    </p:animClr>
                                    <p:set>
                                      <p:cBhvr>
                                        <p:cTn id="61" dur="500" fill="hold"/>
                                        <p:tgtEl>
                                          <p:spTgt spid="57"/>
                                        </p:tgtEl>
                                        <p:attrNameLst>
                                          <p:attrName>fill.type</p:attrName>
                                        </p:attrNameLst>
                                      </p:cBhvr>
                                      <p:to>
                                        <p:strVal val="solid"/>
                                      </p:to>
                                    </p:set>
                                    <p:set>
                                      <p:cBhvr>
                                        <p:cTn id="62" dur="500" fill="hold"/>
                                        <p:tgtEl>
                                          <p:spTgt spid="57"/>
                                        </p:tgtEl>
                                        <p:attrNameLst>
                                          <p:attrName>fill.on</p:attrName>
                                        </p:attrNameLst>
                                      </p:cBhvr>
                                      <p:to>
                                        <p:strVal val="true"/>
                                      </p:to>
                                    </p:set>
                                  </p:childTnLst>
                                </p:cTn>
                              </p:par>
                            </p:childTnLst>
                          </p:cTn>
                        </p:par>
                        <p:par>
                          <p:cTn id="63" fill="hold">
                            <p:stCondLst>
                              <p:cond delay="5500"/>
                            </p:stCondLst>
                            <p:childTnLst>
                              <p:par>
                                <p:cTn id="64" presetID="22" presetClass="entr" presetSubtype="2" fill="hold"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right)">
                                      <p:cBhvr>
                                        <p:cTn id="66" dur="500"/>
                                        <p:tgtEl>
                                          <p:spTgt spid="21"/>
                                        </p:tgtEl>
                                      </p:cBhvr>
                                    </p:animEffect>
                                  </p:childTnLst>
                                </p:cTn>
                              </p:par>
                            </p:childTnLst>
                          </p:cTn>
                        </p:par>
                        <p:par>
                          <p:cTn id="67" fill="hold">
                            <p:stCondLst>
                              <p:cond delay="6000"/>
                            </p:stCondLst>
                            <p:childTnLst>
                              <p:par>
                                <p:cTn id="68" presetID="12" presetClass="entr" presetSubtype="4" fill="hold" nodeType="after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additive="base">
                                        <p:cTn id="70" dur="500"/>
                                        <p:tgtEl>
                                          <p:spTgt spid="24"/>
                                        </p:tgtEl>
                                        <p:attrNameLst>
                                          <p:attrName>ppt_y</p:attrName>
                                        </p:attrNameLst>
                                      </p:cBhvr>
                                      <p:tavLst>
                                        <p:tav tm="0">
                                          <p:val>
                                            <p:strVal val="#ppt_y+#ppt_h*1.125000"/>
                                          </p:val>
                                        </p:tav>
                                        <p:tav tm="100000">
                                          <p:val>
                                            <p:strVal val="#ppt_y"/>
                                          </p:val>
                                        </p:tav>
                                      </p:tavLst>
                                    </p:anim>
                                    <p:animEffect transition="in" filter="wipe(up)">
                                      <p:cBhvr>
                                        <p:cTn id="71" dur="500"/>
                                        <p:tgtEl>
                                          <p:spTgt spid="24"/>
                                        </p:tgtEl>
                                      </p:cBhvr>
                                    </p:animEffect>
                                  </p:childTnLst>
                                </p:cTn>
                              </p:par>
                            </p:childTnLst>
                          </p:cTn>
                        </p:par>
                        <p:par>
                          <p:cTn id="72" fill="hold">
                            <p:stCondLst>
                              <p:cond delay="6500"/>
                            </p:stCondLst>
                            <p:childTnLst>
                              <p:par>
                                <p:cTn id="73" presetID="22" presetClass="entr" presetSubtype="1" fill="hold" grpId="0" nodeType="afterEffect">
                                  <p:stCondLst>
                                    <p:cond delay="0"/>
                                  </p:stCondLst>
                                  <p:childTnLst>
                                    <p:set>
                                      <p:cBhvr>
                                        <p:cTn id="74" dur="1" fill="hold">
                                          <p:stCondLst>
                                            <p:cond delay="0"/>
                                          </p:stCondLst>
                                        </p:cTn>
                                        <p:tgtEl>
                                          <p:spTgt spid="90"/>
                                        </p:tgtEl>
                                        <p:attrNameLst>
                                          <p:attrName>style.visibility</p:attrName>
                                        </p:attrNameLst>
                                      </p:cBhvr>
                                      <p:to>
                                        <p:strVal val="visible"/>
                                      </p:to>
                                    </p:set>
                                    <p:animEffect transition="in" filter="wipe(up)">
                                      <p:cBhvr>
                                        <p:cTn id="75"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P spid="57" grpId="0" animBg="1"/>
      <p:bldP spid="77" grpId="0" animBg="1"/>
      <p:bldP spid="80" grpId="0"/>
      <p:bldP spid="85" grpId="0"/>
      <p:bldP spid="9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386992" y="475040"/>
            <a:ext cx="5418016" cy="496161"/>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TWO</a:t>
            </a:r>
          </a:p>
        </p:txBody>
      </p:sp>
      <p:pic>
        <p:nvPicPr>
          <p:cNvPr id="33" name="图片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2454" y="1265176"/>
            <a:ext cx="5509911" cy="3155772"/>
          </a:xfrm>
          <a:prstGeom prst="rect">
            <a:avLst/>
          </a:prstGeom>
          <a:effectLst>
            <a:outerShdw blurRad="12700" dist="38100" dir="5400000" algn="t" rotWithShape="0">
              <a:prstClr val="black">
                <a:alpha val="40000"/>
              </a:prstClr>
            </a:outerShdw>
          </a:effectLst>
        </p:spPr>
      </p:pic>
      <p:pic>
        <p:nvPicPr>
          <p:cNvPr id="35" name="图片 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2913" y="1265176"/>
            <a:ext cx="5478690" cy="3155772"/>
          </a:xfrm>
          <a:prstGeom prst="rect">
            <a:avLst/>
          </a:prstGeom>
          <a:effectLst>
            <a:outerShdw blurRad="12700" dist="38100" dir="5400000" algn="t" rotWithShape="0">
              <a:prstClr val="black">
                <a:alpha val="40000"/>
              </a:prstClr>
            </a:outerShdw>
          </a:effectLst>
        </p:spPr>
      </p:pic>
      <p:grpSp>
        <p:nvGrpSpPr>
          <p:cNvPr id="28" name="组合 27"/>
          <p:cNvGrpSpPr/>
          <p:nvPr/>
        </p:nvGrpSpPr>
        <p:grpSpPr>
          <a:xfrm>
            <a:off x="411694" y="3752472"/>
            <a:ext cx="5509910" cy="668476"/>
            <a:chOff x="411694" y="3752472"/>
            <a:chExt cx="5509910" cy="668476"/>
          </a:xfrm>
        </p:grpSpPr>
        <p:sp>
          <p:nvSpPr>
            <p:cNvPr id="26" name="矩形 25"/>
            <p:cNvSpPr/>
            <p:nvPr/>
          </p:nvSpPr>
          <p:spPr>
            <a:xfrm>
              <a:off x="429635" y="3752472"/>
              <a:ext cx="5491969" cy="668476"/>
            </a:xfrm>
            <a:prstGeom prst="rect">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411694" y="3796444"/>
              <a:ext cx="2026132" cy="497404"/>
              <a:chOff x="411694" y="5169075"/>
              <a:chExt cx="2026132" cy="497404"/>
            </a:xfrm>
          </p:grpSpPr>
          <p:grpSp>
            <p:nvGrpSpPr>
              <p:cNvPr id="45" name="组合 44"/>
              <p:cNvGrpSpPr/>
              <p:nvPr/>
            </p:nvGrpSpPr>
            <p:grpSpPr>
              <a:xfrm>
                <a:off x="511324" y="5547984"/>
                <a:ext cx="737619" cy="118495"/>
                <a:chOff x="5675086" y="-1047234"/>
                <a:chExt cx="737619" cy="118495"/>
              </a:xfrm>
            </p:grpSpPr>
            <p:sp>
              <p:nvSpPr>
                <p:cNvPr id="46" name="五角星 45"/>
                <p:cNvSpPr/>
                <p:nvPr/>
              </p:nvSpPr>
              <p:spPr>
                <a:xfrm>
                  <a:off x="5675086"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五角星 46"/>
                <p:cNvSpPr/>
                <p:nvPr/>
              </p:nvSpPr>
              <p:spPr>
                <a:xfrm>
                  <a:off x="5829867"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五角星 47"/>
                <p:cNvSpPr/>
                <p:nvPr/>
              </p:nvSpPr>
              <p:spPr>
                <a:xfrm>
                  <a:off x="5984648"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五角星 48"/>
                <p:cNvSpPr/>
                <p:nvPr/>
              </p:nvSpPr>
              <p:spPr>
                <a:xfrm>
                  <a:off x="6139429"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五角星 49"/>
                <p:cNvSpPr/>
                <p:nvPr/>
              </p:nvSpPr>
              <p:spPr>
                <a:xfrm>
                  <a:off x="6294210"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文本框 50"/>
              <p:cNvSpPr txBox="1"/>
              <p:nvPr/>
            </p:nvSpPr>
            <p:spPr>
              <a:xfrm>
                <a:off x="411694" y="5169075"/>
                <a:ext cx="2026132" cy="369332"/>
              </a:xfrm>
              <a:prstGeom prst="rect">
                <a:avLst/>
              </a:prstGeom>
              <a:noFill/>
            </p:spPr>
            <p:txBody>
              <a:bodyPr wrap="none" rtlCol="0">
                <a:spAutoFit/>
              </a:bodyPr>
              <a:lstStyle/>
              <a:p>
                <a:r>
                  <a:rPr lang="en-US" altLang="zh-CN" b="1" dirty="0">
                    <a:solidFill>
                      <a:schemeClr val="bg1"/>
                    </a:solidFill>
                  </a:rPr>
                  <a:t>Style popular index</a:t>
                </a:r>
              </a:p>
            </p:txBody>
          </p:sp>
        </p:grpSp>
      </p:grpSp>
      <p:grpSp>
        <p:nvGrpSpPr>
          <p:cNvPr id="54" name="组合 53"/>
          <p:cNvGrpSpPr/>
          <p:nvPr/>
        </p:nvGrpSpPr>
        <p:grpSpPr>
          <a:xfrm>
            <a:off x="6252455" y="3752472"/>
            <a:ext cx="5509910" cy="668476"/>
            <a:chOff x="411694" y="3752472"/>
            <a:chExt cx="5509910" cy="668476"/>
          </a:xfrm>
        </p:grpSpPr>
        <p:sp>
          <p:nvSpPr>
            <p:cNvPr id="55" name="矩形 54"/>
            <p:cNvSpPr/>
            <p:nvPr/>
          </p:nvSpPr>
          <p:spPr>
            <a:xfrm>
              <a:off x="429635" y="3752472"/>
              <a:ext cx="5491969" cy="668476"/>
            </a:xfrm>
            <a:prstGeom prst="rect">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411694" y="3796444"/>
              <a:ext cx="2026132" cy="497404"/>
              <a:chOff x="411694" y="5169075"/>
              <a:chExt cx="2026132" cy="497404"/>
            </a:xfrm>
          </p:grpSpPr>
          <p:grpSp>
            <p:nvGrpSpPr>
              <p:cNvPr id="58" name="组合 57"/>
              <p:cNvGrpSpPr/>
              <p:nvPr/>
            </p:nvGrpSpPr>
            <p:grpSpPr>
              <a:xfrm>
                <a:off x="511324" y="5547984"/>
                <a:ext cx="737619" cy="118495"/>
                <a:chOff x="5675086" y="-1047234"/>
                <a:chExt cx="737619" cy="118495"/>
              </a:xfrm>
            </p:grpSpPr>
            <p:sp>
              <p:nvSpPr>
                <p:cNvPr id="60" name="五角星 59"/>
                <p:cNvSpPr/>
                <p:nvPr/>
              </p:nvSpPr>
              <p:spPr>
                <a:xfrm>
                  <a:off x="5675086"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五角星 60"/>
                <p:cNvSpPr/>
                <p:nvPr/>
              </p:nvSpPr>
              <p:spPr>
                <a:xfrm>
                  <a:off x="5829867"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五角星 61"/>
                <p:cNvSpPr/>
                <p:nvPr/>
              </p:nvSpPr>
              <p:spPr>
                <a:xfrm>
                  <a:off x="5984648"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五角星 62"/>
                <p:cNvSpPr/>
                <p:nvPr/>
              </p:nvSpPr>
              <p:spPr>
                <a:xfrm>
                  <a:off x="6139429"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五角星 63"/>
                <p:cNvSpPr/>
                <p:nvPr/>
              </p:nvSpPr>
              <p:spPr>
                <a:xfrm>
                  <a:off x="6294210"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文本框 58"/>
              <p:cNvSpPr txBox="1"/>
              <p:nvPr/>
            </p:nvSpPr>
            <p:spPr>
              <a:xfrm>
                <a:off x="411694" y="5169075"/>
                <a:ext cx="2026132" cy="369332"/>
              </a:xfrm>
              <a:prstGeom prst="rect">
                <a:avLst/>
              </a:prstGeom>
              <a:noFill/>
            </p:spPr>
            <p:txBody>
              <a:bodyPr wrap="none" rtlCol="0">
                <a:spAutoFit/>
              </a:bodyPr>
              <a:lstStyle/>
              <a:p>
                <a:r>
                  <a:rPr lang="en-US" altLang="zh-CN" b="1" dirty="0">
                    <a:solidFill>
                      <a:schemeClr val="bg1"/>
                    </a:solidFill>
                  </a:rPr>
                  <a:t>Style popular index</a:t>
                </a:r>
              </a:p>
            </p:txBody>
          </p:sp>
        </p:grpSp>
      </p:grpSp>
      <p:sp>
        <p:nvSpPr>
          <p:cNvPr id="65" name="文本框 64"/>
          <p:cNvSpPr txBox="1"/>
          <p:nvPr/>
        </p:nvSpPr>
        <p:spPr>
          <a:xfrm>
            <a:off x="429634" y="4729437"/>
            <a:ext cx="5491969" cy="978729"/>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pPr algn="just"/>
            <a:r>
              <a:rPr lang="en-US" altLang="zh-CN" dirty="0"/>
              <a:t>Some people insist that only today and tomorrow matter. But how much poorer we would be if we really lived by that rule!  So much of what we do today is frivolous and soon forgotten. </a:t>
            </a:r>
            <a:endParaRPr lang="zh-CN" altLang="en-US" dirty="0"/>
          </a:p>
        </p:txBody>
      </p:sp>
      <p:cxnSp>
        <p:nvCxnSpPr>
          <p:cNvPr id="30" name="直接连接符 29"/>
          <p:cNvCxnSpPr/>
          <p:nvPr/>
        </p:nvCxnSpPr>
        <p:spPr>
          <a:xfrm>
            <a:off x="522050" y="5808984"/>
            <a:ext cx="1386706" cy="0"/>
          </a:xfrm>
          <a:prstGeom prst="line">
            <a:avLst/>
          </a:prstGeom>
          <a:ln w="15875">
            <a:solidFill>
              <a:schemeClr val="accent1"/>
            </a:solidFill>
          </a:ln>
          <a:effectLst>
            <a:outerShdw blurRad="25400" dist="127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9" name="文本框 118"/>
          <p:cNvSpPr txBox="1"/>
          <p:nvPr/>
        </p:nvSpPr>
        <p:spPr>
          <a:xfrm>
            <a:off x="420109" y="5925184"/>
            <a:ext cx="2821566" cy="310854"/>
          </a:xfrm>
          <a:prstGeom prst="rect">
            <a:avLst/>
          </a:prstGeom>
          <a:noFill/>
        </p:spPr>
        <p:txBody>
          <a:bodyPr wrap="square" rtlCol="0">
            <a:spAutoFit/>
          </a:bodyPr>
          <a:lstStyle/>
          <a:p>
            <a:pPr>
              <a:lnSpc>
                <a:spcPct val="85000"/>
              </a:lnSpc>
            </a:pPr>
            <a:r>
              <a:rPr lang="en-US" altLang="zh-CN" sz="1600" dirty="0">
                <a:solidFill>
                  <a:schemeClr val="tx1">
                    <a:lumMod val="75000"/>
                    <a:lumOff val="25000"/>
                  </a:schemeClr>
                </a:solidFill>
                <a:latin typeface="Chaparral Pro" panose="02060503040505020203" pitchFamily="18" charset="0"/>
              </a:rPr>
              <a:t>PORTFOLIO POWERPOINT</a:t>
            </a:r>
          </a:p>
        </p:txBody>
      </p:sp>
      <p:sp>
        <p:nvSpPr>
          <p:cNvPr id="121" name="文本框 120"/>
          <p:cNvSpPr txBox="1"/>
          <p:nvPr/>
        </p:nvSpPr>
        <p:spPr>
          <a:xfrm>
            <a:off x="6279921" y="4729437"/>
            <a:ext cx="5491969" cy="978729"/>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pPr algn="just"/>
            <a:r>
              <a:rPr lang="en-US" altLang="zh-CN" dirty="0"/>
              <a:t>Some people insist that only today and tomorrow matter. But how much poorer we would be if we really lived by that rule!  So much of what we do today is frivolous and soon forgotten. </a:t>
            </a:r>
            <a:endParaRPr lang="zh-CN" altLang="en-US" dirty="0"/>
          </a:p>
        </p:txBody>
      </p:sp>
      <p:cxnSp>
        <p:nvCxnSpPr>
          <p:cNvPr id="123" name="直接连接符 122"/>
          <p:cNvCxnSpPr/>
          <p:nvPr/>
        </p:nvCxnSpPr>
        <p:spPr>
          <a:xfrm>
            <a:off x="6372337" y="5808984"/>
            <a:ext cx="1386706" cy="0"/>
          </a:xfrm>
          <a:prstGeom prst="line">
            <a:avLst/>
          </a:prstGeom>
          <a:ln w="15875">
            <a:solidFill>
              <a:schemeClr val="accent1"/>
            </a:solidFill>
          </a:ln>
          <a:effectLst>
            <a:outerShdw blurRad="25400" dist="127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24" name="文本框 123"/>
          <p:cNvSpPr txBox="1"/>
          <p:nvPr/>
        </p:nvSpPr>
        <p:spPr>
          <a:xfrm>
            <a:off x="6270396" y="5925184"/>
            <a:ext cx="2821566" cy="310854"/>
          </a:xfrm>
          <a:prstGeom prst="rect">
            <a:avLst/>
          </a:prstGeom>
          <a:noFill/>
        </p:spPr>
        <p:txBody>
          <a:bodyPr wrap="square" rtlCol="0">
            <a:spAutoFit/>
          </a:bodyPr>
          <a:lstStyle/>
          <a:p>
            <a:pPr>
              <a:lnSpc>
                <a:spcPct val="85000"/>
              </a:lnSpc>
            </a:pPr>
            <a:r>
              <a:rPr lang="en-US" altLang="zh-CN" sz="1600" dirty="0">
                <a:solidFill>
                  <a:schemeClr val="tx1">
                    <a:lumMod val="75000"/>
                    <a:lumOff val="25000"/>
                  </a:schemeClr>
                </a:solidFill>
                <a:latin typeface="Chaparral Pro" panose="02060503040505020203" pitchFamily="18" charset="0"/>
              </a:rPr>
              <a:t>PORTFOLIO POWERPOINT</a:t>
            </a:r>
          </a:p>
        </p:txBody>
      </p:sp>
    </p:spTree>
    <p:extLst>
      <p:ext uri="{BB962C8B-B14F-4D97-AF65-F5344CB8AC3E}">
        <p14:creationId xmlns:p14="http://schemas.microsoft.com/office/powerpoint/2010/main" val="2312591771"/>
      </p:ext>
    </p:extLst>
  </p:cSld>
  <p:clrMapOvr>
    <a:masterClrMapping/>
  </p:clrMapOvr>
  <p:transition spd="slow" advTm="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0-#ppt_w/2"/>
                                          </p:val>
                                        </p:tav>
                                        <p:tav tm="100000">
                                          <p:val>
                                            <p:strVal val="#ppt_x"/>
                                          </p:val>
                                        </p:tav>
                                      </p:tavLst>
                                    </p:anim>
                                    <p:anim calcmode="lin" valueType="num">
                                      <p:cBhvr additive="base">
                                        <p:cTn id="13" dur="500" fill="hold"/>
                                        <p:tgtEl>
                                          <p:spTgt spid="3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500"/>
                                        <p:tgtEl>
                                          <p:spTgt spid="28"/>
                                        </p:tgtEl>
                                      </p:cBhvr>
                                    </p:animEffect>
                                  </p:childTnLst>
                                </p:cTn>
                              </p:par>
                            </p:childTnLst>
                          </p:cTn>
                        </p:par>
                        <p:par>
                          <p:cTn id="18" fill="hold">
                            <p:stCondLst>
                              <p:cond delay="1500"/>
                            </p:stCondLst>
                            <p:childTnLst>
                              <p:par>
                                <p:cTn id="19" presetID="12" presetClass="entr" presetSubtype="1" fill="hold" grpId="0" nodeType="afterEffect">
                                  <p:stCondLst>
                                    <p:cond delay="0"/>
                                  </p:stCondLst>
                                  <p:childTnLst>
                                    <p:set>
                                      <p:cBhvr>
                                        <p:cTn id="20" dur="1" fill="hold">
                                          <p:stCondLst>
                                            <p:cond delay="0"/>
                                          </p:stCondLst>
                                        </p:cTn>
                                        <p:tgtEl>
                                          <p:spTgt spid="65"/>
                                        </p:tgtEl>
                                        <p:attrNameLst>
                                          <p:attrName>style.visibility</p:attrName>
                                        </p:attrNameLst>
                                      </p:cBhvr>
                                      <p:to>
                                        <p:strVal val="visible"/>
                                      </p:to>
                                    </p:set>
                                    <p:anim calcmode="lin" valueType="num">
                                      <p:cBhvr additive="base">
                                        <p:cTn id="21" dur="500"/>
                                        <p:tgtEl>
                                          <p:spTgt spid="65"/>
                                        </p:tgtEl>
                                        <p:attrNameLst>
                                          <p:attrName>ppt_y</p:attrName>
                                        </p:attrNameLst>
                                      </p:cBhvr>
                                      <p:tavLst>
                                        <p:tav tm="0">
                                          <p:val>
                                            <p:strVal val="#ppt_y-#ppt_h*1.125000"/>
                                          </p:val>
                                        </p:tav>
                                        <p:tav tm="100000">
                                          <p:val>
                                            <p:strVal val="#ppt_y"/>
                                          </p:val>
                                        </p:tav>
                                      </p:tavLst>
                                    </p:anim>
                                    <p:animEffect transition="in" filter="wipe(down)">
                                      <p:cBhvr>
                                        <p:cTn id="22" dur="500"/>
                                        <p:tgtEl>
                                          <p:spTgt spid="65"/>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500"/>
                                        <p:tgtEl>
                                          <p:spTgt spid="30"/>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19"/>
                                        </p:tgtEl>
                                        <p:attrNameLst>
                                          <p:attrName>style.visibility</p:attrName>
                                        </p:attrNameLst>
                                      </p:cBhvr>
                                      <p:to>
                                        <p:strVal val="visible"/>
                                      </p:to>
                                    </p:set>
                                    <p:animEffect transition="in" filter="wipe(left)">
                                      <p:cBhvr>
                                        <p:cTn id="30" dur="500"/>
                                        <p:tgtEl>
                                          <p:spTgt spid="119"/>
                                        </p:tgtEl>
                                      </p:cBhvr>
                                    </p:animEffect>
                                  </p:childTnLst>
                                </p:cTn>
                              </p:par>
                            </p:childTnLst>
                          </p:cTn>
                        </p:par>
                        <p:par>
                          <p:cTn id="31" fill="hold">
                            <p:stCondLst>
                              <p:cond delay="3000"/>
                            </p:stCondLst>
                            <p:childTnLst>
                              <p:par>
                                <p:cTn id="32" presetID="2" presetClass="entr" presetSubtype="2" decel="100000"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500" fill="hold"/>
                                        <p:tgtEl>
                                          <p:spTgt spid="33"/>
                                        </p:tgtEl>
                                        <p:attrNameLst>
                                          <p:attrName>ppt_x</p:attrName>
                                        </p:attrNameLst>
                                      </p:cBhvr>
                                      <p:tavLst>
                                        <p:tav tm="0">
                                          <p:val>
                                            <p:strVal val="1+#ppt_w/2"/>
                                          </p:val>
                                        </p:tav>
                                        <p:tav tm="100000">
                                          <p:val>
                                            <p:strVal val="#ppt_x"/>
                                          </p:val>
                                        </p:tav>
                                      </p:tavLst>
                                    </p:anim>
                                    <p:anim calcmode="lin" valueType="num">
                                      <p:cBhvr additive="base">
                                        <p:cTn id="35" dur="500" fill="hold"/>
                                        <p:tgtEl>
                                          <p:spTgt spid="33"/>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2" presetClass="entr" presetSubtype="4"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down)">
                                      <p:cBhvr>
                                        <p:cTn id="39" dur="500"/>
                                        <p:tgtEl>
                                          <p:spTgt spid="54"/>
                                        </p:tgtEl>
                                      </p:cBhvr>
                                    </p:animEffect>
                                  </p:childTnLst>
                                </p:cTn>
                              </p:par>
                            </p:childTnLst>
                          </p:cTn>
                        </p:par>
                        <p:par>
                          <p:cTn id="40" fill="hold">
                            <p:stCondLst>
                              <p:cond delay="4000"/>
                            </p:stCondLst>
                            <p:childTnLst>
                              <p:par>
                                <p:cTn id="41" presetID="12" presetClass="entr" presetSubtype="1" fill="hold" grpId="0" nodeType="afterEffect">
                                  <p:stCondLst>
                                    <p:cond delay="0"/>
                                  </p:stCondLst>
                                  <p:childTnLst>
                                    <p:set>
                                      <p:cBhvr>
                                        <p:cTn id="42" dur="1" fill="hold">
                                          <p:stCondLst>
                                            <p:cond delay="0"/>
                                          </p:stCondLst>
                                        </p:cTn>
                                        <p:tgtEl>
                                          <p:spTgt spid="121"/>
                                        </p:tgtEl>
                                        <p:attrNameLst>
                                          <p:attrName>style.visibility</p:attrName>
                                        </p:attrNameLst>
                                      </p:cBhvr>
                                      <p:to>
                                        <p:strVal val="visible"/>
                                      </p:to>
                                    </p:set>
                                    <p:anim calcmode="lin" valueType="num">
                                      <p:cBhvr additive="base">
                                        <p:cTn id="43" dur="500"/>
                                        <p:tgtEl>
                                          <p:spTgt spid="121"/>
                                        </p:tgtEl>
                                        <p:attrNameLst>
                                          <p:attrName>ppt_y</p:attrName>
                                        </p:attrNameLst>
                                      </p:cBhvr>
                                      <p:tavLst>
                                        <p:tav tm="0">
                                          <p:val>
                                            <p:strVal val="#ppt_y-#ppt_h*1.125000"/>
                                          </p:val>
                                        </p:tav>
                                        <p:tav tm="100000">
                                          <p:val>
                                            <p:strVal val="#ppt_y"/>
                                          </p:val>
                                        </p:tav>
                                      </p:tavLst>
                                    </p:anim>
                                    <p:animEffect transition="in" filter="wipe(down)">
                                      <p:cBhvr>
                                        <p:cTn id="44" dur="500"/>
                                        <p:tgtEl>
                                          <p:spTgt spid="121"/>
                                        </p:tgtEl>
                                      </p:cBhvr>
                                    </p:animEffect>
                                  </p:childTnLst>
                                </p:cTn>
                              </p:par>
                            </p:childTnLst>
                          </p:cTn>
                        </p:par>
                        <p:par>
                          <p:cTn id="45" fill="hold">
                            <p:stCondLst>
                              <p:cond delay="4500"/>
                            </p:stCondLst>
                            <p:childTnLst>
                              <p:par>
                                <p:cTn id="46" presetID="22" presetClass="entr" presetSubtype="8" fill="hold" nodeType="afterEffect">
                                  <p:stCondLst>
                                    <p:cond delay="0"/>
                                  </p:stCondLst>
                                  <p:childTnLst>
                                    <p:set>
                                      <p:cBhvr>
                                        <p:cTn id="47" dur="1" fill="hold">
                                          <p:stCondLst>
                                            <p:cond delay="0"/>
                                          </p:stCondLst>
                                        </p:cTn>
                                        <p:tgtEl>
                                          <p:spTgt spid="123"/>
                                        </p:tgtEl>
                                        <p:attrNameLst>
                                          <p:attrName>style.visibility</p:attrName>
                                        </p:attrNameLst>
                                      </p:cBhvr>
                                      <p:to>
                                        <p:strVal val="visible"/>
                                      </p:to>
                                    </p:set>
                                    <p:animEffect transition="in" filter="wipe(left)">
                                      <p:cBhvr>
                                        <p:cTn id="48" dur="500"/>
                                        <p:tgtEl>
                                          <p:spTgt spid="123"/>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124"/>
                                        </p:tgtEl>
                                        <p:attrNameLst>
                                          <p:attrName>style.visibility</p:attrName>
                                        </p:attrNameLst>
                                      </p:cBhvr>
                                      <p:to>
                                        <p:strVal val="visible"/>
                                      </p:to>
                                    </p:set>
                                    <p:animEffect transition="in" filter="wipe(left)">
                                      <p:cBhvr>
                                        <p:cTn id="52"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5" grpId="0"/>
      <p:bldP spid="119" grpId="0"/>
      <p:bldP spid="121" grpId="0"/>
      <p:bldP spid="1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a:off x="8013392" y="1195336"/>
            <a:ext cx="3690336" cy="5132893"/>
          </a:xfrm>
          <a:prstGeom prst="rect">
            <a:avLst/>
          </a:prstGeom>
          <a:solidFill>
            <a:schemeClr val="tx1">
              <a:lumMod val="75000"/>
              <a:lumOff val="25000"/>
            </a:schemeClr>
          </a:solidFill>
          <a:ln>
            <a:noFill/>
          </a:ln>
          <a:effectLst>
            <a:outerShdw blurRad="127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386992" y="475040"/>
            <a:ext cx="5418016" cy="496161"/>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TWO</a:t>
            </a:r>
          </a:p>
        </p:txBody>
      </p:sp>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153" y="1195336"/>
            <a:ext cx="3678573" cy="5132893"/>
          </a:xfrm>
          <a:prstGeom prst="rect">
            <a:avLst/>
          </a:prstGeom>
          <a:effectLst>
            <a:outerShdw blurRad="12700" dist="38100" dir="5400000" algn="t" rotWithShape="0">
              <a:prstClr val="black">
                <a:alpha val="40000"/>
              </a:prstClr>
            </a:outerShdw>
          </a:effectLst>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50832" y="1210859"/>
            <a:ext cx="3690336" cy="5117370"/>
          </a:xfrm>
          <a:prstGeom prst="rect">
            <a:avLst/>
          </a:prstGeom>
          <a:effectLst>
            <a:outerShdw blurRad="12700" dist="38100" dir="5400000" algn="t" rotWithShape="0">
              <a:prstClr val="black">
                <a:alpha val="40000"/>
              </a:prstClr>
            </a:outerShdw>
          </a:effectLst>
        </p:spPr>
      </p:pic>
      <p:sp>
        <p:nvSpPr>
          <p:cNvPr id="68" name="Rectangle 28"/>
          <p:cNvSpPr/>
          <p:nvPr/>
        </p:nvSpPr>
        <p:spPr>
          <a:xfrm>
            <a:off x="8235979" y="4123787"/>
            <a:ext cx="3236685" cy="1446550"/>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r>
              <a:rPr lang="id-ID" sz="1600" dirty="0">
                <a:solidFill>
                  <a:schemeClr val="bg1"/>
                </a:solidFill>
              </a:rPr>
              <a:t>Suitable for all categories business and personal presentation </a:t>
            </a:r>
            <a:r>
              <a:rPr lang="en-US" sz="1600" dirty="0">
                <a:solidFill>
                  <a:schemeClr val="bg1"/>
                </a:solidFill>
              </a:rPr>
              <a:t>farmers ensure that we will bring the best of the market to your</a:t>
            </a:r>
            <a:r>
              <a:rPr lang="id-ID" sz="1600" dirty="0">
                <a:solidFill>
                  <a:schemeClr val="bg1"/>
                </a:solidFill>
              </a:rPr>
              <a:t> kimquae ab illo inventore veritatis et.</a:t>
            </a:r>
          </a:p>
        </p:txBody>
      </p:sp>
      <p:sp>
        <p:nvSpPr>
          <p:cNvPr id="69" name="TextBox 29"/>
          <p:cNvSpPr txBox="1"/>
          <p:nvPr/>
        </p:nvSpPr>
        <p:spPr>
          <a:xfrm>
            <a:off x="8814779" y="3439692"/>
            <a:ext cx="2087563" cy="400110"/>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d-ID" sz="2000" b="1" dirty="0">
                <a:solidFill>
                  <a:schemeClr val="bg1"/>
                </a:solidFill>
              </a:rPr>
              <a:t>Design style</a:t>
            </a:r>
          </a:p>
        </p:txBody>
      </p:sp>
      <p:cxnSp>
        <p:nvCxnSpPr>
          <p:cNvPr id="70" name="Straight Connector 30"/>
          <p:cNvCxnSpPr/>
          <p:nvPr/>
        </p:nvCxnSpPr>
        <p:spPr>
          <a:xfrm>
            <a:off x="8688560" y="3909462"/>
            <a:ext cx="23400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9074539" y="1701266"/>
            <a:ext cx="1568042" cy="1568042"/>
            <a:chOff x="12336456" y="7029744"/>
            <a:chExt cx="1568042" cy="1568042"/>
          </a:xfrm>
        </p:grpSpPr>
        <p:sp>
          <p:nvSpPr>
            <p:cNvPr id="67" name="Oval 26"/>
            <p:cNvSpPr/>
            <p:nvPr/>
          </p:nvSpPr>
          <p:spPr>
            <a:xfrm>
              <a:off x="12336456" y="7029744"/>
              <a:ext cx="1568042" cy="1568042"/>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71" name="Group 47"/>
            <p:cNvGrpSpPr/>
            <p:nvPr/>
          </p:nvGrpSpPr>
          <p:grpSpPr>
            <a:xfrm>
              <a:off x="12786659" y="7481023"/>
              <a:ext cx="667637" cy="665484"/>
              <a:chOff x="8758238" y="276225"/>
              <a:chExt cx="492125" cy="490538"/>
            </a:xfrm>
            <a:solidFill>
              <a:schemeClr val="bg1"/>
            </a:solidFill>
          </p:grpSpPr>
          <p:sp>
            <p:nvSpPr>
              <p:cNvPr id="72" name="Freeform 5"/>
              <p:cNvSpPr>
                <a:spLocks noEditPoints="1"/>
              </p:cNvSpPr>
              <p:nvPr/>
            </p:nvSpPr>
            <p:spPr bwMode="auto">
              <a:xfrm>
                <a:off x="8758238" y="276225"/>
                <a:ext cx="492125"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3" name="Freeform 6"/>
              <p:cNvSpPr>
                <a:spLocks/>
              </p:cNvSpPr>
              <p:nvPr/>
            </p:nvSpPr>
            <p:spPr bwMode="auto">
              <a:xfrm>
                <a:off x="9050338" y="460375"/>
                <a:ext cx="138113" cy="15875"/>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4" name="Freeform 7"/>
              <p:cNvSpPr>
                <a:spLocks/>
              </p:cNvSpPr>
              <p:nvPr/>
            </p:nvSpPr>
            <p:spPr bwMode="auto">
              <a:xfrm>
                <a:off x="9050338" y="414338"/>
                <a:ext cx="138113" cy="15875"/>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5" name="Freeform 8"/>
              <p:cNvSpPr>
                <a:spLocks/>
              </p:cNvSpPr>
              <p:nvPr/>
            </p:nvSpPr>
            <p:spPr bwMode="auto">
              <a:xfrm>
                <a:off x="9050338" y="368300"/>
                <a:ext cx="138113" cy="15875"/>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Freeform 9"/>
              <p:cNvSpPr>
                <a:spLocks/>
              </p:cNvSpPr>
              <p:nvPr/>
            </p:nvSpPr>
            <p:spPr bwMode="auto">
              <a:xfrm>
                <a:off x="8880476" y="690563"/>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Freeform 10"/>
              <p:cNvSpPr>
                <a:spLocks/>
              </p:cNvSpPr>
              <p:nvPr/>
            </p:nvSpPr>
            <p:spPr bwMode="auto">
              <a:xfrm>
                <a:off x="8880476" y="644525"/>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8" name="Freeform 11"/>
              <p:cNvSpPr>
                <a:spLocks/>
              </p:cNvSpPr>
              <p:nvPr/>
            </p:nvSpPr>
            <p:spPr bwMode="auto">
              <a:xfrm>
                <a:off x="8880476" y="598488"/>
                <a:ext cx="138113" cy="15875"/>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Freeform 12"/>
              <p:cNvSpPr>
                <a:spLocks/>
              </p:cNvSpPr>
              <p:nvPr/>
            </p:nvSpPr>
            <p:spPr bwMode="auto">
              <a:xfrm>
                <a:off x="9050338" y="690563"/>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1" name="Freeform 13"/>
              <p:cNvSpPr>
                <a:spLocks/>
              </p:cNvSpPr>
              <p:nvPr/>
            </p:nvSpPr>
            <p:spPr bwMode="auto">
              <a:xfrm>
                <a:off x="9050338" y="644525"/>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2" name="Freeform 14"/>
              <p:cNvSpPr>
                <a:spLocks/>
              </p:cNvSpPr>
              <p:nvPr/>
            </p:nvSpPr>
            <p:spPr bwMode="auto">
              <a:xfrm>
                <a:off x="9050338" y="598488"/>
                <a:ext cx="138113" cy="15875"/>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Freeform 15"/>
              <p:cNvSpPr>
                <a:spLocks/>
              </p:cNvSpPr>
              <p:nvPr/>
            </p:nvSpPr>
            <p:spPr bwMode="auto">
              <a:xfrm>
                <a:off x="8880476" y="506413"/>
                <a:ext cx="307975" cy="15875"/>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6" name="Freeform 16"/>
              <p:cNvSpPr>
                <a:spLocks/>
              </p:cNvSpPr>
              <p:nvPr/>
            </p:nvSpPr>
            <p:spPr bwMode="auto">
              <a:xfrm>
                <a:off x="8880476" y="552450"/>
                <a:ext cx="307975" cy="15875"/>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7" name="Freeform 17"/>
              <p:cNvSpPr>
                <a:spLocks noEditPoints="1"/>
              </p:cNvSpPr>
              <p:nvPr/>
            </p:nvSpPr>
            <p:spPr bwMode="auto">
              <a:xfrm>
                <a:off x="8880476" y="338138"/>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spTree>
    <p:extLst>
      <p:ext uri="{BB962C8B-B14F-4D97-AF65-F5344CB8AC3E}">
        <p14:creationId xmlns:p14="http://schemas.microsoft.com/office/powerpoint/2010/main" val="345226000"/>
      </p:ext>
    </p:extLst>
  </p:cSld>
  <p:clrMapOvr>
    <a:masterClrMapping/>
  </p:clrMapOvr>
  <p:transition spd="slow" advTm="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ppt_x</p:attrName>
                                        </p:attrNameLst>
                                      </p:cBhvr>
                                      <p:tavLst>
                                        <p:tav tm="0">
                                          <p:val>
                                            <p:strVal val="#ppt_x-#ppt_w*1.125000"/>
                                          </p:val>
                                        </p:tav>
                                        <p:tav tm="100000">
                                          <p:val>
                                            <p:strVal val="#ppt_x"/>
                                          </p:val>
                                        </p:tav>
                                      </p:tavLst>
                                    </p:anim>
                                    <p:animEffect transition="in" filter="wipe(right)">
                                      <p:cBhvr>
                                        <p:cTn id="13" dur="500"/>
                                        <p:tgtEl>
                                          <p:spTgt spid="14"/>
                                        </p:tgtEl>
                                      </p:cBhvr>
                                    </p:animEffect>
                                  </p:childTnLst>
                                </p:cTn>
                              </p:par>
                              <p:par>
                                <p:cTn id="14" presetID="12" presetClass="entr" presetSubtype="8" fill="hold" nodeType="withEffect">
                                  <p:stCondLst>
                                    <p:cond delay="25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p:tgtEl>
                                          <p:spTgt spid="17"/>
                                        </p:tgtEl>
                                        <p:attrNameLst>
                                          <p:attrName>ppt_x</p:attrName>
                                        </p:attrNameLst>
                                      </p:cBhvr>
                                      <p:tavLst>
                                        <p:tav tm="0">
                                          <p:val>
                                            <p:strVal val="#ppt_x-#ppt_w*1.125000"/>
                                          </p:val>
                                        </p:tav>
                                        <p:tav tm="100000">
                                          <p:val>
                                            <p:strVal val="#ppt_x"/>
                                          </p:val>
                                        </p:tav>
                                      </p:tavLst>
                                    </p:anim>
                                    <p:animEffect transition="in" filter="wipe(right)">
                                      <p:cBhvr>
                                        <p:cTn id="17" dur="500"/>
                                        <p:tgtEl>
                                          <p:spTgt spid="17"/>
                                        </p:tgtEl>
                                      </p:cBhvr>
                                    </p:animEffect>
                                  </p:childTnLst>
                                </p:cTn>
                              </p:par>
                              <p:par>
                                <p:cTn id="18" presetID="12" presetClass="entr" presetSubtype="8" fill="hold" grpId="0" nodeType="withEffect">
                                  <p:stCondLst>
                                    <p:cond delay="500"/>
                                  </p:stCondLst>
                                  <p:childTnLst>
                                    <p:set>
                                      <p:cBhvr>
                                        <p:cTn id="19" dur="1" fill="hold">
                                          <p:stCondLst>
                                            <p:cond delay="0"/>
                                          </p:stCondLst>
                                        </p:cTn>
                                        <p:tgtEl>
                                          <p:spTgt spid="66"/>
                                        </p:tgtEl>
                                        <p:attrNameLst>
                                          <p:attrName>style.visibility</p:attrName>
                                        </p:attrNameLst>
                                      </p:cBhvr>
                                      <p:to>
                                        <p:strVal val="visible"/>
                                      </p:to>
                                    </p:set>
                                    <p:anim calcmode="lin" valueType="num">
                                      <p:cBhvr additive="base">
                                        <p:cTn id="20" dur="500"/>
                                        <p:tgtEl>
                                          <p:spTgt spid="66"/>
                                        </p:tgtEl>
                                        <p:attrNameLst>
                                          <p:attrName>ppt_x</p:attrName>
                                        </p:attrNameLst>
                                      </p:cBhvr>
                                      <p:tavLst>
                                        <p:tav tm="0">
                                          <p:val>
                                            <p:strVal val="#ppt_x-#ppt_w*1.125000"/>
                                          </p:val>
                                        </p:tav>
                                        <p:tav tm="100000">
                                          <p:val>
                                            <p:strVal val="#ppt_x"/>
                                          </p:val>
                                        </p:tav>
                                      </p:tavLst>
                                    </p:anim>
                                    <p:animEffect transition="in" filter="wipe(right)">
                                      <p:cBhvr>
                                        <p:cTn id="21" dur="500"/>
                                        <p:tgtEl>
                                          <p:spTgt spid="66"/>
                                        </p:tgtEl>
                                      </p:cBhvr>
                                    </p:animEffect>
                                  </p:childTnLst>
                                </p:cTn>
                              </p:par>
                            </p:childTnLst>
                          </p:cTn>
                        </p:par>
                        <p:par>
                          <p:cTn id="22" fill="hold">
                            <p:stCondLst>
                              <p:cond delay="1500"/>
                            </p:stCondLst>
                            <p:childTnLst>
                              <p:par>
                                <p:cTn id="23" presetID="2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childTnLst>
                                </p:cTn>
                              </p:par>
                            </p:childTnLst>
                          </p:cTn>
                        </p:par>
                        <p:par>
                          <p:cTn id="27" fill="hold">
                            <p:stCondLst>
                              <p:cond delay="2000"/>
                            </p:stCondLst>
                            <p:childTnLst>
                              <p:par>
                                <p:cTn id="28" presetID="12" presetClass="entr" presetSubtype="1" fill="hold" grpId="0" nodeType="afterEffect">
                                  <p:stCondLst>
                                    <p:cond delay="0"/>
                                  </p:stCondLst>
                                  <p:childTnLst>
                                    <p:set>
                                      <p:cBhvr>
                                        <p:cTn id="29" dur="1" fill="hold">
                                          <p:stCondLst>
                                            <p:cond delay="0"/>
                                          </p:stCondLst>
                                        </p:cTn>
                                        <p:tgtEl>
                                          <p:spTgt spid="69"/>
                                        </p:tgtEl>
                                        <p:attrNameLst>
                                          <p:attrName>style.visibility</p:attrName>
                                        </p:attrNameLst>
                                      </p:cBhvr>
                                      <p:to>
                                        <p:strVal val="visible"/>
                                      </p:to>
                                    </p:set>
                                    <p:anim calcmode="lin" valueType="num">
                                      <p:cBhvr additive="base">
                                        <p:cTn id="30" dur="500"/>
                                        <p:tgtEl>
                                          <p:spTgt spid="69"/>
                                        </p:tgtEl>
                                        <p:attrNameLst>
                                          <p:attrName>ppt_y</p:attrName>
                                        </p:attrNameLst>
                                      </p:cBhvr>
                                      <p:tavLst>
                                        <p:tav tm="0">
                                          <p:val>
                                            <p:strVal val="#ppt_y-#ppt_h*1.125000"/>
                                          </p:val>
                                        </p:tav>
                                        <p:tav tm="100000">
                                          <p:val>
                                            <p:strVal val="#ppt_y"/>
                                          </p:val>
                                        </p:tav>
                                      </p:tavLst>
                                    </p:anim>
                                    <p:animEffect transition="in" filter="wipe(down)">
                                      <p:cBhvr>
                                        <p:cTn id="31" dur="500"/>
                                        <p:tgtEl>
                                          <p:spTgt spid="69"/>
                                        </p:tgtEl>
                                      </p:cBhvr>
                                    </p:animEffect>
                                  </p:childTnLst>
                                </p:cTn>
                              </p:par>
                              <p:par>
                                <p:cTn id="32" presetID="16" presetClass="entr" presetSubtype="21" fill="hold" nodeType="with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barn(inVertical)">
                                      <p:cBhvr>
                                        <p:cTn id="34" dur="500"/>
                                        <p:tgtEl>
                                          <p:spTgt spid="70"/>
                                        </p:tgtEl>
                                      </p:cBhvr>
                                    </p:animEffect>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68"/>
                                        </p:tgtEl>
                                        <p:attrNameLst>
                                          <p:attrName>style.visibility</p:attrName>
                                        </p:attrNameLst>
                                      </p:cBhvr>
                                      <p:to>
                                        <p:strVal val="visible"/>
                                      </p:to>
                                    </p:set>
                                    <p:animEffect transition="in" filter="wipe(up)">
                                      <p:cBhvr>
                                        <p:cTn id="38" dur="7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11" grpId="0"/>
      <p:bldP spid="68" grpId="0"/>
      <p:bldP spid="6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386992" y="475040"/>
            <a:ext cx="5418016" cy="496161"/>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TWO</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1" y="1145370"/>
            <a:ext cx="6934348" cy="2860570"/>
          </a:xfrm>
          <a:prstGeom prst="rect">
            <a:avLst/>
          </a:prstGeom>
          <a:effectLst>
            <a:outerShdw blurRad="12700" dist="38100" dir="5400000" algn="t" rotWithShape="0">
              <a:prstClr val="black">
                <a:alpha val="40000"/>
              </a:prstClr>
            </a:outerShdw>
          </a:effectLst>
        </p:spPr>
      </p:pic>
      <p:pic>
        <p:nvPicPr>
          <p:cNvPr id="40" name="图片 3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2" y="4122801"/>
            <a:ext cx="3653892" cy="2172475"/>
          </a:xfrm>
          <a:prstGeom prst="rect">
            <a:avLst/>
          </a:prstGeom>
          <a:effectLst>
            <a:outerShdw blurRad="12700" dist="38100" dir="5400000" algn="t" rotWithShape="0">
              <a:prstClr val="black">
                <a:alpha val="40000"/>
              </a:prstClr>
            </a:outerShdw>
          </a:effectLst>
        </p:spPr>
      </p:pic>
      <p:sp>
        <p:nvSpPr>
          <p:cNvPr id="41" name="文本框 40"/>
          <p:cNvSpPr txBox="1"/>
          <p:nvPr/>
        </p:nvSpPr>
        <p:spPr>
          <a:xfrm>
            <a:off x="8609496" y="2633711"/>
            <a:ext cx="2936573" cy="1583510"/>
          </a:xfrm>
          <a:prstGeom prst="rect">
            <a:avLst/>
          </a:prstGeom>
          <a:noFill/>
        </p:spPr>
        <p:txBody>
          <a:bodyPr wrap="none" rtlCol="0">
            <a:spAutoFit/>
          </a:bodyPr>
          <a:lstStyle/>
          <a:p>
            <a:pPr>
              <a:lnSpc>
                <a:spcPct val="85000"/>
              </a:lnSpc>
            </a:pPr>
            <a:r>
              <a:rPr lang="en-US" altLang="zh-CN" sz="3800" dirty="0">
                <a:solidFill>
                  <a:schemeClr val="accent1"/>
                </a:solidFill>
                <a:latin typeface="Chaparral Pro" panose="02060503040505020203" pitchFamily="18" charset="0"/>
              </a:rPr>
              <a:t>FASHION</a:t>
            </a:r>
          </a:p>
          <a:p>
            <a:pPr>
              <a:lnSpc>
                <a:spcPct val="85000"/>
              </a:lnSpc>
            </a:pPr>
            <a:r>
              <a:rPr lang="en-US" altLang="zh-CN" sz="3800" dirty="0">
                <a:solidFill>
                  <a:schemeClr val="accent1"/>
                </a:solidFill>
                <a:latin typeface="Chaparral Pro" panose="02060503040505020203" pitchFamily="18" charset="0"/>
              </a:rPr>
              <a:t>PORTFOLIO </a:t>
            </a:r>
          </a:p>
          <a:p>
            <a:pPr>
              <a:lnSpc>
                <a:spcPct val="85000"/>
              </a:lnSpc>
            </a:pPr>
            <a:r>
              <a:rPr lang="en-US" altLang="zh-CN" sz="3800" dirty="0">
                <a:solidFill>
                  <a:schemeClr val="accent1"/>
                </a:solidFill>
                <a:latin typeface="Chaparral Pro" panose="02060503040505020203" pitchFamily="18" charset="0"/>
              </a:rPr>
              <a:t>POWERPOINT</a:t>
            </a:r>
          </a:p>
        </p:txBody>
      </p:sp>
      <p:sp>
        <p:nvSpPr>
          <p:cNvPr id="42" name="KSO_Shape"/>
          <p:cNvSpPr>
            <a:spLocks/>
          </p:cNvSpPr>
          <p:nvPr/>
        </p:nvSpPr>
        <p:spPr bwMode="auto">
          <a:xfrm rot="10800000">
            <a:off x="8693316" y="2078211"/>
            <a:ext cx="436484" cy="436484"/>
          </a:xfrm>
          <a:custGeom>
            <a:avLst/>
            <a:gdLst>
              <a:gd name="T0" fmla="*/ 253 w 452"/>
              <a:gd name="T1" fmla="*/ 2 h 452"/>
              <a:gd name="T2" fmla="*/ 295 w 452"/>
              <a:gd name="T3" fmla="*/ 10 h 452"/>
              <a:gd name="T4" fmla="*/ 335 w 452"/>
              <a:gd name="T5" fmla="*/ 27 h 452"/>
              <a:gd name="T6" fmla="*/ 370 w 452"/>
              <a:gd name="T7" fmla="*/ 50 h 452"/>
              <a:gd name="T8" fmla="*/ 402 w 452"/>
              <a:gd name="T9" fmla="*/ 82 h 452"/>
              <a:gd name="T10" fmla="*/ 427 w 452"/>
              <a:gd name="T11" fmla="*/ 119 h 452"/>
              <a:gd name="T12" fmla="*/ 442 w 452"/>
              <a:gd name="T13" fmla="*/ 159 h 452"/>
              <a:gd name="T14" fmla="*/ 452 w 452"/>
              <a:gd name="T15" fmla="*/ 203 h 452"/>
              <a:gd name="T16" fmla="*/ 450 w 452"/>
              <a:gd name="T17" fmla="*/ 249 h 452"/>
              <a:gd name="T18" fmla="*/ 442 w 452"/>
              <a:gd name="T19" fmla="*/ 291 h 452"/>
              <a:gd name="T20" fmla="*/ 427 w 452"/>
              <a:gd name="T21" fmla="*/ 331 h 452"/>
              <a:gd name="T22" fmla="*/ 402 w 452"/>
              <a:gd name="T23" fmla="*/ 368 h 452"/>
              <a:gd name="T24" fmla="*/ 370 w 452"/>
              <a:gd name="T25" fmla="*/ 400 h 452"/>
              <a:gd name="T26" fmla="*/ 333 w 452"/>
              <a:gd name="T27" fmla="*/ 425 h 452"/>
              <a:gd name="T28" fmla="*/ 293 w 452"/>
              <a:gd name="T29" fmla="*/ 442 h 452"/>
              <a:gd name="T30" fmla="*/ 249 w 452"/>
              <a:gd name="T31" fmla="*/ 450 h 452"/>
              <a:gd name="T32" fmla="*/ 203 w 452"/>
              <a:gd name="T33" fmla="*/ 450 h 452"/>
              <a:gd name="T34" fmla="*/ 159 w 452"/>
              <a:gd name="T35" fmla="*/ 442 h 452"/>
              <a:gd name="T36" fmla="*/ 119 w 452"/>
              <a:gd name="T37" fmla="*/ 425 h 452"/>
              <a:gd name="T38" fmla="*/ 82 w 452"/>
              <a:gd name="T39" fmla="*/ 400 h 452"/>
              <a:gd name="T40" fmla="*/ 50 w 452"/>
              <a:gd name="T41" fmla="*/ 368 h 452"/>
              <a:gd name="T42" fmla="*/ 25 w 452"/>
              <a:gd name="T43" fmla="*/ 331 h 452"/>
              <a:gd name="T44" fmla="*/ 10 w 452"/>
              <a:gd name="T45" fmla="*/ 291 h 452"/>
              <a:gd name="T46" fmla="*/ 0 w 452"/>
              <a:gd name="T47" fmla="*/ 249 h 452"/>
              <a:gd name="T48" fmla="*/ 44 w 452"/>
              <a:gd name="T49" fmla="*/ 226 h 452"/>
              <a:gd name="T50" fmla="*/ 57 w 452"/>
              <a:gd name="T51" fmla="*/ 295 h 452"/>
              <a:gd name="T52" fmla="*/ 98 w 452"/>
              <a:gd name="T53" fmla="*/ 354 h 452"/>
              <a:gd name="T54" fmla="*/ 157 w 452"/>
              <a:gd name="T55" fmla="*/ 393 h 452"/>
              <a:gd name="T56" fmla="*/ 226 w 452"/>
              <a:gd name="T57" fmla="*/ 406 h 452"/>
              <a:gd name="T58" fmla="*/ 295 w 452"/>
              <a:gd name="T59" fmla="*/ 393 h 452"/>
              <a:gd name="T60" fmla="*/ 354 w 452"/>
              <a:gd name="T61" fmla="*/ 354 h 452"/>
              <a:gd name="T62" fmla="*/ 395 w 452"/>
              <a:gd name="T63" fmla="*/ 295 h 452"/>
              <a:gd name="T64" fmla="*/ 406 w 452"/>
              <a:gd name="T65" fmla="*/ 226 h 452"/>
              <a:gd name="T66" fmla="*/ 395 w 452"/>
              <a:gd name="T67" fmla="*/ 157 h 452"/>
              <a:gd name="T68" fmla="*/ 354 w 452"/>
              <a:gd name="T69" fmla="*/ 98 h 452"/>
              <a:gd name="T70" fmla="*/ 297 w 452"/>
              <a:gd name="T71" fmla="*/ 59 h 452"/>
              <a:gd name="T72" fmla="*/ 230 w 452"/>
              <a:gd name="T73" fmla="*/ 46 h 452"/>
              <a:gd name="T74" fmla="*/ 230 w 452"/>
              <a:gd name="T75" fmla="*/ 0 h 452"/>
              <a:gd name="T76" fmla="*/ 159 w 452"/>
              <a:gd name="T77" fmla="*/ 0 h 452"/>
              <a:gd name="T78" fmla="*/ 241 w 452"/>
              <a:gd name="T79" fmla="*/ 211 h 452"/>
              <a:gd name="T80" fmla="*/ 63 w 452"/>
              <a:gd name="T81" fmla="*/ 96 h 452"/>
              <a:gd name="T82" fmla="*/ 0 w 452"/>
              <a:gd name="T8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2" h="452">
                <a:moveTo>
                  <a:pt x="230" y="0"/>
                </a:moveTo>
                <a:lnTo>
                  <a:pt x="253" y="2"/>
                </a:lnTo>
                <a:lnTo>
                  <a:pt x="274" y="4"/>
                </a:lnTo>
                <a:lnTo>
                  <a:pt x="295" y="10"/>
                </a:lnTo>
                <a:lnTo>
                  <a:pt x="314" y="17"/>
                </a:lnTo>
                <a:lnTo>
                  <a:pt x="335" y="27"/>
                </a:lnTo>
                <a:lnTo>
                  <a:pt x="352" y="36"/>
                </a:lnTo>
                <a:lnTo>
                  <a:pt x="370" y="50"/>
                </a:lnTo>
                <a:lnTo>
                  <a:pt x="387" y="67"/>
                </a:lnTo>
                <a:lnTo>
                  <a:pt x="402" y="82"/>
                </a:lnTo>
                <a:lnTo>
                  <a:pt x="416" y="102"/>
                </a:lnTo>
                <a:lnTo>
                  <a:pt x="427" y="119"/>
                </a:lnTo>
                <a:lnTo>
                  <a:pt x="437" y="140"/>
                </a:lnTo>
                <a:lnTo>
                  <a:pt x="442" y="159"/>
                </a:lnTo>
                <a:lnTo>
                  <a:pt x="448" y="180"/>
                </a:lnTo>
                <a:lnTo>
                  <a:pt x="452" y="203"/>
                </a:lnTo>
                <a:lnTo>
                  <a:pt x="452" y="226"/>
                </a:lnTo>
                <a:lnTo>
                  <a:pt x="450" y="249"/>
                </a:lnTo>
                <a:lnTo>
                  <a:pt x="448" y="270"/>
                </a:lnTo>
                <a:lnTo>
                  <a:pt x="442" y="291"/>
                </a:lnTo>
                <a:lnTo>
                  <a:pt x="435" y="312"/>
                </a:lnTo>
                <a:lnTo>
                  <a:pt x="427" y="331"/>
                </a:lnTo>
                <a:lnTo>
                  <a:pt x="416" y="350"/>
                </a:lnTo>
                <a:lnTo>
                  <a:pt x="402" y="368"/>
                </a:lnTo>
                <a:lnTo>
                  <a:pt x="385" y="385"/>
                </a:lnTo>
                <a:lnTo>
                  <a:pt x="370" y="400"/>
                </a:lnTo>
                <a:lnTo>
                  <a:pt x="350" y="414"/>
                </a:lnTo>
                <a:lnTo>
                  <a:pt x="333" y="425"/>
                </a:lnTo>
                <a:lnTo>
                  <a:pt x="312" y="435"/>
                </a:lnTo>
                <a:lnTo>
                  <a:pt x="293" y="442"/>
                </a:lnTo>
                <a:lnTo>
                  <a:pt x="272" y="448"/>
                </a:lnTo>
                <a:lnTo>
                  <a:pt x="249" y="450"/>
                </a:lnTo>
                <a:lnTo>
                  <a:pt x="226" y="452"/>
                </a:lnTo>
                <a:lnTo>
                  <a:pt x="203" y="450"/>
                </a:lnTo>
                <a:lnTo>
                  <a:pt x="180" y="448"/>
                </a:lnTo>
                <a:lnTo>
                  <a:pt x="159" y="442"/>
                </a:lnTo>
                <a:lnTo>
                  <a:pt x="140" y="435"/>
                </a:lnTo>
                <a:lnTo>
                  <a:pt x="119" y="425"/>
                </a:lnTo>
                <a:lnTo>
                  <a:pt x="102" y="414"/>
                </a:lnTo>
                <a:lnTo>
                  <a:pt x="82" y="400"/>
                </a:lnTo>
                <a:lnTo>
                  <a:pt x="65" y="385"/>
                </a:lnTo>
                <a:lnTo>
                  <a:pt x="50" y="368"/>
                </a:lnTo>
                <a:lnTo>
                  <a:pt x="36" y="350"/>
                </a:lnTo>
                <a:lnTo>
                  <a:pt x="25" y="331"/>
                </a:lnTo>
                <a:lnTo>
                  <a:pt x="15" y="312"/>
                </a:lnTo>
                <a:lnTo>
                  <a:pt x="10" y="291"/>
                </a:lnTo>
                <a:lnTo>
                  <a:pt x="4" y="270"/>
                </a:lnTo>
                <a:lnTo>
                  <a:pt x="0" y="249"/>
                </a:lnTo>
                <a:lnTo>
                  <a:pt x="0" y="226"/>
                </a:lnTo>
                <a:lnTo>
                  <a:pt x="44" y="226"/>
                </a:lnTo>
                <a:lnTo>
                  <a:pt x="48" y="262"/>
                </a:lnTo>
                <a:lnTo>
                  <a:pt x="57" y="295"/>
                </a:lnTo>
                <a:lnTo>
                  <a:pt x="75" y="326"/>
                </a:lnTo>
                <a:lnTo>
                  <a:pt x="98" y="354"/>
                </a:lnTo>
                <a:lnTo>
                  <a:pt x="126" y="377"/>
                </a:lnTo>
                <a:lnTo>
                  <a:pt x="157" y="393"/>
                </a:lnTo>
                <a:lnTo>
                  <a:pt x="190" y="404"/>
                </a:lnTo>
                <a:lnTo>
                  <a:pt x="226" y="406"/>
                </a:lnTo>
                <a:lnTo>
                  <a:pt x="262" y="404"/>
                </a:lnTo>
                <a:lnTo>
                  <a:pt x="295" y="393"/>
                </a:lnTo>
                <a:lnTo>
                  <a:pt x="326" y="377"/>
                </a:lnTo>
                <a:lnTo>
                  <a:pt x="354" y="354"/>
                </a:lnTo>
                <a:lnTo>
                  <a:pt x="377" y="326"/>
                </a:lnTo>
                <a:lnTo>
                  <a:pt x="395" y="295"/>
                </a:lnTo>
                <a:lnTo>
                  <a:pt x="404" y="262"/>
                </a:lnTo>
                <a:lnTo>
                  <a:pt x="406" y="226"/>
                </a:lnTo>
                <a:lnTo>
                  <a:pt x="404" y="190"/>
                </a:lnTo>
                <a:lnTo>
                  <a:pt x="395" y="157"/>
                </a:lnTo>
                <a:lnTo>
                  <a:pt x="377" y="126"/>
                </a:lnTo>
                <a:lnTo>
                  <a:pt x="354" y="98"/>
                </a:lnTo>
                <a:lnTo>
                  <a:pt x="328" y="75"/>
                </a:lnTo>
                <a:lnTo>
                  <a:pt x="297" y="59"/>
                </a:lnTo>
                <a:lnTo>
                  <a:pt x="264" y="48"/>
                </a:lnTo>
                <a:lnTo>
                  <a:pt x="230" y="46"/>
                </a:lnTo>
                <a:lnTo>
                  <a:pt x="230" y="0"/>
                </a:lnTo>
                <a:lnTo>
                  <a:pt x="230" y="0"/>
                </a:lnTo>
                <a:close/>
                <a:moveTo>
                  <a:pt x="0" y="0"/>
                </a:moveTo>
                <a:lnTo>
                  <a:pt x="159" y="0"/>
                </a:lnTo>
                <a:lnTo>
                  <a:pt x="96" y="63"/>
                </a:lnTo>
                <a:lnTo>
                  <a:pt x="241" y="211"/>
                </a:lnTo>
                <a:lnTo>
                  <a:pt x="211" y="241"/>
                </a:lnTo>
                <a:lnTo>
                  <a:pt x="63" y="96"/>
                </a:lnTo>
                <a:lnTo>
                  <a:pt x="0" y="159"/>
                </a:lnTo>
                <a:lnTo>
                  <a:pt x="0" y="0"/>
                </a:lnTo>
                <a:lnTo>
                  <a:pt x="0" y="0"/>
                </a:lnTo>
                <a:close/>
              </a:path>
            </a:pathLst>
          </a:custGeom>
          <a:solidFill>
            <a:schemeClr val="tx1">
              <a:lumMod val="75000"/>
              <a:lumOff val="25000"/>
            </a:schemeClr>
          </a:solidFill>
          <a:ln>
            <a:noFill/>
          </a:ln>
        </p:spPr>
        <p:txBody>
          <a:bodyPr lIns="68580" tIns="34290" rIns="68580" bIns="34290"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43" name="文本框 42"/>
          <p:cNvSpPr txBox="1"/>
          <p:nvPr/>
        </p:nvSpPr>
        <p:spPr>
          <a:xfrm>
            <a:off x="4387976" y="4477370"/>
            <a:ext cx="7334141" cy="646331"/>
          </a:xfrm>
          <a:prstGeom prst="rect">
            <a:avLst/>
          </a:prstGeom>
          <a:noFill/>
        </p:spPr>
        <p:txBody>
          <a:bodyPr wrap="square" rtlCol="0">
            <a:spAutoFit/>
          </a:bodyPr>
          <a:lstStyle/>
          <a:p>
            <a:pPr algn="just"/>
            <a:r>
              <a:rPr lang="en-US" altLang="zh-CN" b="1" dirty="0">
                <a:solidFill>
                  <a:schemeClr val="tx1">
                    <a:lumMod val="75000"/>
                    <a:lumOff val="25000"/>
                  </a:schemeClr>
                </a:solidFill>
              </a:rPr>
              <a:t>I’m obviously a big proponent of positive thinking as the best way to achieve your goals, but it turns out that it can lead to happiness too.</a:t>
            </a:r>
          </a:p>
        </p:txBody>
      </p:sp>
      <p:sp>
        <p:nvSpPr>
          <p:cNvPr id="44" name="文本框 43"/>
          <p:cNvSpPr txBox="1"/>
          <p:nvPr/>
        </p:nvSpPr>
        <p:spPr>
          <a:xfrm>
            <a:off x="4387976" y="5466306"/>
            <a:ext cx="7334141" cy="978729"/>
          </a:xfrm>
          <a:prstGeom prst="rect">
            <a:avLst/>
          </a:prstGeom>
          <a:noFill/>
        </p:spPr>
        <p:txBody>
          <a:bodyPr wrap="square" rtlCol="0">
            <a:spAutoFit/>
          </a:bodyPr>
          <a:lstStyle/>
          <a:p>
            <a:pPr algn="just">
              <a:lnSpc>
                <a:spcPct val="120000"/>
              </a:lnSpc>
            </a:pPr>
            <a:r>
              <a:rPr lang="en-US" altLang="zh-CN" sz="1600" dirty="0">
                <a:solidFill>
                  <a:schemeClr val="tx1">
                    <a:lumMod val="75000"/>
                    <a:lumOff val="25000"/>
                  </a:schemeClr>
                </a:solidFill>
              </a:rPr>
              <a:t>But it turns out that it can lead to happiness. Optimism and self-esteem are some of the best indicators of people who lead happy lives. Happy people feel empowered, in control of their lives, and have a positive outlook on life.</a:t>
            </a:r>
          </a:p>
        </p:txBody>
      </p:sp>
      <p:cxnSp>
        <p:nvCxnSpPr>
          <p:cNvPr id="20" name="直接连接符 19"/>
          <p:cNvCxnSpPr/>
          <p:nvPr/>
        </p:nvCxnSpPr>
        <p:spPr>
          <a:xfrm>
            <a:off x="4474142" y="5233199"/>
            <a:ext cx="7204433" cy="205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734174"/>
      </p:ext>
    </p:extLst>
  </p:cSld>
  <p:clrMapOvr>
    <a:masterClrMapping/>
  </p:clrMapOvr>
  <p:transition spd="slow" advTm="0">
    <p:pull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3" presetClass="entr" presetSubtype="1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par>
                                    <p:cTn id="13" presetID="49" presetClass="entr" presetSubtype="0" decel="10000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p:cTn id="15" dur="500" fill="hold"/>
                                            <p:tgtEl>
                                              <p:spTgt spid="42"/>
                                            </p:tgtEl>
                                            <p:attrNameLst>
                                              <p:attrName>ppt_w</p:attrName>
                                            </p:attrNameLst>
                                          </p:cBhvr>
                                          <p:tavLst>
                                            <p:tav tm="0">
                                              <p:val>
                                                <p:fltVal val="0"/>
                                              </p:val>
                                            </p:tav>
                                            <p:tav tm="100000">
                                              <p:val>
                                                <p:strVal val="#ppt_w"/>
                                              </p:val>
                                            </p:tav>
                                          </p:tavLst>
                                        </p:anim>
                                        <p:anim calcmode="lin" valueType="num">
                                          <p:cBhvr>
                                            <p:cTn id="16" dur="500" fill="hold"/>
                                            <p:tgtEl>
                                              <p:spTgt spid="42"/>
                                            </p:tgtEl>
                                            <p:attrNameLst>
                                              <p:attrName>ppt_h</p:attrName>
                                            </p:attrNameLst>
                                          </p:cBhvr>
                                          <p:tavLst>
                                            <p:tav tm="0">
                                              <p:val>
                                                <p:fltVal val="0"/>
                                              </p:val>
                                            </p:tav>
                                            <p:tav tm="100000">
                                              <p:val>
                                                <p:strVal val="#ppt_h"/>
                                              </p:val>
                                            </p:tav>
                                          </p:tavLst>
                                        </p:anim>
                                        <p:anim calcmode="lin" valueType="num">
                                          <p:cBhvr>
                                            <p:cTn id="17" dur="500" fill="hold"/>
                                            <p:tgtEl>
                                              <p:spTgt spid="42"/>
                                            </p:tgtEl>
                                            <p:attrNameLst>
                                              <p:attrName>style.rotation</p:attrName>
                                            </p:attrNameLst>
                                          </p:cBhvr>
                                          <p:tavLst>
                                            <p:tav tm="0">
                                              <p:val>
                                                <p:fltVal val="360"/>
                                              </p:val>
                                            </p:tav>
                                            <p:tav tm="100000">
                                              <p:val>
                                                <p:fltVal val="0"/>
                                              </p:val>
                                            </p:tav>
                                          </p:tavLst>
                                        </p:anim>
                                        <p:animEffect transition="in" filter="fade">
                                          <p:cBhvr>
                                            <p:cTn id="18" dur="500"/>
                                            <p:tgtEl>
                                              <p:spTgt spid="42"/>
                                            </p:tgtEl>
                                          </p:cBhvr>
                                        </p:animEffect>
                                      </p:childTnLst>
                                    </p:cTn>
                                  </p:par>
                                </p:childTnLst>
                              </p:cTn>
                            </p:par>
                            <p:par>
                              <p:cTn id="19" fill="hold">
                                <p:stCondLst>
                                  <p:cond delay="1000"/>
                                </p:stCondLst>
                                <p:childTnLst>
                                  <p:par>
                                    <p:cTn id="20" presetID="2" presetClass="entr" presetSubtype="2" accel="40000" fill="hold" grpId="0" nodeType="afterEffect" p14:presetBounceEnd="36000">
                                      <p:stCondLst>
                                        <p:cond delay="0"/>
                                      </p:stCondLst>
                                      <p:childTnLst>
                                        <p:set>
                                          <p:cBhvr>
                                            <p:cTn id="21" dur="1" fill="hold">
                                              <p:stCondLst>
                                                <p:cond delay="0"/>
                                              </p:stCondLst>
                                            </p:cTn>
                                            <p:tgtEl>
                                              <p:spTgt spid="41">
                                                <p:txEl>
                                                  <p:pRg st="0" end="0"/>
                                                </p:txEl>
                                              </p:spTgt>
                                            </p:tgtEl>
                                            <p:attrNameLst>
                                              <p:attrName>style.visibility</p:attrName>
                                            </p:attrNameLst>
                                          </p:cBhvr>
                                          <p:to>
                                            <p:strVal val="visible"/>
                                          </p:to>
                                        </p:set>
                                        <p:anim calcmode="lin" valueType="num" p14:bounceEnd="36000">
                                          <p:cBhvr additive="base">
                                            <p:cTn id="22" dur="500" fill="hold"/>
                                            <p:tgtEl>
                                              <p:spTgt spid="41">
                                                <p:txEl>
                                                  <p:pRg st="0" end="0"/>
                                                </p:txEl>
                                              </p:spTgt>
                                            </p:tgtEl>
                                            <p:attrNameLst>
                                              <p:attrName>ppt_x</p:attrName>
                                            </p:attrNameLst>
                                          </p:cBhvr>
                                          <p:tavLst>
                                            <p:tav tm="0">
                                              <p:val>
                                                <p:strVal val="1+#ppt_w/2"/>
                                              </p:val>
                                            </p:tav>
                                            <p:tav tm="100000">
                                              <p:val>
                                                <p:strVal val="#ppt_x"/>
                                              </p:val>
                                            </p:tav>
                                          </p:tavLst>
                                        </p:anim>
                                        <p:anim calcmode="lin" valueType="num" p14:bounceEnd="36000">
                                          <p:cBhvr additive="base">
                                            <p:cTn id="23" dur="500" fill="hold"/>
                                            <p:tgtEl>
                                              <p:spTgt spid="41">
                                                <p:txEl>
                                                  <p:pRg st="0" end="0"/>
                                                </p:txEl>
                                              </p:spTgt>
                                            </p:tgtEl>
                                            <p:attrNameLst>
                                              <p:attrName>ppt_y</p:attrName>
                                            </p:attrNameLst>
                                          </p:cBhvr>
                                          <p:tavLst>
                                            <p:tav tm="0">
                                              <p:val>
                                                <p:strVal val="#ppt_y"/>
                                              </p:val>
                                            </p:tav>
                                            <p:tav tm="100000">
                                              <p:val>
                                                <p:strVal val="#ppt_y"/>
                                              </p:val>
                                            </p:tav>
                                          </p:tavLst>
                                        </p:anim>
                                      </p:childTnLst>
                                    </p:cTn>
                                  </p:par>
                                  <p:par>
                                    <p:cTn id="24" presetID="2" presetClass="entr" presetSubtype="2" accel="40000" fill="hold" grpId="0" nodeType="withEffect" p14:presetBounceEnd="36000">
                                      <p:stCondLst>
                                        <p:cond delay="250"/>
                                      </p:stCondLst>
                                      <p:childTnLst>
                                        <p:set>
                                          <p:cBhvr>
                                            <p:cTn id="25" dur="1" fill="hold">
                                              <p:stCondLst>
                                                <p:cond delay="0"/>
                                              </p:stCondLst>
                                            </p:cTn>
                                            <p:tgtEl>
                                              <p:spTgt spid="41">
                                                <p:txEl>
                                                  <p:pRg st="1" end="1"/>
                                                </p:txEl>
                                              </p:spTgt>
                                            </p:tgtEl>
                                            <p:attrNameLst>
                                              <p:attrName>style.visibility</p:attrName>
                                            </p:attrNameLst>
                                          </p:cBhvr>
                                          <p:to>
                                            <p:strVal val="visible"/>
                                          </p:to>
                                        </p:set>
                                        <p:anim calcmode="lin" valueType="num" p14:bounceEnd="36000">
                                          <p:cBhvr additive="base">
                                            <p:cTn id="26" dur="500" fill="hold"/>
                                            <p:tgtEl>
                                              <p:spTgt spid="41">
                                                <p:txEl>
                                                  <p:pRg st="1" end="1"/>
                                                </p:txEl>
                                              </p:spTgt>
                                            </p:tgtEl>
                                            <p:attrNameLst>
                                              <p:attrName>ppt_x</p:attrName>
                                            </p:attrNameLst>
                                          </p:cBhvr>
                                          <p:tavLst>
                                            <p:tav tm="0">
                                              <p:val>
                                                <p:strVal val="1+#ppt_w/2"/>
                                              </p:val>
                                            </p:tav>
                                            <p:tav tm="100000">
                                              <p:val>
                                                <p:strVal val="#ppt_x"/>
                                              </p:val>
                                            </p:tav>
                                          </p:tavLst>
                                        </p:anim>
                                        <p:anim calcmode="lin" valueType="num" p14:bounceEnd="36000">
                                          <p:cBhvr additive="base">
                                            <p:cTn id="27" dur="500" fill="hold"/>
                                            <p:tgtEl>
                                              <p:spTgt spid="41">
                                                <p:txEl>
                                                  <p:pRg st="1" end="1"/>
                                                </p:txEl>
                                              </p:spTgt>
                                            </p:tgtEl>
                                            <p:attrNameLst>
                                              <p:attrName>ppt_y</p:attrName>
                                            </p:attrNameLst>
                                          </p:cBhvr>
                                          <p:tavLst>
                                            <p:tav tm="0">
                                              <p:val>
                                                <p:strVal val="#ppt_y"/>
                                              </p:val>
                                            </p:tav>
                                            <p:tav tm="100000">
                                              <p:val>
                                                <p:strVal val="#ppt_y"/>
                                              </p:val>
                                            </p:tav>
                                          </p:tavLst>
                                        </p:anim>
                                      </p:childTnLst>
                                    </p:cTn>
                                  </p:par>
                                  <p:par>
                                    <p:cTn id="28" presetID="2" presetClass="entr" presetSubtype="2" accel="40000" fill="hold" grpId="0" nodeType="withEffect" p14:presetBounceEnd="36000">
                                      <p:stCondLst>
                                        <p:cond delay="500"/>
                                      </p:stCondLst>
                                      <p:childTnLst>
                                        <p:set>
                                          <p:cBhvr>
                                            <p:cTn id="29" dur="1" fill="hold">
                                              <p:stCondLst>
                                                <p:cond delay="0"/>
                                              </p:stCondLst>
                                            </p:cTn>
                                            <p:tgtEl>
                                              <p:spTgt spid="41">
                                                <p:txEl>
                                                  <p:pRg st="2" end="2"/>
                                                </p:txEl>
                                              </p:spTgt>
                                            </p:tgtEl>
                                            <p:attrNameLst>
                                              <p:attrName>style.visibility</p:attrName>
                                            </p:attrNameLst>
                                          </p:cBhvr>
                                          <p:to>
                                            <p:strVal val="visible"/>
                                          </p:to>
                                        </p:set>
                                        <p:anim calcmode="lin" valueType="num" p14:bounceEnd="36000">
                                          <p:cBhvr additive="base">
                                            <p:cTn id="30" dur="500" fill="hold"/>
                                            <p:tgtEl>
                                              <p:spTgt spid="41">
                                                <p:txEl>
                                                  <p:pRg st="2" end="2"/>
                                                </p:txEl>
                                              </p:spTgt>
                                            </p:tgtEl>
                                            <p:attrNameLst>
                                              <p:attrName>ppt_x</p:attrName>
                                            </p:attrNameLst>
                                          </p:cBhvr>
                                          <p:tavLst>
                                            <p:tav tm="0">
                                              <p:val>
                                                <p:strVal val="1+#ppt_w/2"/>
                                              </p:val>
                                            </p:tav>
                                            <p:tav tm="100000">
                                              <p:val>
                                                <p:strVal val="#ppt_x"/>
                                              </p:val>
                                            </p:tav>
                                          </p:tavLst>
                                        </p:anim>
                                        <p:anim calcmode="lin" valueType="num" p14:bounceEnd="36000">
                                          <p:cBhvr additive="base">
                                            <p:cTn id="31" dur="500" fill="hold"/>
                                            <p:tgtEl>
                                              <p:spTgt spid="41">
                                                <p:txEl>
                                                  <p:pRg st="2" end="2"/>
                                                </p:txEl>
                                              </p:spTgt>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3" presetClass="entr" presetSubtype="10" fill="hold" nodeType="after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blinds(horizontal)">
                                          <p:cBhvr>
                                            <p:cTn id="35" dur="500"/>
                                            <p:tgtEl>
                                              <p:spTgt spid="40"/>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wipe(left)">
                                          <p:cBhvr>
                                            <p:cTn id="39" dur="500"/>
                                            <p:tgtEl>
                                              <p:spTgt spid="43"/>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1" grpId="0" uiExpand="1" build="p"/>
          <p:bldP spid="42" grpId="0" animBg="1"/>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3" presetClass="entr" presetSubtype="1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 calcmode="lin" valueType="num">
                                          <p:cBhvr>
                                            <p:cTn id="24" dur="500" fill="hold"/>
                                            <p:tgtEl>
                                              <p:spTgt spid="42"/>
                                            </p:tgtEl>
                                            <p:attrNameLst>
                                              <p:attrName>style.rotation</p:attrName>
                                            </p:attrNameLst>
                                          </p:cBhvr>
                                          <p:tavLst>
                                            <p:tav tm="0">
                                              <p:val>
                                                <p:fltVal val="360"/>
                                              </p:val>
                                            </p:tav>
                                            <p:tav tm="100000">
                                              <p:val>
                                                <p:fltVal val="0"/>
                                              </p:val>
                                            </p:tav>
                                          </p:tavLst>
                                        </p:anim>
                                        <p:animEffect transition="in" filter="fade">
                                          <p:cBhvr>
                                            <p:cTn id="25" dur="500"/>
                                            <p:tgtEl>
                                              <p:spTgt spid="42"/>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wipe(down)">
                                          <p:cBhvr>
                                            <p:cTn id="28" dur="500"/>
                                            <p:tgtEl>
                                              <p:spTgt spid="49"/>
                                            </p:tgtEl>
                                          </p:cBhvr>
                                        </p:animEffect>
                                      </p:childTnLst>
                                    </p:cTn>
                                  </p:par>
                                </p:childTnLst>
                              </p:cTn>
                            </p:par>
                            <p:par>
                              <p:cTn id="29" fill="hold">
                                <p:stCondLst>
                                  <p:cond delay="1000"/>
                                </p:stCondLst>
                                <p:childTnLst>
                                  <p:par>
                                    <p:cTn id="30" presetID="2" presetClass="entr" presetSubtype="2" accel="40000" fill="hold" grpId="0" nodeType="afterEffect">
                                      <p:stCondLst>
                                        <p:cond delay="0"/>
                                      </p:stCondLst>
                                      <p:childTnLst>
                                        <p:set>
                                          <p:cBhvr>
                                            <p:cTn id="31" dur="1" fill="hold">
                                              <p:stCondLst>
                                                <p:cond delay="0"/>
                                              </p:stCondLst>
                                            </p:cTn>
                                            <p:tgtEl>
                                              <p:spTgt spid="41">
                                                <p:txEl>
                                                  <p:pRg st="0" end="0"/>
                                                </p:txEl>
                                              </p:spTgt>
                                            </p:tgtEl>
                                            <p:attrNameLst>
                                              <p:attrName>style.visibility</p:attrName>
                                            </p:attrNameLst>
                                          </p:cBhvr>
                                          <p:to>
                                            <p:strVal val="visible"/>
                                          </p:to>
                                        </p:set>
                                        <p:anim calcmode="lin" valueType="num">
                                          <p:cBhvr additive="base">
                                            <p:cTn id="32" dur="500" fill="hold"/>
                                            <p:tgtEl>
                                              <p:spTgt spid="41">
                                                <p:txEl>
                                                  <p:pRg st="0" end="0"/>
                                                </p:txEl>
                                              </p:spTgt>
                                            </p:tgtEl>
                                            <p:attrNameLst>
                                              <p:attrName>ppt_x</p:attrName>
                                            </p:attrNameLst>
                                          </p:cBhvr>
                                          <p:tavLst>
                                            <p:tav tm="0">
                                              <p:val>
                                                <p:strVal val="1+#ppt_w/2"/>
                                              </p:val>
                                            </p:tav>
                                            <p:tav tm="100000">
                                              <p:val>
                                                <p:strVal val="#ppt_x"/>
                                              </p:val>
                                            </p:tav>
                                          </p:tavLst>
                                        </p:anim>
                                        <p:anim calcmode="lin" valueType="num">
                                          <p:cBhvr additive="base">
                                            <p:cTn id="33" dur="500" fill="hold"/>
                                            <p:tgtEl>
                                              <p:spTgt spid="41">
                                                <p:txEl>
                                                  <p:pRg st="0" end="0"/>
                                                </p:txEl>
                                              </p:spTgt>
                                            </p:tgtEl>
                                            <p:attrNameLst>
                                              <p:attrName>ppt_y</p:attrName>
                                            </p:attrNameLst>
                                          </p:cBhvr>
                                          <p:tavLst>
                                            <p:tav tm="0">
                                              <p:val>
                                                <p:strVal val="#ppt_y"/>
                                              </p:val>
                                            </p:tav>
                                            <p:tav tm="100000">
                                              <p:val>
                                                <p:strVal val="#ppt_y"/>
                                              </p:val>
                                            </p:tav>
                                          </p:tavLst>
                                        </p:anim>
                                      </p:childTnLst>
                                    </p:cTn>
                                  </p:par>
                                  <p:par>
                                    <p:cTn id="34" presetID="2" presetClass="entr" presetSubtype="2" accel="40000" fill="hold" grpId="0" nodeType="withEffect">
                                      <p:stCondLst>
                                        <p:cond delay="250"/>
                                      </p:stCondLst>
                                      <p:childTnLst>
                                        <p:set>
                                          <p:cBhvr>
                                            <p:cTn id="35" dur="1" fill="hold">
                                              <p:stCondLst>
                                                <p:cond delay="0"/>
                                              </p:stCondLst>
                                            </p:cTn>
                                            <p:tgtEl>
                                              <p:spTgt spid="41">
                                                <p:txEl>
                                                  <p:pRg st="1" end="1"/>
                                                </p:txEl>
                                              </p:spTgt>
                                            </p:tgtEl>
                                            <p:attrNameLst>
                                              <p:attrName>style.visibility</p:attrName>
                                            </p:attrNameLst>
                                          </p:cBhvr>
                                          <p:to>
                                            <p:strVal val="visible"/>
                                          </p:to>
                                        </p:set>
                                        <p:anim calcmode="lin" valueType="num">
                                          <p:cBhvr additive="base">
                                            <p:cTn id="36" dur="500" fill="hold"/>
                                            <p:tgtEl>
                                              <p:spTgt spid="41">
                                                <p:txEl>
                                                  <p:pRg st="1" end="1"/>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41">
                                                <p:txEl>
                                                  <p:pRg st="1" end="1"/>
                                                </p:txEl>
                                              </p:spTgt>
                                            </p:tgtEl>
                                            <p:attrNameLst>
                                              <p:attrName>ppt_y</p:attrName>
                                            </p:attrNameLst>
                                          </p:cBhvr>
                                          <p:tavLst>
                                            <p:tav tm="0">
                                              <p:val>
                                                <p:strVal val="#ppt_y"/>
                                              </p:val>
                                            </p:tav>
                                            <p:tav tm="100000">
                                              <p:val>
                                                <p:strVal val="#ppt_y"/>
                                              </p:val>
                                            </p:tav>
                                          </p:tavLst>
                                        </p:anim>
                                      </p:childTnLst>
                                    </p:cTn>
                                  </p:par>
                                  <p:par>
                                    <p:cTn id="38" presetID="2" presetClass="entr" presetSubtype="2" accel="40000" fill="hold" grpId="0" nodeType="withEffect">
                                      <p:stCondLst>
                                        <p:cond delay="500"/>
                                      </p:stCondLst>
                                      <p:childTnLst>
                                        <p:set>
                                          <p:cBhvr>
                                            <p:cTn id="39" dur="1" fill="hold">
                                              <p:stCondLst>
                                                <p:cond delay="0"/>
                                              </p:stCondLst>
                                            </p:cTn>
                                            <p:tgtEl>
                                              <p:spTgt spid="41">
                                                <p:txEl>
                                                  <p:pRg st="2" end="2"/>
                                                </p:txEl>
                                              </p:spTgt>
                                            </p:tgtEl>
                                            <p:attrNameLst>
                                              <p:attrName>style.visibility</p:attrName>
                                            </p:attrNameLst>
                                          </p:cBhvr>
                                          <p:to>
                                            <p:strVal val="visible"/>
                                          </p:to>
                                        </p:set>
                                        <p:anim calcmode="lin" valueType="num">
                                          <p:cBhvr additive="base">
                                            <p:cTn id="40" dur="500" fill="hold"/>
                                            <p:tgtEl>
                                              <p:spTgt spid="41">
                                                <p:txEl>
                                                  <p:pRg st="2" end="2"/>
                                                </p:txEl>
                                              </p:spTgt>
                                            </p:tgtEl>
                                            <p:attrNameLst>
                                              <p:attrName>ppt_x</p:attrName>
                                            </p:attrNameLst>
                                          </p:cBhvr>
                                          <p:tavLst>
                                            <p:tav tm="0">
                                              <p:val>
                                                <p:strVal val="1+#ppt_w/2"/>
                                              </p:val>
                                            </p:tav>
                                            <p:tav tm="100000">
                                              <p:val>
                                                <p:strVal val="#ppt_x"/>
                                              </p:val>
                                            </p:tav>
                                          </p:tavLst>
                                        </p:anim>
                                        <p:anim calcmode="lin" valueType="num">
                                          <p:cBhvr additive="base">
                                            <p:cTn id="41" dur="500" fill="hold"/>
                                            <p:tgtEl>
                                              <p:spTgt spid="41">
                                                <p:txEl>
                                                  <p:pRg st="2" end="2"/>
                                                </p:txEl>
                                              </p:spTgt>
                                            </p:tgtEl>
                                            <p:attrNameLst>
                                              <p:attrName>ppt_y</p:attrName>
                                            </p:attrNameLst>
                                          </p:cBhvr>
                                          <p:tavLst>
                                            <p:tav tm="0">
                                              <p:val>
                                                <p:strVal val="#ppt_y"/>
                                              </p:val>
                                            </p:tav>
                                            <p:tav tm="100000">
                                              <p:val>
                                                <p:strVal val="#ppt_y"/>
                                              </p:val>
                                            </p:tav>
                                          </p:tavLst>
                                        </p:anim>
                                      </p:childTnLst>
                                    </p:cTn>
                                  </p:par>
                                </p:childTnLst>
                              </p:cTn>
                            </p:par>
                            <p:par>
                              <p:cTn id="42" fill="hold">
                                <p:stCondLst>
                                  <p:cond delay="2000"/>
                                </p:stCondLst>
                                <p:childTnLst>
                                  <p:par>
                                    <p:cTn id="43" presetID="3" presetClass="entr" presetSubtype="10" fill="hold"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blinds(horizontal)">
                                          <p:cBhvr>
                                            <p:cTn id="45" dur="500"/>
                                            <p:tgtEl>
                                              <p:spTgt spid="40"/>
                                            </p:tgtEl>
                                          </p:cBhvr>
                                        </p:animEffect>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childTnLst>
                              </p:cTn>
                            </p:par>
                            <p:par>
                              <p:cTn id="50" fill="hold">
                                <p:stCondLst>
                                  <p:cond delay="3000"/>
                                </p:stCondLst>
                                <p:childTnLst>
                                  <p:par>
                                    <p:cTn id="51" presetID="22" presetClass="entr" presetSubtype="8"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41" grpId="0" uiExpand="1" build="p"/>
          <p:bldP spid="42" grpId="0" animBg="1"/>
          <p:bldP spid="43" grpId="0"/>
          <p:bldP spid="44" grpId="0"/>
          <p:bldP spid="49"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THREE</a:t>
            </a:r>
          </a:p>
        </p:txBody>
      </p:sp>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4583" y="1290844"/>
            <a:ext cx="3431446" cy="5108036"/>
          </a:xfrm>
          <a:prstGeom prst="rect">
            <a:avLst/>
          </a:prstGeom>
          <a:noFill/>
          <a:ln>
            <a:noFill/>
          </a:ln>
        </p:spPr>
      </p:pic>
      <p:grpSp>
        <p:nvGrpSpPr>
          <p:cNvPr id="13" name="组合 12"/>
          <p:cNvGrpSpPr/>
          <p:nvPr/>
        </p:nvGrpSpPr>
        <p:grpSpPr>
          <a:xfrm>
            <a:off x="4368928" y="1290844"/>
            <a:ext cx="2069065" cy="5108036"/>
            <a:chOff x="4368928" y="1290844"/>
            <a:chExt cx="2069065" cy="4824369"/>
          </a:xfrm>
        </p:grpSpPr>
        <p:pic>
          <p:nvPicPr>
            <p:cNvPr id="22" name="图片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68928" y="3228146"/>
              <a:ext cx="2069065" cy="2887067"/>
            </a:xfrm>
            <a:prstGeom prst="rect">
              <a:avLst/>
            </a:prstGeom>
            <a:noFill/>
            <a:ln>
              <a:noFill/>
            </a:ln>
          </p:spPr>
        </p:pic>
        <p:pic>
          <p:nvPicPr>
            <p:cNvPr id="23" name="图片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68929" y="1290844"/>
              <a:ext cx="2069064" cy="1551798"/>
            </a:xfrm>
            <a:prstGeom prst="rect">
              <a:avLst/>
            </a:prstGeom>
            <a:noFill/>
            <a:ln>
              <a:noFill/>
            </a:ln>
          </p:spPr>
        </p:pic>
      </p:grpSp>
      <p:grpSp>
        <p:nvGrpSpPr>
          <p:cNvPr id="24" name="组合 23"/>
          <p:cNvGrpSpPr/>
          <p:nvPr/>
        </p:nvGrpSpPr>
        <p:grpSpPr>
          <a:xfrm>
            <a:off x="442913" y="1081597"/>
            <a:ext cx="6148387" cy="5487397"/>
            <a:chOff x="366033" y="1436688"/>
            <a:chExt cx="6591979" cy="3811134"/>
          </a:xfrm>
        </p:grpSpPr>
        <p:grpSp>
          <p:nvGrpSpPr>
            <p:cNvPr id="25" name="组合 24"/>
            <p:cNvGrpSpPr/>
            <p:nvPr/>
          </p:nvGrpSpPr>
          <p:grpSpPr>
            <a:xfrm>
              <a:off x="366033" y="1436688"/>
              <a:ext cx="290512" cy="290512"/>
              <a:chOff x="4353833" y="2300288"/>
              <a:chExt cx="546780" cy="546780"/>
            </a:xfrm>
          </p:grpSpPr>
          <p:cxnSp>
            <p:nvCxnSpPr>
              <p:cNvPr id="35" name="直接连接符 34"/>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flipH="1">
              <a:off x="6667500" y="1436688"/>
              <a:ext cx="290512" cy="290512"/>
              <a:chOff x="4353833" y="2300288"/>
              <a:chExt cx="546780" cy="546780"/>
            </a:xfrm>
          </p:grpSpPr>
          <p:cxnSp>
            <p:nvCxnSpPr>
              <p:cNvPr id="33" name="直接连接符 32"/>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flipV="1">
              <a:off x="366033" y="4957310"/>
              <a:ext cx="290512" cy="290512"/>
              <a:chOff x="4353833" y="2300288"/>
              <a:chExt cx="546780" cy="546780"/>
            </a:xfrm>
          </p:grpSpPr>
          <p:cxnSp>
            <p:nvCxnSpPr>
              <p:cNvPr id="31" name="直接连接符 30"/>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flipH="1" flipV="1">
              <a:off x="6667500" y="4957310"/>
              <a:ext cx="290512" cy="290512"/>
              <a:chOff x="4353833" y="2300288"/>
              <a:chExt cx="546780" cy="546780"/>
            </a:xfrm>
          </p:grpSpPr>
          <p:cxnSp>
            <p:nvCxnSpPr>
              <p:cNvPr id="29" name="直接连接符 28"/>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
        <p:nvSpPr>
          <p:cNvPr id="38" name="文本框 37"/>
          <p:cNvSpPr txBox="1"/>
          <p:nvPr/>
        </p:nvSpPr>
        <p:spPr>
          <a:xfrm>
            <a:off x="6862264" y="1728487"/>
            <a:ext cx="2936573" cy="1583510"/>
          </a:xfrm>
          <a:prstGeom prst="rect">
            <a:avLst/>
          </a:prstGeom>
          <a:noFill/>
        </p:spPr>
        <p:txBody>
          <a:bodyPr wrap="none" rtlCol="0">
            <a:spAutoFit/>
          </a:bodyPr>
          <a:lstStyle/>
          <a:p>
            <a:pPr>
              <a:lnSpc>
                <a:spcPct val="85000"/>
              </a:lnSpc>
            </a:pPr>
            <a:r>
              <a:rPr lang="en-US" altLang="zh-CN" sz="3800" dirty="0">
                <a:solidFill>
                  <a:schemeClr val="accent1"/>
                </a:solidFill>
                <a:latin typeface="Chaparral Pro" panose="02060503040505020203" pitchFamily="18" charset="0"/>
              </a:rPr>
              <a:t>FASHION</a:t>
            </a:r>
          </a:p>
          <a:p>
            <a:pPr>
              <a:lnSpc>
                <a:spcPct val="85000"/>
              </a:lnSpc>
            </a:pPr>
            <a:r>
              <a:rPr lang="en-US" altLang="zh-CN" sz="3800" dirty="0">
                <a:solidFill>
                  <a:schemeClr val="accent1"/>
                </a:solidFill>
                <a:latin typeface="Chaparral Pro" panose="02060503040505020203" pitchFamily="18" charset="0"/>
              </a:rPr>
              <a:t>PORTFOLIO </a:t>
            </a:r>
          </a:p>
          <a:p>
            <a:pPr>
              <a:lnSpc>
                <a:spcPct val="85000"/>
              </a:lnSpc>
            </a:pPr>
            <a:r>
              <a:rPr lang="en-US" altLang="zh-CN" sz="3800" dirty="0">
                <a:solidFill>
                  <a:schemeClr val="accent1"/>
                </a:solidFill>
                <a:latin typeface="Chaparral Pro" panose="02060503040505020203" pitchFamily="18" charset="0"/>
              </a:rPr>
              <a:t>POWERPOINT</a:t>
            </a:r>
          </a:p>
        </p:txBody>
      </p:sp>
      <p:cxnSp>
        <p:nvCxnSpPr>
          <p:cNvPr id="39" name="直接连接符 38"/>
          <p:cNvCxnSpPr/>
          <p:nvPr/>
        </p:nvCxnSpPr>
        <p:spPr>
          <a:xfrm>
            <a:off x="6988742" y="3379288"/>
            <a:ext cx="4623383" cy="1319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6900364" y="3942323"/>
            <a:ext cx="2182905" cy="356251"/>
          </a:xfrm>
          <a:prstGeom prst="rect">
            <a:avLst/>
          </a:prstGeom>
          <a:noFill/>
        </p:spPr>
        <p:txBody>
          <a:bodyPr wrap="none" rtlCol="0">
            <a:spAutoFit/>
          </a:bodyPr>
          <a:lstStyle/>
          <a:p>
            <a:pPr>
              <a:lnSpc>
                <a:spcPct val="85000"/>
              </a:lnSpc>
            </a:pPr>
            <a:r>
              <a:rPr lang="en-US" altLang="zh-CN" sz="2000" dirty="0">
                <a:solidFill>
                  <a:schemeClr val="tx1">
                    <a:lumMod val="75000"/>
                    <a:lumOff val="25000"/>
                  </a:schemeClr>
                </a:solidFill>
                <a:latin typeface="Chaparral Pro" panose="02060503040505020203" pitchFamily="18" charset="0"/>
              </a:rPr>
              <a:t>Style popular index</a:t>
            </a:r>
          </a:p>
        </p:txBody>
      </p:sp>
      <p:sp>
        <p:nvSpPr>
          <p:cNvPr id="46" name="文本框 45"/>
          <p:cNvSpPr txBox="1"/>
          <p:nvPr/>
        </p:nvSpPr>
        <p:spPr>
          <a:xfrm>
            <a:off x="6907226" y="4513513"/>
            <a:ext cx="4679499" cy="1569660"/>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pPr algn="l"/>
            <a:r>
              <a:rPr lang="en-US" altLang="zh-CN" dirty="0"/>
              <a:t>Some people insist that only today and tomorrow matter. But how much poorer we would be if we really lived by that rule! So much of what we do today is frivolous and futile and soon forgotten. So much of what we hope to do tomorrow never happens.</a:t>
            </a:r>
            <a:endParaRPr lang="zh-CN" altLang="en-US" dirty="0"/>
          </a:p>
        </p:txBody>
      </p:sp>
      <p:grpSp>
        <p:nvGrpSpPr>
          <p:cNvPr id="47" name="组合 46"/>
          <p:cNvGrpSpPr/>
          <p:nvPr/>
        </p:nvGrpSpPr>
        <p:grpSpPr>
          <a:xfrm>
            <a:off x="6988742" y="4408638"/>
            <a:ext cx="737619" cy="118495"/>
            <a:chOff x="5675086" y="-1047234"/>
            <a:chExt cx="737619" cy="118495"/>
          </a:xfrm>
        </p:grpSpPr>
        <p:sp>
          <p:nvSpPr>
            <p:cNvPr id="48" name="五角星 47"/>
            <p:cNvSpPr/>
            <p:nvPr/>
          </p:nvSpPr>
          <p:spPr>
            <a:xfrm>
              <a:off x="5675086"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五角星 49"/>
            <p:cNvSpPr/>
            <p:nvPr/>
          </p:nvSpPr>
          <p:spPr>
            <a:xfrm>
              <a:off x="5829867"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五角星 50"/>
            <p:cNvSpPr/>
            <p:nvPr/>
          </p:nvSpPr>
          <p:spPr>
            <a:xfrm>
              <a:off x="5984648"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五角星 51"/>
            <p:cNvSpPr/>
            <p:nvPr/>
          </p:nvSpPr>
          <p:spPr>
            <a:xfrm>
              <a:off x="6139429"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五角星 52"/>
            <p:cNvSpPr/>
            <p:nvPr/>
          </p:nvSpPr>
          <p:spPr>
            <a:xfrm>
              <a:off x="6294210"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48135294"/>
      </p:ext>
    </p:extLst>
  </p:cSld>
  <p:clrMapOvr>
    <a:masterClrMapping/>
  </p:clrMapOvr>
  <p:transition spd="slow" advTm="0">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1" presetClass="entr" presetSubtype="4"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heel(4)">
                                      <p:cBhvr>
                                        <p:cTn id="12" dur="1000"/>
                                        <p:tgtEl>
                                          <p:spTgt spid="24"/>
                                        </p:tgtEl>
                                      </p:cBhvr>
                                    </p:animEffect>
                                  </p:childTnLst>
                                </p:cTn>
                              </p:par>
                              <p:par>
                                <p:cTn id="13" presetID="22" presetClass="entr" presetSubtype="8"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par>
                                <p:cTn id="16" presetID="22" presetClass="entr" presetSubtype="8" fill="hold" nodeType="withEffect">
                                  <p:stCondLst>
                                    <p:cond delay="50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p:tgtEl>
                                          <p:spTgt spid="38"/>
                                        </p:tgtEl>
                                        <p:attrNameLst>
                                          <p:attrName>ppt_y</p:attrName>
                                        </p:attrNameLst>
                                      </p:cBhvr>
                                      <p:tavLst>
                                        <p:tav tm="0">
                                          <p:val>
                                            <p:strVal val="#ppt_y+#ppt_h*1.125000"/>
                                          </p:val>
                                        </p:tav>
                                        <p:tav tm="100000">
                                          <p:val>
                                            <p:strVal val="#ppt_y"/>
                                          </p:val>
                                        </p:tav>
                                      </p:tavLst>
                                    </p:anim>
                                    <p:animEffect transition="in" filter="wipe(up)">
                                      <p:cBhvr>
                                        <p:cTn id="23" dur="500"/>
                                        <p:tgtEl>
                                          <p:spTgt spid="38"/>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childTnLst>
                          </p:cTn>
                        </p:par>
                        <p:par>
                          <p:cTn id="28" fill="hold">
                            <p:stCondLst>
                              <p:cond delay="2500"/>
                            </p:stCondLst>
                            <p:childTnLst>
                              <p:par>
                                <p:cTn id="29" presetID="12" presetClass="entr" presetSubtype="1"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p:tgtEl>
                                          <p:spTgt spid="45"/>
                                        </p:tgtEl>
                                        <p:attrNameLst>
                                          <p:attrName>ppt_y</p:attrName>
                                        </p:attrNameLst>
                                      </p:cBhvr>
                                      <p:tavLst>
                                        <p:tav tm="0">
                                          <p:val>
                                            <p:strVal val="#ppt_y-#ppt_h*1.125000"/>
                                          </p:val>
                                        </p:tav>
                                        <p:tav tm="100000">
                                          <p:val>
                                            <p:strVal val="#ppt_y"/>
                                          </p:val>
                                        </p:tav>
                                      </p:tavLst>
                                    </p:anim>
                                    <p:animEffect transition="in" filter="wipe(down)">
                                      <p:cBhvr>
                                        <p:cTn id="32" dur="500"/>
                                        <p:tgtEl>
                                          <p:spTgt spid="45"/>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wipe(left)">
                                      <p:cBhvr>
                                        <p:cTn id="36" dur="500"/>
                                        <p:tgtEl>
                                          <p:spTgt spid="47"/>
                                        </p:tgtEl>
                                      </p:cBhvr>
                                    </p:animEffect>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wipe(up)">
                                      <p:cBhvr>
                                        <p:cTn id="40" dur="7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8" grpId="0"/>
      <p:bldP spid="45"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386992" y="446012"/>
            <a:ext cx="5418016" cy="496161"/>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Click here to add a title</a:t>
            </a:r>
          </a:p>
        </p:txBody>
      </p:sp>
      <p:grpSp>
        <p:nvGrpSpPr>
          <p:cNvPr id="40" name="组合 39"/>
          <p:cNvGrpSpPr/>
          <p:nvPr/>
        </p:nvGrpSpPr>
        <p:grpSpPr>
          <a:xfrm>
            <a:off x="340633" y="1665288"/>
            <a:ext cx="6591979" cy="3811134"/>
            <a:chOff x="366033" y="1436688"/>
            <a:chExt cx="6591979" cy="3811134"/>
          </a:xfrm>
        </p:grpSpPr>
        <p:grpSp>
          <p:nvGrpSpPr>
            <p:cNvPr id="27" name="组合 26"/>
            <p:cNvGrpSpPr/>
            <p:nvPr/>
          </p:nvGrpSpPr>
          <p:grpSpPr>
            <a:xfrm>
              <a:off x="366033" y="1436688"/>
              <a:ext cx="290512" cy="290512"/>
              <a:chOff x="4353833" y="2300288"/>
              <a:chExt cx="546780" cy="546780"/>
            </a:xfrm>
          </p:grpSpPr>
          <p:cxnSp>
            <p:nvCxnSpPr>
              <p:cNvPr id="25" name="直接连接符 24"/>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flipH="1">
              <a:off x="6667500" y="1436688"/>
              <a:ext cx="290512" cy="290512"/>
              <a:chOff x="4353833" y="2300288"/>
              <a:chExt cx="546780" cy="546780"/>
            </a:xfrm>
          </p:grpSpPr>
          <p:cxnSp>
            <p:nvCxnSpPr>
              <p:cNvPr id="30" name="直接连接符 29"/>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flipV="1">
              <a:off x="366033" y="4957310"/>
              <a:ext cx="290512" cy="290512"/>
              <a:chOff x="4353833" y="2300288"/>
              <a:chExt cx="546780" cy="546780"/>
            </a:xfrm>
          </p:grpSpPr>
          <p:cxnSp>
            <p:nvCxnSpPr>
              <p:cNvPr id="33" name="直接连接符 32"/>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flipH="1" flipV="1">
              <a:off x="6667500" y="4957310"/>
              <a:ext cx="290512" cy="290512"/>
              <a:chOff x="4353833" y="2300288"/>
              <a:chExt cx="546780" cy="546780"/>
            </a:xfrm>
          </p:grpSpPr>
          <p:cxnSp>
            <p:nvCxnSpPr>
              <p:cNvPr id="36" name="直接连接符 35"/>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pic>
        <p:nvPicPr>
          <p:cNvPr id="41" name="图片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913" y="1805948"/>
            <a:ext cx="6365660" cy="3529815"/>
          </a:xfrm>
          <a:prstGeom prst="rect">
            <a:avLst/>
          </a:prstGeom>
        </p:spPr>
      </p:pic>
      <p:sp>
        <p:nvSpPr>
          <p:cNvPr id="42" name="文本框 41"/>
          <p:cNvSpPr txBox="1"/>
          <p:nvPr/>
        </p:nvSpPr>
        <p:spPr>
          <a:xfrm>
            <a:off x="7310207" y="3214666"/>
            <a:ext cx="3370603" cy="593752"/>
          </a:xfrm>
          <a:prstGeom prst="rect">
            <a:avLst/>
          </a:prstGeom>
          <a:noFill/>
        </p:spPr>
        <p:txBody>
          <a:bodyPr wrap="none" rtlCol="0">
            <a:spAutoFit/>
          </a:bodyPr>
          <a:lstStyle/>
          <a:p>
            <a:pPr>
              <a:lnSpc>
                <a:spcPct val="85000"/>
              </a:lnSpc>
            </a:pPr>
            <a:r>
              <a:rPr lang="en-US" altLang="zh-CN" sz="3800" dirty="0">
                <a:solidFill>
                  <a:schemeClr val="accent1"/>
                </a:solidFill>
                <a:latin typeface="Chaparral Pro" panose="02060503040505020203" pitchFamily="18" charset="0"/>
              </a:rPr>
              <a:t>The second part</a:t>
            </a:r>
          </a:p>
        </p:txBody>
      </p:sp>
      <p:sp>
        <p:nvSpPr>
          <p:cNvPr id="43" name="文本框 42"/>
          <p:cNvSpPr txBox="1"/>
          <p:nvPr/>
        </p:nvSpPr>
        <p:spPr>
          <a:xfrm>
            <a:off x="7310207" y="3784081"/>
            <a:ext cx="4679499" cy="1569660"/>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pPr algn="l"/>
            <a:r>
              <a:rPr lang="en-US" altLang="zh-CN" dirty="0"/>
              <a:t>Some people insist that only today and tomorrow matter. But how much poorer we would be if we really lived by that rule! So much of what we do today is frivolous and futile and soon forgotten. So much of what we hope to do tomorrow never happens.</a:t>
            </a:r>
            <a:endParaRPr lang="zh-CN" altLang="en-US" dirty="0"/>
          </a:p>
        </p:txBody>
      </p:sp>
      <p:sp>
        <p:nvSpPr>
          <p:cNvPr id="58" name="KSO_Shape"/>
          <p:cNvSpPr>
            <a:spLocks/>
          </p:cNvSpPr>
          <p:nvPr/>
        </p:nvSpPr>
        <p:spPr bwMode="auto">
          <a:xfrm rot="10800000">
            <a:off x="7392265" y="2599466"/>
            <a:ext cx="436484" cy="436484"/>
          </a:xfrm>
          <a:custGeom>
            <a:avLst/>
            <a:gdLst>
              <a:gd name="T0" fmla="*/ 253 w 452"/>
              <a:gd name="T1" fmla="*/ 2 h 452"/>
              <a:gd name="T2" fmla="*/ 295 w 452"/>
              <a:gd name="T3" fmla="*/ 10 h 452"/>
              <a:gd name="T4" fmla="*/ 335 w 452"/>
              <a:gd name="T5" fmla="*/ 27 h 452"/>
              <a:gd name="T6" fmla="*/ 370 w 452"/>
              <a:gd name="T7" fmla="*/ 50 h 452"/>
              <a:gd name="T8" fmla="*/ 402 w 452"/>
              <a:gd name="T9" fmla="*/ 82 h 452"/>
              <a:gd name="T10" fmla="*/ 427 w 452"/>
              <a:gd name="T11" fmla="*/ 119 h 452"/>
              <a:gd name="T12" fmla="*/ 442 w 452"/>
              <a:gd name="T13" fmla="*/ 159 h 452"/>
              <a:gd name="T14" fmla="*/ 452 w 452"/>
              <a:gd name="T15" fmla="*/ 203 h 452"/>
              <a:gd name="T16" fmla="*/ 450 w 452"/>
              <a:gd name="T17" fmla="*/ 249 h 452"/>
              <a:gd name="T18" fmla="*/ 442 w 452"/>
              <a:gd name="T19" fmla="*/ 291 h 452"/>
              <a:gd name="T20" fmla="*/ 427 w 452"/>
              <a:gd name="T21" fmla="*/ 331 h 452"/>
              <a:gd name="T22" fmla="*/ 402 w 452"/>
              <a:gd name="T23" fmla="*/ 368 h 452"/>
              <a:gd name="T24" fmla="*/ 370 w 452"/>
              <a:gd name="T25" fmla="*/ 400 h 452"/>
              <a:gd name="T26" fmla="*/ 333 w 452"/>
              <a:gd name="T27" fmla="*/ 425 h 452"/>
              <a:gd name="T28" fmla="*/ 293 w 452"/>
              <a:gd name="T29" fmla="*/ 442 h 452"/>
              <a:gd name="T30" fmla="*/ 249 w 452"/>
              <a:gd name="T31" fmla="*/ 450 h 452"/>
              <a:gd name="T32" fmla="*/ 203 w 452"/>
              <a:gd name="T33" fmla="*/ 450 h 452"/>
              <a:gd name="T34" fmla="*/ 159 w 452"/>
              <a:gd name="T35" fmla="*/ 442 h 452"/>
              <a:gd name="T36" fmla="*/ 119 w 452"/>
              <a:gd name="T37" fmla="*/ 425 h 452"/>
              <a:gd name="T38" fmla="*/ 82 w 452"/>
              <a:gd name="T39" fmla="*/ 400 h 452"/>
              <a:gd name="T40" fmla="*/ 50 w 452"/>
              <a:gd name="T41" fmla="*/ 368 h 452"/>
              <a:gd name="T42" fmla="*/ 25 w 452"/>
              <a:gd name="T43" fmla="*/ 331 h 452"/>
              <a:gd name="T44" fmla="*/ 10 w 452"/>
              <a:gd name="T45" fmla="*/ 291 h 452"/>
              <a:gd name="T46" fmla="*/ 0 w 452"/>
              <a:gd name="T47" fmla="*/ 249 h 452"/>
              <a:gd name="T48" fmla="*/ 44 w 452"/>
              <a:gd name="T49" fmla="*/ 226 h 452"/>
              <a:gd name="T50" fmla="*/ 57 w 452"/>
              <a:gd name="T51" fmla="*/ 295 h 452"/>
              <a:gd name="T52" fmla="*/ 98 w 452"/>
              <a:gd name="T53" fmla="*/ 354 h 452"/>
              <a:gd name="T54" fmla="*/ 157 w 452"/>
              <a:gd name="T55" fmla="*/ 393 h 452"/>
              <a:gd name="T56" fmla="*/ 226 w 452"/>
              <a:gd name="T57" fmla="*/ 406 h 452"/>
              <a:gd name="T58" fmla="*/ 295 w 452"/>
              <a:gd name="T59" fmla="*/ 393 h 452"/>
              <a:gd name="T60" fmla="*/ 354 w 452"/>
              <a:gd name="T61" fmla="*/ 354 h 452"/>
              <a:gd name="T62" fmla="*/ 395 w 452"/>
              <a:gd name="T63" fmla="*/ 295 h 452"/>
              <a:gd name="T64" fmla="*/ 406 w 452"/>
              <a:gd name="T65" fmla="*/ 226 h 452"/>
              <a:gd name="T66" fmla="*/ 395 w 452"/>
              <a:gd name="T67" fmla="*/ 157 h 452"/>
              <a:gd name="T68" fmla="*/ 354 w 452"/>
              <a:gd name="T69" fmla="*/ 98 h 452"/>
              <a:gd name="T70" fmla="*/ 297 w 452"/>
              <a:gd name="T71" fmla="*/ 59 h 452"/>
              <a:gd name="T72" fmla="*/ 230 w 452"/>
              <a:gd name="T73" fmla="*/ 46 h 452"/>
              <a:gd name="T74" fmla="*/ 230 w 452"/>
              <a:gd name="T75" fmla="*/ 0 h 452"/>
              <a:gd name="T76" fmla="*/ 159 w 452"/>
              <a:gd name="T77" fmla="*/ 0 h 452"/>
              <a:gd name="T78" fmla="*/ 241 w 452"/>
              <a:gd name="T79" fmla="*/ 211 h 452"/>
              <a:gd name="T80" fmla="*/ 63 w 452"/>
              <a:gd name="T81" fmla="*/ 96 h 452"/>
              <a:gd name="T82" fmla="*/ 0 w 452"/>
              <a:gd name="T8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2" h="452">
                <a:moveTo>
                  <a:pt x="230" y="0"/>
                </a:moveTo>
                <a:lnTo>
                  <a:pt x="253" y="2"/>
                </a:lnTo>
                <a:lnTo>
                  <a:pt x="274" y="4"/>
                </a:lnTo>
                <a:lnTo>
                  <a:pt x="295" y="10"/>
                </a:lnTo>
                <a:lnTo>
                  <a:pt x="314" y="17"/>
                </a:lnTo>
                <a:lnTo>
                  <a:pt x="335" y="27"/>
                </a:lnTo>
                <a:lnTo>
                  <a:pt x="352" y="36"/>
                </a:lnTo>
                <a:lnTo>
                  <a:pt x="370" y="50"/>
                </a:lnTo>
                <a:lnTo>
                  <a:pt x="387" y="67"/>
                </a:lnTo>
                <a:lnTo>
                  <a:pt x="402" y="82"/>
                </a:lnTo>
                <a:lnTo>
                  <a:pt x="416" y="102"/>
                </a:lnTo>
                <a:lnTo>
                  <a:pt x="427" y="119"/>
                </a:lnTo>
                <a:lnTo>
                  <a:pt x="437" y="140"/>
                </a:lnTo>
                <a:lnTo>
                  <a:pt x="442" y="159"/>
                </a:lnTo>
                <a:lnTo>
                  <a:pt x="448" y="180"/>
                </a:lnTo>
                <a:lnTo>
                  <a:pt x="452" y="203"/>
                </a:lnTo>
                <a:lnTo>
                  <a:pt x="452" y="226"/>
                </a:lnTo>
                <a:lnTo>
                  <a:pt x="450" y="249"/>
                </a:lnTo>
                <a:lnTo>
                  <a:pt x="448" y="270"/>
                </a:lnTo>
                <a:lnTo>
                  <a:pt x="442" y="291"/>
                </a:lnTo>
                <a:lnTo>
                  <a:pt x="435" y="312"/>
                </a:lnTo>
                <a:lnTo>
                  <a:pt x="427" y="331"/>
                </a:lnTo>
                <a:lnTo>
                  <a:pt x="416" y="350"/>
                </a:lnTo>
                <a:lnTo>
                  <a:pt x="402" y="368"/>
                </a:lnTo>
                <a:lnTo>
                  <a:pt x="385" y="385"/>
                </a:lnTo>
                <a:lnTo>
                  <a:pt x="370" y="400"/>
                </a:lnTo>
                <a:lnTo>
                  <a:pt x="350" y="414"/>
                </a:lnTo>
                <a:lnTo>
                  <a:pt x="333" y="425"/>
                </a:lnTo>
                <a:lnTo>
                  <a:pt x="312" y="435"/>
                </a:lnTo>
                <a:lnTo>
                  <a:pt x="293" y="442"/>
                </a:lnTo>
                <a:lnTo>
                  <a:pt x="272" y="448"/>
                </a:lnTo>
                <a:lnTo>
                  <a:pt x="249" y="450"/>
                </a:lnTo>
                <a:lnTo>
                  <a:pt x="226" y="452"/>
                </a:lnTo>
                <a:lnTo>
                  <a:pt x="203" y="450"/>
                </a:lnTo>
                <a:lnTo>
                  <a:pt x="180" y="448"/>
                </a:lnTo>
                <a:lnTo>
                  <a:pt x="159" y="442"/>
                </a:lnTo>
                <a:lnTo>
                  <a:pt x="140" y="435"/>
                </a:lnTo>
                <a:lnTo>
                  <a:pt x="119" y="425"/>
                </a:lnTo>
                <a:lnTo>
                  <a:pt x="102" y="414"/>
                </a:lnTo>
                <a:lnTo>
                  <a:pt x="82" y="400"/>
                </a:lnTo>
                <a:lnTo>
                  <a:pt x="65" y="385"/>
                </a:lnTo>
                <a:lnTo>
                  <a:pt x="50" y="368"/>
                </a:lnTo>
                <a:lnTo>
                  <a:pt x="36" y="350"/>
                </a:lnTo>
                <a:lnTo>
                  <a:pt x="25" y="331"/>
                </a:lnTo>
                <a:lnTo>
                  <a:pt x="15" y="312"/>
                </a:lnTo>
                <a:lnTo>
                  <a:pt x="10" y="291"/>
                </a:lnTo>
                <a:lnTo>
                  <a:pt x="4" y="270"/>
                </a:lnTo>
                <a:lnTo>
                  <a:pt x="0" y="249"/>
                </a:lnTo>
                <a:lnTo>
                  <a:pt x="0" y="226"/>
                </a:lnTo>
                <a:lnTo>
                  <a:pt x="44" y="226"/>
                </a:lnTo>
                <a:lnTo>
                  <a:pt x="48" y="262"/>
                </a:lnTo>
                <a:lnTo>
                  <a:pt x="57" y="295"/>
                </a:lnTo>
                <a:lnTo>
                  <a:pt x="75" y="326"/>
                </a:lnTo>
                <a:lnTo>
                  <a:pt x="98" y="354"/>
                </a:lnTo>
                <a:lnTo>
                  <a:pt x="126" y="377"/>
                </a:lnTo>
                <a:lnTo>
                  <a:pt x="157" y="393"/>
                </a:lnTo>
                <a:lnTo>
                  <a:pt x="190" y="404"/>
                </a:lnTo>
                <a:lnTo>
                  <a:pt x="226" y="406"/>
                </a:lnTo>
                <a:lnTo>
                  <a:pt x="262" y="404"/>
                </a:lnTo>
                <a:lnTo>
                  <a:pt x="295" y="393"/>
                </a:lnTo>
                <a:lnTo>
                  <a:pt x="326" y="377"/>
                </a:lnTo>
                <a:lnTo>
                  <a:pt x="354" y="354"/>
                </a:lnTo>
                <a:lnTo>
                  <a:pt x="377" y="326"/>
                </a:lnTo>
                <a:lnTo>
                  <a:pt x="395" y="295"/>
                </a:lnTo>
                <a:lnTo>
                  <a:pt x="404" y="262"/>
                </a:lnTo>
                <a:lnTo>
                  <a:pt x="406" y="226"/>
                </a:lnTo>
                <a:lnTo>
                  <a:pt x="404" y="190"/>
                </a:lnTo>
                <a:lnTo>
                  <a:pt x="395" y="157"/>
                </a:lnTo>
                <a:lnTo>
                  <a:pt x="377" y="126"/>
                </a:lnTo>
                <a:lnTo>
                  <a:pt x="354" y="98"/>
                </a:lnTo>
                <a:lnTo>
                  <a:pt x="328" y="75"/>
                </a:lnTo>
                <a:lnTo>
                  <a:pt x="297" y="59"/>
                </a:lnTo>
                <a:lnTo>
                  <a:pt x="264" y="48"/>
                </a:lnTo>
                <a:lnTo>
                  <a:pt x="230" y="46"/>
                </a:lnTo>
                <a:lnTo>
                  <a:pt x="230" y="0"/>
                </a:lnTo>
                <a:lnTo>
                  <a:pt x="230" y="0"/>
                </a:lnTo>
                <a:close/>
                <a:moveTo>
                  <a:pt x="0" y="0"/>
                </a:moveTo>
                <a:lnTo>
                  <a:pt x="159" y="0"/>
                </a:lnTo>
                <a:lnTo>
                  <a:pt x="96" y="63"/>
                </a:lnTo>
                <a:lnTo>
                  <a:pt x="241" y="211"/>
                </a:lnTo>
                <a:lnTo>
                  <a:pt x="211" y="241"/>
                </a:lnTo>
                <a:lnTo>
                  <a:pt x="63" y="96"/>
                </a:lnTo>
                <a:lnTo>
                  <a:pt x="0" y="159"/>
                </a:lnTo>
                <a:lnTo>
                  <a:pt x="0" y="0"/>
                </a:lnTo>
                <a:lnTo>
                  <a:pt x="0" y="0"/>
                </a:lnTo>
                <a:close/>
              </a:path>
            </a:pathLst>
          </a:custGeom>
          <a:solidFill>
            <a:schemeClr val="tx1">
              <a:lumMod val="75000"/>
              <a:lumOff val="25000"/>
            </a:schemeClr>
          </a:solidFill>
          <a:ln>
            <a:noFill/>
          </a:ln>
        </p:spPr>
        <p:txBody>
          <a:bodyPr lIns="68580" tIns="34290" rIns="68580" bIns="34290"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5" name="矩形 14">
            <a:extLst>
              <a:ext uri="{FF2B5EF4-FFF2-40B4-BE49-F238E27FC236}">
                <a16:creationId xmlns:a16="http://schemas.microsoft.com/office/drawing/2014/main" id="{0A2E1DB4-02F7-4D71-8A77-7639889216DB}"/>
              </a:ext>
            </a:extLst>
          </p:cNvPr>
          <p:cNvSpPr/>
          <p:nvPr/>
        </p:nvSpPr>
        <p:spPr>
          <a:xfrm>
            <a:off x="0" y="633120"/>
            <a:ext cx="3771900" cy="9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a:extLst>
              <a:ext uri="{FF2B5EF4-FFF2-40B4-BE49-F238E27FC236}">
                <a16:creationId xmlns:a16="http://schemas.microsoft.com/office/drawing/2014/main" id="{5D923751-0B2D-4EC7-820F-570EE7BCB5B2}"/>
              </a:ext>
            </a:extLst>
          </p:cNvPr>
          <p:cNvSpPr/>
          <p:nvPr/>
        </p:nvSpPr>
        <p:spPr>
          <a:xfrm>
            <a:off x="8420100" y="6155787"/>
            <a:ext cx="3771900" cy="9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2339287"/>
      </p:ext>
    </p:extLst>
  </p:cSld>
  <p:clrMapOvr>
    <a:masterClrMapping/>
  </p:clrMapOvr>
  <p:transition spd="med" advTm="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500" fill="hold"/>
                                            <p:tgtEl>
                                              <p:spTgt spid="77"/>
                                            </p:tgtEl>
                                            <p:attrNameLst>
                                              <p:attrName>ppt_x</p:attrName>
                                            </p:attrNameLst>
                                          </p:cBhvr>
                                          <p:tavLst>
                                            <p:tav tm="0">
                                              <p:val>
                                                <p:strVal val="1+#ppt_w/2"/>
                                              </p:val>
                                            </p:tav>
                                            <p:tav tm="100000">
                                              <p:val>
                                                <p:strVal val="#ppt_x"/>
                                              </p:val>
                                            </p:tav>
                                          </p:tavLst>
                                        </p:anim>
                                        <p:anim calcmode="lin" valueType="num">
                                          <p:cBhvr additive="base">
                                            <p:cTn id="12" dur="500" fill="hold"/>
                                            <p:tgtEl>
                                              <p:spTgt spid="7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0" presetClass="entr" presetSubtype="0" decel="100000"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750" fill="hold"/>
                                            <p:tgtEl>
                                              <p:spTgt spid="40"/>
                                            </p:tgtEl>
                                            <p:attrNameLst>
                                              <p:attrName>ppt_w</p:attrName>
                                            </p:attrNameLst>
                                          </p:cBhvr>
                                          <p:tavLst>
                                            <p:tav tm="0">
                                              <p:val>
                                                <p:strVal val="#ppt_w+.3"/>
                                              </p:val>
                                            </p:tav>
                                            <p:tav tm="100000">
                                              <p:val>
                                                <p:strVal val="#ppt_w"/>
                                              </p:val>
                                            </p:tav>
                                          </p:tavLst>
                                        </p:anim>
                                        <p:anim calcmode="lin" valueType="num">
                                          <p:cBhvr>
                                            <p:cTn id="22" dur="750" fill="hold"/>
                                            <p:tgtEl>
                                              <p:spTgt spid="40"/>
                                            </p:tgtEl>
                                            <p:attrNameLst>
                                              <p:attrName>ppt_h</p:attrName>
                                            </p:attrNameLst>
                                          </p:cBhvr>
                                          <p:tavLst>
                                            <p:tav tm="0">
                                              <p:val>
                                                <p:strVal val="#ppt_h"/>
                                              </p:val>
                                            </p:tav>
                                            <p:tav tm="100000">
                                              <p:val>
                                                <p:strVal val="#ppt_h"/>
                                              </p:val>
                                            </p:tav>
                                          </p:tavLst>
                                        </p:anim>
                                        <p:animEffect transition="in" filter="fade">
                                          <p:cBhvr>
                                            <p:cTn id="23" dur="750"/>
                                            <p:tgtEl>
                                              <p:spTgt spid="40"/>
                                            </p:tgtEl>
                                          </p:cBhvr>
                                        </p:animEffect>
                                      </p:childTnLst>
                                    </p:cTn>
                                  </p:par>
                                  <p:par>
                                    <p:cTn id="24" presetID="2" presetClass="entr" presetSubtype="8" accel="42000" fill="hold" nodeType="withEffect" p14:presetBounceEnd="40000">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14:bounceEnd="40000">
                                          <p:cBhvr additive="base">
                                            <p:cTn id="26" dur="5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27" dur="500" fill="hold"/>
                                            <p:tgtEl>
                                              <p:spTgt spid="41"/>
                                            </p:tgtEl>
                                            <p:attrNameLst>
                                              <p:attrName>ppt_y</p:attrName>
                                            </p:attrNameLst>
                                          </p:cBhvr>
                                          <p:tavLst>
                                            <p:tav tm="0">
                                              <p:val>
                                                <p:strVal val="#ppt_y"/>
                                              </p:val>
                                            </p:tav>
                                            <p:tav tm="100000">
                                              <p:val>
                                                <p:strVal val="#ppt_y"/>
                                              </p:val>
                                            </p:tav>
                                          </p:tavLst>
                                        </p:anim>
                                      </p:childTnLst>
                                    </p:cTn>
                                  </p:par>
                                  <p:par>
                                    <p:cTn id="28" presetID="49" presetClass="entr" presetSubtype="0" decel="100000"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500" fill="hold"/>
                                            <p:tgtEl>
                                              <p:spTgt spid="58"/>
                                            </p:tgtEl>
                                            <p:attrNameLst>
                                              <p:attrName>ppt_w</p:attrName>
                                            </p:attrNameLst>
                                          </p:cBhvr>
                                          <p:tavLst>
                                            <p:tav tm="0">
                                              <p:val>
                                                <p:fltVal val="0"/>
                                              </p:val>
                                            </p:tav>
                                            <p:tav tm="100000">
                                              <p:val>
                                                <p:strVal val="#ppt_w"/>
                                              </p:val>
                                            </p:tav>
                                          </p:tavLst>
                                        </p:anim>
                                        <p:anim calcmode="lin" valueType="num">
                                          <p:cBhvr>
                                            <p:cTn id="31" dur="500" fill="hold"/>
                                            <p:tgtEl>
                                              <p:spTgt spid="58"/>
                                            </p:tgtEl>
                                            <p:attrNameLst>
                                              <p:attrName>ppt_h</p:attrName>
                                            </p:attrNameLst>
                                          </p:cBhvr>
                                          <p:tavLst>
                                            <p:tav tm="0">
                                              <p:val>
                                                <p:fltVal val="0"/>
                                              </p:val>
                                            </p:tav>
                                            <p:tav tm="100000">
                                              <p:val>
                                                <p:strVal val="#ppt_h"/>
                                              </p:val>
                                            </p:tav>
                                          </p:tavLst>
                                        </p:anim>
                                        <p:anim calcmode="lin" valueType="num">
                                          <p:cBhvr>
                                            <p:cTn id="32" dur="500" fill="hold"/>
                                            <p:tgtEl>
                                              <p:spTgt spid="58"/>
                                            </p:tgtEl>
                                            <p:attrNameLst>
                                              <p:attrName>style.rotation</p:attrName>
                                            </p:attrNameLst>
                                          </p:cBhvr>
                                          <p:tavLst>
                                            <p:tav tm="0">
                                              <p:val>
                                                <p:fltVal val="360"/>
                                              </p:val>
                                            </p:tav>
                                            <p:tav tm="100000">
                                              <p:val>
                                                <p:fltVal val="0"/>
                                              </p:val>
                                            </p:tav>
                                          </p:tavLst>
                                        </p:anim>
                                        <p:animEffect transition="in" filter="fade">
                                          <p:cBhvr>
                                            <p:cTn id="33" dur="500"/>
                                            <p:tgtEl>
                                              <p:spTgt spid="58"/>
                                            </p:tgtEl>
                                          </p:cBhvr>
                                        </p:animEffect>
                                      </p:childTnLst>
                                    </p:cTn>
                                  </p:par>
                                </p:childTnLst>
                              </p:cTn>
                            </p:par>
                            <p:par>
                              <p:cTn id="34" fill="hold">
                                <p:stCondLst>
                                  <p:cond delay="1750"/>
                                </p:stCondLst>
                                <p:childTnLst>
                                  <p:par>
                                    <p:cTn id="35" presetID="2" presetClass="entr" presetSubtype="2" accel="40000" fill="hold" grpId="0" nodeType="afterEffect" p14:presetBounceEnd="36000">
                                      <p:stCondLst>
                                        <p:cond delay="0"/>
                                      </p:stCondLst>
                                      <p:childTnLst>
                                        <p:set>
                                          <p:cBhvr>
                                            <p:cTn id="36" dur="1" fill="hold">
                                              <p:stCondLst>
                                                <p:cond delay="0"/>
                                              </p:stCondLst>
                                            </p:cTn>
                                            <p:tgtEl>
                                              <p:spTgt spid="42">
                                                <p:txEl>
                                                  <p:pRg st="0" end="0"/>
                                                </p:txEl>
                                              </p:spTgt>
                                            </p:tgtEl>
                                            <p:attrNameLst>
                                              <p:attrName>style.visibility</p:attrName>
                                            </p:attrNameLst>
                                          </p:cBhvr>
                                          <p:to>
                                            <p:strVal val="visible"/>
                                          </p:to>
                                        </p:set>
                                        <p:anim calcmode="lin" valueType="num" p14:bounceEnd="36000">
                                          <p:cBhvr additive="base">
                                            <p:cTn id="37" dur="500" fill="hold"/>
                                            <p:tgtEl>
                                              <p:spTgt spid="42">
                                                <p:txEl>
                                                  <p:pRg st="0" end="0"/>
                                                </p:txEl>
                                              </p:spTgt>
                                            </p:tgtEl>
                                            <p:attrNameLst>
                                              <p:attrName>ppt_x</p:attrName>
                                            </p:attrNameLst>
                                          </p:cBhvr>
                                          <p:tavLst>
                                            <p:tav tm="0">
                                              <p:val>
                                                <p:strVal val="1+#ppt_w/2"/>
                                              </p:val>
                                            </p:tav>
                                            <p:tav tm="100000">
                                              <p:val>
                                                <p:strVal val="#ppt_x"/>
                                              </p:val>
                                            </p:tav>
                                          </p:tavLst>
                                        </p:anim>
                                        <p:anim calcmode="lin" valueType="num" p14:bounceEnd="36000">
                                          <p:cBhvr additive="base">
                                            <p:cTn id="38" dur="500" fill="hold"/>
                                            <p:tgtEl>
                                              <p:spTgt spid="42">
                                                <p:txEl>
                                                  <p:pRg st="0" end="0"/>
                                                </p:txEl>
                                              </p:spTgt>
                                            </p:tgtEl>
                                            <p:attrNameLst>
                                              <p:attrName>ppt_y</p:attrName>
                                            </p:attrNameLst>
                                          </p:cBhvr>
                                          <p:tavLst>
                                            <p:tav tm="0">
                                              <p:val>
                                                <p:strVal val="#ppt_y"/>
                                              </p:val>
                                            </p:tav>
                                            <p:tav tm="100000">
                                              <p:val>
                                                <p:strVal val="#ppt_y"/>
                                              </p:val>
                                            </p:tav>
                                          </p:tavLst>
                                        </p:anim>
                                      </p:childTnLst>
                                    </p:cTn>
                                  </p:par>
                                </p:childTnLst>
                              </p:cTn>
                            </p:par>
                            <p:par>
                              <p:cTn id="39" fill="hold">
                                <p:stCondLst>
                                  <p:cond delay="2250"/>
                                </p:stCondLst>
                                <p:childTnLst>
                                  <p:par>
                                    <p:cTn id="40" presetID="22" presetClass="entr" presetSubtype="1"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up)">
                                          <p:cBhvr>
                                            <p:cTn id="4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2" grpId="0" uiExpand="1" build="p"/>
          <p:bldP spid="43" grpId="0"/>
          <p:bldP spid="58" grpId="0" animBg="1"/>
          <p:bldP spid="15" grpId="0" animBg="1"/>
          <p:bldP spid="7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500" fill="hold"/>
                                            <p:tgtEl>
                                              <p:spTgt spid="77"/>
                                            </p:tgtEl>
                                            <p:attrNameLst>
                                              <p:attrName>ppt_x</p:attrName>
                                            </p:attrNameLst>
                                          </p:cBhvr>
                                          <p:tavLst>
                                            <p:tav tm="0">
                                              <p:val>
                                                <p:strVal val="1+#ppt_w/2"/>
                                              </p:val>
                                            </p:tav>
                                            <p:tav tm="100000">
                                              <p:val>
                                                <p:strVal val="#ppt_x"/>
                                              </p:val>
                                            </p:tav>
                                          </p:tavLst>
                                        </p:anim>
                                        <p:anim calcmode="lin" valueType="num">
                                          <p:cBhvr additive="base">
                                            <p:cTn id="12" dur="500" fill="hold"/>
                                            <p:tgtEl>
                                              <p:spTgt spid="7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0" presetClass="entr" presetSubtype="0" decel="100000"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750" fill="hold"/>
                                            <p:tgtEl>
                                              <p:spTgt spid="40"/>
                                            </p:tgtEl>
                                            <p:attrNameLst>
                                              <p:attrName>ppt_w</p:attrName>
                                            </p:attrNameLst>
                                          </p:cBhvr>
                                          <p:tavLst>
                                            <p:tav tm="0">
                                              <p:val>
                                                <p:strVal val="#ppt_w+.3"/>
                                              </p:val>
                                            </p:tav>
                                            <p:tav tm="100000">
                                              <p:val>
                                                <p:strVal val="#ppt_w"/>
                                              </p:val>
                                            </p:tav>
                                          </p:tavLst>
                                        </p:anim>
                                        <p:anim calcmode="lin" valueType="num">
                                          <p:cBhvr>
                                            <p:cTn id="22" dur="750" fill="hold"/>
                                            <p:tgtEl>
                                              <p:spTgt spid="40"/>
                                            </p:tgtEl>
                                            <p:attrNameLst>
                                              <p:attrName>ppt_h</p:attrName>
                                            </p:attrNameLst>
                                          </p:cBhvr>
                                          <p:tavLst>
                                            <p:tav tm="0">
                                              <p:val>
                                                <p:strVal val="#ppt_h"/>
                                              </p:val>
                                            </p:tav>
                                            <p:tav tm="100000">
                                              <p:val>
                                                <p:strVal val="#ppt_h"/>
                                              </p:val>
                                            </p:tav>
                                          </p:tavLst>
                                        </p:anim>
                                        <p:animEffect transition="in" filter="fade">
                                          <p:cBhvr>
                                            <p:cTn id="23" dur="750"/>
                                            <p:tgtEl>
                                              <p:spTgt spid="40"/>
                                            </p:tgtEl>
                                          </p:cBhvr>
                                        </p:animEffect>
                                      </p:childTnLst>
                                    </p:cTn>
                                  </p:par>
                                  <p:par>
                                    <p:cTn id="24" presetID="2" presetClass="entr" presetSubtype="8" accel="42000" fill="hold" nodeType="with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0-#ppt_w/2"/>
                                              </p:val>
                                            </p:tav>
                                            <p:tav tm="100000">
                                              <p:val>
                                                <p:strVal val="#ppt_x"/>
                                              </p:val>
                                            </p:tav>
                                          </p:tavLst>
                                        </p:anim>
                                        <p:anim calcmode="lin" valueType="num">
                                          <p:cBhvr additive="base">
                                            <p:cTn id="27" dur="500" fill="hold"/>
                                            <p:tgtEl>
                                              <p:spTgt spid="41"/>
                                            </p:tgtEl>
                                            <p:attrNameLst>
                                              <p:attrName>ppt_y</p:attrName>
                                            </p:attrNameLst>
                                          </p:cBhvr>
                                          <p:tavLst>
                                            <p:tav tm="0">
                                              <p:val>
                                                <p:strVal val="#ppt_y"/>
                                              </p:val>
                                            </p:tav>
                                            <p:tav tm="100000">
                                              <p:val>
                                                <p:strVal val="#ppt_y"/>
                                              </p:val>
                                            </p:tav>
                                          </p:tavLst>
                                        </p:anim>
                                      </p:childTnLst>
                                    </p:cTn>
                                  </p:par>
                                  <p:par>
                                    <p:cTn id="28" presetID="49" presetClass="entr" presetSubtype="0" decel="100000"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500" fill="hold"/>
                                            <p:tgtEl>
                                              <p:spTgt spid="58"/>
                                            </p:tgtEl>
                                            <p:attrNameLst>
                                              <p:attrName>ppt_w</p:attrName>
                                            </p:attrNameLst>
                                          </p:cBhvr>
                                          <p:tavLst>
                                            <p:tav tm="0">
                                              <p:val>
                                                <p:fltVal val="0"/>
                                              </p:val>
                                            </p:tav>
                                            <p:tav tm="100000">
                                              <p:val>
                                                <p:strVal val="#ppt_w"/>
                                              </p:val>
                                            </p:tav>
                                          </p:tavLst>
                                        </p:anim>
                                        <p:anim calcmode="lin" valueType="num">
                                          <p:cBhvr>
                                            <p:cTn id="31" dur="500" fill="hold"/>
                                            <p:tgtEl>
                                              <p:spTgt spid="58"/>
                                            </p:tgtEl>
                                            <p:attrNameLst>
                                              <p:attrName>ppt_h</p:attrName>
                                            </p:attrNameLst>
                                          </p:cBhvr>
                                          <p:tavLst>
                                            <p:tav tm="0">
                                              <p:val>
                                                <p:fltVal val="0"/>
                                              </p:val>
                                            </p:tav>
                                            <p:tav tm="100000">
                                              <p:val>
                                                <p:strVal val="#ppt_h"/>
                                              </p:val>
                                            </p:tav>
                                          </p:tavLst>
                                        </p:anim>
                                        <p:anim calcmode="lin" valueType="num">
                                          <p:cBhvr>
                                            <p:cTn id="32" dur="500" fill="hold"/>
                                            <p:tgtEl>
                                              <p:spTgt spid="58"/>
                                            </p:tgtEl>
                                            <p:attrNameLst>
                                              <p:attrName>style.rotation</p:attrName>
                                            </p:attrNameLst>
                                          </p:cBhvr>
                                          <p:tavLst>
                                            <p:tav tm="0">
                                              <p:val>
                                                <p:fltVal val="360"/>
                                              </p:val>
                                            </p:tav>
                                            <p:tav tm="100000">
                                              <p:val>
                                                <p:fltVal val="0"/>
                                              </p:val>
                                            </p:tav>
                                          </p:tavLst>
                                        </p:anim>
                                        <p:animEffect transition="in" filter="fade">
                                          <p:cBhvr>
                                            <p:cTn id="33" dur="500"/>
                                            <p:tgtEl>
                                              <p:spTgt spid="58"/>
                                            </p:tgtEl>
                                          </p:cBhvr>
                                        </p:animEffect>
                                      </p:childTnLst>
                                    </p:cTn>
                                  </p:par>
                                </p:childTnLst>
                              </p:cTn>
                            </p:par>
                            <p:par>
                              <p:cTn id="34" fill="hold">
                                <p:stCondLst>
                                  <p:cond delay="1750"/>
                                </p:stCondLst>
                                <p:childTnLst>
                                  <p:par>
                                    <p:cTn id="35" presetID="2" presetClass="entr" presetSubtype="2" accel="40000" fill="hold" grpId="0" nodeType="afterEffect">
                                      <p:stCondLst>
                                        <p:cond delay="0"/>
                                      </p:stCondLst>
                                      <p:childTnLst>
                                        <p:set>
                                          <p:cBhvr>
                                            <p:cTn id="36" dur="1" fill="hold">
                                              <p:stCondLst>
                                                <p:cond delay="0"/>
                                              </p:stCondLst>
                                            </p:cTn>
                                            <p:tgtEl>
                                              <p:spTgt spid="42">
                                                <p:txEl>
                                                  <p:pRg st="0" end="0"/>
                                                </p:txEl>
                                              </p:spTgt>
                                            </p:tgtEl>
                                            <p:attrNameLst>
                                              <p:attrName>style.visibility</p:attrName>
                                            </p:attrNameLst>
                                          </p:cBhvr>
                                          <p:to>
                                            <p:strVal val="visible"/>
                                          </p:to>
                                        </p:set>
                                        <p:anim calcmode="lin" valueType="num">
                                          <p:cBhvr additive="base">
                                            <p:cTn id="37" dur="500" fill="hold"/>
                                            <p:tgtEl>
                                              <p:spTgt spid="42">
                                                <p:txEl>
                                                  <p:pRg st="0" end="0"/>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2">
                                                <p:txEl>
                                                  <p:pRg st="0" end="0"/>
                                                </p:txEl>
                                              </p:spTgt>
                                            </p:tgtEl>
                                            <p:attrNameLst>
                                              <p:attrName>ppt_y</p:attrName>
                                            </p:attrNameLst>
                                          </p:cBhvr>
                                          <p:tavLst>
                                            <p:tav tm="0">
                                              <p:val>
                                                <p:strVal val="#ppt_y"/>
                                              </p:val>
                                            </p:tav>
                                            <p:tav tm="100000">
                                              <p:val>
                                                <p:strVal val="#ppt_y"/>
                                              </p:val>
                                            </p:tav>
                                          </p:tavLst>
                                        </p:anim>
                                      </p:childTnLst>
                                    </p:cTn>
                                  </p:par>
                                </p:childTnLst>
                              </p:cTn>
                            </p:par>
                            <p:par>
                              <p:cTn id="39" fill="hold">
                                <p:stCondLst>
                                  <p:cond delay="2250"/>
                                </p:stCondLst>
                                <p:childTnLst>
                                  <p:par>
                                    <p:cTn id="40" presetID="22" presetClass="entr" presetSubtype="1"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up)">
                                          <p:cBhvr>
                                            <p:cTn id="4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2" grpId="0" uiExpand="1" build="p"/>
          <p:bldP spid="43" grpId="0"/>
          <p:bldP spid="58" grpId="0" animBg="1"/>
          <p:bldP spid="15" grpId="0" animBg="1"/>
          <p:bldP spid="77"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北欧风情室内设计"/>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themeOverride>
</file>

<file path=ppt/theme/themeOverride10.xml><?xml version="1.0" encoding="utf-8"?>
<a:themeOverride xmlns:a="http://schemas.openxmlformats.org/drawingml/2006/main">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themeOverride>
</file>

<file path=ppt/theme/themeOverride11.xml><?xml version="1.0" encoding="utf-8"?>
<a:themeOverride xmlns:a="http://schemas.openxmlformats.org/drawingml/2006/main">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themeOverride>
</file>

<file path=ppt/theme/themeOverride12.xml><?xml version="1.0" encoding="utf-8"?>
<a:themeOverride xmlns:a="http://schemas.openxmlformats.org/drawingml/2006/main">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themeOverride>
</file>

<file path=ppt/theme/themeOverride13.xml><?xml version="1.0" encoding="utf-8"?>
<a:themeOverride xmlns:a="http://schemas.openxmlformats.org/drawingml/2006/main">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themeOverride>
</file>

<file path=ppt/theme/themeOverride14.xml><?xml version="1.0" encoding="utf-8"?>
<a:themeOverride xmlns:a="http://schemas.openxmlformats.org/drawingml/2006/main">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themeOverride>
</file>

<file path=ppt/theme/themeOverride15.xml><?xml version="1.0" encoding="utf-8"?>
<a:themeOverride xmlns:a="http://schemas.openxmlformats.org/drawingml/2006/main">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themeOverride>
</file>

<file path=ppt/theme/themeOverride16.xml><?xml version="1.0" encoding="utf-8"?>
<a:themeOverride xmlns:a="http://schemas.openxmlformats.org/drawingml/2006/main">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themeOverride>
</file>

<file path=ppt/theme/themeOverride17.xml><?xml version="1.0" encoding="utf-8"?>
<a:themeOverride xmlns:a="http://schemas.openxmlformats.org/drawingml/2006/main">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themeOverride>
</file>

<file path=ppt/theme/themeOverride18.xml><?xml version="1.0" encoding="utf-8"?>
<a:themeOverride xmlns:a="http://schemas.openxmlformats.org/drawingml/2006/main">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themeOverride>
</file>

<file path=ppt/theme/themeOverride19.xml><?xml version="1.0" encoding="utf-8"?>
<a:themeOverride xmlns:a="http://schemas.openxmlformats.org/drawingml/2006/main">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themeOverride>
</file>

<file path=ppt/theme/themeOverride2.xml><?xml version="1.0" encoding="utf-8"?>
<a:themeOverride xmlns:a="http://schemas.openxmlformats.org/drawingml/2006/main">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themeOverride>
</file>

<file path=ppt/theme/themeOverride20.xml><?xml version="1.0" encoding="utf-8"?>
<a:themeOverride xmlns:a="http://schemas.openxmlformats.org/drawingml/2006/main">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themeOverride>
</file>

<file path=ppt/theme/themeOverride21.xml><?xml version="1.0" encoding="utf-8"?>
<a:themeOverride xmlns:a="http://schemas.openxmlformats.org/drawingml/2006/main">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themeOverride>
</file>

<file path=ppt/theme/themeOverride22.xml><?xml version="1.0" encoding="utf-8"?>
<a:themeOverride xmlns:a="http://schemas.openxmlformats.org/drawingml/2006/main">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themeOverride>
</file>

<file path=ppt/theme/themeOverride3.xml><?xml version="1.0" encoding="utf-8"?>
<a:themeOverride xmlns:a="http://schemas.openxmlformats.org/drawingml/2006/main">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themeOverride>
</file>

<file path=ppt/theme/themeOverride4.xml><?xml version="1.0" encoding="utf-8"?>
<a:themeOverride xmlns:a="http://schemas.openxmlformats.org/drawingml/2006/main">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themeOverride>
</file>

<file path=ppt/theme/themeOverride5.xml><?xml version="1.0" encoding="utf-8"?>
<a:themeOverride xmlns:a="http://schemas.openxmlformats.org/drawingml/2006/main">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themeOverride>
</file>

<file path=ppt/theme/themeOverride6.xml><?xml version="1.0" encoding="utf-8"?>
<a:themeOverride xmlns:a="http://schemas.openxmlformats.org/drawingml/2006/main">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themeOverride>
</file>

<file path=ppt/theme/themeOverride7.xml><?xml version="1.0" encoding="utf-8"?>
<a:themeOverride xmlns:a="http://schemas.openxmlformats.org/drawingml/2006/main">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themeOverride>
</file>

<file path=ppt/theme/themeOverride8.xml><?xml version="1.0" encoding="utf-8"?>
<a:themeOverride xmlns:a="http://schemas.openxmlformats.org/drawingml/2006/main">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themeOverride>
</file>

<file path=ppt/theme/themeOverride9.xml><?xml version="1.0" encoding="utf-8"?>
<a:themeOverride xmlns:a="http://schemas.openxmlformats.org/drawingml/2006/main">
  <a:clrScheme name="自定义 25">
    <a:dk1>
      <a:srgbClr val="000000"/>
    </a:dk1>
    <a:lt1>
      <a:srgbClr val="FFFFFF"/>
    </a:lt1>
    <a:dk2>
      <a:srgbClr val="778495"/>
    </a:dk2>
    <a:lt2>
      <a:srgbClr val="F0F0F0"/>
    </a:lt2>
    <a:accent1>
      <a:srgbClr val="FFD23C"/>
    </a:accent1>
    <a:accent2>
      <a:srgbClr val="2D2D2D"/>
    </a:accent2>
    <a:accent3>
      <a:srgbClr val="CACACA"/>
    </a:accent3>
    <a:accent4>
      <a:srgbClr val="FFD23C"/>
    </a:accent4>
    <a:accent5>
      <a:srgbClr val="2D2D2D"/>
    </a:accent5>
    <a:accent6>
      <a:srgbClr val="CACACA"/>
    </a:accent6>
    <a:hlink>
      <a:srgbClr val="FFD23C"/>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1863</TotalTime>
  <Words>1976</Words>
  <Application>Microsoft Office PowerPoint</Application>
  <PresentationFormat>宽屏</PresentationFormat>
  <Paragraphs>226</Paragraphs>
  <Slides>26</Slides>
  <Notes>26</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Chaparral Pro</vt:lpstr>
      <vt:lpstr>Gill Sans</vt:lpstr>
      <vt:lpstr>Lato Bold</vt:lpstr>
      <vt:lpstr>Roboto</vt:lpstr>
      <vt:lpstr>Roboto Bold</vt:lpstr>
      <vt:lpstr>Roboto Regular</vt:lpstr>
      <vt:lpstr>宋体</vt:lpstr>
      <vt:lpstr>幼圆</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北欧风情室内设计</dc:title>
  <dc:creator>Janice作品</dc:creator>
  <cp:keywords>Janice作品</cp:keywords>
  <dc:description>http://www.ypppt.com/</dc:description>
  <cp:lastModifiedBy>lenovo</cp:lastModifiedBy>
  <cp:revision>248</cp:revision>
  <dcterms:created xsi:type="dcterms:W3CDTF">2015-08-03T01:02:27Z</dcterms:created>
  <dcterms:modified xsi:type="dcterms:W3CDTF">2017-06-01T08:49:41Z</dcterms:modified>
  <cp:category>Janice作品</cp:category>
</cp:coreProperties>
</file>