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271" r:id="rId3"/>
    <p:sldId id="272" r:id="rId4"/>
    <p:sldId id="273" r:id="rId5"/>
    <p:sldId id="277" r:id="rId6"/>
    <p:sldId id="278" r:id="rId7"/>
    <p:sldId id="279" r:id="rId8"/>
    <p:sldId id="274" r:id="rId9"/>
    <p:sldId id="280" r:id="rId10"/>
    <p:sldId id="281" r:id="rId11"/>
    <p:sldId id="282" r:id="rId12"/>
    <p:sldId id="275" r:id="rId13"/>
    <p:sldId id="283" r:id="rId14"/>
    <p:sldId id="284" r:id="rId15"/>
    <p:sldId id="285" r:id="rId16"/>
    <p:sldId id="276" r:id="rId17"/>
    <p:sldId id="286" r:id="rId18"/>
    <p:sldId id="287" r:id="rId19"/>
    <p:sldId id="288" r:id="rId20"/>
    <p:sldId id="289" r:id="rId21"/>
    <p:sldId id="290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7CBB"/>
    <a:srgbClr val="FFBB14"/>
    <a:srgbClr val="0DB877"/>
    <a:srgbClr val="E85A31"/>
    <a:srgbClr val="FF6700"/>
    <a:srgbClr val="FF6500"/>
    <a:srgbClr val="18C497"/>
    <a:srgbClr val="9D0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21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男生</c:v>
                </c:pt>
              </c:strCache>
            </c:strRef>
          </c:tx>
          <c:spPr>
            <a:solidFill>
              <a:srgbClr val="E85A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女生</c:v>
                </c:pt>
              </c:strCache>
            </c:strRef>
          </c:tx>
          <c:spPr>
            <a:solidFill>
              <a:srgbClr val="0DB87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桌子</c:v>
                </c:pt>
              </c:strCache>
            </c:strRef>
          </c:tx>
          <c:spPr>
            <a:solidFill>
              <a:srgbClr val="147CB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0054384"/>
        <c:axId val="940054776"/>
      </c:barChart>
      <c:catAx>
        <c:axId val="940054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40054776"/>
        <c:crosses val="autoZero"/>
        <c:auto val="1"/>
        <c:lblAlgn val="ctr"/>
        <c:lblOffset val="100"/>
        <c:noMultiLvlLbl val="0"/>
      </c:catAx>
      <c:valAx>
        <c:axId val="940054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40054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DB87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BB1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147CBB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203766264138499"/>
                  <c:y val="-4.660293898378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185743833310499"/>
                  <c:y val="-5.15675132397850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65707382426087E-2"/>
                  <c:y val="0.132700526961721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6455242654687499E-2"/>
                  <c:y val="0.13787389786793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chemeClr val="bg1"/>
          </a:solidFill>
          <a:latin typeface="Agency FB" panose="020B0503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男生</c:v>
                </c:pt>
              </c:strCache>
            </c:strRef>
          </c:tx>
          <c:spPr>
            <a:solidFill>
              <a:srgbClr val="E85A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女生</c:v>
                </c:pt>
              </c:strCache>
            </c:strRef>
          </c:tx>
          <c:spPr>
            <a:solidFill>
              <a:srgbClr val="0DB87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桌子</c:v>
                </c:pt>
              </c:strCache>
            </c:strRef>
          </c:tx>
          <c:spPr>
            <a:solidFill>
              <a:srgbClr val="147CB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24652672"/>
        <c:axId val="824653064"/>
      </c:barChart>
      <c:catAx>
        <c:axId val="8246526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24653064"/>
        <c:crosses val="autoZero"/>
        <c:auto val="1"/>
        <c:lblAlgn val="ctr"/>
        <c:lblOffset val="100"/>
        <c:noMultiLvlLbl val="0"/>
      </c:catAx>
      <c:valAx>
        <c:axId val="824653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465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1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738180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D00E9-157A-4A61-BFCD-9C38DE4BB4A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719231" y="1471067"/>
            <a:ext cx="875353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儿童成长教育通用教学课件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7462" y="696077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0994" y="1164104"/>
            <a:ext cx="956915" cy="264520"/>
          </a:xfrm>
          <a:prstGeom prst="rect">
            <a:avLst/>
          </a:prstGeom>
        </p:spPr>
      </p:pic>
      <p:sp>
        <p:nvSpPr>
          <p:cNvPr id="48" name="矩形: 圆角 47"/>
          <p:cNvSpPr/>
          <p:nvPr/>
        </p:nvSpPr>
        <p:spPr>
          <a:xfrm>
            <a:off x="5296376" y="3154278"/>
            <a:ext cx="1599249" cy="370318"/>
          </a:xfrm>
          <a:prstGeom prst="roundRect">
            <a:avLst>
              <a:gd name="adj" fmla="val 43259"/>
            </a:avLst>
          </a:prstGeom>
          <a:solidFill>
            <a:srgbClr val="FFBB14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输入文字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3615" y="2394397"/>
            <a:ext cx="7424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0DB8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GENERAL COURSEWARE FOR CHILDREN'S GROWTH EDUCATION</a:t>
            </a:r>
            <a:endParaRPr lang="en-US" altLang="zh-CN" b="0" i="0">
              <a:solidFill>
                <a:srgbClr val="0DB877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37848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808385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4648349" y="2413361"/>
            <a:ext cx="1321103" cy="132110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S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22548" y="2414020"/>
            <a:ext cx="1321103" cy="1321103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W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648349" y="3917269"/>
            <a:ext cx="1321103" cy="1321103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O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22548" y="3917928"/>
            <a:ext cx="1321103" cy="1321103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Agency FB" panose="020B0503020202020204" pitchFamily="34" charset="0"/>
              </a:rPr>
              <a:t>T</a:t>
            </a:r>
            <a:endParaRPr lang="zh-CN" altLang="en-US" sz="6000">
              <a:latin typeface="Agency FB" panose="020B0503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796747" y="2527813"/>
            <a:ext cx="3350615" cy="1079463"/>
            <a:chOff x="8841384" y="2550542"/>
            <a:chExt cx="3350615" cy="1079463"/>
          </a:xfrm>
        </p:grpSpPr>
        <p:sp>
          <p:nvSpPr>
            <p:cNvPr id="22" name="文本框 21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44638" y="2472538"/>
            <a:ext cx="3298905" cy="1079463"/>
            <a:chOff x="8893094" y="2550542"/>
            <a:chExt cx="3298905" cy="1079463"/>
          </a:xfrm>
        </p:grpSpPr>
        <p:sp>
          <p:nvSpPr>
            <p:cNvPr id="27" name="文本框 26"/>
            <p:cNvSpPr txBox="1"/>
            <p:nvPr/>
          </p:nvSpPr>
          <p:spPr>
            <a:xfrm>
              <a:off x="10864149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160344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96747" y="4058395"/>
            <a:ext cx="3350615" cy="1079463"/>
            <a:chOff x="8841384" y="2550542"/>
            <a:chExt cx="3350615" cy="1079463"/>
          </a:xfrm>
        </p:grpSpPr>
        <p:sp>
          <p:nvSpPr>
            <p:cNvPr id="39" name="文本框 38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44638" y="4003120"/>
            <a:ext cx="3298905" cy="1079463"/>
            <a:chOff x="8893094" y="2550542"/>
            <a:chExt cx="3298905" cy="1079463"/>
          </a:xfrm>
        </p:grpSpPr>
        <p:sp>
          <p:nvSpPr>
            <p:cNvPr id="43" name="文本框 42"/>
            <p:cNvSpPr txBox="1"/>
            <p:nvPr/>
          </p:nvSpPr>
          <p:spPr>
            <a:xfrm>
              <a:off x="10864149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160344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03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158189" y="1997394"/>
          <a:ext cx="5704114" cy="3802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任意多边形: 形状 1"/>
          <p:cNvSpPr/>
          <p:nvPr/>
        </p:nvSpPr>
        <p:spPr>
          <a:xfrm>
            <a:off x="3933371" y="1819648"/>
            <a:ext cx="1727642" cy="4339772"/>
          </a:xfrm>
          <a:custGeom>
            <a:avLst/>
            <a:gdLst>
              <a:gd name="connsiteX0" fmla="*/ 508000 w 1994761"/>
              <a:gd name="connsiteY0" fmla="*/ 0 h 4339772"/>
              <a:gd name="connsiteX1" fmla="*/ 1988457 w 1994761"/>
              <a:gd name="connsiteY1" fmla="*/ 2307772 h 4339772"/>
              <a:gd name="connsiteX2" fmla="*/ 0 w 1994761"/>
              <a:gd name="connsiteY2" fmla="*/ 4339772 h 4339772"/>
              <a:gd name="connsiteX0-1" fmla="*/ 508000 w 1996794"/>
              <a:gd name="connsiteY0-2" fmla="*/ 0 h 4339772"/>
              <a:gd name="connsiteX1-3" fmla="*/ 1988457 w 1996794"/>
              <a:gd name="connsiteY1-4" fmla="*/ 2307772 h 4339772"/>
              <a:gd name="connsiteX2-5" fmla="*/ 0 w 1996794"/>
              <a:gd name="connsiteY2-6" fmla="*/ 4339772 h 4339772"/>
              <a:gd name="connsiteX0-7" fmla="*/ 508000 w 1996794"/>
              <a:gd name="connsiteY0-8" fmla="*/ 0 h 4339772"/>
              <a:gd name="connsiteX1-9" fmla="*/ 1988457 w 1996794"/>
              <a:gd name="connsiteY1-10" fmla="*/ 2307772 h 4339772"/>
              <a:gd name="connsiteX2-11" fmla="*/ 0 w 1996794"/>
              <a:gd name="connsiteY2-12" fmla="*/ 4339772 h 4339772"/>
              <a:gd name="connsiteX0-13" fmla="*/ 508000 w 1910947"/>
              <a:gd name="connsiteY0-14" fmla="*/ 0 h 4339772"/>
              <a:gd name="connsiteX1-15" fmla="*/ 1901371 w 1910947"/>
              <a:gd name="connsiteY1-16" fmla="*/ 2278743 h 4339772"/>
              <a:gd name="connsiteX2-17" fmla="*/ 0 w 1910947"/>
              <a:gd name="connsiteY2-18" fmla="*/ 4339772 h 4339772"/>
              <a:gd name="connsiteX0-19" fmla="*/ 508000 w 1896673"/>
              <a:gd name="connsiteY0-20" fmla="*/ 0 h 4339772"/>
              <a:gd name="connsiteX1-21" fmla="*/ 1886856 w 1896673"/>
              <a:gd name="connsiteY1-22" fmla="*/ 2206172 h 4339772"/>
              <a:gd name="connsiteX2-23" fmla="*/ 0 w 1896673"/>
              <a:gd name="connsiteY2-24" fmla="*/ 4339772 h 4339772"/>
              <a:gd name="connsiteX0-25" fmla="*/ 508000 w 1887127"/>
              <a:gd name="connsiteY0-26" fmla="*/ 0 h 4339772"/>
              <a:gd name="connsiteX1-27" fmla="*/ 1886856 w 1887127"/>
              <a:gd name="connsiteY1-28" fmla="*/ 2206172 h 4339772"/>
              <a:gd name="connsiteX2-29" fmla="*/ 0 w 1887127"/>
              <a:gd name="connsiteY2-30" fmla="*/ 4339772 h 4339772"/>
              <a:gd name="connsiteX0-31" fmla="*/ 508000 w 1727642"/>
              <a:gd name="connsiteY0-32" fmla="*/ 0 h 4339772"/>
              <a:gd name="connsiteX1-33" fmla="*/ 1727199 w 1727642"/>
              <a:gd name="connsiteY1-34" fmla="*/ 2235201 h 4339772"/>
              <a:gd name="connsiteX2-35" fmla="*/ 0 w 1727642"/>
              <a:gd name="connsiteY2-36" fmla="*/ 4339772 h 4339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727642" h="4339772">
                <a:moveTo>
                  <a:pt x="508000" y="0"/>
                </a:moveTo>
                <a:cubicBezTo>
                  <a:pt x="1508276" y="589038"/>
                  <a:pt x="1739295" y="1540935"/>
                  <a:pt x="1727199" y="2235201"/>
                </a:cubicBezTo>
                <a:cubicBezTo>
                  <a:pt x="1715103" y="2929467"/>
                  <a:pt x="1184124" y="3961190"/>
                  <a:pt x="0" y="4339772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97192" y="2021593"/>
            <a:ext cx="535140" cy="5351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1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97192" y="5184964"/>
            <a:ext cx="535140" cy="535140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4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99602" y="3076050"/>
            <a:ext cx="535140" cy="535140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2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99602" y="4130507"/>
            <a:ext cx="535140" cy="535140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3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7172" y="1952530"/>
            <a:ext cx="57244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7172" y="5174795"/>
            <a:ext cx="57244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63593" y="4111268"/>
            <a:ext cx="553332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63593" y="3024935"/>
            <a:ext cx="553332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1281339" y="3606012"/>
            <a:ext cx="2220685" cy="662082"/>
          </a:xfrm>
          <a:prstGeom prst="roundRect">
            <a:avLst>
              <a:gd name="adj" fmla="val 2982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750885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2015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220431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2016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8689976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2017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4465" y="4509505"/>
            <a:ext cx="2605183" cy="1442194"/>
            <a:chOff x="654795" y="4370762"/>
            <a:chExt cx="2605183" cy="1442194"/>
          </a:xfrm>
        </p:grpSpPr>
        <p:sp>
          <p:nvSpPr>
            <p:cNvPr id="14" name="文本框 13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79973" y="4509505"/>
            <a:ext cx="2605183" cy="1442194"/>
            <a:chOff x="654795" y="4370762"/>
            <a:chExt cx="2605183" cy="1442194"/>
          </a:xfrm>
        </p:grpSpPr>
        <p:sp>
          <p:nvSpPr>
            <p:cNvPr id="21" name="文本框 20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62219" y="4509505"/>
            <a:ext cx="2605183" cy="1442194"/>
            <a:chOff x="654795" y="4370762"/>
            <a:chExt cx="2605183" cy="1442194"/>
          </a:xfrm>
        </p:grpSpPr>
        <p:sp>
          <p:nvSpPr>
            <p:cNvPr id="26" name="文本框 25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97726" y="4509505"/>
            <a:ext cx="2605183" cy="1442194"/>
            <a:chOff x="654795" y="4370762"/>
            <a:chExt cx="2605183" cy="1442194"/>
          </a:xfrm>
        </p:grpSpPr>
        <p:sp>
          <p:nvSpPr>
            <p:cNvPr id="30" name="文本框 29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02" b="70794"/>
          <a:stretch>
            <a:fillRect/>
          </a:stretch>
        </p:blipFill>
        <p:spPr>
          <a:xfrm>
            <a:off x="4266897" y="1325860"/>
            <a:ext cx="3246490" cy="200297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b="68390"/>
          <a:stretch>
            <a:fillRect/>
          </a:stretch>
        </p:blipFill>
        <p:spPr>
          <a:xfrm>
            <a:off x="1193574" y="1658863"/>
            <a:ext cx="9804853" cy="20661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7543" y="2517352"/>
            <a:ext cx="2627086" cy="3410858"/>
          </a:xfrm>
          <a:prstGeom prst="rect">
            <a:avLst/>
          </a:prstGeom>
          <a:solidFill>
            <a:srgbClr val="E85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187252" y="2790949"/>
            <a:ext cx="1387669" cy="1387669"/>
            <a:chOff x="2463023" y="2798508"/>
            <a:chExt cx="1387669" cy="1387669"/>
          </a:xfrm>
        </p:grpSpPr>
        <p:sp>
          <p:nvSpPr>
            <p:cNvPr id="10" name="椭圆 9"/>
            <p:cNvSpPr/>
            <p:nvPr/>
          </p:nvSpPr>
          <p:spPr>
            <a:xfrm>
              <a:off x="2463023" y="2798508"/>
              <a:ext cx="1387669" cy="13876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Shape 4234"/>
            <p:cNvSpPr/>
            <p:nvPr/>
          </p:nvSpPr>
          <p:spPr>
            <a:xfrm>
              <a:off x="2945026" y="3280546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1490" y="3958"/>
                  </a:moveTo>
                  <a:lnTo>
                    <a:pt x="1677" y="4004"/>
                  </a:lnTo>
                  <a:lnTo>
                    <a:pt x="1816" y="4097"/>
                  </a:lnTo>
                  <a:lnTo>
                    <a:pt x="1910" y="4284"/>
                  </a:lnTo>
                  <a:lnTo>
                    <a:pt x="1956" y="4470"/>
                  </a:lnTo>
                  <a:lnTo>
                    <a:pt x="1910" y="4656"/>
                  </a:lnTo>
                  <a:lnTo>
                    <a:pt x="1816" y="4796"/>
                  </a:lnTo>
                  <a:lnTo>
                    <a:pt x="1677" y="4936"/>
                  </a:lnTo>
                  <a:lnTo>
                    <a:pt x="1258" y="4936"/>
                  </a:lnTo>
                  <a:lnTo>
                    <a:pt x="1118" y="4796"/>
                  </a:lnTo>
                  <a:lnTo>
                    <a:pt x="1025" y="4656"/>
                  </a:lnTo>
                  <a:lnTo>
                    <a:pt x="978" y="4470"/>
                  </a:lnTo>
                  <a:lnTo>
                    <a:pt x="1025" y="4284"/>
                  </a:lnTo>
                  <a:lnTo>
                    <a:pt x="1118" y="4097"/>
                  </a:lnTo>
                  <a:lnTo>
                    <a:pt x="1258" y="4004"/>
                  </a:lnTo>
                  <a:lnTo>
                    <a:pt x="1490" y="3958"/>
                  </a:lnTo>
                  <a:close/>
                  <a:moveTo>
                    <a:pt x="1118" y="2608"/>
                  </a:moveTo>
                  <a:lnTo>
                    <a:pt x="1537" y="2654"/>
                  </a:lnTo>
                  <a:lnTo>
                    <a:pt x="1956" y="2794"/>
                  </a:lnTo>
                  <a:lnTo>
                    <a:pt x="2282" y="3027"/>
                  </a:lnTo>
                  <a:lnTo>
                    <a:pt x="2654" y="3306"/>
                  </a:lnTo>
                  <a:lnTo>
                    <a:pt x="2934" y="3632"/>
                  </a:lnTo>
                  <a:lnTo>
                    <a:pt x="3120" y="4004"/>
                  </a:lnTo>
                  <a:lnTo>
                    <a:pt x="3260" y="4377"/>
                  </a:lnTo>
                  <a:lnTo>
                    <a:pt x="3306" y="4842"/>
                  </a:lnTo>
                  <a:lnTo>
                    <a:pt x="3306" y="4936"/>
                  </a:lnTo>
                  <a:lnTo>
                    <a:pt x="2608" y="4936"/>
                  </a:lnTo>
                  <a:lnTo>
                    <a:pt x="2561" y="4842"/>
                  </a:lnTo>
                  <a:lnTo>
                    <a:pt x="2515" y="4563"/>
                  </a:lnTo>
                  <a:lnTo>
                    <a:pt x="2422" y="4284"/>
                  </a:lnTo>
                  <a:lnTo>
                    <a:pt x="2282" y="4051"/>
                  </a:lnTo>
                  <a:lnTo>
                    <a:pt x="2096" y="3818"/>
                  </a:lnTo>
                  <a:lnTo>
                    <a:pt x="1910" y="3632"/>
                  </a:lnTo>
                  <a:lnTo>
                    <a:pt x="1630" y="3492"/>
                  </a:lnTo>
                  <a:lnTo>
                    <a:pt x="1397" y="3399"/>
                  </a:lnTo>
                  <a:lnTo>
                    <a:pt x="1071" y="3353"/>
                  </a:lnTo>
                  <a:lnTo>
                    <a:pt x="1025" y="3306"/>
                  </a:lnTo>
                  <a:lnTo>
                    <a:pt x="978" y="3213"/>
                  </a:lnTo>
                  <a:lnTo>
                    <a:pt x="978" y="2747"/>
                  </a:lnTo>
                  <a:lnTo>
                    <a:pt x="1025" y="2654"/>
                  </a:lnTo>
                  <a:lnTo>
                    <a:pt x="1118" y="2608"/>
                  </a:lnTo>
                  <a:close/>
                  <a:moveTo>
                    <a:pt x="1118" y="1118"/>
                  </a:moveTo>
                  <a:lnTo>
                    <a:pt x="1677" y="1164"/>
                  </a:lnTo>
                  <a:lnTo>
                    <a:pt x="2235" y="1350"/>
                  </a:lnTo>
                  <a:lnTo>
                    <a:pt x="2794" y="1583"/>
                  </a:lnTo>
                  <a:lnTo>
                    <a:pt x="3260" y="1863"/>
                  </a:lnTo>
                  <a:lnTo>
                    <a:pt x="3679" y="2235"/>
                  </a:lnTo>
                  <a:lnTo>
                    <a:pt x="4051" y="2654"/>
                  </a:lnTo>
                  <a:lnTo>
                    <a:pt x="4377" y="3166"/>
                  </a:lnTo>
                  <a:lnTo>
                    <a:pt x="4610" y="3678"/>
                  </a:lnTo>
                  <a:lnTo>
                    <a:pt x="4750" y="4237"/>
                  </a:lnTo>
                  <a:lnTo>
                    <a:pt x="4796" y="4842"/>
                  </a:lnTo>
                  <a:lnTo>
                    <a:pt x="4796" y="4936"/>
                  </a:lnTo>
                  <a:lnTo>
                    <a:pt x="4098" y="4936"/>
                  </a:lnTo>
                  <a:lnTo>
                    <a:pt x="4051" y="4842"/>
                  </a:lnTo>
                  <a:lnTo>
                    <a:pt x="4051" y="4470"/>
                  </a:lnTo>
                  <a:lnTo>
                    <a:pt x="3958" y="4097"/>
                  </a:lnTo>
                  <a:lnTo>
                    <a:pt x="3819" y="3725"/>
                  </a:lnTo>
                  <a:lnTo>
                    <a:pt x="3632" y="3353"/>
                  </a:lnTo>
                  <a:lnTo>
                    <a:pt x="3399" y="3027"/>
                  </a:lnTo>
                  <a:lnTo>
                    <a:pt x="3167" y="2747"/>
                  </a:lnTo>
                  <a:lnTo>
                    <a:pt x="2887" y="2514"/>
                  </a:lnTo>
                  <a:lnTo>
                    <a:pt x="2561" y="2282"/>
                  </a:lnTo>
                  <a:lnTo>
                    <a:pt x="2235" y="2095"/>
                  </a:lnTo>
                  <a:lnTo>
                    <a:pt x="1863" y="1956"/>
                  </a:lnTo>
                  <a:lnTo>
                    <a:pt x="1490" y="1909"/>
                  </a:lnTo>
                  <a:lnTo>
                    <a:pt x="1071" y="1863"/>
                  </a:lnTo>
                  <a:lnTo>
                    <a:pt x="1025" y="1816"/>
                  </a:lnTo>
                  <a:lnTo>
                    <a:pt x="978" y="1723"/>
                  </a:lnTo>
                  <a:lnTo>
                    <a:pt x="978" y="1257"/>
                  </a:lnTo>
                  <a:lnTo>
                    <a:pt x="1025" y="1164"/>
                  </a:lnTo>
                  <a:lnTo>
                    <a:pt x="1118" y="1118"/>
                  </a:lnTo>
                  <a:close/>
                  <a:moveTo>
                    <a:pt x="885" y="0"/>
                  </a:moveTo>
                  <a:lnTo>
                    <a:pt x="652" y="93"/>
                  </a:lnTo>
                  <a:lnTo>
                    <a:pt x="466" y="186"/>
                  </a:lnTo>
                  <a:lnTo>
                    <a:pt x="326" y="326"/>
                  </a:lnTo>
                  <a:lnTo>
                    <a:pt x="140" y="512"/>
                  </a:lnTo>
                  <a:lnTo>
                    <a:pt x="47" y="698"/>
                  </a:lnTo>
                  <a:lnTo>
                    <a:pt x="0" y="885"/>
                  </a:lnTo>
                  <a:lnTo>
                    <a:pt x="0" y="1118"/>
                  </a:lnTo>
                  <a:lnTo>
                    <a:pt x="0" y="4842"/>
                  </a:lnTo>
                  <a:lnTo>
                    <a:pt x="0" y="5075"/>
                  </a:lnTo>
                  <a:lnTo>
                    <a:pt x="47" y="5262"/>
                  </a:lnTo>
                  <a:lnTo>
                    <a:pt x="140" y="5448"/>
                  </a:lnTo>
                  <a:lnTo>
                    <a:pt x="326" y="5634"/>
                  </a:lnTo>
                  <a:lnTo>
                    <a:pt x="466" y="5774"/>
                  </a:lnTo>
                  <a:lnTo>
                    <a:pt x="652" y="5867"/>
                  </a:lnTo>
                  <a:lnTo>
                    <a:pt x="885" y="5913"/>
                  </a:lnTo>
                  <a:lnTo>
                    <a:pt x="1118" y="5960"/>
                  </a:lnTo>
                  <a:lnTo>
                    <a:pt x="4843" y="5960"/>
                  </a:lnTo>
                  <a:lnTo>
                    <a:pt x="5029" y="5913"/>
                  </a:lnTo>
                  <a:lnTo>
                    <a:pt x="5262" y="5867"/>
                  </a:lnTo>
                  <a:lnTo>
                    <a:pt x="5448" y="5774"/>
                  </a:lnTo>
                  <a:lnTo>
                    <a:pt x="5588" y="5634"/>
                  </a:lnTo>
                  <a:lnTo>
                    <a:pt x="5774" y="5448"/>
                  </a:lnTo>
                  <a:lnTo>
                    <a:pt x="5867" y="5262"/>
                  </a:lnTo>
                  <a:lnTo>
                    <a:pt x="5914" y="5075"/>
                  </a:lnTo>
                  <a:lnTo>
                    <a:pt x="5960" y="4842"/>
                  </a:lnTo>
                  <a:lnTo>
                    <a:pt x="5960" y="1118"/>
                  </a:lnTo>
                  <a:lnTo>
                    <a:pt x="5914" y="885"/>
                  </a:lnTo>
                  <a:lnTo>
                    <a:pt x="5867" y="698"/>
                  </a:lnTo>
                  <a:lnTo>
                    <a:pt x="5774" y="512"/>
                  </a:lnTo>
                  <a:lnTo>
                    <a:pt x="5588" y="326"/>
                  </a:lnTo>
                  <a:lnTo>
                    <a:pt x="5448" y="186"/>
                  </a:lnTo>
                  <a:lnTo>
                    <a:pt x="5262" y="93"/>
                  </a:lnTo>
                  <a:lnTo>
                    <a:pt x="5029" y="0"/>
                  </a:lnTo>
                  <a:close/>
                </a:path>
              </a:pathLst>
            </a:custGeom>
            <a:solidFill>
              <a:srgbClr val="E85A3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97793" y="4282236"/>
            <a:ext cx="2166585" cy="1420832"/>
            <a:chOff x="1080241" y="3848838"/>
            <a:chExt cx="2166585" cy="1420832"/>
          </a:xfrm>
        </p:grpSpPr>
        <p:grpSp>
          <p:nvGrpSpPr>
            <p:cNvPr id="15" name="组合 14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97728" y="2532469"/>
            <a:ext cx="5996101" cy="3395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/>
        </p:nvGraphicFramePr>
        <p:xfrm>
          <a:off x="4875541" y="2474045"/>
          <a:ext cx="6274435" cy="3512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04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415315" y="2214201"/>
            <a:ext cx="1233714" cy="1233714"/>
            <a:chOff x="6727675" y="2278743"/>
            <a:chExt cx="1233714" cy="1233714"/>
          </a:xfrm>
        </p:grpSpPr>
        <p:sp>
          <p:nvSpPr>
            <p:cNvPr id="9" name="矩形 8"/>
            <p:cNvSpPr/>
            <p:nvPr/>
          </p:nvSpPr>
          <p:spPr>
            <a:xfrm>
              <a:off x="6727675" y="2278743"/>
              <a:ext cx="1233714" cy="1233714"/>
            </a:xfrm>
            <a:prstGeom prst="rect">
              <a:avLst/>
            </a:prstGeom>
            <a:solidFill>
              <a:srgbClr val="0DB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Shape 4198"/>
            <p:cNvSpPr/>
            <p:nvPr/>
          </p:nvSpPr>
          <p:spPr>
            <a:xfrm>
              <a:off x="7132701" y="2683804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236" y="1490"/>
                  </a:moveTo>
                  <a:lnTo>
                    <a:pt x="2376" y="1537"/>
                  </a:lnTo>
                  <a:lnTo>
                    <a:pt x="4471" y="2794"/>
                  </a:lnTo>
                  <a:lnTo>
                    <a:pt x="4564" y="2887"/>
                  </a:lnTo>
                  <a:lnTo>
                    <a:pt x="4611" y="2980"/>
                  </a:lnTo>
                  <a:lnTo>
                    <a:pt x="4564" y="3120"/>
                  </a:lnTo>
                  <a:lnTo>
                    <a:pt x="4471" y="3213"/>
                  </a:lnTo>
                  <a:lnTo>
                    <a:pt x="2376" y="4470"/>
                  </a:lnTo>
                  <a:lnTo>
                    <a:pt x="2096" y="4470"/>
                  </a:lnTo>
                  <a:lnTo>
                    <a:pt x="2003" y="4377"/>
                  </a:lnTo>
                  <a:lnTo>
                    <a:pt x="2003" y="4237"/>
                  </a:lnTo>
                  <a:lnTo>
                    <a:pt x="2003" y="1769"/>
                  </a:lnTo>
                  <a:lnTo>
                    <a:pt x="2003" y="1630"/>
                  </a:lnTo>
                  <a:lnTo>
                    <a:pt x="2096" y="1537"/>
                  </a:lnTo>
                  <a:lnTo>
                    <a:pt x="2236" y="1490"/>
                  </a:lnTo>
                  <a:close/>
                  <a:moveTo>
                    <a:pt x="2981" y="0"/>
                  </a:moveTo>
                  <a:lnTo>
                    <a:pt x="2562" y="47"/>
                  </a:lnTo>
                  <a:lnTo>
                    <a:pt x="2189" y="140"/>
                  </a:lnTo>
                  <a:lnTo>
                    <a:pt x="1817" y="233"/>
                  </a:lnTo>
                  <a:lnTo>
                    <a:pt x="1491" y="419"/>
                  </a:lnTo>
                  <a:lnTo>
                    <a:pt x="1165" y="652"/>
                  </a:lnTo>
                  <a:lnTo>
                    <a:pt x="886" y="885"/>
                  </a:lnTo>
                  <a:lnTo>
                    <a:pt x="606" y="1164"/>
                  </a:lnTo>
                  <a:lnTo>
                    <a:pt x="373" y="1490"/>
                  </a:lnTo>
                  <a:lnTo>
                    <a:pt x="234" y="1862"/>
                  </a:lnTo>
                  <a:lnTo>
                    <a:pt x="94" y="2235"/>
                  </a:lnTo>
                  <a:lnTo>
                    <a:pt x="1" y="2607"/>
                  </a:lnTo>
                  <a:lnTo>
                    <a:pt x="1" y="2980"/>
                  </a:lnTo>
                  <a:lnTo>
                    <a:pt x="1" y="3399"/>
                  </a:lnTo>
                  <a:lnTo>
                    <a:pt x="94" y="3771"/>
                  </a:lnTo>
                  <a:lnTo>
                    <a:pt x="234" y="4144"/>
                  </a:lnTo>
                  <a:lnTo>
                    <a:pt x="373" y="4516"/>
                  </a:lnTo>
                  <a:lnTo>
                    <a:pt x="606" y="4796"/>
                  </a:lnTo>
                  <a:lnTo>
                    <a:pt x="886" y="5122"/>
                  </a:lnTo>
                  <a:lnTo>
                    <a:pt x="1165" y="5355"/>
                  </a:lnTo>
                  <a:lnTo>
                    <a:pt x="1491" y="5587"/>
                  </a:lnTo>
                  <a:lnTo>
                    <a:pt x="1817" y="5774"/>
                  </a:lnTo>
                  <a:lnTo>
                    <a:pt x="2189" y="5867"/>
                  </a:lnTo>
                  <a:lnTo>
                    <a:pt x="2562" y="5960"/>
                  </a:lnTo>
                  <a:lnTo>
                    <a:pt x="3353" y="5960"/>
                  </a:lnTo>
                  <a:lnTo>
                    <a:pt x="3772" y="5867"/>
                  </a:lnTo>
                  <a:lnTo>
                    <a:pt x="4098" y="5774"/>
                  </a:lnTo>
                  <a:lnTo>
                    <a:pt x="4471" y="5587"/>
                  </a:lnTo>
                  <a:lnTo>
                    <a:pt x="4797" y="5355"/>
                  </a:lnTo>
                  <a:lnTo>
                    <a:pt x="5076" y="5122"/>
                  </a:lnTo>
                  <a:lnTo>
                    <a:pt x="5356" y="4796"/>
                  </a:lnTo>
                  <a:lnTo>
                    <a:pt x="5542" y="4516"/>
                  </a:lnTo>
                  <a:lnTo>
                    <a:pt x="5728" y="4144"/>
                  </a:lnTo>
                  <a:lnTo>
                    <a:pt x="5868" y="3771"/>
                  </a:lnTo>
                  <a:lnTo>
                    <a:pt x="5914" y="3399"/>
                  </a:lnTo>
                  <a:lnTo>
                    <a:pt x="5961" y="2980"/>
                  </a:lnTo>
                  <a:lnTo>
                    <a:pt x="5914" y="2607"/>
                  </a:lnTo>
                  <a:lnTo>
                    <a:pt x="5868" y="2235"/>
                  </a:lnTo>
                  <a:lnTo>
                    <a:pt x="5728" y="1862"/>
                  </a:lnTo>
                  <a:lnTo>
                    <a:pt x="5542" y="1490"/>
                  </a:lnTo>
                  <a:lnTo>
                    <a:pt x="5356" y="1164"/>
                  </a:lnTo>
                  <a:lnTo>
                    <a:pt x="5076" y="885"/>
                  </a:lnTo>
                  <a:lnTo>
                    <a:pt x="4797" y="652"/>
                  </a:lnTo>
                  <a:lnTo>
                    <a:pt x="4471" y="419"/>
                  </a:lnTo>
                  <a:lnTo>
                    <a:pt x="4098" y="233"/>
                  </a:lnTo>
                  <a:lnTo>
                    <a:pt x="3772" y="140"/>
                  </a:lnTo>
                  <a:lnTo>
                    <a:pt x="3353" y="47"/>
                  </a:lnTo>
                  <a:lnTo>
                    <a:pt x="29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15315" y="4277048"/>
            <a:ext cx="1233714" cy="1233714"/>
            <a:chOff x="6727675" y="4341590"/>
            <a:chExt cx="1233714" cy="1233714"/>
          </a:xfrm>
        </p:grpSpPr>
        <p:sp>
          <p:nvSpPr>
            <p:cNvPr id="10" name="矩形 9"/>
            <p:cNvSpPr/>
            <p:nvPr/>
          </p:nvSpPr>
          <p:spPr>
            <a:xfrm>
              <a:off x="6727675" y="4341590"/>
              <a:ext cx="1233714" cy="1233714"/>
            </a:xfrm>
            <a:prstGeom prst="rect">
              <a:avLst/>
            </a:prstGeom>
            <a:solidFill>
              <a:srgbClr val="147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Shape 4235"/>
            <p:cNvSpPr/>
            <p:nvPr/>
          </p:nvSpPr>
          <p:spPr>
            <a:xfrm>
              <a:off x="7132701" y="4746651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934" y="2747"/>
                  </a:moveTo>
                  <a:lnTo>
                    <a:pt x="2888" y="2794"/>
                  </a:lnTo>
                  <a:lnTo>
                    <a:pt x="2795" y="2840"/>
                  </a:lnTo>
                  <a:lnTo>
                    <a:pt x="2795" y="2887"/>
                  </a:lnTo>
                  <a:lnTo>
                    <a:pt x="2748" y="2980"/>
                  </a:lnTo>
                  <a:lnTo>
                    <a:pt x="2795" y="3073"/>
                  </a:lnTo>
                  <a:lnTo>
                    <a:pt x="2841" y="3120"/>
                  </a:lnTo>
                  <a:lnTo>
                    <a:pt x="2888" y="3166"/>
                  </a:lnTo>
                  <a:lnTo>
                    <a:pt x="3027" y="3166"/>
                  </a:lnTo>
                  <a:lnTo>
                    <a:pt x="3120" y="3120"/>
                  </a:lnTo>
                  <a:lnTo>
                    <a:pt x="3167" y="3027"/>
                  </a:lnTo>
                  <a:lnTo>
                    <a:pt x="3167" y="2980"/>
                  </a:lnTo>
                  <a:lnTo>
                    <a:pt x="3167" y="2887"/>
                  </a:lnTo>
                  <a:lnTo>
                    <a:pt x="3120" y="2840"/>
                  </a:lnTo>
                  <a:lnTo>
                    <a:pt x="3027" y="2794"/>
                  </a:lnTo>
                  <a:lnTo>
                    <a:pt x="2934" y="2747"/>
                  </a:lnTo>
                  <a:close/>
                  <a:moveTo>
                    <a:pt x="4378" y="1211"/>
                  </a:moveTo>
                  <a:lnTo>
                    <a:pt x="3214" y="3166"/>
                  </a:lnTo>
                  <a:lnTo>
                    <a:pt x="3027" y="3306"/>
                  </a:lnTo>
                  <a:lnTo>
                    <a:pt x="2655" y="3678"/>
                  </a:lnTo>
                  <a:lnTo>
                    <a:pt x="2189" y="4097"/>
                  </a:lnTo>
                  <a:lnTo>
                    <a:pt x="1770" y="4517"/>
                  </a:lnTo>
                  <a:lnTo>
                    <a:pt x="1584" y="4703"/>
                  </a:lnTo>
                  <a:lnTo>
                    <a:pt x="2748" y="2794"/>
                  </a:lnTo>
                  <a:lnTo>
                    <a:pt x="2888" y="2608"/>
                  </a:lnTo>
                  <a:lnTo>
                    <a:pt x="3307" y="2235"/>
                  </a:lnTo>
                  <a:lnTo>
                    <a:pt x="3726" y="1816"/>
                  </a:lnTo>
                  <a:lnTo>
                    <a:pt x="4145" y="1443"/>
                  </a:lnTo>
                  <a:lnTo>
                    <a:pt x="4378" y="1211"/>
                  </a:lnTo>
                  <a:close/>
                  <a:moveTo>
                    <a:pt x="2981" y="605"/>
                  </a:moveTo>
                  <a:lnTo>
                    <a:pt x="2562" y="652"/>
                  </a:lnTo>
                  <a:lnTo>
                    <a:pt x="2608" y="838"/>
                  </a:lnTo>
                  <a:lnTo>
                    <a:pt x="2608" y="885"/>
                  </a:lnTo>
                  <a:lnTo>
                    <a:pt x="2562" y="931"/>
                  </a:lnTo>
                  <a:lnTo>
                    <a:pt x="2515" y="885"/>
                  </a:lnTo>
                  <a:lnTo>
                    <a:pt x="2469" y="652"/>
                  </a:lnTo>
                  <a:lnTo>
                    <a:pt x="2050" y="792"/>
                  </a:lnTo>
                  <a:lnTo>
                    <a:pt x="1631" y="1024"/>
                  </a:lnTo>
                  <a:lnTo>
                    <a:pt x="1305" y="1304"/>
                  </a:lnTo>
                  <a:lnTo>
                    <a:pt x="1025" y="1630"/>
                  </a:lnTo>
                  <a:lnTo>
                    <a:pt x="1072" y="1676"/>
                  </a:lnTo>
                  <a:lnTo>
                    <a:pt x="1211" y="1769"/>
                  </a:lnTo>
                  <a:lnTo>
                    <a:pt x="1258" y="1816"/>
                  </a:lnTo>
                  <a:lnTo>
                    <a:pt x="1211" y="1816"/>
                  </a:lnTo>
                  <a:lnTo>
                    <a:pt x="1211" y="1863"/>
                  </a:lnTo>
                  <a:lnTo>
                    <a:pt x="1118" y="1816"/>
                  </a:lnTo>
                  <a:lnTo>
                    <a:pt x="1025" y="1769"/>
                  </a:lnTo>
                  <a:lnTo>
                    <a:pt x="979" y="1723"/>
                  </a:lnTo>
                  <a:lnTo>
                    <a:pt x="792" y="2002"/>
                  </a:lnTo>
                  <a:lnTo>
                    <a:pt x="699" y="2328"/>
                  </a:lnTo>
                  <a:lnTo>
                    <a:pt x="653" y="2654"/>
                  </a:lnTo>
                  <a:lnTo>
                    <a:pt x="606" y="2980"/>
                  </a:lnTo>
                  <a:lnTo>
                    <a:pt x="653" y="3446"/>
                  </a:lnTo>
                  <a:lnTo>
                    <a:pt x="886" y="3399"/>
                  </a:lnTo>
                  <a:lnTo>
                    <a:pt x="932" y="3399"/>
                  </a:lnTo>
                  <a:lnTo>
                    <a:pt x="886" y="3446"/>
                  </a:lnTo>
                  <a:lnTo>
                    <a:pt x="653" y="3539"/>
                  </a:lnTo>
                  <a:lnTo>
                    <a:pt x="839" y="3958"/>
                  </a:lnTo>
                  <a:lnTo>
                    <a:pt x="1025" y="4330"/>
                  </a:lnTo>
                  <a:lnTo>
                    <a:pt x="1351" y="4656"/>
                  </a:lnTo>
                  <a:lnTo>
                    <a:pt x="1677" y="4936"/>
                  </a:lnTo>
                  <a:lnTo>
                    <a:pt x="1724" y="4889"/>
                  </a:lnTo>
                  <a:lnTo>
                    <a:pt x="1817" y="4749"/>
                  </a:lnTo>
                  <a:lnTo>
                    <a:pt x="1863" y="4703"/>
                  </a:lnTo>
                  <a:lnTo>
                    <a:pt x="1910" y="4703"/>
                  </a:lnTo>
                  <a:lnTo>
                    <a:pt x="1910" y="4749"/>
                  </a:lnTo>
                  <a:lnTo>
                    <a:pt x="1863" y="4842"/>
                  </a:lnTo>
                  <a:lnTo>
                    <a:pt x="1817" y="4936"/>
                  </a:lnTo>
                  <a:lnTo>
                    <a:pt x="1770" y="4982"/>
                  </a:lnTo>
                  <a:lnTo>
                    <a:pt x="2050" y="5168"/>
                  </a:lnTo>
                  <a:lnTo>
                    <a:pt x="2329" y="5262"/>
                  </a:lnTo>
                  <a:lnTo>
                    <a:pt x="2655" y="5308"/>
                  </a:lnTo>
                  <a:lnTo>
                    <a:pt x="2981" y="5355"/>
                  </a:lnTo>
                  <a:lnTo>
                    <a:pt x="3493" y="5308"/>
                  </a:lnTo>
                  <a:lnTo>
                    <a:pt x="3400" y="5075"/>
                  </a:lnTo>
                  <a:lnTo>
                    <a:pt x="3446" y="5029"/>
                  </a:lnTo>
                  <a:lnTo>
                    <a:pt x="3493" y="5075"/>
                  </a:lnTo>
                  <a:lnTo>
                    <a:pt x="3540" y="5262"/>
                  </a:lnTo>
                  <a:lnTo>
                    <a:pt x="3959" y="5122"/>
                  </a:lnTo>
                  <a:lnTo>
                    <a:pt x="4378" y="4889"/>
                  </a:lnTo>
                  <a:lnTo>
                    <a:pt x="4704" y="4610"/>
                  </a:lnTo>
                  <a:lnTo>
                    <a:pt x="4983" y="4284"/>
                  </a:lnTo>
                  <a:lnTo>
                    <a:pt x="4797" y="4144"/>
                  </a:lnTo>
                  <a:lnTo>
                    <a:pt x="4797" y="4097"/>
                  </a:lnTo>
                  <a:lnTo>
                    <a:pt x="4890" y="4097"/>
                  </a:lnTo>
                  <a:lnTo>
                    <a:pt x="4983" y="4191"/>
                  </a:lnTo>
                  <a:lnTo>
                    <a:pt x="5030" y="4191"/>
                  </a:lnTo>
                  <a:lnTo>
                    <a:pt x="5169" y="3911"/>
                  </a:lnTo>
                  <a:lnTo>
                    <a:pt x="5262" y="3632"/>
                  </a:lnTo>
                  <a:lnTo>
                    <a:pt x="5355" y="3306"/>
                  </a:lnTo>
                  <a:lnTo>
                    <a:pt x="5355" y="2980"/>
                  </a:lnTo>
                  <a:lnTo>
                    <a:pt x="5309" y="2514"/>
                  </a:lnTo>
                  <a:lnTo>
                    <a:pt x="5123" y="2561"/>
                  </a:lnTo>
                  <a:lnTo>
                    <a:pt x="5076" y="2514"/>
                  </a:lnTo>
                  <a:lnTo>
                    <a:pt x="5123" y="2468"/>
                  </a:lnTo>
                  <a:lnTo>
                    <a:pt x="5309" y="2421"/>
                  </a:lnTo>
                  <a:lnTo>
                    <a:pt x="5169" y="2002"/>
                  </a:lnTo>
                  <a:lnTo>
                    <a:pt x="4936" y="1630"/>
                  </a:lnTo>
                  <a:lnTo>
                    <a:pt x="4657" y="1304"/>
                  </a:lnTo>
                  <a:lnTo>
                    <a:pt x="4331" y="1024"/>
                  </a:lnTo>
                  <a:lnTo>
                    <a:pt x="4238" y="1164"/>
                  </a:lnTo>
                  <a:lnTo>
                    <a:pt x="4145" y="1211"/>
                  </a:lnTo>
                  <a:lnTo>
                    <a:pt x="4098" y="1164"/>
                  </a:lnTo>
                  <a:lnTo>
                    <a:pt x="4238" y="978"/>
                  </a:lnTo>
                  <a:lnTo>
                    <a:pt x="3959" y="792"/>
                  </a:lnTo>
                  <a:lnTo>
                    <a:pt x="3633" y="698"/>
                  </a:lnTo>
                  <a:lnTo>
                    <a:pt x="3307" y="605"/>
                  </a:lnTo>
                  <a:close/>
                  <a:moveTo>
                    <a:pt x="2981" y="326"/>
                  </a:moveTo>
                  <a:lnTo>
                    <a:pt x="3540" y="373"/>
                  </a:lnTo>
                  <a:lnTo>
                    <a:pt x="4005" y="512"/>
                  </a:lnTo>
                  <a:lnTo>
                    <a:pt x="4471" y="792"/>
                  </a:lnTo>
                  <a:lnTo>
                    <a:pt x="4890" y="1071"/>
                  </a:lnTo>
                  <a:lnTo>
                    <a:pt x="5169" y="1490"/>
                  </a:lnTo>
                  <a:lnTo>
                    <a:pt x="5449" y="1956"/>
                  </a:lnTo>
                  <a:lnTo>
                    <a:pt x="5588" y="2421"/>
                  </a:lnTo>
                  <a:lnTo>
                    <a:pt x="5635" y="2980"/>
                  </a:lnTo>
                  <a:lnTo>
                    <a:pt x="5588" y="3492"/>
                  </a:lnTo>
                  <a:lnTo>
                    <a:pt x="5449" y="4004"/>
                  </a:lnTo>
                  <a:lnTo>
                    <a:pt x="5169" y="4470"/>
                  </a:lnTo>
                  <a:lnTo>
                    <a:pt x="4890" y="4842"/>
                  </a:lnTo>
                  <a:lnTo>
                    <a:pt x="4471" y="5168"/>
                  </a:lnTo>
                  <a:lnTo>
                    <a:pt x="4005" y="5401"/>
                  </a:lnTo>
                  <a:lnTo>
                    <a:pt x="3540" y="5587"/>
                  </a:lnTo>
                  <a:lnTo>
                    <a:pt x="2981" y="5634"/>
                  </a:lnTo>
                  <a:lnTo>
                    <a:pt x="2469" y="5587"/>
                  </a:lnTo>
                  <a:lnTo>
                    <a:pt x="1956" y="5401"/>
                  </a:lnTo>
                  <a:lnTo>
                    <a:pt x="1491" y="5168"/>
                  </a:lnTo>
                  <a:lnTo>
                    <a:pt x="1118" y="4842"/>
                  </a:lnTo>
                  <a:lnTo>
                    <a:pt x="792" y="4470"/>
                  </a:lnTo>
                  <a:lnTo>
                    <a:pt x="560" y="4004"/>
                  </a:lnTo>
                  <a:lnTo>
                    <a:pt x="373" y="3492"/>
                  </a:lnTo>
                  <a:lnTo>
                    <a:pt x="327" y="2980"/>
                  </a:lnTo>
                  <a:lnTo>
                    <a:pt x="373" y="2421"/>
                  </a:lnTo>
                  <a:lnTo>
                    <a:pt x="560" y="1956"/>
                  </a:lnTo>
                  <a:lnTo>
                    <a:pt x="792" y="1490"/>
                  </a:lnTo>
                  <a:lnTo>
                    <a:pt x="1118" y="1071"/>
                  </a:lnTo>
                  <a:lnTo>
                    <a:pt x="1491" y="792"/>
                  </a:lnTo>
                  <a:lnTo>
                    <a:pt x="1956" y="512"/>
                  </a:lnTo>
                  <a:lnTo>
                    <a:pt x="2469" y="373"/>
                  </a:lnTo>
                  <a:lnTo>
                    <a:pt x="2981" y="326"/>
                  </a:lnTo>
                  <a:close/>
                  <a:moveTo>
                    <a:pt x="2701" y="0"/>
                  </a:moveTo>
                  <a:lnTo>
                    <a:pt x="2376" y="47"/>
                  </a:lnTo>
                  <a:lnTo>
                    <a:pt x="2096" y="140"/>
                  </a:lnTo>
                  <a:lnTo>
                    <a:pt x="1817" y="233"/>
                  </a:lnTo>
                  <a:lnTo>
                    <a:pt x="1305" y="512"/>
                  </a:lnTo>
                  <a:lnTo>
                    <a:pt x="886" y="885"/>
                  </a:lnTo>
                  <a:lnTo>
                    <a:pt x="513" y="1304"/>
                  </a:lnTo>
                  <a:lnTo>
                    <a:pt x="234" y="1816"/>
                  </a:lnTo>
                  <a:lnTo>
                    <a:pt x="141" y="2095"/>
                  </a:lnTo>
                  <a:lnTo>
                    <a:pt x="47" y="2375"/>
                  </a:lnTo>
                  <a:lnTo>
                    <a:pt x="47" y="2654"/>
                  </a:lnTo>
                  <a:lnTo>
                    <a:pt x="1" y="2980"/>
                  </a:lnTo>
                  <a:lnTo>
                    <a:pt x="47" y="3259"/>
                  </a:lnTo>
                  <a:lnTo>
                    <a:pt x="47" y="3585"/>
                  </a:lnTo>
                  <a:lnTo>
                    <a:pt x="141" y="3865"/>
                  </a:lnTo>
                  <a:lnTo>
                    <a:pt x="234" y="4144"/>
                  </a:lnTo>
                  <a:lnTo>
                    <a:pt x="513" y="4656"/>
                  </a:lnTo>
                  <a:lnTo>
                    <a:pt x="886" y="5075"/>
                  </a:lnTo>
                  <a:lnTo>
                    <a:pt x="1305" y="5448"/>
                  </a:lnTo>
                  <a:lnTo>
                    <a:pt x="1817" y="5727"/>
                  </a:lnTo>
                  <a:lnTo>
                    <a:pt x="2096" y="5820"/>
                  </a:lnTo>
                  <a:lnTo>
                    <a:pt x="2376" y="5913"/>
                  </a:lnTo>
                  <a:lnTo>
                    <a:pt x="2701" y="5913"/>
                  </a:lnTo>
                  <a:lnTo>
                    <a:pt x="2981" y="5960"/>
                  </a:lnTo>
                  <a:lnTo>
                    <a:pt x="3307" y="5913"/>
                  </a:lnTo>
                  <a:lnTo>
                    <a:pt x="3586" y="5913"/>
                  </a:lnTo>
                  <a:lnTo>
                    <a:pt x="3865" y="5820"/>
                  </a:lnTo>
                  <a:lnTo>
                    <a:pt x="4145" y="5727"/>
                  </a:lnTo>
                  <a:lnTo>
                    <a:pt x="4657" y="5448"/>
                  </a:lnTo>
                  <a:lnTo>
                    <a:pt x="5076" y="5075"/>
                  </a:lnTo>
                  <a:lnTo>
                    <a:pt x="5449" y="4656"/>
                  </a:lnTo>
                  <a:lnTo>
                    <a:pt x="5728" y="4144"/>
                  </a:lnTo>
                  <a:lnTo>
                    <a:pt x="5821" y="3865"/>
                  </a:lnTo>
                  <a:lnTo>
                    <a:pt x="5914" y="3585"/>
                  </a:lnTo>
                  <a:lnTo>
                    <a:pt x="5961" y="3259"/>
                  </a:lnTo>
                  <a:lnTo>
                    <a:pt x="5961" y="2980"/>
                  </a:lnTo>
                  <a:lnTo>
                    <a:pt x="5961" y="2654"/>
                  </a:lnTo>
                  <a:lnTo>
                    <a:pt x="5914" y="2375"/>
                  </a:lnTo>
                  <a:lnTo>
                    <a:pt x="5821" y="2095"/>
                  </a:lnTo>
                  <a:lnTo>
                    <a:pt x="5728" y="1816"/>
                  </a:lnTo>
                  <a:lnTo>
                    <a:pt x="5449" y="1304"/>
                  </a:lnTo>
                  <a:lnTo>
                    <a:pt x="5076" y="885"/>
                  </a:lnTo>
                  <a:lnTo>
                    <a:pt x="4657" y="512"/>
                  </a:lnTo>
                  <a:lnTo>
                    <a:pt x="4145" y="233"/>
                  </a:lnTo>
                  <a:lnTo>
                    <a:pt x="3865" y="140"/>
                  </a:lnTo>
                  <a:lnTo>
                    <a:pt x="3586" y="47"/>
                  </a:lnTo>
                  <a:lnTo>
                    <a:pt x="33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8040" y="2214201"/>
            <a:ext cx="1233714" cy="1233714"/>
            <a:chOff x="1930400" y="2278743"/>
            <a:chExt cx="1233714" cy="1233714"/>
          </a:xfrm>
        </p:grpSpPr>
        <p:sp>
          <p:nvSpPr>
            <p:cNvPr id="2" name="矩形 1"/>
            <p:cNvSpPr/>
            <p:nvPr/>
          </p:nvSpPr>
          <p:spPr>
            <a:xfrm>
              <a:off x="1930400" y="2278743"/>
              <a:ext cx="1233714" cy="12337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Shape 4306"/>
            <p:cNvSpPr/>
            <p:nvPr/>
          </p:nvSpPr>
          <p:spPr>
            <a:xfrm>
              <a:off x="2335426" y="2705268"/>
              <a:ext cx="423663" cy="380664"/>
            </a:xfrm>
            <a:custGeom>
              <a:avLst/>
              <a:gdLst/>
              <a:ahLst/>
              <a:cxnLst/>
              <a:rect l="0" t="0" r="0" b="0"/>
              <a:pathLst>
                <a:path w="5961" h="5356" extrusionOk="0">
                  <a:moveTo>
                    <a:pt x="4378" y="1538"/>
                  </a:moveTo>
                  <a:lnTo>
                    <a:pt x="4517" y="1584"/>
                  </a:lnTo>
                  <a:lnTo>
                    <a:pt x="4657" y="1677"/>
                  </a:lnTo>
                  <a:lnTo>
                    <a:pt x="4750" y="1817"/>
                  </a:lnTo>
                  <a:lnTo>
                    <a:pt x="4797" y="1957"/>
                  </a:lnTo>
                  <a:lnTo>
                    <a:pt x="4750" y="2096"/>
                  </a:lnTo>
                  <a:lnTo>
                    <a:pt x="4657" y="2236"/>
                  </a:lnTo>
                  <a:lnTo>
                    <a:pt x="3260" y="3586"/>
                  </a:lnTo>
                  <a:lnTo>
                    <a:pt x="3120" y="3679"/>
                  </a:lnTo>
                  <a:lnTo>
                    <a:pt x="2981" y="3726"/>
                  </a:lnTo>
                  <a:lnTo>
                    <a:pt x="2795" y="3679"/>
                  </a:lnTo>
                  <a:lnTo>
                    <a:pt x="2701" y="3586"/>
                  </a:lnTo>
                  <a:lnTo>
                    <a:pt x="1258" y="2236"/>
                  </a:lnTo>
                  <a:lnTo>
                    <a:pt x="1165" y="2096"/>
                  </a:lnTo>
                  <a:lnTo>
                    <a:pt x="1165" y="1957"/>
                  </a:lnTo>
                  <a:lnTo>
                    <a:pt x="1165" y="1817"/>
                  </a:lnTo>
                  <a:lnTo>
                    <a:pt x="1258" y="1677"/>
                  </a:lnTo>
                  <a:lnTo>
                    <a:pt x="1398" y="1584"/>
                  </a:lnTo>
                  <a:lnTo>
                    <a:pt x="1584" y="1538"/>
                  </a:lnTo>
                  <a:lnTo>
                    <a:pt x="1724" y="1584"/>
                  </a:lnTo>
                  <a:lnTo>
                    <a:pt x="1863" y="1677"/>
                  </a:lnTo>
                  <a:lnTo>
                    <a:pt x="2981" y="2748"/>
                  </a:lnTo>
                  <a:lnTo>
                    <a:pt x="4098" y="1677"/>
                  </a:lnTo>
                  <a:lnTo>
                    <a:pt x="4191" y="1584"/>
                  </a:lnTo>
                  <a:lnTo>
                    <a:pt x="4378" y="1538"/>
                  </a:lnTo>
                  <a:close/>
                  <a:moveTo>
                    <a:pt x="513" y="1"/>
                  </a:moveTo>
                  <a:lnTo>
                    <a:pt x="327" y="48"/>
                  </a:lnTo>
                  <a:lnTo>
                    <a:pt x="141" y="187"/>
                  </a:lnTo>
                  <a:lnTo>
                    <a:pt x="1" y="373"/>
                  </a:lnTo>
                  <a:lnTo>
                    <a:pt x="1" y="560"/>
                  </a:lnTo>
                  <a:lnTo>
                    <a:pt x="1" y="2376"/>
                  </a:lnTo>
                  <a:lnTo>
                    <a:pt x="1" y="2655"/>
                  </a:lnTo>
                  <a:lnTo>
                    <a:pt x="47" y="2934"/>
                  </a:lnTo>
                  <a:lnTo>
                    <a:pt x="94" y="3260"/>
                  </a:lnTo>
                  <a:lnTo>
                    <a:pt x="234" y="3540"/>
                  </a:lnTo>
                  <a:lnTo>
                    <a:pt x="513" y="4052"/>
                  </a:lnTo>
                  <a:lnTo>
                    <a:pt x="653" y="4285"/>
                  </a:lnTo>
                  <a:lnTo>
                    <a:pt x="839" y="4471"/>
                  </a:lnTo>
                  <a:lnTo>
                    <a:pt x="1072" y="4657"/>
                  </a:lnTo>
                  <a:lnTo>
                    <a:pt x="1305" y="4843"/>
                  </a:lnTo>
                  <a:lnTo>
                    <a:pt x="1817" y="5123"/>
                  </a:lnTo>
                  <a:lnTo>
                    <a:pt x="2096" y="5216"/>
                  </a:lnTo>
                  <a:lnTo>
                    <a:pt x="2375" y="5262"/>
                  </a:lnTo>
                  <a:lnTo>
                    <a:pt x="2655" y="5309"/>
                  </a:lnTo>
                  <a:lnTo>
                    <a:pt x="2981" y="5356"/>
                  </a:lnTo>
                  <a:lnTo>
                    <a:pt x="3260" y="5309"/>
                  </a:lnTo>
                  <a:lnTo>
                    <a:pt x="3540" y="5262"/>
                  </a:lnTo>
                  <a:lnTo>
                    <a:pt x="3819" y="5216"/>
                  </a:lnTo>
                  <a:lnTo>
                    <a:pt x="4098" y="5123"/>
                  </a:lnTo>
                  <a:lnTo>
                    <a:pt x="4657" y="4843"/>
                  </a:lnTo>
                  <a:lnTo>
                    <a:pt x="4843" y="4657"/>
                  </a:lnTo>
                  <a:lnTo>
                    <a:pt x="5076" y="4471"/>
                  </a:lnTo>
                  <a:lnTo>
                    <a:pt x="5449" y="4052"/>
                  </a:lnTo>
                  <a:lnTo>
                    <a:pt x="5681" y="3540"/>
                  </a:lnTo>
                  <a:lnTo>
                    <a:pt x="5821" y="3260"/>
                  </a:lnTo>
                  <a:lnTo>
                    <a:pt x="5868" y="2934"/>
                  </a:lnTo>
                  <a:lnTo>
                    <a:pt x="5914" y="2655"/>
                  </a:lnTo>
                  <a:lnTo>
                    <a:pt x="5961" y="2376"/>
                  </a:lnTo>
                  <a:lnTo>
                    <a:pt x="5961" y="560"/>
                  </a:lnTo>
                  <a:lnTo>
                    <a:pt x="5914" y="373"/>
                  </a:lnTo>
                  <a:lnTo>
                    <a:pt x="5775" y="187"/>
                  </a:lnTo>
                  <a:lnTo>
                    <a:pt x="5588" y="48"/>
                  </a:lnTo>
                  <a:lnTo>
                    <a:pt x="540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18040" y="4277048"/>
            <a:ext cx="1233714" cy="1233714"/>
            <a:chOff x="1930400" y="4341590"/>
            <a:chExt cx="1233714" cy="1233714"/>
          </a:xfrm>
        </p:grpSpPr>
        <p:sp>
          <p:nvSpPr>
            <p:cNvPr id="8" name="矩形 7"/>
            <p:cNvSpPr/>
            <p:nvPr/>
          </p:nvSpPr>
          <p:spPr>
            <a:xfrm>
              <a:off x="1930400" y="4341590"/>
              <a:ext cx="1233714" cy="1233714"/>
            </a:xfrm>
            <a:prstGeom prst="rect">
              <a:avLst/>
            </a:prstGeom>
            <a:solidFill>
              <a:srgbClr val="FFB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Shape 4316"/>
            <p:cNvSpPr/>
            <p:nvPr/>
          </p:nvSpPr>
          <p:spPr>
            <a:xfrm>
              <a:off x="2335426" y="4746616"/>
              <a:ext cx="423663" cy="423663"/>
            </a:xfrm>
            <a:custGeom>
              <a:avLst/>
              <a:gdLst/>
              <a:ahLst/>
              <a:cxnLst/>
              <a:rect l="0" t="0" r="0" b="0"/>
              <a:pathLst>
                <a:path w="5961" h="5961" extrusionOk="0">
                  <a:moveTo>
                    <a:pt x="2701" y="1770"/>
                  </a:moveTo>
                  <a:lnTo>
                    <a:pt x="2701" y="1863"/>
                  </a:lnTo>
                  <a:lnTo>
                    <a:pt x="2701" y="4098"/>
                  </a:lnTo>
                  <a:lnTo>
                    <a:pt x="2701" y="4191"/>
                  </a:lnTo>
                  <a:lnTo>
                    <a:pt x="2608" y="4237"/>
                  </a:lnTo>
                  <a:lnTo>
                    <a:pt x="1583" y="4237"/>
                  </a:lnTo>
                  <a:lnTo>
                    <a:pt x="1490" y="4191"/>
                  </a:lnTo>
                  <a:lnTo>
                    <a:pt x="1490" y="4098"/>
                  </a:lnTo>
                  <a:lnTo>
                    <a:pt x="1490" y="1863"/>
                  </a:lnTo>
                  <a:lnTo>
                    <a:pt x="1490" y="1770"/>
                  </a:lnTo>
                  <a:close/>
                  <a:moveTo>
                    <a:pt x="4424" y="1770"/>
                  </a:moveTo>
                  <a:lnTo>
                    <a:pt x="4470" y="1863"/>
                  </a:lnTo>
                  <a:lnTo>
                    <a:pt x="4470" y="4098"/>
                  </a:lnTo>
                  <a:lnTo>
                    <a:pt x="4424" y="4191"/>
                  </a:lnTo>
                  <a:lnTo>
                    <a:pt x="4330" y="4237"/>
                  </a:lnTo>
                  <a:lnTo>
                    <a:pt x="3353" y="4237"/>
                  </a:lnTo>
                  <a:lnTo>
                    <a:pt x="3259" y="4191"/>
                  </a:lnTo>
                  <a:lnTo>
                    <a:pt x="3213" y="4098"/>
                  </a:lnTo>
                  <a:lnTo>
                    <a:pt x="3213" y="1863"/>
                  </a:lnTo>
                  <a:lnTo>
                    <a:pt x="3259" y="1770"/>
                  </a:lnTo>
                  <a:close/>
                  <a:moveTo>
                    <a:pt x="2980" y="0"/>
                  </a:moveTo>
                  <a:lnTo>
                    <a:pt x="2561" y="47"/>
                  </a:lnTo>
                  <a:lnTo>
                    <a:pt x="2189" y="140"/>
                  </a:lnTo>
                  <a:lnTo>
                    <a:pt x="1816" y="233"/>
                  </a:lnTo>
                  <a:lnTo>
                    <a:pt x="1490" y="419"/>
                  </a:lnTo>
                  <a:lnTo>
                    <a:pt x="1164" y="652"/>
                  </a:lnTo>
                  <a:lnTo>
                    <a:pt x="838" y="885"/>
                  </a:lnTo>
                  <a:lnTo>
                    <a:pt x="605" y="1164"/>
                  </a:lnTo>
                  <a:lnTo>
                    <a:pt x="373" y="1490"/>
                  </a:lnTo>
                  <a:lnTo>
                    <a:pt x="233" y="1863"/>
                  </a:lnTo>
                  <a:lnTo>
                    <a:pt x="93" y="2235"/>
                  </a:lnTo>
                  <a:lnTo>
                    <a:pt x="0" y="2608"/>
                  </a:lnTo>
                  <a:lnTo>
                    <a:pt x="0" y="2980"/>
                  </a:lnTo>
                  <a:lnTo>
                    <a:pt x="0" y="3399"/>
                  </a:lnTo>
                  <a:lnTo>
                    <a:pt x="93" y="3772"/>
                  </a:lnTo>
                  <a:lnTo>
                    <a:pt x="233" y="4144"/>
                  </a:lnTo>
                  <a:lnTo>
                    <a:pt x="373" y="4517"/>
                  </a:lnTo>
                  <a:lnTo>
                    <a:pt x="605" y="4796"/>
                  </a:lnTo>
                  <a:lnTo>
                    <a:pt x="838" y="5122"/>
                  </a:lnTo>
                  <a:lnTo>
                    <a:pt x="1164" y="5355"/>
                  </a:lnTo>
                  <a:lnTo>
                    <a:pt x="1490" y="5588"/>
                  </a:lnTo>
                  <a:lnTo>
                    <a:pt x="1816" y="5774"/>
                  </a:lnTo>
                  <a:lnTo>
                    <a:pt x="2189" y="5867"/>
                  </a:lnTo>
                  <a:lnTo>
                    <a:pt x="2561" y="5960"/>
                  </a:lnTo>
                  <a:lnTo>
                    <a:pt x="3353" y="5960"/>
                  </a:lnTo>
                  <a:lnTo>
                    <a:pt x="3725" y="5867"/>
                  </a:lnTo>
                  <a:lnTo>
                    <a:pt x="4098" y="5774"/>
                  </a:lnTo>
                  <a:lnTo>
                    <a:pt x="4470" y="5588"/>
                  </a:lnTo>
                  <a:lnTo>
                    <a:pt x="4796" y="5355"/>
                  </a:lnTo>
                  <a:lnTo>
                    <a:pt x="5075" y="5122"/>
                  </a:lnTo>
                  <a:lnTo>
                    <a:pt x="5308" y="4796"/>
                  </a:lnTo>
                  <a:lnTo>
                    <a:pt x="5541" y="4517"/>
                  </a:lnTo>
                  <a:lnTo>
                    <a:pt x="5727" y="4144"/>
                  </a:lnTo>
                  <a:lnTo>
                    <a:pt x="5867" y="3772"/>
                  </a:lnTo>
                  <a:lnTo>
                    <a:pt x="5913" y="3399"/>
                  </a:lnTo>
                  <a:lnTo>
                    <a:pt x="5960" y="2980"/>
                  </a:lnTo>
                  <a:lnTo>
                    <a:pt x="5913" y="2608"/>
                  </a:lnTo>
                  <a:lnTo>
                    <a:pt x="5867" y="2235"/>
                  </a:lnTo>
                  <a:lnTo>
                    <a:pt x="5727" y="1863"/>
                  </a:lnTo>
                  <a:lnTo>
                    <a:pt x="5541" y="1490"/>
                  </a:lnTo>
                  <a:lnTo>
                    <a:pt x="5308" y="1164"/>
                  </a:lnTo>
                  <a:lnTo>
                    <a:pt x="5075" y="885"/>
                  </a:lnTo>
                  <a:lnTo>
                    <a:pt x="4796" y="652"/>
                  </a:lnTo>
                  <a:lnTo>
                    <a:pt x="4470" y="419"/>
                  </a:lnTo>
                  <a:lnTo>
                    <a:pt x="4098" y="233"/>
                  </a:lnTo>
                  <a:lnTo>
                    <a:pt x="3725" y="140"/>
                  </a:lnTo>
                  <a:lnTo>
                    <a:pt x="3353" y="47"/>
                  </a:lnTo>
                  <a:lnTo>
                    <a:pt x="29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58227" y="2261935"/>
            <a:ext cx="3350615" cy="1079463"/>
            <a:chOff x="8841384" y="2550542"/>
            <a:chExt cx="3350615" cy="1079463"/>
          </a:xfrm>
        </p:grpSpPr>
        <p:sp>
          <p:nvSpPr>
            <p:cNvPr id="22" name="文本框 21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58227" y="4354173"/>
            <a:ext cx="3350615" cy="1079463"/>
            <a:chOff x="8841384" y="2550542"/>
            <a:chExt cx="3350615" cy="1079463"/>
          </a:xfrm>
        </p:grpSpPr>
        <p:sp>
          <p:nvSpPr>
            <p:cNvPr id="27" name="文本框 26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50627" y="2261935"/>
            <a:ext cx="3350615" cy="1079463"/>
            <a:chOff x="8841384" y="2550542"/>
            <a:chExt cx="3350615" cy="1079463"/>
          </a:xfrm>
        </p:grpSpPr>
        <p:sp>
          <p:nvSpPr>
            <p:cNvPr id="31" name="文本框 30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50627" y="4354173"/>
            <a:ext cx="3350615" cy="1079463"/>
            <a:chOff x="8841384" y="2550542"/>
            <a:chExt cx="3350615" cy="1079463"/>
          </a:xfrm>
        </p:grpSpPr>
        <p:sp>
          <p:nvSpPr>
            <p:cNvPr id="35" name="文本框 34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6571" y="1917402"/>
            <a:ext cx="2568726" cy="3716196"/>
            <a:chOff x="1698171" y="2249714"/>
            <a:chExt cx="2357668" cy="3410857"/>
          </a:xfrm>
        </p:grpSpPr>
        <p:sp>
          <p:nvSpPr>
            <p:cNvPr id="2" name="矩形 1"/>
            <p:cNvSpPr/>
            <p:nvPr/>
          </p:nvSpPr>
          <p:spPr>
            <a:xfrm>
              <a:off x="1698171" y="2249714"/>
              <a:ext cx="2104572" cy="3410857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51039" y="2946400"/>
              <a:ext cx="304800" cy="201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63734"/>
          <a:stretch>
            <a:fillRect/>
          </a:stretch>
        </p:blipFill>
        <p:spPr>
          <a:xfrm>
            <a:off x="1910029" y="2108625"/>
            <a:ext cx="1609725" cy="3333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19754" y="2991443"/>
            <a:ext cx="2737884" cy="1431497"/>
            <a:chOff x="7229159" y="2871632"/>
            <a:chExt cx="2737884" cy="1431497"/>
          </a:xfrm>
        </p:grpSpPr>
        <p:sp>
          <p:nvSpPr>
            <p:cNvPr id="12" name="文本框 11"/>
            <p:cNvSpPr txBox="1"/>
            <p:nvPr/>
          </p:nvSpPr>
          <p:spPr>
            <a:xfrm>
              <a:off x="7229159" y="287163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463458" y="342363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7361860" y="3479890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74971" y="1917402"/>
            <a:ext cx="2568726" cy="3716196"/>
            <a:chOff x="1698171" y="2249714"/>
            <a:chExt cx="2357668" cy="3410857"/>
          </a:xfrm>
        </p:grpSpPr>
        <p:sp>
          <p:nvSpPr>
            <p:cNvPr id="17" name="矩形 16"/>
            <p:cNvSpPr/>
            <p:nvPr/>
          </p:nvSpPr>
          <p:spPr>
            <a:xfrm>
              <a:off x="1698171" y="2249714"/>
              <a:ext cx="2104572" cy="3410857"/>
            </a:xfrm>
            <a:prstGeom prst="rect">
              <a:avLst/>
            </a:prstGeom>
            <a:noFill/>
            <a:ln w="28575">
              <a:solidFill>
                <a:srgbClr val="147C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751039" y="2946400"/>
              <a:ext cx="304800" cy="201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r="63734"/>
          <a:stretch>
            <a:fillRect/>
          </a:stretch>
        </p:blipFill>
        <p:spPr>
          <a:xfrm>
            <a:off x="6888429" y="2108625"/>
            <a:ext cx="1609725" cy="333375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498154" y="2991443"/>
            <a:ext cx="2737884" cy="1431497"/>
            <a:chOff x="7229159" y="2871632"/>
            <a:chExt cx="2737884" cy="1431497"/>
          </a:xfrm>
        </p:grpSpPr>
        <p:sp>
          <p:nvSpPr>
            <p:cNvPr id="25" name="文本框 24"/>
            <p:cNvSpPr txBox="1"/>
            <p:nvPr/>
          </p:nvSpPr>
          <p:spPr>
            <a:xfrm>
              <a:off x="7229159" y="287163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463458" y="342363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7361860" y="3479890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719231" y="1471067"/>
            <a:ext cx="875353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感谢同学们的积极参与</a:t>
            </a:r>
            <a:endParaRPr kumimoji="0" lang="zh-CN" altLang="en-US" sz="5400" b="1" i="0" u="none" strike="noStrike" kern="1200" cap="none" spc="0" normalizeH="0" baseline="0" noProof="0" dirty="0">
              <a:ln w="28575">
                <a:solidFill>
                  <a:prstClr val="white"/>
                </a:solidFill>
              </a:ln>
              <a:solidFill>
                <a:srgbClr val="FF65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7462" y="696077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0994" y="1164104"/>
            <a:ext cx="956915" cy="264520"/>
          </a:xfrm>
          <a:prstGeom prst="rect">
            <a:avLst/>
          </a:prstGeom>
        </p:spPr>
      </p:pic>
      <p:sp>
        <p:nvSpPr>
          <p:cNvPr id="48" name="矩形: 圆角 47"/>
          <p:cNvSpPr/>
          <p:nvPr/>
        </p:nvSpPr>
        <p:spPr>
          <a:xfrm>
            <a:off x="5296376" y="3154278"/>
            <a:ext cx="1599249" cy="370318"/>
          </a:xfrm>
          <a:prstGeom prst="roundRect">
            <a:avLst>
              <a:gd name="adj" fmla="val 43259"/>
            </a:avLst>
          </a:prstGeom>
          <a:solidFill>
            <a:srgbClr val="FFBB14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3615" y="2394397"/>
            <a:ext cx="7424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0DB8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GENERAL COURSEWARE FOR CHILDREN'S GROWTH EDUCATION</a:t>
            </a:r>
            <a:endParaRPr lang="en-US" altLang="zh-CN" b="0" i="0">
              <a:solidFill>
                <a:srgbClr val="0DB877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37848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808385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319141" y="824396"/>
            <a:ext cx="355371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0" lang="zh-CN" altLang="en-US" sz="5400" b="1" i="0" u="none" strike="noStrike" kern="1200" cap="none" spc="0" normalizeH="0" baseline="0" noProof="0" dirty="0">
              <a:ln w="28575">
                <a:solidFill>
                  <a:prstClr val="white"/>
                </a:solidFill>
              </a:ln>
              <a:solidFill>
                <a:srgbClr val="FF65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8023" y="2243595"/>
            <a:ext cx="609600" cy="609600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01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67765" y="231756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85399" y="2243595"/>
            <a:ext cx="609600" cy="60960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02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95141" y="231756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58023" y="3199265"/>
            <a:ext cx="609600" cy="60960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03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67765" y="327323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85399" y="3199265"/>
            <a:ext cx="609600" cy="60960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95141" y="327323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01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240" y="1574954"/>
            <a:ext cx="4295081" cy="2393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9829" y="1574954"/>
            <a:ext cx="3512457" cy="2393756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286" y="1581533"/>
            <a:ext cx="3178628" cy="238738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45726" y="3976851"/>
            <a:ext cx="5714731" cy="1857892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/>
          <a:srcRect t="7500"/>
          <a:stretch>
            <a:fillRect/>
          </a:stretch>
        </p:blipFill>
        <p:spPr>
          <a:xfrm>
            <a:off x="6560457" y="3975289"/>
            <a:ext cx="4020457" cy="185945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85237" y="1939869"/>
            <a:ext cx="3416944" cy="1720316"/>
            <a:chOff x="3985237" y="1939869"/>
            <a:chExt cx="3416944" cy="1720316"/>
          </a:xfrm>
        </p:grpSpPr>
        <p:grpSp>
          <p:nvGrpSpPr>
            <p:cNvPr id="28" name="组合 27"/>
            <p:cNvGrpSpPr/>
            <p:nvPr/>
          </p:nvGrpSpPr>
          <p:grpSpPr>
            <a:xfrm>
              <a:off x="4834550" y="1939869"/>
              <a:ext cx="1623015" cy="556992"/>
              <a:chOff x="1145879" y="4370762"/>
              <a:chExt cx="1623015" cy="55699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3985237" y="2552189"/>
              <a:ext cx="3416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 husk designer pencil demo works,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91584" y="4162907"/>
            <a:ext cx="1623015" cy="556992"/>
            <a:chOff x="1145879" y="4370762"/>
            <a:chExt cx="1623015" cy="556992"/>
          </a:xfrm>
        </p:grpSpPr>
        <p:sp>
          <p:nvSpPr>
            <p:cNvPr id="38" name="文本框 37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726564" y="4927754"/>
              <a:ext cx="4616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1304762" y="4780846"/>
            <a:ext cx="479666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/>
          <p:cNvSpPr/>
          <p:nvPr/>
        </p:nvSpPr>
        <p:spPr>
          <a:xfrm>
            <a:off x="-954315" y="1269722"/>
            <a:ext cx="14100629" cy="2556474"/>
          </a:xfrm>
          <a:custGeom>
            <a:avLst/>
            <a:gdLst>
              <a:gd name="connsiteX0" fmla="*/ 0 w 13512800"/>
              <a:gd name="connsiteY0" fmla="*/ 333828 h 2556474"/>
              <a:gd name="connsiteX1" fmla="*/ 6633029 w 13512800"/>
              <a:gd name="connsiteY1" fmla="*/ 2554514 h 2556474"/>
              <a:gd name="connsiteX2" fmla="*/ 13512800 w 13512800"/>
              <a:gd name="connsiteY2" fmla="*/ 0 h 255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12800" h="2556474">
                <a:moveTo>
                  <a:pt x="0" y="333828"/>
                </a:moveTo>
                <a:cubicBezTo>
                  <a:pt x="2190448" y="1471990"/>
                  <a:pt x="4380896" y="2610152"/>
                  <a:pt x="6633029" y="2554514"/>
                </a:cubicBezTo>
                <a:cubicBezTo>
                  <a:pt x="8885162" y="2498876"/>
                  <a:pt x="11198981" y="1249438"/>
                  <a:pt x="13512800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40617"/>
          <a:stretch>
            <a:fillRect/>
          </a:stretch>
        </p:blipFill>
        <p:spPr>
          <a:xfrm>
            <a:off x="4579542" y="1396677"/>
            <a:ext cx="2477146" cy="226092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45029" y="2355136"/>
            <a:ext cx="983809" cy="983809"/>
          </a:xfrm>
          <a:prstGeom prst="ellipse">
            <a:avLst/>
          </a:prstGeom>
          <a:solidFill>
            <a:srgbClr val="FF6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681029" y="2355136"/>
            <a:ext cx="983809" cy="983809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2017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23696" y="3150237"/>
            <a:ext cx="983809" cy="983809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2015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02363" y="3150237"/>
            <a:ext cx="983809" cy="983809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2016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4341" y="3601657"/>
            <a:ext cx="2605183" cy="1442194"/>
            <a:chOff x="654795" y="4370762"/>
            <a:chExt cx="2605183" cy="1442194"/>
          </a:xfrm>
        </p:grpSpPr>
        <p:sp>
          <p:nvSpPr>
            <p:cNvPr id="15" name="文本框 14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48541" y="3601657"/>
            <a:ext cx="2605183" cy="1442194"/>
            <a:chOff x="654795" y="4370762"/>
            <a:chExt cx="2605183" cy="1442194"/>
          </a:xfrm>
        </p:grpSpPr>
        <p:sp>
          <p:nvSpPr>
            <p:cNvPr id="22" name="文本框 21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13008" y="4396758"/>
            <a:ext cx="2605183" cy="1442194"/>
            <a:chOff x="654795" y="4370762"/>
            <a:chExt cx="2605183" cy="1442194"/>
          </a:xfrm>
        </p:grpSpPr>
        <p:sp>
          <p:nvSpPr>
            <p:cNvPr id="27" name="文本框 26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91675" y="4396758"/>
            <a:ext cx="2605183" cy="1442194"/>
            <a:chOff x="654795" y="4370762"/>
            <a:chExt cx="2605183" cy="1442194"/>
          </a:xfrm>
        </p:grpSpPr>
        <p:sp>
          <p:nvSpPr>
            <p:cNvPr id="31" name="文本框 30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38676" y="2273166"/>
            <a:ext cx="2249714" cy="3251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0321" y="2273166"/>
            <a:ext cx="2249714" cy="325120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1966" y="2273166"/>
            <a:ext cx="2249714" cy="325120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3611" y="2273166"/>
            <a:ext cx="2249714" cy="325120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867448" y="1888326"/>
            <a:ext cx="1835460" cy="1835460"/>
            <a:chOff x="3867448" y="1888326"/>
            <a:chExt cx="1835460" cy="1835460"/>
          </a:xfrm>
        </p:grpSpPr>
        <p:sp>
          <p:nvSpPr>
            <p:cNvPr id="14" name="椭圆 13"/>
            <p:cNvSpPr/>
            <p:nvPr/>
          </p:nvSpPr>
          <p:spPr>
            <a:xfrm>
              <a:off x="3867448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Shape 4198"/>
            <p:cNvSpPr/>
            <p:nvPr/>
          </p:nvSpPr>
          <p:spPr>
            <a:xfrm>
              <a:off x="4509405" y="2530329"/>
              <a:ext cx="551546" cy="551454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236" y="1490"/>
                  </a:moveTo>
                  <a:lnTo>
                    <a:pt x="2376" y="1537"/>
                  </a:lnTo>
                  <a:lnTo>
                    <a:pt x="4471" y="2794"/>
                  </a:lnTo>
                  <a:lnTo>
                    <a:pt x="4564" y="2887"/>
                  </a:lnTo>
                  <a:lnTo>
                    <a:pt x="4611" y="2980"/>
                  </a:lnTo>
                  <a:lnTo>
                    <a:pt x="4564" y="3120"/>
                  </a:lnTo>
                  <a:lnTo>
                    <a:pt x="4471" y="3213"/>
                  </a:lnTo>
                  <a:lnTo>
                    <a:pt x="2376" y="4470"/>
                  </a:lnTo>
                  <a:lnTo>
                    <a:pt x="2096" y="4470"/>
                  </a:lnTo>
                  <a:lnTo>
                    <a:pt x="2003" y="4377"/>
                  </a:lnTo>
                  <a:lnTo>
                    <a:pt x="2003" y="4237"/>
                  </a:lnTo>
                  <a:lnTo>
                    <a:pt x="2003" y="1769"/>
                  </a:lnTo>
                  <a:lnTo>
                    <a:pt x="2003" y="1630"/>
                  </a:lnTo>
                  <a:lnTo>
                    <a:pt x="2096" y="1537"/>
                  </a:lnTo>
                  <a:lnTo>
                    <a:pt x="2236" y="1490"/>
                  </a:lnTo>
                  <a:close/>
                  <a:moveTo>
                    <a:pt x="2981" y="0"/>
                  </a:moveTo>
                  <a:lnTo>
                    <a:pt x="2562" y="47"/>
                  </a:lnTo>
                  <a:lnTo>
                    <a:pt x="2189" y="140"/>
                  </a:lnTo>
                  <a:lnTo>
                    <a:pt x="1817" y="233"/>
                  </a:lnTo>
                  <a:lnTo>
                    <a:pt x="1491" y="419"/>
                  </a:lnTo>
                  <a:lnTo>
                    <a:pt x="1165" y="652"/>
                  </a:lnTo>
                  <a:lnTo>
                    <a:pt x="886" y="885"/>
                  </a:lnTo>
                  <a:lnTo>
                    <a:pt x="606" y="1164"/>
                  </a:lnTo>
                  <a:lnTo>
                    <a:pt x="373" y="1490"/>
                  </a:lnTo>
                  <a:lnTo>
                    <a:pt x="234" y="1862"/>
                  </a:lnTo>
                  <a:lnTo>
                    <a:pt x="94" y="2235"/>
                  </a:lnTo>
                  <a:lnTo>
                    <a:pt x="1" y="2607"/>
                  </a:lnTo>
                  <a:lnTo>
                    <a:pt x="1" y="2980"/>
                  </a:lnTo>
                  <a:lnTo>
                    <a:pt x="1" y="3399"/>
                  </a:lnTo>
                  <a:lnTo>
                    <a:pt x="94" y="3771"/>
                  </a:lnTo>
                  <a:lnTo>
                    <a:pt x="234" y="4144"/>
                  </a:lnTo>
                  <a:lnTo>
                    <a:pt x="373" y="4516"/>
                  </a:lnTo>
                  <a:lnTo>
                    <a:pt x="606" y="4796"/>
                  </a:lnTo>
                  <a:lnTo>
                    <a:pt x="886" y="5122"/>
                  </a:lnTo>
                  <a:lnTo>
                    <a:pt x="1165" y="5355"/>
                  </a:lnTo>
                  <a:lnTo>
                    <a:pt x="1491" y="5587"/>
                  </a:lnTo>
                  <a:lnTo>
                    <a:pt x="1817" y="5774"/>
                  </a:lnTo>
                  <a:lnTo>
                    <a:pt x="2189" y="5867"/>
                  </a:lnTo>
                  <a:lnTo>
                    <a:pt x="2562" y="5960"/>
                  </a:lnTo>
                  <a:lnTo>
                    <a:pt x="3353" y="5960"/>
                  </a:lnTo>
                  <a:lnTo>
                    <a:pt x="3772" y="5867"/>
                  </a:lnTo>
                  <a:lnTo>
                    <a:pt x="4098" y="5774"/>
                  </a:lnTo>
                  <a:lnTo>
                    <a:pt x="4471" y="5587"/>
                  </a:lnTo>
                  <a:lnTo>
                    <a:pt x="4797" y="5355"/>
                  </a:lnTo>
                  <a:lnTo>
                    <a:pt x="5076" y="5122"/>
                  </a:lnTo>
                  <a:lnTo>
                    <a:pt x="5356" y="4796"/>
                  </a:lnTo>
                  <a:lnTo>
                    <a:pt x="5542" y="4516"/>
                  </a:lnTo>
                  <a:lnTo>
                    <a:pt x="5728" y="4144"/>
                  </a:lnTo>
                  <a:lnTo>
                    <a:pt x="5868" y="3771"/>
                  </a:lnTo>
                  <a:lnTo>
                    <a:pt x="5914" y="3399"/>
                  </a:lnTo>
                  <a:lnTo>
                    <a:pt x="5961" y="2980"/>
                  </a:lnTo>
                  <a:lnTo>
                    <a:pt x="5914" y="2607"/>
                  </a:lnTo>
                  <a:lnTo>
                    <a:pt x="5868" y="2235"/>
                  </a:lnTo>
                  <a:lnTo>
                    <a:pt x="5728" y="1862"/>
                  </a:lnTo>
                  <a:lnTo>
                    <a:pt x="5542" y="1490"/>
                  </a:lnTo>
                  <a:lnTo>
                    <a:pt x="5356" y="1164"/>
                  </a:lnTo>
                  <a:lnTo>
                    <a:pt x="5076" y="885"/>
                  </a:lnTo>
                  <a:lnTo>
                    <a:pt x="4797" y="652"/>
                  </a:lnTo>
                  <a:lnTo>
                    <a:pt x="4471" y="419"/>
                  </a:lnTo>
                  <a:lnTo>
                    <a:pt x="4098" y="233"/>
                  </a:lnTo>
                  <a:lnTo>
                    <a:pt x="3772" y="140"/>
                  </a:lnTo>
                  <a:lnTo>
                    <a:pt x="3353" y="47"/>
                  </a:lnTo>
                  <a:lnTo>
                    <a:pt x="2981" y="0"/>
                  </a:lnTo>
                  <a:close/>
                </a:path>
              </a:pathLst>
            </a:custGeom>
            <a:solidFill>
              <a:srgbClr val="0DB87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10738" y="1888326"/>
            <a:ext cx="1835460" cy="1835460"/>
            <a:chOff x="9110738" y="1888326"/>
            <a:chExt cx="1835460" cy="1835460"/>
          </a:xfrm>
        </p:grpSpPr>
        <p:sp>
          <p:nvSpPr>
            <p:cNvPr id="16" name="椭圆 15"/>
            <p:cNvSpPr/>
            <p:nvPr/>
          </p:nvSpPr>
          <p:spPr>
            <a:xfrm>
              <a:off x="9110738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Shape 4229"/>
            <p:cNvSpPr/>
            <p:nvPr/>
          </p:nvSpPr>
          <p:spPr>
            <a:xfrm>
              <a:off x="9752695" y="2530329"/>
              <a:ext cx="551546" cy="551454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4796" y="792"/>
                  </a:moveTo>
                  <a:lnTo>
                    <a:pt x="4936" y="838"/>
                  </a:lnTo>
                  <a:lnTo>
                    <a:pt x="5029" y="931"/>
                  </a:lnTo>
                  <a:lnTo>
                    <a:pt x="5122" y="1024"/>
                  </a:lnTo>
                  <a:lnTo>
                    <a:pt x="5169" y="1164"/>
                  </a:lnTo>
                  <a:lnTo>
                    <a:pt x="5122" y="1304"/>
                  </a:lnTo>
                  <a:lnTo>
                    <a:pt x="5029" y="1397"/>
                  </a:lnTo>
                  <a:lnTo>
                    <a:pt x="4936" y="1490"/>
                  </a:lnTo>
                  <a:lnTo>
                    <a:pt x="4657" y="1490"/>
                  </a:lnTo>
                  <a:lnTo>
                    <a:pt x="4564" y="1397"/>
                  </a:lnTo>
                  <a:lnTo>
                    <a:pt x="4471" y="1304"/>
                  </a:lnTo>
                  <a:lnTo>
                    <a:pt x="4471" y="1164"/>
                  </a:lnTo>
                  <a:lnTo>
                    <a:pt x="4471" y="1024"/>
                  </a:lnTo>
                  <a:lnTo>
                    <a:pt x="4564" y="931"/>
                  </a:lnTo>
                  <a:lnTo>
                    <a:pt x="4657" y="838"/>
                  </a:lnTo>
                  <a:lnTo>
                    <a:pt x="4796" y="792"/>
                  </a:lnTo>
                  <a:close/>
                  <a:moveTo>
                    <a:pt x="5402" y="0"/>
                  </a:moveTo>
                  <a:lnTo>
                    <a:pt x="4983" y="47"/>
                  </a:lnTo>
                  <a:lnTo>
                    <a:pt x="4610" y="140"/>
                  </a:lnTo>
                  <a:lnTo>
                    <a:pt x="4284" y="233"/>
                  </a:lnTo>
                  <a:lnTo>
                    <a:pt x="3958" y="419"/>
                  </a:lnTo>
                  <a:lnTo>
                    <a:pt x="3632" y="605"/>
                  </a:lnTo>
                  <a:lnTo>
                    <a:pt x="3306" y="885"/>
                  </a:lnTo>
                  <a:lnTo>
                    <a:pt x="2981" y="1211"/>
                  </a:lnTo>
                  <a:lnTo>
                    <a:pt x="2329" y="1909"/>
                  </a:lnTo>
                  <a:lnTo>
                    <a:pt x="932" y="1956"/>
                  </a:lnTo>
                  <a:lnTo>
                    <a:pt x="839" y="2049"/>
                  </a:lnTo>
                  <a:lnTo>
                    <a:pt x="47" y="3446"/>
                  </a:lnTo>
                  <a:lnTo>
                    <a:pt x="1" y="3492"/>
                  </a:lnTo>
                  <a:lnTo>
                    <a:pt x="47" y="3585"/>
                  </a:lnTo>
                  <a:lnTo>
                    <a:pt x="280" y="3818"/>
                  </a:lnTo>
                  <a:lnTo>
                    <a:pt x="373" y="3865"/>
                  </a:lnTo>
                  <a:lnTo>
                    <a:pt x="1397" y="3539"/>
                  </a:lnTo>
                  <a:lnTo>
                    <a:pt x="2422" y="4563"/>
                  </a:lnTo>
                  <a:lnTo>
                    <a:pt x="2096" y="5587"/>
                  </a:lnTo>
                  <a:lnTo>
                    <a:pt x="2096" y="5634"/>
                  </a:lnTo>
                  <a:lnTo>
                    <a:pt x="2142" y="5681"/>
                  </a:lnTo>
                  <a:lnTo>
                    <a:pt x="2375" y="5913"/>
                  </a:lnTo>
                  <a:lnTo>
                    <a:pt x="2468" y="5960"/>
                  </a:lnTo>
                  <a:lnTo>
                    <a:pt x="2515" y="5913"/>
                  </a:lnTo>
                  <a:lnTo>
                    <a:pt x="3912" y="5122"/>
                  </a:lnTo>
                  <a:lnTo>
                    <a:pt x="4005" y="5029"/>
                  </a:lnTo>
                  <a:lnTo>
                    <a:pt x="4051" y="3632"/>
                  </a:lnTo>
                  <a:lnTo>
                    <a:pt x="4750" y="2980"/>
                  </a:lnTo>
                  <a:lnTo>
                    <a:pt x="5076" y="2654"/>
                  </a:lnTo>
                  <a:lnTo>
                    <a:pt x="5309" y="2328"/>
                  </a:lnTo>
                  <a:lnTo>
                    <a:pt x="5541" y="2002"/>
                  </a:lnTo>
                  <a:lnTo>
                    <a:pt x="5681" y="1676"/>
                  </a:lnTo>
                  <a:lnTo>
                    <a:pt x="5821" y="1350"/>
                  </a:lnTo>
                  <a:lnTo>
                    <a:pt x="5914" y="978"/>
                  </a:lnTo>
                  <a:lnTo>
                    <a:pt x="5961" y="559"/>
                  </a:lnTo>
                  <a:lnTo>
                    <a:pt x="5961" y="93"/>
                  </a:lnTo>
                  <a:lnTo>
                    <a:pt x="5914" y="47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147CB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9093" y="1888326"/>
            <a:ext cx="1835460" cy="1835460"/>
            <a:chOff x="6489093" y="1888326"/>
            <a:chExt cx="1835460" cy="1835460"/>
          </a:xfrm>
        </p:grpSpPr>
        <p:sp>
          <p:nvSpPr>
            <p:cNvPr id="15" name="椭圆 14"/>
            <p:cNvSpPr/>
            <p:nvPr/>
          </p:nvSpPr>
          <p:spPr>
            <a:xfrm>
              <a:off x="6489093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Shape 4244"/>
            <p:cNvSpPr/>
            <p:nvPr/>
          </p:nvSpPr>
          <p:spPr>
            <a:xfrm>
              <a:off x="7131096" y="2530283"/>
              <a:ext cx="551454" cy="551546"/>
            </a:xfrm>
            <a:custGeom>
              <a:avLst/>
              <a:gdLst/>
              <a:ahLst/>
              <a:cxnLst/>
              <a:rect l="0" t="0" r="0" b="0"/>
              <a:pathLst>
                <a:path w="5960" h="5961" extrusionOk="0">
                  <a:moveTo>
                    <a:pt x="5448" y="606"/>
                  </a:moveTo>
                  <a:lnTo>
                    <a:pt x="4749" y="4983"/>
                  </a:lnTo>
                  <a:lnTo>
                    <a:pt x="3073" y="4331"/>
                  </a:lnTo>
                  <a:lnTo>
                    <a:pt x="4703" y="1677"/>
                  </a:lnTo>
                  <a:lnTo>
                    <a:pt x="1816" y="3819"/>
                  </a:lnTo>
                  <a:lnTo>
                    <a:pt x="698" y="3353"/>
                  </a:lnTo>
                  <a:lnTo>
                    <a:pt x="5448" y="606"/>
                  </a:lnTo>
                  <a:close/>
                  <a:moveTo>
                    <a:pt x="5634" y="1"/>
                  </a:moveTo>
                  <a:lnTo>
                    <a:pt x="93" y="3214"/>
                  </a:lnTo>
                  <a:lnTo>
                    <a:pt x="47" y="3307"/>
                  </a:lnTo>
                  <a:lnTo>
                    <a:pt x="0" y="3400"/>
                  </a:lnTo>
                  <a:lnTo>
                    <a:pt x="47" y="3540"/>
                  </a:lnTo>
                  <a:lnTo>
                    <a:pt x="140" y="3586"/>
                  </a:lnTo>
                  <a:lnTo>
                    <a:pt x="1723" y="4238"/>
                  </a:lnTo>
                  <a:lnTo>
                    <a:pt x="1723" y="5728"/>
                  </a:lnTo>
                  <a:lnTo>
                    <a:pt x="1723" y="5868"/>
                  </a:lnTo>
                  <a:lnTo>
                    <a:pt x="1862" y="5914"/>
                  </a:lnTo>
                  <a:lnTo>
                    <a:pt x="1909" y="5961"/>
                  </a:lnTo>
                  <a:lnTo>
                    <a:pt x="2002" y="5914"/>
                  </a:lnTo>
                  <a:lnTo>
                    <a:pt x="2095" y="5868"/>
                  </a:lnTo>
                  <a:lnTo>
                    <a:pt x="3073" y="4797"/>
                  </a:lnTo>
                  <a:lnTo>
                    <a:pt x="4796" y="5495"/>
                  </a:lnTo>
                  <a:lnTo>
                    <a:pt x="4982" y="5495"/>
                  </a:lnTo>
                  <a:lnTo>
                    <a:pt x="5075" y="5449"/>
                  </a:lnTo>
                  <a:lnTo>
                    <a:pt x="5122" y="5356"/>
                  </a:lnTo>
                  <a:lnTo>
                    <a:pt x="5960" y="234"/>
                  </a:lnTo>
                  <a:lnTo>
                    <a:pt x="5960" y="94"/>
                  </a:lnTo>
                  <a:lnTo>
                    <a:pt x="5867" y="1"/>
                  </a:lnTo>
                  <a:close/>
                </a:path>
              </a:pathLst>
            </a:custGeom>
            <a:solidFill>
              <a:srgbClr val="FFBB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5803" y="1888326"/>
            <a:ext cx="1835460" cy="1835460"/>
            <a:chOff x="1245803" y="1888326"/>
            <a:chExt cx="1835460" cy="1835460"/>
          </a:xfrm>
        </p:grpSpPr>
        <p:sp>
          <p:nvSpPr>
            <p:cNvPr id="12" name="椭圆 11"/>
            <p:cNvSpPr/>
            <p:nvPr/>
          </p:nvSpPr>
          <p:spPr>
            <a:xfrm>
              <a:off x="1245803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Shape 4279"/>
            <p:cNvSpPr/>
            <p:nvPr/>
          </p:nvSpPr>
          <p:spPr>
            <a:xfrm>
              <a:off x="1887760" y="2588482"/>
              <a:ext cx="551546" cy="435148"/>
            </a:xfrm>
            <a:custGeom>
              <a:avLst/>
              <a:gdLst/>
              <a:ahLst/>
              <a:cxnLst/>
              <a:rect l="0" t="0" r="0" b="0"/>
              <a:pathLst>
                <a:path w="5961" h="4703" extrusionOk="0">
                  <a:moveTo>
                    <a:pt x="513" y="0"/>
                  </a:moveTo>
                  <a:lnTo>
                    <a:pt x="327" y="47"/>
                  </a:lnTo>
                  <a:lnTo>
                    <a:pt x="141" y="186"/>
                  </a:lnTo>
                  <a:lnTo>
                    <a:pt x="48" y="373"/>
                  </a:lnTo>
                  <a:lnTo>
                    <a:pt x="1" y="605"/>
                  </a:lnTo>
                  <a:lnTo>
                    <a:pt x="48" y="838"/>
                  </a:lnTo>
                  <a:lnTo>
                    <a:pt x="187" y="1071"/>
                  </a:lnTo>
                  <a:lnTo>
                    <a:pt x="373" y="1304"/>
                  </a:lnTo>
                  <a:lnTo>
                    <a:pt x="560" y="1444"/>
                  </a:lnTo>
                  <a:lnTo>
                    <a:pt x="1258" y="1909"/>
                  </a:lnTo>
                  <a:lnTo>
                    <a:pt x="2143" y="2515"/>
                  </a:lnTo>
                  <a:lnTo>
                    <a:pt x="2282" y="2608"/>
                  </a:lnTo>
                  <a:lnTo>
                    <a:pt x="2469" y="2747"/>
                  </a:lnTo>
                  <a:lnTo>
                    <a:pt x="2608" y="2887"/>
                  </a:lnTo>
                  <a:lnTo>
                    <a:pt x="2795" y="2934"/>
                  </a:lnTo>
                  <a:lnTo>
                    <a:pt x="2981" y="2980"/>
                  </a:lnTo>
                  <a:lnTo>
                    <a:pt x="3167" y="2934"/>
                  </a:lnTo>
                  <a:lnTo>
                    <a:pt x="3353" y="2887"/>
                  </a:lnTo>
                  <a:lnTo>
                    <a:pt x="3493" y="2747"/>
                  </a:lnTo>
                  <a:lnTo>
                    <a:pt x="3679" y="2608"/>
                  </a:lnTo>
                  <a:lnTo>
                    <a:pt x="3819" y="2515"/>
                  </a:lnTo>
                  <a:lnTo>
                    <a:pt x="5402" y="1444"/>
                  </a:lnTo>
                  <a:lnTo>
                    <a:pt x="5635" y="1257"/>
                  </a:lnTo>
                  <a:lnTo>
                    <a:pt x="5821" y="1025"/>
                  </a:lnTo>
                  <a:lnTo>
                    <a:pt x="5914" y="792"/>
                  </a:lnTo>
                  <a:lnTo>
                    <a:pt x="5961" y="559"/>
                  </a:lnTo>
                  <a:lnTo>
                    <a:pt x="5914" y="326"/>
                  </a:lnTo>
                  <a:lnTo>
                    <a:pt x="5821" y="140"/>
                  </a:lnTo>
                  <a:lnTo>
                    <a:pt x="5635" y="47"/>
                  </a:lnTo>
                  <a:lnTo>
                    <a:pt x="5449" y="0"/>
                  </a:lnTo>
                  <a:close/>
                  <a:moveTo>
                    <a:pt x="1" y="1537"/>
                  </a:moveTo>
                  <a:lnTo>
                    <a:pt x="1" y="4144"/>
                  </a:lnTo>
                  <a:lnTo>
                    <a:pt x="48" y="4377"/>
                  </a:lnTo>
                  <a:lnTo>
                    <a:pt x="141" y="4517"/>
                  </a:lnTo>
                  <a:lnTo>
                    <a:pt x="327" y="4656"/>
                  </a:lnTo>
                  <a:lnTo>
                    <a:pt x="513" y="4703"/>
                  </a:lnTo>
                  <a:lnTo>
                    <a:pt x="5449" y="4703"/>
                  </a:lnTo>
                  <a:lnTo>
                    <a:pt x="5635" y="4656"/>
                  </a:lnTo>
                  <a:lnTo>
                    <a:pt x="5821" y="4517"/>
                  </a:lnTo>
                  <a:lnTo>
                    <a:pt x="5914" y="4377"/>
                  </a:lnTo>
                  <a:lnTo>
                    <a:pt x="5961" y="4144"/>
                  </a:lnTo>
                  <a:lnTo>
                    <a:pt x="5961" y="1537"/>
                  </a:lnTo>
                  <a:lnTo>
                    <a:pt x="5635" y="1816"/>
                  </a:lnTo>
                  <a:lnTo>
                    <a:pt x="3959" y="2934"/>
                  </a:lnTo>
                  <a:lnTo>
                    <a:pt x="3679" y="3166"/>
                  </a:lnTo>
                  <a:lnTo>
                    <a:pt x="3353" y="3306"/>
                  </a:lnTo>
                  <a:lnTo>
                    <a:pt x="3167" y="3399"/>
                  </a:lnTo>
                  <a:lnTo>
                    <a:pt x="2795" y="3399"/>
                  </a:lnTo>
                  <a:lnTo>
                    <a:pt x="2608" y="3306"/>
                  </a:lnTo>
                  <a:lnTo>
                    <a:pt x="2282" y="3166"/>
                  </a:lnTo>
                  <a:lnTo>
                    <a:pt x="2003" y="2934"/>
                  </a:lnTo>
                  <a:lnTo>
                    <a:pt x="327" y="1816"/>
                  </a:lnTo>
                  <a:lnTo>
                    <a:pt x="141" y="1676"/>
                  </a:lnTo>
                  <a:lnTo>
                    <a:pt x="1" y="1537"/>
                  </a:lnTo>
                  <a:close/>
                </a:path>
              </a:pathLst>
            </a:custGeom>
            <a:solidFill>
              <a:srgbClr val="FF6700"/>
            </a:solidFill>
            <a:ln>
              <a:solidFill>
                <a:srgbClr val="E85A31"/>
              </a:solidFill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80241" y="3892380"/>
            <a:ext cx="2166585" cy="1420832"/>
            <a:chOff x="1080241" y="3848838"/>
            <a:chExt cx="2166585" cy="1420832"/>
          </a:xfrm>
        </p:grpSpPr>
        <p:grpSp>
          <p:nvGrpSpPr>
            <p:cNvPr id="26" name="组合 25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矩形 26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01885" y="3892380"/>
            <a:ext cx="2166585" cy="1420832"/>
            <a:chOff x="1080241" y="3848838"/>
            <a:chExt cx="2166585" cy="1420832"/>
          </a:xfrm>
        </p:grpSpPr>
        <p:grpSp>
          <p:nvGrpSpPr>
            <p:cNvPr id="31" name="组合 30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23530" y="3892380"/>
            <a:ext cx="2166585" cy="1420832"/>
            <a:chOff x="1080241" y="3848838"/>
            <a:chExt cx="2166585" cy="1420832"/>
          </a:xfrm>
        </p:grpSpPr>
        <p:grpSp>
          <p:nvGrpSpPr>
            <p:cNvPr id="36" name="组合 35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45175" y="3892380"/>
            <a:ext cx="2166585" cy="1420832"/>
            <a:chOff x="1080241" y="3848838"/>
            <a:chExt cx="2166585" cy="1420832"/>
          </a:xfrm>
        </p:grpSpPr>
        <p:grpSp>
          <p:nvGrpSpPr>
            <p:cNvPr id="41" name="组合 40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矩形 41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02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01486" y="3862478"/>
            <a:ext cx="101890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456596" y="3637507"/>
            <a:ext cx="449943" cy="449943"/>
            <a:chOff x="1712686" y="3376253"/>
            <a:chExt cx="449943" cy="449943"/>
          </a:xfrm>
        </p:grpSpPr>
        <p:sp>
          <p:nvSpPr>
            <p:cNvPr id="5" name="圆: 空心 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E85A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32884" y="3637507"/>
            <a:ext cx="449943" cy="449943"/>
            <a:chOff x="1712686" y="3376253"/>
            <a:chExt cx="449943" cy="449943"/>
          </a:xfrm>
        </p:grpSpPr>
        <p:sp>
          <p:nvSpPr>
            <p:cNvPr id="15" name="圆: 空心 1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0DB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09172" y="3637507"/>
            <a:ext cx="449943" cy="449943"/>
            <a:chOff x="1712686" y="3376253"/>
            <a:chExt cx="449943" cy="449943"/>
          </a:xfrm>
        </p:grpSpPr>
        <p:sp>
          <p:nvSpPr>
            <p:cNvPr id="21" name="圆: 空心 20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FFB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85461" y="3637507"/>
            <a:ext cx="449943" cy="449943"/>
            <a:chOff x="1712686" y="3376253"/>
            <a:chExt cx="449943" cy="449943"/>
          </a:xfrm>
        </p:grpSpPr>
        <p:sp>
          <p:nvSpPr>
            <p:cNvPr id="25" name="圆: 空心 2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147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180712" y="2373518"/>
            <a:ext cx="1001710" cy="1001710"/>
          </a:xfrm>
          <a:prstGeom prst="rect">
            <a:avLst/>
          </a:prstGeom>
          <a:noFill/>
          <a:ln w="28575">
            <a:solidFill>
              <a:srgbClr val="E85A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E85A31"/>
                </a:solidFill>
                <a:latin typeface="Agency FB" panose="020B0503020202020204" pitchFamily="34" charset="0"/>
              </a:rPr>
              <a:t>2014</a:t>
            </a:r>
            <a:endParaRPr lang="zh-CN" altLang="en-US" sz="3200">
              <a:solidFill>
                <a:srgbClr val="E85A31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57000" y="4349729"/>
            <a:ext cx="1001710" cy="1001710"/>
          </a:xfrm>
          <a:prstGeom prst="rect">
            <a:avLst/>
          </a:prstGeom>
          <a:noFill/>
          <a:ln w="28575">
            <a:solidFill>
              <a:srgbClr val="0DB8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0DB877"/>
                </a:solidFill>
                <a:latin typeface="Agency FB" panose="020B0503020202020204" pitchFamily="34" charset="0"/>
              </a:rPr>
              <a:t>2015</a:t>
            </a:r>
            <a:endParaRPr lang="zh-CN" altLang="en-US" sz="3200">
              <a:solidFill>
                <a:srgbClr val="0DB877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6099" y="2373518"/>
            <a:ext cx="1001710" cy="1001710"/>
          </a:xfrm>
          <a:prstGeom prst="rect">
            <a:avLst/>
          </a:prstGeom>
          <a:noFill/>
          <a:ln w="28575">
            <a:solidFill>
              <a:srgbClr val="FFBB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BB14"/>
                </a:solidFill>
                <a:latin typeface="Agency FB" panose="020B0503020202020204" pitchFamily="34" charset="0"/>
              </a:rPr>
              <a:t>2016</a:t>
            </a:r>
            <a:endParaRPr lang="zh-CN" altLang="en-US" sz="3200">
              <a:solidFill>
                <a:srgbClr val="FFBB14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2387" y="4349729"/>
            <a:ext cx="1001710" cy="1001710"/>
          </a:xfrm>
          <a:prstGeom prst="rect">
            <a:avLst/>
          </a:prstGeom>
          <a:noFill/>
          <a:ln w="28575">
            <a:solidFill>
              <a:srgbClr val="147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147CBB"/>
                </a:solidFill>
                <a:latin typeface="Agency FB" panose="020B0503020202020204" pitchFamily="34" charset="0"/>
              </a:rPr>
              <a:t>2017</a:t>
            </a:r>
            <a:endParaRPr lang="zh-CN" altLang="en-US" sz="3200">
              <a:solidFill>
                <a:srgbClr val="147CBB"/>
              </a:solidFill>
              <a:latin typeface="Agency FB" panose="020B0503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76625" y="4217945"/>
            <a:ext cx="2605183" cy="1442194"/>
            <a:chOff x="654795" y="4370762"/>
            <a:chExt cx="2605183" cy="1442194"/>
          </a:xfrm>
        </p:grpSpPr>
        <p:sp>
          <p:nvSpPr>
            <p:cNvPr id="32" name="文本框 31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41153" y="4217945"/>
            <a:ext cx="2605183" cy="1442194"/>
            <a:chOff x="654795" y="4370762"/>
            <a:chExt cx="2605183" cy="1442194"/>
          </a:xfrm>
        </p:grpSpPr>
        <p:sp>
          <p:nvSpPr>
            <p:cNvPr id="36" name="文本框 35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55263" y="1924898"/>
            <a:ext cx="2605183" cy="1442194"/>
            <a:chOff x="654795" y="4370762"/>
            <a:chExt cx="2605183" cy="1442194"/>
          </a:xfrm>
        </p:grpSpPr>
        <p:sp>
          <p:nvSpPr>
            <p:cNvPr id="40" name="文本框 39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90650" y="1924898"/>
            <a:ext cx="2605183" cy="1442194"/>
            <a:chOff x="654795" y="4370762"/>
            <a:chExt cx="2605183" cy="1442194"/>
          </a:xfrm>
        </p:grpSpPr>
        <p:sp>
          <p:nvSpPr>
            <p:cNvPr id="44" name="文本框 43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1267631" y="1424549"/>
          <a:ext cx="4778523" cy="462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矩形 1"/>
          <p:cNvSpPr/>
          <p:nvPr/>
        </p:nvSpPr>
        <p:spPr>
          <a:xfrm>
            <a:off x="6270524" y="1904596"/>
            <a:ext cx="651627" cy="651627"/>
          </a:xfrm>
          <a:prstGeom prst="rect">
            <a:avLst/>
          </a:prstGeom>
          <a:noFill/>
          <a:ln w="28575">
            <a:solidFill>
              <a:srgbClr val="E85A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E85A31"/>
                </a:solidFill>
                <a:latin typeface="Agency FB" panose="020B0503020202020204" pitchFamily="34" charset="0"/>
              </a:rPr>
              <a:t>01</a:t>
            </a:r>
            <a:endParaRPr lang="zh-CN" altLang="en-US" sz="2800">
              <a:solidFill>
                <a:srgbClr val="E85A3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75554" y="190129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0524" y="3014856"/>
            <a:ext cx="651627" cy="651627"/>
          </a:xfrm>
          <a:prstGeom prst="rect">
            <a:avLst/>
          </a:prstGeom>
          <a:noFill/>
          <a:ln w="28575">
            <a:solidFill>
              <a:srgbClr val="0DB8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0DB877"/>
                </a:solidFill>
                <a:latin typeface="Agency FB" panose="020B0503020202020204" pitchFamily="34" charset="0"/>
              </a:rPr>
              <a:t>02</a:t>
            </a:r>
            <a:endParaRPr lang="zh-CN" altLang="en-US" sz="2800">
              <a:solidFill>
                <a:srgbClr val="0DB877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554" y="301155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70524" y="4125116"/>
            <a:ext cx="651627" cy="651627"/>
          </a:xfrm>
          <a:prstGeom prst="rect">
            <a:avLst/>
          </a:prstGeom>
          <a:noFill/>
          <a:ln w="28575">
            <a:solidFill>
              <a:srgbClr val="FFBB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BB14"/>
                </a:solidFill>
                <a:latin typeface="Agency FB" panose="020B0503020202020204" pitchFamily="34" charset="0"/>
              </a:rPr>
              <a:t>03</a:t>
            </a:r>
            <a:endParaRPr lang="zh-CN" altLang="en-US" sz="2800">
              <a:solidFill>
                <a:srgbClr val="FFBB14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75554" y="412181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70524" y="5235377"/>
            <a:ext cx="651627" cy="651627"/>
          </a:xfrm>
          <a:prstGeom prst="rect">
            <a:avLst/>
          </a:prstGeom>
          <a:noFill/>
          <a:ln w="28575">
            <a:solidFill>
              <a:srgbClr val="147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147CBB"/>
                </a:solidFill>
                <a:latin typeface="Agency FB" panose="020B0503020202020204" pitchFamily="34" charset="0"/>
              </a:rPr>
              <a:t>04</a:t>
            </a:r>
            <a:endParaRPr lang="zh-CN" altLang="en-US" sz="2800">
              <a:solidFill>
                <a:srgbClr val="147CBB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75554" y="5232080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5A31"/>
      </a:accent1>
      <a:accent2>
        <a:srgbClr val="FFA833"/>
      </a:accent2>
      <a:accent3>
        <a:srgbClr val="91C429"/>
      </a:accent3>
      <a:accent4>
        <a:srgbClr val="0DADD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955</Words>
  <Application>Microsoft Office PowerPoint</Application>
  <PresentationFormat>宽屏</PresentationFormat>
  <Paragraphs>129</Paragraphs>
  <Slides>21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Gill Sans</vt:lpstr>
      <vt:lpstr>等线</vt:lpstr>
      <vt:lpstr>等线 Light</vt:lpstr>
      <vt:lpstr>华文细黑</vt:lpstr>
      <vt:lpstr>宋体</vt:lpstr>
      <vt:lpstr>微软雅黑</vt:lpstr>
      <vt:lpstr>Agency FB</vt:lpstr>
      <vt:lpstr>Arial</vt:lpstr>
      <vt:lpstr>Calibri</vt:lpstr>
      <vt:lpstr>Calibri Light</vt:lpstr>
      <vt:lpstr>Cordia New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LSJ-TM</cp:lastModifiedBy>
  <cp:revision>27</cp:revision>
  <dcterms:created xsi:type="dcterms:W3CDTF">2017-08-24T05:14:00Z</dcterms:created>
  <dcterms:modified xsi:type="dcterms:W3CDTF">2017-12-06T15:06:08Z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