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1053" r:id="rId2"/>
    <p:sldId id="1104" r:id="rId3"/>
    <p:sldId id="1056" r:id="rId4"/>
    <p:sldId id="1105" r:id="rId5"/>
    <p:sldId id="1106" r:id="rId6"/>
    <p:sldId id="1107" r:id="rId7"/>
    <p:sldId id="1064" r:id="rId8"/>
    <p:sldId id="1065" r:id="rId9"/>
    <p:sldId id="1066" r:id="rId10"/>
    <p:sldId id="1108" r:id="rId11"/>
    <p:sldId id="1109" r:id="rId12"/>
    <p:sldId id="1110" r:id="rId13"/>
    <p:sldId id="1075" r:id="rId14"/>
    <p:sldId id="1074" r:id="rId15"/>
    <p:sldId id="1076" r:id="rId16"/>
    <p:sldId id="1080" r:id="rId17"/>
    <p:sldId id="1081" r:id="rId18"/>
    <p:sldId id="1082" r:id="rId19"/>
    <p:sldId id="1083" r:id="rId20"/>
    <p:sldId id="1084" r:id="rId21"/>
    <p:sldId id="1085" r:id="rId22"/>
    <p:sldId id="1086" r:id="rId23"/>
    <p:sldId id="1088" r:id="rId24"/>
    <p:sldId id="1089" r:id="rId25"/>
    <p:sldId id="1090" r:id="rId26"/>
    <p:sldId id="1091" r:id="rId27"/>
    <p:sldId id="1092" r:id="rId28"/>
    <p:sldId id="1093" r:id="rId29"/>
    <p:sldId id="1094" r:id="rId30"/>
    <p:sldId id="1095" r:id="rId31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orient="horz" pos="1620">
          <p15:clr>
            <a:srgbClr val="A4A3A4"/>
          </p15:clr>
        </p15:guide>
        <p15:guide id="9" pos="2880">
          <p15:clr>
            <a:srgbClr val="A4A3A4"/>
          </p15:clr>
        </p15:guide>
        <p15:guide id="10" pos="396">
          <p15:clr>
            <a:srgbClr val="A4A3A4"/>
          </p15:clr>
        </p15:guide>
        <p15:guide id="11" pos="53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897A"/>
    <a:srgbClr val="588475"/>
    <a:srgbClr val="82A199"/>
    <a:srgbClr val="FFFFFF"/>
    <a:srgbClr val="C13B31"/>
    <a:srgbClr val="306290"/>
    <a:srgbClr val="536D55"/>
    <a:srgbClr val="58745A"/>
    <a:srgbClr val="C43C32"/>
    <a:srgbClr val="2C5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901" autoAdjust="0"/>
    <p:restoredTop sz="94434" autoAdjust="0"/>
  </p:normalViewPr>
  <p:slideViewPr>
    <p:cSldViewPr snapToGrid="0">
      <p:cViewPr varScale="1">
        <p:scale>
          <a:sx n="141" d="100"/>
          <a:sy n="141" d="100"/>
        </p:scale>
        <p:origin x="150" y="204"/>
      </p:cViewPr>
      <p:guideLst>
        <p:guide orient="horz" pos="2160"/>
        <p:guide pos="3840"/>
        <p:guide pos="528"/>
        <p:guide pos="7152"/>
        <p:guide orient="horz" pos="1620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 showGuides="1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959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0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843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842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941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899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30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8791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861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605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476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50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663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047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2" r:id="rId6"/>
    <p:sldLayoutId id="2147483667" r:id="rId7"/>
    <p:sldLayoutId id="2147483666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82" r:id="rId2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7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g"/><Relationship Id="rId5" Type="http://schemas.openxmlformats.org/officeDocument/2006/relationships/image" Target="../media/image26.jpg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13.jpg"/><Relationship Id="rId7" Type="http://schemas.openxmlformats.org/officeDocument/2006/relationships/image" Target="../media/image36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80722" y="4284139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Shape 164"/>
          <p:cNvSpPr/>
          <p:nvPr/>
        </p:nvSpPr>
        <p:spPr>
          <a:xfrm>
            <a:off x="1271597" y="960552"/>
            <a:ext cx="4034116" cy="588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>
            <a:lvl1pPr algn="r" defTabSz="914216">
              <a:lnSpc>
                <a:spcPct val="90000"/>
              </a:lnSpc>
              <a:defRPr sz="8400">
                <a:solidFill>
                  <a:srgbClr val="B3FDEC"/>
                </a:solidFill>
                <a:latin typeface="FZShangKuS-R-GB"/>
                <a:ea typeface="FZShangKuS-R-GB"/>
                <a:cs typeface="FZShangKuS-R-GB"/>
                <a:sym typeface="FZShangKuS-R-GB"/>
              </a:defRPr>
            </a:lvl1pPr>
          </a:lstStyle>
          <a:p>
            <a:pPr algn="l"/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学校教育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164"/>
          <p:cNvSpPr/>
          <p:nvPr/>
        </p:nvSpPr>
        <p:spPr>
          <a:xfrm>
            <a:off x="1658241" y="1596798"/>
            <a:ext cx="3256659" cy="248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>
            <a:lvl1pPr algn="r" defTabSz="914216">
              <a:lnSpc>
                <a:spcPct val="90000"/>
              </a:lnSpc>
              <a:defRPr sz="8400">
                <a:solidFill>
                  <a:srgbClr val="B3FDEC"/>
                </a:solidFill>
                <a:latin typeface="FZShangKuS-R-GB"/>
                <a:ea typeface="FZShangKuS-R-GB"/>
                <a:cs typeface="FZShangKuS-R-GB"/>
                <a:sym typeface="FZShangKuS-R-GB"/>
              </a:defRPr>
            </a:lvl1pPr>
          </a:lstStyle>
          <a:p>
            <a:pPr algn="l"/>
            <a:r>
              <a:rPr lang="en-US" altLang="zh-CN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SCHOOL EDUCATION </a:t>
            </a:r>
            <a:r>
              <a:rPr lang="en-US" altLang="zh-CN" sz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POWERPOINT</a:t>
            </a:r>
            <a:endParaRPr lang="en-US" altLang="zh-CN" sz="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avid" panose="020E0502060401010101" pitchFamily="34" charset="-79"/>
              <a:ea typeface="微软雅黑" panose="020B0503020204020204" pitchFamily="34" charset="-122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8834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89"/>
          <p:cNvSpPr/>
          <p:nvPr/>
        </p:nvSpPr>
        <p:spPr>
          <a:xfrm>
            <a:off x="6634034" y="1371523"/>
            <a:ext cx="1363741" cy="1363742"/>
          </a:xfrm>
          <a:prstGeom prst="ellipse">
            <a:avLst/>
          </a:prstGeom>
          <a:solidFill>
            <a:schemeClr val="accent2"/>
          </a:solidFill>
          <a:ln w="317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$21M</a:t>
            </a:r>
          </a:p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sp>
        <p:nvSpPr>
          <p:cNvPr id="16" name="Oval 91"/>
          <p:cNvSpPr/>
          <p:nvPr/>
        </p:nvSpPr>
        <p:spPr>
          <a:xfrm>
            <a:off x="6634034" y="2857573"/>
            <a:ext cx="1363741" cy="1363742"/>
          </a:xfrm>
          <a:prstGeom prst="ellipse">
            <a:avLst/>
          </a:prstGeom>
          <a:solidFill>
            <a:schemeClr val="accent1"/>
          </a:solidFill>
          <a:ln w="317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$21M</a:t>
            </a:r>
          </a:p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cxnSp>
        <p:nvCxnSpPr>
          <p:cNvPr id="17" name="Elbow Connector 93"/>
          <p:cNvCxnSpPr>
            <a:endCxn id="15" idx="2"/>
          </p:cNvCxnSpPr>
          <p:nvPr/>
        </p:nvCxnSpPr>
        <p:spPr>
          <a:xfrm flipV="1">
            <a:off x="3150636" y="2053394"/>
            <a:ext cx="3483398" cy="300141"/>
          </a:xfrm>
          <a:prstGeom prst="bentConnector3">
            <a:avLst/>
          </a:prstGeom>
          <a:ln w="12700" cmpd="sng">
            <a:solidFill>
              <a:schemeClr val="accent2"/>
            </a:solidFill>
            <a:prstDash val="sysDash"/>
            <a:headEnd type="oval" w="lg" len="lg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94"/>
          <p:cNvCxnSpPr>
            <a:endCxn id="16" idx="2"/>
          </p:cNvCxnSpPr>
          <p:nvPr/>
        </p:nvCxnSpPr>
        <p:spPr>
          <a:xfrm flipV="1">
            <a:off x="3671134" y="3539444"/>
            <a:ext cx="2962900" cy="270915"/>
          </a:xfrm>
          <a:prstGeom prst="bentConnector3">
            <a:avLst/>
          </a:prstGeom>
          <a:ln w="12700" cmpd="sng">
            <a:solidFill>
              <a:schemeClr val="accent1"/>
            </a:solidFill>
            <a:prstDash val="sysDash"/>
            <a:headEnd type="oval" w="lg" len="lg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320799" y="1310369"/>
            <a:ext cx="2452914" cy="284979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62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20000" fill="hold" grpId="0" nodeType="withEffect" p14:presetBounceEnd="57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2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20000" fill="hold" grpId="0" nodeType="withEffect" p14:presetBounceEnd="57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31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32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15" grpId="0" animBg="1"/>
          <p:bldP spid="16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2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2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15" grpId="0" animBg="1"/>
          <p:bldP spid="16" grpId="0" animBg="1"/>
          <p:bldP spid="1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d"/>
          <p:cNvSpPr>
            <a:spLocks noChangeArrowheads="1"/>
          </p:cNvSpPr>
          <p:nvPr/>
        </p:nvSpPr>
        <p:spPr bwMode="auto">
          <a:xfrm>
            <a:off x="5738146" y="1417519"/>
            <a:ext cx="2859084" cy="1318957"/>
          </a:xfrm>
          <a:prstGeom prst="roundRect">
            <a:avLst>
              <a:gd name="adj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lIns="67643" tIns="33822" rIns="67643" bIns="33822" anchor="ctr"/>
          <a:lstStyle/>
          <a:p>
            <a:pPr algn="ctr"/>
            <a:endParaRPr lang="zh-CN" altLang="en-US" sz="959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Yellow"/>
          <p:cNvSpPr>
            <a:spLocks noChangeArrowheads="1"/>
          </p:cNvSpPr>
          <p:nvPr/>
        </p:nvSpPr>
        <p:spPr bwMode="auto">
          <a:xfrm>
            <a:off x="4327035" y="1417519"/>
            <a:ext cx="1338540" cy="13189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67643" tIns="33822" rIns="67643" bIns="33822" anchor="ctr"/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8" name="Red"/>
          <p:cNvSpPr>
            <a:spLocks noChangeArrowheads="1"/>
          </p:cNvSpPr>
          <p:nvPr/>
        </p:nvSpPr>
        <p:spPr bwMode="auto">
          <a:xfrm>
            <a:off x="4327036" y="2797528"/>
            <a:ext cx="2770385" cy="1320109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lIns="67643" tIns="33822" rIns="67643" bIns="33822" anchor="ctr"/>
          <a:lstStyle/>
          <a:p>
            <a:pPr algn="ctr"/>
            <a:endParaRPr lang="zh-CN" altLang="en-US" sz="959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range"/>
          <p:cNvSpPr>
            <a:spLocks noChangeArrowheads="1"/>
          </p:cNvSpPr>
          <p:nvPr/>
        </p:nvSpPr>
        <p:spPr bwMode="auto">
          <a:xfrm>
            <a:off x="8653675" y="2797528"/>
            <a:ext cx="508000" cy="1320109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67643" tIns="33822" rIns="67643" bIns="33822" anchor="ctr"/>
          <a:lstStyle/>
          <a:p>
            <a:pPr algn="ctr"/>
            <a:endParaRPr lang="zh-CN" altLang="zh-CN" sz="1596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  <a:sym typeface="Segoe UI" pitchFamily="34" charset="0"/>
            </a:endParaRPr>
          </a:p>
        </p:txBody>
      </p:sp>
      <p:sp>
        <p:nvSpPr>
          <p:cNvPr id="10" name="Yellow"/>
          <p:cNvSpPr>
            <a:spLocks noChangeArrowheads="1"/>
          </p:cNvSpPr>
          <p:nvPr/>
        </p:nvSpPr>
        <p:spPr bwMode="auto">
          <a:xfrm>
            <a:off x="7165385" y="2797528"/>
            <a:ext cx="1431845" cy="1320109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xtLst/>
        </p:spPr>
        <p:txBody>
          <a:bodyPr lIns="67643" tIns="33822" rIns="67643" bIns="33822" anchor="ctr"/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1" name="Orange"/>
          <p:cNvSpPr>
            <a:spLocks noChangeArrowheads="1"/>
          </p:cNvSpPr>
          <p:nvPr/>
        </p:nvSpPr>
        <p:spPr bwMode="auto">
          <a:xfrm>
            <a:off x="8653675" y="1410607"/>
            <a:ext cx="508000" cy="132702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67643" tIns="33822" rIns="67643" bIns="33822" anchor="ctr"/>
          <a:lstStyle/>
          <a:p>
            <a:pPr algn="ctr"/>
            <a:endParaRPr lang="zh-CN" altLang="zh-CN" sz="1596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  <a:sym typeface="Segoe UI" pitchFamily="34" charset="0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1272755" y="1399055"/>
            <a:ext cx="177061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1280206" y="1033301"/>
            <a:ext cx="2188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4" name="右箭头 13"/>
          <p:cNvSpPr/>
          <p:nvPr/>
        </p:nvSpPr>
        <p:spPr>
          <a:xfrm>
            <a:off x="818214" y="1004868"/>
            <a:ext cx="321769" cy="318762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9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6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/>
      <p:bldP spid="13" grpId="0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心形 2"/>
          <p:cNvSpPr/>
          <p:nvPr/>
        </p:nvSpPr>
        <p:spPr bwMode="auto">
          <a:xfrm rot="1297918">
            <a:off x="378400" y="1551563"/>
            <a:ext cx="3376077" cy="3345316"/>
          </a:xfrm>
          <a:custGeom>
            <a:avLst/>
            <a:gdLst>
              <a:gd name="connsiteX0" fmla="*/ 1925960 w 3851920"/>
              <a:gd name="connsiteY0" fmla="*/ 962980 h 3851920"/>
              <a:gd name="connsiteX1" fmla="*/ 1925960 w 3851920"/>
              <a:gd name="connsiteY1" fmla="*/ 3851920 h 3851920"/>
              <a:gd name="connsiteX2" fmla="*/ 1925960 w 3851920"/>
              <a:gd name="connsiteY2" fmla="*/ 962980 h 3851920"/>
              <a:gd name="connsiteX0" fmla="*/ 1876002 w 3880784"/>
              <a:gd name="connsiteY0" fmla="*/ 834980 h 4165205"/>
              <a:gd name="connsiteX1" fmla="*/ 1969030 w 3880784"/>
              <a:gd name="connsiteY1" fmla="*/ 4165205 h 4165205"/>
              <a:gd name="connsiteX2" fmla="*/ 1876002 w 3880784"/>
              <a:gd name="connsiteY2" fmla="*/ 834980 h 4165205"/>
              <a:gd name="connsiteX0" fmla="*/ 1876002 w 3924270"/>
              <a:gd name="connsiteY0" fmla="*/ 834980 h 4165205"/>
              <a:gd name="connsiteX1" fmla="*/ 1969030 w 3924270"/>
              <a:gd name="connsiteY1" fmla="*/ 4165205 h 4165205"/>
              <a:gd name="connsiteX2" fmla="*/ 1876002 w 3924270"/>
              <a:gd name="connsiteY2" fmla="*/ 834980 h 4165205"/>
              <a:gd name="connsiteX0" fmla="*/ 1902465 w 3950733"/>
              <a:gd name="connsiteY0" fmla="*/ 551725 h 3881950"/>
              <a:gd name="connsiteX1" fmla="*/ 1995493 w 3950733"/>
              <a:gd name="connsiteY1" fmla="*/ 3881950 h 3881950"/>
              <a:gd name="connsiteX2" fmla="*/ 1902465 w 3950733"/>
              <a:gd name="connsiteY2" fmla="*/ 551725 h 3881950"/>
              <a:gd name="connsiteX0" fmla="*/ 1722651 w 3960983"/>
              <a:gd name="connsiteY0" fmla="*/ 537745 h 3965463"/>
              <a:gd name="connsiteX1" fmla="*/ 2086600 w 3960983"/>
              <a:gd name="connsiteY1" fmla="*/ 3965463 h 3965463"/>
              <a:gd name="connsiteX2" fmla="*/ 1722651 w 3960983"/>
              <a:gd name="connsiteY2" fmla="*/ 537745 h 3965463"/>
              <a:gd name="connsiteX0" fmla="*/ 1722651 w 3811540"/>
              <a:gd name="connsiteY0" fmla="*/ 536376 h 3964094"/>
              <a:gd name="connsiteX1" fmla="*/ 2086600 w 3811540"/>
              <a:gd name="connsiteY1" fmla="*/ 3964094 h 3964094"/>
              <a:gd name="connsiteX2" fmla="*/ 1722651 w 3811540"/>
              <a:gd name="connsiteY2" fmla="*/ 536376 h 3964094"/>
              <a:gd name="connsiteX0" fmla="*/ 1863823 w 3952712"/>
              <a:gd name="connsiteY0" fmla="*/ 536376 h 3964094"/>
              <a:gd name="connsiteX1" fmla="*/ 2227772 w 3952712"/>
              <a:gd name="connsiteY1" fmla="*/ 3964094 h 3964094"/>
              <a:gd name="connsiteX2" fmla="*/ 1863823 w 3952712"/>
              <a:gd name="connsiteY2" fmla="*/ 536376 h 3964094"/>
              <a:gd name="connsiteX0" fmla="*/ 1972131 w 4061020"/>
              <a:gd name="connsiteY0" fmla="*/ 536376 h 3964094"/>
              <a:gd name="connsiteX1" fmla="*/ 2336080 w 4061020"/>
              <a:gd name="connsiteY1" fmla="*/ 3964094 h 3964094"/>
              <a:gd name="connsiteX2" fmla="*/ 1972131 w 4061020"/>
              <a:gd name="connsiteY2" fmla="*/ 536376 h 3964094"/>
              <a:gd name="connsiteX0" fmla="*/ 1892081 w 3980970"/>
              <a:gd name="connsiteY0" fmla="*/ 536376 h 3964094"/>
              <a:gd name="connsiteX1" fmla="*/ 2256030 w 3980970"/>
              <a:gd name="connsiteY1" fmla="*/ 3964094 h 3964094"/>
              <a:gd name="connsiteX2" fmla="*/ 1892081 w 3980970"/>
              <a:gd name="connsiteY2" fmla="*/ 536376 h 3964094"/>
              <a:gd name="connsiteX0" fmla="*/ 1892081 w 3968385"/>
              <a:gd name="connsiteY0" fmla="*/ 561778 h 3989496"/>
              <a:gd name="connsiteX1" fmla="*/ 2256030 w 3968385"/>
              <a:gd name="connsiteY1" fmla="*/ 3989496 h 3989496"/>
              <a:gd name="connsiteX2" fmla="*/ 1892081 w 3968385"/>
              <a:gd name="connsiteY2" fmla="*/ 561778 h 3989496"/>
              <a:gd name="connsiteX0" fmla="*/ 1916931 w 3993235"/>
              <a:gd name="connsiteY0" fmla="*/ 561778 h 3989496"/>
              <a:gd name="connsiteX1" fmla="*/ 2280880 w 3993235"/>
              <a:gd name="connsiteY1" fmla="*/ 3989496 h 3989496"/>
              <a:gd name="connsiteX2" fmla="*/ 1916931 w 3993235"/>
              <a:gd name="connsiteY2" fmla="*/ 561778 h 3989496"/>
              <a:gd name="connsiteX0" fmla="*/ 1945333 w 4021637"/>
              <a:gd name="connsiteY0" fmla="*/ 561778 h 3989496"/>
              <a:gd name="connsiteX1" fmla="*/ 2309282 w 4021637"/>
              <a:gd name="connsiteY1" fmla="*/ 3989496 h 3989496"/>
              <a:gd name="connsiteX2" fmla="*/ 1945333 w 4021637"/>
              <a:gd name="connsiteY2" fmla="*/ 561778 h 3989496"/>
              <a:gd name="connsiteX0" fmla="*/ 1870632 w 4031796"/>
              <a:gd name="connsiteY0" fmla="*/ 568499 h 3949399"/>
              <a:gd name="connsiteX1" fmla="*/ 2352637 w 4031796"/>
              <a:gd name="connsiteY1" fmla="*/ 3949399 h 3949399"/>
              <a:gd name="connsiteX2" fmla="*/ 1870632 w 4031796"/>
              <a:gd name="connsiteY2" fmla="*/ 568499 h 3949399"/>
              <a:gd name="connsiteX0" fmla="*/ 1922776 w 4024411"/>
              <a:gd name="connsiteY0" fmla="*/ 563779 h 3977451"/>
              <a:gd name="connsiteX1" fmla="*/ 2322142 w 4024411"/>
              <a:gd name="connsiteY1" fmla="*/ 3977451 h 3977451"/>
              <a:gd name="connsiteX2" fmla="*/ 1922776 w 4024411"/>
              <a:gd name="connsiteY2" fmla="*/ 563779 h 3977451"/>
              <a:gd name="connsiteX0" fmla="*/ 1922776 w 4027834"/>
              <a:gd name="connsiteY0" fmla="*/ 577461 h 3991133"/>
              <a:gd name="connsiteX1" fmla="*/ 2322142 w 4027834"/>
              <a:gd name="connsiteY1" fmla="*/ 3991133 h 3991133"/>
              <a:gd name="connsiteX2" fmla="*/ 1922776 w 4027834"/>
              <a:gd name="connsiteY2" fmla="*/ 577461 h 399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27834" h="3991133">
                <a:moveTo>
                  <a:pt x="1922776" y="577461"/>
                </a:moveTo>
                <a:cubicBezTo>
                  <a:pt x="2857982" y="-1093664"/>
                  <a:pt x="5917035" y="1112986"/>
                  <a:pt x="2322142" y="3991133"/>
                </a:cubicBezTo>
                <a:cubicBezTo>
                  <a:pt x="-1931420" y="1325284"/>
                  <a:pt x="731128" y="-859374"/>
                  <a:pt x="1922776" y="57746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rot="20741369">
            <a:off x="3727174" y="2090307"/>
            <a:ext cx="1878211" cy="1885093"/>
          </a:xfrm>
          <a:custGeom>
            <a:avLst/>
            <a:gdLst>
              <a:gd name="connsiteX0" fmla="*/ 1520397 w 1878211"/>
              <a:gd name="connsiteY0" fmla="*/ 15463 h 1885093"/>
              <a:gd name="connsiteX1" fmla="*/ 959517 w 1878211"/>
              <a:gd name="connsiteY1" fmla="*/ 1885093 h 1885093"/>
              <a:gd name="connsiteX2" fmla="*/ 941237 w 1878211"/>
              <a:gd name="connsiteY2" fmla="*/ 270734 h 1885093"/>
              <a:gd name="connsiteX3" fmla="*/ 1520397 w 1878211"/>
              <a:gd name="connsiteY3" fmla="*/ 15463 h 188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8211" h="1885093">
                <a:moveTo>
                  <a:pt x="1520397" y="15463"/>
                </a:moveTo>
                <a:cubicBezTo>
                  <a:pt x="1955609" y="128833"/>
                  <a:pt x="2212266" y="856139"/>
                  <a:pt x="959517" y="1885093"/>
                </a:cubicBezTo>
                <a:cubicBezTo>
                  <a:pt x="-887657" y="759341"/>
                  <a:pt x="405483" y="-451871"/>
                  <a:pt x="941237" y="270734"/>
                </a:cubicBezTo>
                <a:cubicBezTo>
                  <a:pt x="1087858" y="39245"/>
                  <a:pt x="1322573" y="-36069"/>
                  <a:pt x="1520397" y="15463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rot="20741369">
            <a:off x="5635964" y="1141480"/>
            <a:ext cx="2946195" cy="2956990"/>
          </a:xfrm>
          <a:custGeom>
            <a:avLst/>
            <a:gdLst>
              <a:gd name="connsiteX0" fmla="*/ 1520397 w 1878211"/>
              <a:gd name="connsiteY0" fmla="*/ 15463 h 1885093"/>
              <a:gd name="connsiteX1" fmla="*/ 959517 w 1878211"/>
              <a:gd name="connsiteY1" fmla="*/ 1885093 h 1885093"/>
              <a:gd name="connsiteX2" fmla="*/ 941237 w 1878211"/>
              <a:gd name="connsiteY2" fmla="*/ 270734 h 1885093"/>
              <a:gd name="connsiteX3" fmla="*/ 1520397 w 1878211"/>
              <a:gd name="connsiteY3" fmla="*/ 15463 h 188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8211" h="1885093">
                <a:moveTo>
                  <a:pt x="1520397" y="15463"/>
                </a:moveTo>
                <a:cubicBezTo>
                  <a:pt x="1955609" y="128833"/>
                  <a:pt x="2212266" y="856139"/>
                  <a:pt x="959517" y="1885093"/>
                </a:cubicBezTo>
                <a:cubicBezTo>
                  <a:pt x="-887657" y="759341"/>
                  <a:pt x="405483" y="-451871"/>
                  <a:pt x="941237" y="270734"/>
                </a:cubicBezTo>
                <a:cubicBezTo>
                  <a:pt x="1087858" y="39245"/>
                  <a:pt x="1322573" y="-36069"/>
                  <a:pt x="1520397" y="15463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rot="20613158">
            <a:off x="4090634" y="179159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9" name="矩形 18"/>
          <p:cNvSpPr/>
          <p:nvPr/>
        </p:nvSpPr>
        <p:spPr>
          <a:xfrm rot="20613158">
            <a:off x="6103851" y="1025064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0" name="矩形 19"/>
          <p:cNvSpPr/>
          <p:nvPr/>
        </p:nvSpPr>
        <p:spPr>
          <a:xfrm rot="1217087">
            <a:off x="2152085" y="1342594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1" name="矩形 55"/>
          <p:cNvSpPr/>
          <p:nvPr/>
        </p:nvSpPr>
        <p:spPr>
          <a:xfrm>
            <a:off x="3606704" y="4024294"/>
            <a:ext cx="3129731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97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Freeform 53"/>
          <p:cNvSpPr/>
          <p:nvPr/>
        </p:nvSpPr>
        <p:spPr>
          <a:xfrm>
            <a:off x="2227784" y="3688763"/>
            <a:ext cx="4663440" cy="630027"/>
          </a:xfrm>
          <a:custGeom>
            <a:avLst/>
            <a:gdLst>
              <a:gd name="connsiteX0" fmla="*/ 477300 w 5181600"/>
              <a:gd name="connsiteY0" fmla="*/ 0 h 700030"/>
              <a:gd name="connsiteX1" fmla="*/ 4710617 w 5181600"/>
              <a:gd name="connsiteY1" fmla="*/ 0 h 700030"/>
              <a:gd name="connsiteX2" fmla="*/ 5181600 w 5181600"/>
              <a:gd name="connsiteY2" fmla="*/ 700030 h 700030"/>
              <a:gd name="connsiteX3" fmla="*/ 0 w 5181600"/>
              <a:gd name="connsiteY3" fmla="*/ 700030 h 70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1600" h="700030">
                <a:moveTo>
                  <a:pt x="477300" y="0"/>
                </a:moveTo>
                <a:lnTo>
                  <a:pt x="4710617" y="0"/>
                </a:lnTo>
                <a:lnTo>
                  <a:pt x="5181600" y="700030"/>
                </a:lnTo>
                <a:lnTo>
                  <a:pt x="0" y="70003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Freeform 50"/>
          <p:cNvSpPr/>
          <p:nvPr/>
        </p:nvSpPr>
        <p:spPr>
          <a:xfrm>
            <a:off x="2699891" y="2996353"/>
            <a:ext cx="3725479" cy="630027"/>
          </a:xfrm>
          <a:custGeom>
            <a:avLst/>
            <a:gdLst>
              <a:gd name="connsiteX0" fmla="*/ 477300 w 4139421"/>
              <a:gd name="connsiteY0" fmla="*/ 0 h 700030"/>
              <a:gd name="connsiteX1" fmla="*/ 3668437 w 4139421"/>
              <a:gd name="connsiteY1" fmla="*/ 0 h 700030"/>
              <a:gd name="connsiteX2" fmla="*/ 4139421 w 4139421"/>
              <a:gd name="connsiteY2" fmla="*/ 700030 h 700030"/>
              <a:gd name="connsiteX3" fmla="*/ 0 w 4139421"/>
              <a:gd name="connsiteY3" fmla="*/ 700030 h 70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9421" h="700030">
                <a:moveTo>
                  <a:pt x="477300" y="0"/>
                </a:moveTo>
                <a:lnTo>
                  <a:pt x="3668437" y="0"/>
                </a:lnTo>
                <a:lnTo>
                  <a:pt x="4139421" y="700030"/>
                </a:lnTo>
                <a:lnTo>
                  <a:pt x="0" y="7000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Freeform 55"/>
          <p:cNvSpPr/>
          <p:nvPr/>
        </p:nvSpPr>
        <p:spPr>
          <a:xfrm>
            <a:off x="3171996" y="2303942"/>
            <a:ext cx="2787517" cy="630027"/>
          </a:xfrm>
          <a:custGeom>
            <a:avLst/>
            <a:gdLst>
              <a:gd name="connsiteX0" fmla="*/ 477299 w 3097241"/>
              <a:gd name="connsiteY0" fmla="*/ 0 h 700030"/>
              <a:gd name="connsiteX1" fmla="*/ 2626257 w 3097241"/>
              <a:gd name="connsiteY1" fmla="*/ 0 h 700030"/>
              <a:gd name="connsiteX2" fmla="*/ 3097241 w 3097241"/>
              <a:gd name="connsiteY2" fmla="*/ 700030 h 700030"/>
              <a:gd name="connsiteX3" fmla="*/ 0 w 3097241"/>
              <a:gd name="connsiteY3" fmla="*/ 700030 h 70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7241" h="700030">
                <a:moveTo>
                  <a:pt x="477299" y="0"/>
                </a:moveTo>
                <a:lnTo>
                  <a:pt x="2626257" y="0"/>
                </a:lnTo>
                <a:lnTo>
                  <a:pt x="3097241" y="700030"/>
                </a:lnTo>
                <a:lnTo>
                  <a:pt x="0" y="7000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Freeform 57"/>
          <p:cNvSpPr/>
          <p:nvPr/>
        </p:nvSpPr>
        <p:spPr>
          <a:xfrm>
            <a:off x="3644097" y="1611532"/>
            <a:ext cx="1849556" cy="630027"/>
          </a:xfrm>
          <a:custGeom>
            <a:avLst/>
            <a:gdLst>
              <a:gd name="connsiteX0" fmla="*/ 477299 w 2055062"/>
              <a:gd name="connsiteY0" fmla="*/ 0 h 700030"/>
              <a:gd name="connsiteX1" fmla="*/ 1584078 w 2055062"/>
              <a:gd name="connsiteY1" fmla="*/ 0 h 700030"/>
              <a:gd name="connsiteX2" fmla="*/ 2055062 w 2055062"/>
              <a:gd name="connsiteY2" fmla="*/ 700030 h 700030"/>
              <a:gd name="connsiteX3" fmla="*/ 0 w 2055062"/>
              <a:gd name="connsiteY3" fmla="*/ 700030 h 70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062" h="700030">
                <a:moveTo>
                  <a:pt x="477299" y="0"/>
                </a:moveTo>
                <a:lnTo>
                  <a:pt x="1584078" y="0"/>
                </a:lnTo>
                <a:lnTo>
                  <a:pt x="2055062" y="700030"/>
                </a:lnTo>
                <a:lnTo>
                  <a:pt x="0" y="7000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Freeform 58"/>
          <p:cNvSpPr/>
          <p:nvPr/>
        </p:nvSpPr>
        <p:spPr>
          <a:xfrm>
            <a:off x="4116203" y="876202"/>
            <a:ext cx="911595" cy="672946"/>
          </a:xfrm>
          <a:custGeom>
            <a:avLst/>
            <a:gdLst>
              <a:gd name="connsiteX0" fmla="*/ 509814 w 1012883"/>
              <a:gd name="connsiteY0" fmla="*/ 0 h 747718"/>
              <a:gd name="connsiteX1" fmla="*/ 1012883 w 1012883"/>
              <a:gd name="connsiteY1" fmla="*/ 747718 h 747718"/>
              <a:gd name="connsiteX2" fmla="*/ 0 w 1012883"/>
              <a:gd name="connsiteY2" fmla="*/ 747718 h 74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2883" h="747718">
                <a:moveTo>
                  <a:pt x="509814" y="0"/>
                </a:moveTo>
                <a:lnTo>
                  <a:pt x="1012883" y="747718"/>
                </a:lnTo>
                <a:lnTo>
                  <a:pt x="0" y="7477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59"/>
          <p:cNvSpPr txBox="1"/>
          <p:nvPr/>
        </p:nvSpPr>
        <p:spPr>
          <a:xfrm>
            <a:off x="2946785" y="3816803"/>
            <a:ext cx="3250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                 单击</a:t>
            </a:r>
            <a:r>
              <a:rPr lang="zh-CN" altLang="en-US" sz="120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编辑标题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03" name="TextBox 60"/>
          <p:cNvSpPr txBox="1"/>
          <p:nvPr/>
        </p:nvSpPr>
        <p:spPr>
          <a:xfrm>
            <a:off x="2946785" y="3124392"/>
            <a:ext cx="3250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               单击</a:t>
            </a:r>
            <a:r>
              <a:rPr lang="zh-CN" altLang="en-US" sz="120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编辑标题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04" name="TextBox 61"/>
          <p:cNvSpPr txBox="1"/>
          <p:nvPr/>
        </p:nvSpPr>
        <p:spPr>
          <a:xfrm>
            <a:off x="2946784" y="2431982"/>
            <a:ext cx="3250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             单击</a:t>
            </a:r>
            <a:r>
              <a:rPr lang="zh-CN" altLang="en-US" sz="120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编辑标题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05" name="TextBox 62"/>
          <p:cNvSpPr txBox="1"/>
          <p:nvPr/>
        </p:nvSpPr>
        <p:spPr>
          <a:xfrm>
            <a:off x="2946785" y="1739571"/>
            <a:ext cx="3250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              单击</a:t>
            </a:r>
            <a:r>
              <a:rPr lang="zh-CN" altLang="en-US" sz="120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编辑标题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06" name="TextBox 63"/>
          <p:cNvSpPr txBox="1"/>
          <p:nvPr/>
        </p:nvSpPr>
        <p:spPr>
          <a:xfrm>
            <a:off x="2946785" y="1237555"/>
            <a:ext cx="3250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             单击</a:t>
            </a:r>
            <a:r>
              <a:rPr lang="zh-CN" altLang="en-US" sz="120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编辑标题</a:t>
            </a:r>
            <a:endParaRPr lang="en-US" altLang="zh-CN" sz="1200" dirty="0">
              <a:solidFill>
                <a:schemeClr val="bg1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07" name="TextBox 64"/>
          <p:cNvSpPr txBox="1"/>
          <p:nvPr/>
        </p:nvSpPr>
        <p:spPr>
          <a:xfrm>
            <a:off x="792531" y="1180050"/>
            <a:ext cx="2200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Rectangle 65"/>
          <p:cNvSpPr/>
          <p:nvPr/>
        </p:nvSpPr>
        <p:spPr>
          <a:xfrm>
            <a:off x="788670" y="101384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grpSp>
        <p:nvGrpSpPr>
          <p:cNvPr id="109" name="Group 6"/>
          <p:cNvGrpSpPr/>
          <p:nvPr/>
        </p:nvGrpSpPr>
        <p:grpSpPr>
          <a:xfrm>
            <a:off x="4987498" y="1030140"/>
            <a:ext cx="2093638" cy="581698"/>
            <a:chOff x="6704197" y="1140832"/>
            <a:chExt cx="2326264" cy="646332"/>
          </a:xfrm>
        </p:grpSpPr>
        <p:sp>
          <p:nvSpPr>
            <p:cNvPr id="110" name="TextBox 66"/>
            <p:cNvSpPr txBox="1"/>
            <p:nvPr/>
          </p:nvSpPr>
          <p:spPr>
            <a:xfrm>
              <a:off x="6870434" y="1140832"/>
              <a:ext cx="216002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</a:t>
              </a: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Oval 71"/>
            <p:cNvSpPr>
              <a:spLocks noChangeAspect="1"/>
            </p:cNvSpPr>
            <p:nvPr/>
          </p:nvSpPr>
          <p:spPr>
            <a:xfrm>
              <a:off x="6704197" y="1228315"/>
              <a:ext cx="72782" cy="727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Group 7"/>
          <p:cNvGrpSpPr/>
          <p:nvPr/>
        </p:nvGrpSpPr>
        <p:grpSpPr>
          <a:xfrm>
            <a:off x="5444887" y="1719309"/>
            <a:ext cx="2093638" cy="581698"/>
            <a:chOff x="6704197" y="1780664"/>
            <a:chExt cx="2326264" cy="646332"/>
          </a:xfrm>
        </p:grpSpPr>
        <p:sp>
          <p:nvSpPr>
            <p:cNvPr id="113" name="TextBox 67"/>
            <p:cNvSpPr txBox="1"/>
            <p:nvPr/>
          </p:nvSpPr>
          <p:spPr>
            <a:xfrm>
              <a:off x="6870434" y="1780664"/>
              <a:ext cx="216002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</a:t>
              </a: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Oval 72"/>
            <p:cNvSpPr>
              <a:spLocks noChangeAspect="1"/>
            </p:cNvSpPr>
            <p:nvPr/>
          </p:nvSpPr>
          <p:spPr>
            <a:xfrm>
              <a:off x="6704197" y="1868501"/>
              <a:ext cx="72782" cy="727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Group 8"/>
          <p:cNvGrpSpPr/>
          <p:nvPr/>
        </p:nvGrpSpPr>
        <p:grpSpPr>
          <a:xfrm>
            <a:off x="5902276" y="2408481"/>
            <a:ext cx="2093638" cy="581698"/>
            <a:chOff x="6704197" y="2420496"/>
            <a:chExt cx="2326264" cy="646332"/>
          </a:xfrm>
        </p:grpSpPr>
        <p:sp>
          <p:nvSpPr>
            <p:cNvPr id="116" name="TextBox 68"/>
            <p:cNvSpPr txBox="1"/>
            <p:nvPr/>
          </p:nvSpPr>
          <p:spPr>
            <a:xfrm>
              <a:off x="6870434" y="2420496"/>
              <a:ext cx="216002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</a:t>
              </a: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73"/>
            <p:cNvSpPr>
              <a:spLocks noChangeAspect="1"/>
            </p:cNvSpPr>
            <p:nvPr/>
          </p:nvSpPr>
          <p:spPr>
            <a:xfrm>
              <a:off x="6704197" y="2514534"/>
              <a:ext cx="72782" cy="727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Group 9"/>
          <p:cNvGrpSpPr/>
          <p:nvPr/>
        </p:nvGrpSpPr>
        <p:grpSpPr>
          <a:xfrm>
            <a:off x="6359665" y="3097654"/>
            <a:ext cx="2093638" cy="581698"/>
            <a:chOff x="6704197" y="3060328"/>
            <a:chExt cx="2326264" cy="646332"/>
          </a:xfrm>
        </p:grpSpPr>
        <p:sp>
          <p:nvSpPr>
            <p:cNvPr id="119" name="TextBox 69"/>
            <p:cNvSpPr txBox="1"/>
            <p:nvPr/>
          </p:nvSpPr>
          <p:spPr>
            <a:xfrm>
              <a:off x="6870434" y="3060328"/>
              <a:ext cx="216002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</a:t>
              </a: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Oval 74"/>
            <p:cNvSpPr>
              <a:spLocks noChangeAspect="1"/>
            </p:cNvSpPr>
            <p:nvPr/>
          </p:nvSpPr>
          <p:spPr>
            <a:xfrm>
              <a:off x="6704197" y="3154720"/>
              <a:ext cx="72782" cy="727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Group 12"/>
          <p:cNvGrpSpPr/>
          <p:nvPr/>
        </p:nvGrpSpPr>
        <p:grpSpPr>
          <a:xfrm>
            <a:off x="6817055" y="3786826"/>
            <a:ext cx="2093638" cy="581698"/>
            <a:chOff x="6704197" y="3700158"/>
            <a:chExt cx="2326264" cy="646332"/>
          </a:xfrm>
        </p:grpSpPr>
        <p:sp>
          <p:nvSpPr>
            <p:cNvPr id="122" name="TextBox 70"/>
            <p:cNvSpPr txBox="1"/>
            <p:nvPr/>
          </p:nvSpPr>
          <p:spPr>
            <a:xfrm>
              <a:off x="6870434" y="3700158"/>
              <a:ext cx="2160027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</a:t>
              </a: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Oval 75"/>
            <p:cNvSpPr>
              <a:spLocks noChangeAspect="1"/>
            </p:cNvSpPr>
            <p:nvPr/>
          </p:nvSpPr>
          <p:spPr>
            <a:xfrm>
              <a:off x="6704197" y="3800331"/>
              <a:ext cx="72782" cy="727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4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99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7" grpId="0" animBg="1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3704034" y="1599843"/>
            <a:ext cx="1686640" cy="1686640"/>
          </a:xfrm>
          <a:custGeom>
            <a:avLst/>
            <a:gdLst>
              <a:gd name="T0" fmla="*/ 1097 w 1097"/>
              <a:gd name="T1" fmla="*/ 670 h 1097"/>
              <a:gd name="T2" fmla="*/ 1097 w 1097"/>
              <a:gd name="T3" fmla="*/ 450 h 1097"/>
              <a:gd name="T4" fmla="*/ 1079 w 1097"/>
              <a:gd name="T5" fmla="*/ 433 h 1097"/>
              <a:gd name="T6" fmla="*/ 908 w 1097"/>
              <a:gd name="T7" fmla="*/ 352 h 1097"/>
              <a:gd name="T8" fmla="*/ 1018 w 1097"/>
              <a:gd name="T9" fmla="*/ 243 h 1097"/>
              <a:gd name="T10" fmla="*/ 862 w 1097"/>
              <a:gd name="T11" fmla="*/ 87 h 1097"/>
              <a:gd name="T12" fmla="*/ 838 w 1097"/>
              <a:gd name="T13" fmla="*/ 87 h 1097"/>
              <a:gd name="T14" fmla="*/ 664 w 1097"/>
              <a:gd name="T15" fmla="*/ 153 h 1097"/>
              <a:gd name="T16" fmla="*/ 664 w 1097"/>
              <a:gd name="T17" fmla="*/ 0 h 1097"/>
              <a:gd name="T18" fmla="*/ 444 w 1097"/>
              <a:gd name="T19" fmla="*/ 0 h 1097"/>
              <a:gd name="T20" fmla="*/ 427 w 1097"/>
              <a:gd name="T21" fmla="*/ 17 h 1097"/>
              <a:gd name="T22" fmla="*/ 355 w 1097"/>
              <a:gd name="T23" fmla="*/ 183 h 1097"/>
              <a:gd name="T24" fmla="*/ 247 w 1097"/>
              <a:gd name="T25" fmla="*/ 75 h 1097"/>
              <a:gd name="T26" fmla="*/ 91 w 1097"/>
              <a:gd name="T27" fmla="*/ 230 h 1097"/>
              <a:gd name="T28" fmla="*/ 91 w 1097"/>
              <a:gd name="T29" fmla="*/ 255 h 1097"/>
              <a:gd name="T30" fmla="*/ 151 w 1097"/>
              <a:gd name="T31" fmla="*/ 427 h 1097"/>
              <a:gd name="T32" fmla="*/ 0 w 1097"/>
              <a:gd name="T33" fmla="*/ 427 h 1097"/>
              <a:gd name="T34" fmla="*/ 0 w 1097"/>
              <a:gd name="T35" fmla="*/ 647 h 1097"/>
              <a:gd name="T36" fmla="*/ 17 w 1097"/>
              <a:gd name="T37" fmla="*/ 664 h 1097"/>
              <a:gd name="T38" fmla="*/ 185 w 1097"/>
              <a:gd name="T39" fmla="*/ 748 h 1097"/>
              <a:gd name="T40" fmla="*/ 79 w 1097"/>
              <a:gd name="T41" fmla="*/ 854 h 1097"/>
              <a:gd name="T42" fmla="*/ 234 w 1097"/>
              <a:gd name="T43" fmla="*/ 1010 h 1097"/>
              <a:gd name="T44" fmla="*/ 259 w 1097"/>
              <a:gd name="T45" fmla="*/ 1010 h 1097"/>
              <a:gd name="T46" fmla="*/ 432 w 1097"/>
              <a:gd name="T47" fmla="*/ 945 h 1097"/>
              <a:gd name="T48" fmla="*/ 432 w 1097"/>
              <a:gd name="T49" fmla="*/ 1097 h 1097"/>
              <a:gd name="T50" fmla="*/ 653 w 1097"/>
              <a:gd name="T51" fmla="*/ 1097 h 1097"/>
              <a:gd name="T52" fmla="*/ 670 w 1097"/>
              <a:gd name="T53" fmla="*/ 1080 h 1097"/>
              <a:gd name="T54" fmla="*/ 740 w 1097"/>
              <a:gd name="T55" fmla="*/ 912 h 1097"/>
              <a:gd name="T56" fmla="*/ 850 w 1097"/>
              <a:gd name="T57" fmla="*/ 1022 h 1097"/>
              <a:gd name="T58" fmla="*/ 1006 w 1097"/>
              <a:gd name="T59" fmla="*/ 867 h 1097"/>
              <a:gd name="T60" fmla="*/ 1006 w 1097"/>
              <a:gd name="T61" fmla="*/ 842 h 1097"/>
              <a:gd name="T62" fmla="*/ 940 w 1097"/>
              <a:gd name="T63" fmla="*/ 670 h 1097"/>
              <a:gd name="T64" fmla="*/ 792 w 1097"/>
              <a:gd name="T65" fmla="*/ 549 h 1097"/>
              <a:gd name="T66" fmla="*/ 299 w 1097"/>
              <a:gd name="T67" fmla="*/ 549 h 1097"/>
              <a:gd name="T68" fmla="*/ 792 w 1097"/>
              <a:gd name="T69" fmla="*/ 549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7" h="1097">
                <a:moveTo>
                  <a:pt x="1079" y="670"/>
                </a:moveTo>
                <a:cubicBezTo>
                  <a:pt x="1097" y="670"/>
                  <a:pt x="1097" y="670"/>
                  <a:pt x="1097" y="670"/>
                </a:cubicBezTo>
                <a:cubicBezTo>
                  <a:pt x="1097" y="653"/>
                  <a:pt x="1097" y="653"/>
                  <a:pt x="1097" y="653"/>
                </a:cubicBezTo>
                <a:cubicBezTo>
                  <a:pt x="1097" y="450"/>
                  <a:pt x="1097" y="450"/>
                  <a:pt x="1097" y="450"/>
                </a:cubicBezTo>
                <a:cubicBezTo>
                  <a:pt x="1097" y="433"/>
                  <a:pt x="1097" y="433"/>
                  <a:pt x="1097" y="433"/>
                </a:cubicBezTo>
                <a:cubicBezTo>
                  <a:pt x="1079" y="433"/>
                  <a:pt x="1079" y="433"/>
                  <a:pt x="1079" y="433"/>
                </a:cubicBezTo>
                <a:cubicBezTo>
                  <a:pt x="941" y="433"/>
                  <a:pt x="941" y="433"/>
                  <a:pt x="941" y="433"/>
                </a:cubicBezTo>
                <a:cubicBezTo>
                  <a:pt x="933" y="405"/>
                  <a:pt x="922" y="378"/>
                  <a:pt x="908" y="352"/>
                </a:cubicBezTo>
                <a:cubicBezTo>
                  <a:pt x="1006" y="255"/>
                  <a:pt x="1006" y="255"/>
                  <a:pt x="1006" y="255"/>
                </a:cubicBezTo>
                <a:cubicBezTo>
                  <a:pt x="1018" y="243"/>
                  <a:pt x="1018" y="243"/>
                  <a:pt x="1018" y="243"/>
                </a:cubicBezTo>
                <a:cubicBezTo>
                  <a:pt x="1006" y="230"/>
                  <a:pt x="1006" y="230"/>
                  <a:pt x="1006" y="230"/>
                </a:cubicBezTo>
                <a:cubicBezTo>
                  <a:pt x="862" y="87"/>
                  <a:pt x="862" y="87"/>
                  <a:pt x="862" y="87"/>
                </a:cubicBezTo>
                <a:cubicBezTo>
                  <a:pt x="850" y="75"/>
                  <a:pt x="850" y="75"/>
                  <a:pt x="850" y="75"/>
                </a:cubicBezTo>
                <a:cubicBezTo>
                  <a:pt x="838" y="87"/>
                  <a:pt x="838" y="87"/>
                  <a:pt x="838" y="87"/>
                </a:cubicBezTo>
                <a:cubicBezTo>
                  <a:pt x="740" y="185"/>
                  <a:pt x="740" y="185"/>
                  <a:pt x="740" y="185"/>
                </a:cubicBezTo>
                <a:cubicBezTo>
                  <a:pt x="716" y="172"/>
                  <a:pt x="690" y="161"/>
                  <a:pt x="664" y="153"/>
                </a:cubicBezTo>
                <a:cubicBezTo>
                  <a:pt x="664" y="17"/>
                  <a:pt x="664" y="17"/>
                  <a:pt x="664" y="17"/>
                </a:cubicBezTo>
                <a:cubicBezTo>
                  <a:pt x="664" y="0"/>
                  <a:pt x="664" y="0"/>
                  <a:pt x="66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444" y="0"/>
                  <a:pt x="444" y="0"/>
                  <a:pt x="444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27" y="17"/>
                  <a:pt x="427" y="17"/>
                  <a:pt x="427" y="17"/>
                </a:cubicBezTo>
                <a:cubicBezTo>
                  <a:pt x="427" y="153"/>
                  <a:pt x="427" y="153"/>
                  <a:pt x="427" y="153"/>
                </a:cubicBezTo>
                <a:cubicBezTo>
                  <a:pt x="402" y="161"/>
                  <a:pt x="378" y="171"/>
                  <a:pt x="355" y="183"/>
                </a:cubicBezTo>
                <a:cubicBezTo>
                  <a:pt x="259" y="87"/>
                  <a:pt x="259" y="87"/>
                  <a:pt x="259" y="87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34" y="87"/>
                  <a:pt x="234" y="87"/>
                  <a:pt x="234" y="87"/>
                </a:cubicBezTo>
                <a:cubicBezTo>
                  <a:pt x="91" y="230"/>
                  <a:pt x="91" y="230"/>
                  <a:pt x="91" y="230"/>
                </a:cubicBezTo>
                <a:cubicBezTo>
                  <a:pt x="79" y="243"/>
                  <a:pt x="79" y="243"/>
                  <a:pt x="79" y="243"/>
                </a:cubicBezTo>
                <a:cubicBezTo>
                  <a:pt x="91" y="255"/>
                  <a:pt x="91" y="255"/>
                  <a:pt x="91" y="255"/>
                </a:cubicBezTo>
                <a:cubicBezTo>
                  <a:pt x="185" y="349"/>
                  <a:pt x="185" y="349"/>
                  <a:pt x="185" y="349"/>
                </a:cubicBezTo>
                <a:cubicBezTo>
                  <a:pt x="171" y="374"/>
                  <a:pt x="160" y="400"/>
                  <a:pt x="151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44"/>
                  <a:pt x="0" y="444"/>
                  <a:pt x="0" y="444"/>
                </a:cubicBezTo>
                <a:cubicBezTo>
                  <a:pt x="0" y="647"/>
                  <a:pt x="0" y="647"/>
                  <a:pt x="0" y="647"/>
                </a:cubicBezTo>
                <a:cubicBezTo>
                  <a:pt x="0" y="664"/>
                  <a:pt x="0" y="664"/>
                  <a:pt x="0" y="664"/>
                </a:cubicBezTo>
                <a:cubicBezTo>
                  <a:pt x="17" y="664"/>
                  <a:pt x="17" y="664"/>
                  <a:pt x="17" y="664"/>
                </a:cubicBezTo>
                <a:cubicBezTo>
                  <a:pt x="150" y="664"/>
                  <a:pt x="150" y="664"/>
                  <a:pt x="150" y="664"/>
                </a:cubicBezTo>
                <a:cubicBezTo>
                  <a:pt x="158" y="694"/>
                  <a:pt x="170" y="722"/>
                  <a:pt x="185" y="748"/>
                </a:cubicBezTo>
                <a:cubicBezTo>
                  <a:pt x="91" y="842"/>
                  <a:pt x="91" y="842"/>
                  <a:pt x="91" y="842"/>
                </a:cubicBezTo>
                <a:cubicBezTo>
                  <a:pt x="79" y="854"/>
                  <a:pt x="79" y="854"/>
                  <a:pt x="79" y="854"/>
                </a:cubicBezTo>
                <a:cubicBezTo>
                  <a:pt x="91" y="867"/>
                  <a:pt x="91" y="867"/>
                  <a:pt x="91" y="867"/>
                </a:cubicBezTo>
                <a:cubicBezTo>
                  <a:pt x="234" y="1010"/>
                  <a:pt x="234" y="1010"/>
                  <a:pt x="234" y="1010"/>
                </a:cubicBezTo>
                <a:cubicBezTo>
                  <a:pt x="247" y="1022"/>
                  <a:pt x="247" y="1022"/>
                  <a:pt x="247" y="1022"/>
                </a:cubicBezTo>
                <a:cubicBezTo>
                  <a:pt x="259" y="1010"/>
                  <a:pt x="259" y="1010"/>
                  <a:pt x="259" y="1010"/>
                </a:cubicBezTo>
                <a:cubicBezTo>
                  <a:pt x="355" y="914"/>
                  <a:pt x="355" y="914"/>
                  <a:pt x="355" y="914"/>
                </a:cubicBezTo>
                <a:cubicBezTo>
                  <a:pt x="379" y="927"/>
                  <a:pt x="406" y="938"/>
                  <a:pt x="432" y="945"/>
                </a:cubicBezTo>
                <a:cubicBezTo>
                  <a:pt x="432" y="1080"/>
                  <a:pt x="432" y="1080"/>
                  <a:pt x="432" y="1080"/>
                </a:cubicBezTo>
                <a:cubicBezTo>
                  <a:pt x="432" y="1097"/>
                  <a:pt x="432" y="1097"/>
                  <a:pt x="432" y="1097"/>
                </a:cubicBezTo>
                <a:cubicBezTo>
                  <a:pt x="450" y="1097"/>
                  <a:pt x="450" y="1097"/>
                  <a:pt x="450" y="1097"/>
                </a:cubicBezTo>
                <a:cubicBezTo>
                  <a:pt x="653" y="1097"/>
                  <a:pt x="653" y="1097"/>
                  <a:pt x="653" y="1097"/>
                </a:cubicBezTo>
                <a:cubicBezTo>
                  <a:pt x="670" y="1097"/>
                  <a:pt x="670" y="1097"/>
                  <a:pt x="670" y="1097"/>
                </a:cubicBezTo>
                <a:cubicBezTo>
                  <a:pt x="670" y="1080"/>
                  <a:pt x="670" y="1080"/>
                  <a:pt x="670" y="1080"/>
                </a:cubicBezTo>
                <a:cubicBezTo>
                  <a:pt x="670" y="942"/>
                  <a:pt x="670" y="942"/>
                  <a:pt x="670" y="942"/>
                </a:cubicBezTo>
                <a:cubicBezTo>
                  <a:pt x="694" y="934"/>
                  <a:pt x="718" y="924"/>
                  <a:pt x="740" y="912"/>
                </a:cubicBezTo>
                <a:cubicBezTo>
                  <a:pt x="838" y="1010"/>
                  <a:pt x="838" y="1010"/>
                  <a:pt x="838" y="1010"/>
                </a:cubicBezTo>
                <a:cubicBezTo>
                  <a:pt x="850" y="1022"/>
                  <a:pt x="850" y="1022"/>
                  <a:pt x="850" y="1022"/>
                </a:cubicBezTo>
                <a:cubicBezTo>
                  <a:pt x="862" y="1010"/>
                  <a:pt x="862" y="1010"/>
                  <a:pt x="862" y="1010"/>
                </a:cubicBezTo>
                <a:cubicBezTo>
                  <a:pt x="1006" y="867"/>
                  <a:pt x="1006" y="867"/>
                  <a:pt x="1006" y="867"/>
                </a:cubicBezTo>
                <a:cubicBezTo>
                  <a:pt x="1018" y="854"/>
                  <a:pt x="1018" y="854"/>
                  <a:pt x="1018" y="854"/>
                </a:cubicBezTo>
                <a:cubicBezTo>
                  <a:pt x="1006" y="842"/>
                  <a:pt x="1006" y="842"/>
                  <a:pt x="1006" y="842"/>
                </a:cubicBezTo>
                <a:cubicBezTo>
                  <a:pt x="908" y="745"/>
                  <a:pt x="908" y="745"/>
                  <a:pt x="908" y="745"/>
                </a:cubicBezTo>
                <a:cubicBezTo>
                  <a:pt x="921" y="721"/>
                  <a:pt x="932" y="696"/>
                  <a:pt x="940" y="670"/>
                </a:cubicBezTo>
                <a:cubicBezTo>
                  <a:pt x="1079" y="670"/>
                  <a:pt x="1079" y="670"/>
                  <a:pt x="1079" y="670"/>
                </a:cubicBezTo>
                <a:close/>
                <a:moveTo>
                  <a:pt x="792" y="549"/>
                </a:moveTo>
                <a:cubicBezTo>
                  <a:pt x="792" y="684"/>
                  <a:pt x="681" y="795"/>
                  <a:pt x="545" y="795"/>
                </a:cubicBezTo>
                <a:cubicBezTo>
                  <a:pt x="410" y="795"/>
                  <a:pt x="299" y="684"/>
                  <a:pt x="299" y="549"/>
                </a:cubicBezTo>
                <a:cubicBezTo>
                  <a:pt x="299" y="413"/>
                  <a:pt x="410" y="302"/>
                  <a:pt x="545" y="302"/>
                </a:cubicBezTo>
                <a:cubicBezTo>
                  <a:pt x="681" y="302"/>
                  <a:pt x="792" y="413"/>
                  <a:pt x="792" y="5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1722" tIns="30861" rIns="61722" bIns="30861" numCol="1" anchor="t" anchorCtr="0" compatLnSpc="1">
            <a:prstTxWarp prst="textNoShape">
              <a:avLst/>
            </a:prstTxWarp>
          </a:bodyPr>
          <a:lstStyle/>
          <a:p>
            <a:endParaRPr lang="en-IN" sz="948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4377077" y="2192618"/>
            <a:ext cx="393056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2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</a:t>
            </a: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1507332" y="1963584"/>
            <a:ext cx="2196703" cy="1498610"/>
            <a:chOff x="898" y="1539"/>
            <a:chExt cx="2209" cy="1507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98" y="1539"/>
              <a:ext cx="1318" cy="1322"/>
            </a:xfrm>
            <a:custGeom>
              <a:avLst/>
              <a:gdLst>
                <a:gd name="T0" fmla="*/ 556 w 556"/>
                <a:gd name="T1" fmla="*/ 264 h 557"/>
                <a:gd name="T2" fmla="*/ 493 w 556"/>
                <a:gd name="T3" fmla="*/ 201 h 557"/>
                <a:gd name="T4" fmla="*/ 466 w 556"/>
                <a:gd name="T5" fmla="*/ 201 h 557"/>
                <a:gd name="T6" fmla="*/ 530 w 556"/>
                <a:gd name="T7" fmla="*/ 137 h 557"/>
                <a:gd name="T8" fmla="*/ 464 w 556"/>
                <a:gd name="T9" fmla="*/ 71 h 557"/>
                <a:gd name="T10" fmla="*/ 375 w 556"/>
                <a:gd name="T11" fmla="*/ 71 h 557"/>
                <a:gd name="T12" fmla="*/ 356 w 556"/>
                <a:gd name="T13" fmla="*/ 90 h 557"/>
                <a:gd name="T14" fmla="*/ 356 w 556"/>
                <a:gd name="T15" fmla="*/ 0 h 557"/>
                <a:gd name="T16" fmla="*/ 263 w 556"/>
                <a:gd name="T17" fmla="*/ 0 h 557"/>
                <a:gd name="T18" fmla="*/ 200 w 556"/>
                <a:gd name="T19" fmla="*/ 63 h 557"/>
                <a:gd name="T20" fmla="*/ 200 w 556"/>
                <a:gd name="T21" fmla="*/ 91 h 557"/>
                <a:gd name="T22" fmla="*/ 136 w 556"/>
                <a:gd name="T23" fmla="*/ 27 h 557"/>
                <a:gd name="T24" fmla="*/ 71 w 556"/>
                <a:gd name="T25" fmla="*/ 92 h 557"/>
                <a:gd name="T26" fmla="*/ 71 w 556"/>
                <a:gd name="T27" fmla="*/ 181 h 557"/>
                <a:gd name="T28" fmla="*/ 90 w 556"/>
                <a:gd name="T29" fmla="*/ 201 h 557"/>
                <a:gd name="T30" fmla="*/ 0 w 556"/>
                <a:gd name="T31" fmla="*/ 201 h 557"/>
                <a:gd name="T32" fmla="*/ 0 w 556"/>
                <a:gd name="T33" fmla="*/ 293 h 557"/>
                <a:gd name="T34" fmla="*/ 63 w 556"/>
                <a:gd name="T35" fmla="*/ 356 h 557"/>
                <a:gd name="T36" fmla="*/ 90 w 556"/>
                <a:gd name="T37" fmla="*/ 356 h 557"/>
                <a:gd name="T38" fmla="*/ 26 w 556"/>
                <a:gd name="T39" fmla="*/ 420 h 557"/>
                <a:gd name="T40" fmla="*/ 91 w 556"/>
                <a:gd name="T41" fmla="*/ 485 h 557"/>
                <a:gd name="T42" fmla="*/ 181 w 556"/>
                <a:gd name="T43" fmla="*/ 485 h 557"/>
                <a:gd name="T44" fmla="*/ 200 w 556"/>
                <a:gd name="T45" fmla="*/ 466 h 557"/>
                <a:gd name="T46" fmla="*/ 200 w 556"/>
                <a:gd name="T47" fmla="*/ 557 h 557"/>
                <a:gd name="T48" fmla="*/ 292 w 556"/>
                <a:gd name="T49" fmla="*/ 557 h 557"/>
                <a:gd name="T50" fmla="*/ 356 w 556"/>
                <a:gd name="T51" fmla="*/ 493 h 557"/>
                <a:gd name="T52" fmla="*/ 356 w 556"/>
                <a:gd name="T53" fmla="*/ 466 h 557"/>
                <a:gd name="T54" fmla="*/ 420 w 556"/>
                <a:gd name="T55" fmla="*/ 530 h 557"/>
                <a:gd name="T56" fmla="*/ 485 w 556"/>
                <a:gd name="T57" fmla="*/ 465 h 557"/>
                <a:gd name="T58" fmla="*/ 485 w 556"/>
                <a:gd name="T59" fmla="*/ 375 h 557"/>
                <a:gd name="T60" fmla="*/ 466 w 556"/>
                <a:gd name="T61" fmla="*/ 356 h 557"/>
                <a:gd name="T62" fmla="*/ 556 w 556"/>
                <a:gd name="T63" fmla="*/ 356 h 557"/>
                <a:gd name="T64" fmla="*/ 556 w 556"/>
                <a:gd name="T65" fmla="*/ 264 h 557"/>
                <a:gd name="T66" fmla="*/ 278 w 556"/>
                <a:gd name="T67" fmla="*/ 393 h 557"/>
                <a:gd name="T68" fmla="*/ 163 w 556"/>
                <a:gd name="T69" fmla="*/ 278 h 557"/>
                <a:gd name="T70" fmla="*/ 278 w 556"/>
                <a:gd name="T71" fmla="*/ 164 h 557"/>
                <a:gd name="T72" fmla="*/ 393 w 556"/>
                <a:gd name="T73" fmla="*/ 278 h 557"/>
                <a:gd name="T74" fmla="*/ 278 w 556"/>
                <a:gd name="T75" fmla="*/ 39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6" h="557">
                  <a:moveTo>
                    <a:pt x="556" y="264"/>
                  </a:moveTo>
                  <a:cubicBezTo>
                    <a:pt x="556" y="229"/>
                    <a:pt x="528" y="201"/>
                    <a:pt x="493" y="201"/>
                  </a:cubicBezTo>
                  <a:cubicBezTo>
                    <a:pt x="466" y="201"/>
                    <a:pt x="466" y="201"/>
                    <a:pt x="466" y="201"/>
                  </a:cubicBezTo>
                  <a:cubicBezTo>
                    <a:pt x="530" y="137"/>
                    <a:pt x="530" y="137"/>
                    <a:pt x="530" y="137"/>
                  </a:cubicBezTo>
                  <a:cubicBezTo>
                    <a:pt x="464" y="71"/>
                    <a:pt x="464" y="71"/>
                    <a:pt x="464" y="71"/>
                  </a:cubicBezTo>
                  <a:cubicBezTo>
                    <a:pt x="440" y="47"/>
                    <a:pt x="399" y="47"/>
                    <a:pt x="375" y="71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28" y="0"/>
                    <a:pt x="200" y="28"/>
                    <a:pt x="200" y="63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46" y="117"/>
                    <a:pt x="46" y="157"/>
                    <a:pt x="71" y="181"/>
                  </a:cubicBezTo>
                  <a:cubicBezTo>
                    <a:pt x="90" y="201"/>
                    <a:pt x="90" y="201"/>
                    <a:pt x="9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28"/>
                    <a:pt x="28" y="356"/>
                    <a:pt x="63" y="356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26" y="420"/>
                    <a:pt x="26" y="420"/>
                    <a:pt x="26" y="420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16" y="510"/>
                    <a:pt x="156" y="510"/>
                    <a:pt x="181" y="485"/>
                  </a:cubicBezTo>
                  <a:cubicBezTo>
                    <a:pt x="200" y="466"/>
                    <a:pt x="200" y="466"/>
                    <a:pt x="200" y="466"/>
                  </a:cubicBezTo>
                  <a:cubicBezTo>
                    <a:pt x="200" y="557"/>
                    <a:pt x="200" y="557"/>
                    <a:pt x="200" y="557"/>
                  </a:cubicBezTo>
                  <a:cubicBezTo>
                    <a:pt x="292" y="557"/>
                    <a:pt x="292" y="557"/>
                    <a:pt x="292" y="557"/>
                  </a:cubicBezTo>
                  <a:cubicBezTo>
                    <a:pt x="327" y="557"/>
                    <a:pt x="356" y="528"/>
                    <a:pt x="356" y="493"/>
                  </a:cubicBezTo>
                  <a:cubicBezTo>
                    <a:pt x="356" y="466"/>
                    <a:pt x="356" y="466"/>
                    <a:pt x="356" y="466"/>
                  </a:cubicBezTo>
                  <a:cubicBezTo>
                    <a:pt x="420" y="530"/>
                    <a:pt x="420" y="530"/>
                    <a:pt x="420" y="530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510" y="440"/>
                    <a:pt x="510" y="400"/>
                    <a:pt x="485" y="375"/>
                  </a:cubicBezTo>
                  <a:cubicBezTo>
                    <a:pt x="466" y="356"/>
                    <a:pt x="466" y="356"/>
                    <a:pt x="466" y="356"/>
                  </a:cubicBezTo>
                  <a:cubicBezTo>
                    <a:pt x="556" y="356"/>
                    <a:pt x="556" y="356"/>
                    <a:pt x="556" y="356"/>
                  </a:cubicBezTo>
                  <a:lnTo>
                    <a:pt x="556" y="264"/>
                  </a:lnTo>
                  <a:close/>
                  <a:moveTo>
                    <a:pt x="278" y="393"/>
                  </a:moveTo>
                  <a:cubicBezTo>
                    <a:pt x="214" y="393"/>
                    <a:pt x="163" y="342"/>
                    <a:pt x="163" y="278"/>
                  </a:cubicBezTo>
                  <a:cubicBezTo>
                    <a:pt x="163" y="215"/>
                    <a:pt x="214" y="164"/>
                    <a:pt x="278" y="164"/>
                  </a:cubicBezTo>
                  <a:cubicBezTo>
                    <a:pt x="341" y="164"/>
                    <a:pt x="393" y="215"/>
                    <a:pt x="393" y="278"/>
                  </a:cubicBezTo>
                  <a:cubicBezTo>
                    <a:pt x="393" y="342"/>
                    <a:pt x="341" y="393"/>
                    <a:pt x="278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IN" sz="948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2152" y="2090"/>
              <a:ext cx="955" cy="956"/>
            </a:xfrm>
            <a:custGeom>
              <a:avLst/>
              <a:gdLst>
                <a:gd name="T0" fmla="*/ 403 w 403"/>
                <a:gd name="T1" fmla="*/ 191 h 403"/>
                <a:gd name="T2" fmla="*/ 357 w 403"/>
                <a:gd name="T3" fmla="*/ 145 h 403"/>
                <a:gd name="T4" fmla="*/ 337 w 403"/>
                <a:gd name="T5" fmla="*/ 145 h 403"/>
                <a:gd name="T6" fmla="*/ 383 w 403"/>
                <a:gd name="T7" fmla="*/ 99 h 403"/>
                <a:gd name="T8" fmla="*/ 336 w 403"/>
                <a:gd name="T9" fmla="*/ 52 h 403"/>
                <a:gd name="T10" fmla="*/ 272 w 403"/>
                <a:gd name="T11" fmla="*/ 52 h 403"/>
                <a:gd name="T12" fmla="*/ 258 w 403"/>
                <a:gd name="T13" fmla="*/ 66 h 403"/>
                <a:gd name="T14" fmla="*/ 258 w 403"/>
                <a:gd name="T15" fmla="*/ 0 h 403"/>
                <a:gd name="T16" fmla="*/ 191 w 403"/>
                <a:gd name="T17" fmla="*/ 0 h 403"/>
                <a:gd name="T18" fmla="*/ 145 w 403"/>
                <a:gd name="T19" fmla="*/ 46 h 403"/>
                <a:gd name="T20" fmla="*/ 145 w 403"/>
                <a:gd name="T21" fmla="*/ 66 h 403"/>
                <a:gd name="T22" fmla="*/ 99 w 403"/>
                <a:gd name="T23" fmla="*/ 20 h 403"/>
                <a:gd name="T24" fmla="*/ 52 w 403"/>
                <a:gd name="T25" fmla="*/ 67 h 403"/>
                <a:gd name="T26" fmla="*/ 52 w 403"/>
                <a:gd name="T27" fmla="*/ 131 h 403"/>
                <a:gd name="T28" fmla="*/ 66 w 403"/>
                <a:gd name="T29" fmla="*/ 145 h 403"/>
                <a:gd name="T30" fmla="*/ 0 w 403"/>
                <a:gd name="T31" fmla="*/ 145 h 403"/>
                <a:gd name="T32" fmla="*/ 0 w 403"/>
                <a:gd name="T33" fmla="*/ 212 h 403"/>
                <a:gd name="T34" fmla="*/ 46 w 403"/>
                <a:gd name="T35" fmla="*/ 258 h 403"/>
                <a:gd name="T36" fmla="*/ 66 w 403"/>
                <a:gd name="T37" fmla="*/ 258 h 403"/>
                <a:gd name="T38" fmla="*/ 19 w 403"/>
                <a:gd name="T39" fmla="*/ 304 h 403"/>
                <a:gd name="T40" fmla="*/ 67 w 403"/>
                <a:gd name="T41" fmla="*/ 351 h 403"/>
                <a:gd name="T42" fmla="*/ 131 w 403"/>
                <a:gd name="T43" fmla="*/ 351 h 403"/>
                <a:gd name="T44" fmla="*/ 145 w 403"/>
                <a:gd name="T45" fmla="*/ 337 h 403"/>
                <a:gd name="T46" fmla="*/ 145 w 403"/>
                <a:gd name="T47" fmla="*/ 403 h 403"/>
                <a:gd name="T48" fmla="*/ 212 w 403"/>
                <a:gd name="T49" fmla="*/ 403 h 403"/>
                <a:gd name="T50" fmla="*/ 258 w 403"/>
                <a:gd name="T51" fmla="*/ 357 h 403"/>
                <a:gd name="T52" fmla="*/ 258 w 403"/>
                <a:gd name="T53" fmla="*/ 337 h 403"/>
                <a:gd name="T54" fmla="*/ 304 w 403"/>
                <a:gd name="T55" fmla="*/ 384 h 403"/>
                <a:gd name="T56" fmla="*/ 351 w 403"/>
                <a:gd name="T57" fmla="*/ 336 h 403"/>
                <a:gd name="T58" fmla="*/ 351 w 403"/>
                <a:gd name="T59" fmla="*/ 272 h 403"/>
                <a:gd name="T60" fmla="*/ 337 w 403"/>
                <a:gd name="T61" fmla="*/ 258 h 403"/>
                <a:gd name="T62" fmla="*/ 403 w 403"/>
                <a:gd name="T63" fmla="*/ 258 h 403"/>
                <a:gd name="T64" fmla="*/ 403 w 403"/>
                <a:gd name="T65" fmla="*/ 191 h 403"/>
                <a:gd name="T66" fmla="*/ 201 w 403"/>
                <a:gd name="T67" fmla="*/ 285 h 403"/>
                <a:gd name="T68" fmla="*/ 118 w 403"/>
                <a:gd name="T69" fmla="*/ 202 h 403"/>
                <a:gd name="T70" fmla="*/ 201 w 403"/>
                <a:gd name="T71" fmla="*/ 119 h 403"/>
                <a:gd name="T72" fmla="*/ 284 w 403"/>
                <a:gd name="T73" fmla="*/ 202 h 403"/>
                <a:gd name="T74" fmla="*/ 201 w 403"/>
                <a:gd name="T75" fmla="*/ 28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3" h="403">
                  <a:moveTo>
                    <a:pt x="403" y="191"/>
                  </a:moveTo>
                  <a:cubicBezTo>
                    <a:pt x="403" y="166"/>
                    <a:pt x="382" y="145"/>
                    <a:pt x="357" y="145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83" y="99"/>
                    <a:pt x="383" y="99"/>
                    <a:pt x="383" y="99"/>
                  </a:cubicBezTo>
                  <a:cubicBezTo>
                    <a:pt x="336" y="52"/>
                    <a:pt x="336" y="52"/>
                    <a:pt x="336" y="52"/>
                  </a:cubicBezTo>
                  <a:cubicBezTo>
                    <a:pt x="318" y="34"/>
                    <a:pt x="289" y="34"/>
                    <a:pt x="272" y="52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66" y="0"/>
                    <a:pt x="145" y="21"/>
                    <a:pt x="145" y="46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34" y="85"/>
                    <a:pt x="34" y="114"/>
                    <a:pt x="52" y="131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37"/>
                    <a:pt x="21" y="258"/>
                    <a:pt x="46" y="258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84" y="369"/>
                    <a:pt x="113" y="369"/>
                    <a:pt x="131" y="351"/>
                  </a:cubicBezTo>
                  <a:cubicBezTo>
                    <a:pt x="145" y="337"/>
                    <a:pt x="145" y="337"/>
                    <a:pt x="145" y="337"/>
                  </a:cubicBezTo>
                  <a:cubicBezTo>
                    <a:pt x="145" y="403"/>
                    <a:pt x="145" y="403"/>
                    <a:pt x="145" y="403"/>
                  </a:cubicBezTo>
                  <a:cubicBezTo>
                    <a:pt x="212" y="403"/>
                    <a:pt x="212" y="403"/>
                    <a:pt x="212" y="403"/>
                  </a:cubicBezTo>
                  <a:cubicBezTo>
                    <a:pt x="237" y="403"/>
                    <a:pt x="258" y="382"/>
                    <a:pt x="258" y="357"/>
                  </a:cubicBezTo>
                  <a:cubicBezTo>
                    <a:pt x="258" y="337"/>
                    <a:pt x="258" y="337"/>
                    <a:pt x="258" y="337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351" y="336"/>
                    <a:pt x="351" y="336"/>
                    <a:pt x="351" y="336"/>
                  </a:cubicBezTo>
                  <a:cubicBezTo>
                    <a:pt x="369" y="319"/>
                    <a:pt x="369" y="290"/>
                    <a:pt x="351" y="272"/>
                  </a:cubicBezTo>
                  <a:cubicBezTo>
                    <a:pt x="337" y="258"/>
                    <a:pt x="337" y="258"/>
                    <a:pt x="337" y="258"/>
                  </a:cubicBezTo>
                  <a:cubicBezTo>
                    <a:pt x="403" y="258"/>
                    <a:pt x="403" y="258"/>
                    <a:pt x="403" y="258"/>
                  </a:cubicBezTo>
                  <a:lnTo>
                    <a:pt x="403" y="191"/>
                  </a:lnTo>
                  <a:close/>
                  <a:moveTo>
                    <a:pt x="201" y="285"/>
                  </a:moveTo>
                  <a:cubicBezTo>
                    <a:pt x="156" y="285"/>
                    <a:pt x="118" y="247"/>
                    <a:pt x="118" y="202"/>
                  </a:cubicBezTo>
                  <a:cubicBezTo>
                    <a:pt x="118" y="156"/>
                    <a:pt x="156" y="119"/>
                    <a:pt x="201" y="119"/>
                  </a:cubicBezTo>
                  <a:cubicBezTo>
                    <a:pt x="247" y="119"/>
                    <a:pt x="284" y="156"/>
                    <a:pt x="284" y="202"/>
                  </a:cubicBezTo>
                  <a:cubicBezTo>
                    <a:pt x="284" y="247"/>
                    <a:pt x="247" y="285"/>
                    <a:pt x="201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IN" sz="948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8"/>
          <p:cNvGrpSpPr>
            <a:grpSpLocks noChangeAspect="1"/>
          </p:cNvGrpSpPr>
          <p:nvPr/>
        </p:nvGrpSpPr>
        <p:grpSpPr bwMode="auto">
          <a:xfrm flipH="1">
            <a:off x="5390675" y="1963584"/>
            <a:ext cx="2196703" cy="1498610"/>
            <a:chOff x="898" y="1539"/>
            <a:chExt cx="2209" cy="1507"/>
          </a:xfrm>
        </p:grpSpPr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898" y="1539"/>
              <a:ext cx="1318" cy="1322"/>
            </a:xfrm>
            <a:custGeom>
              <a:avLst/>
              <a:gdLst>
                <a:gd name="T0" fmla="*/ 556 w 556"/>
                <a:gd name="T1" fmla="*/ 264 h 557"/>
                <a:gd name="T2" fmla="*/ 493 w 556"/>
                <a:gd name="T3" fmla="*/ 201 h 557"/>
                <a:gd name="T4" fmla="*/ 466 w 556"/>
                <a:gd name="T5" fmla="*/ 201 h 557"/>
                <a:gd name="T6" fmla="*/ 530 w 556"/>
                <a:gd name="T7" fmla="*/ 137 h 557"/>
                <a:gd name="T8" fmla="*/ 464 w 556"/>
                <a:gd name="T9" fmla="*/ 71 h 557"/>
                <a:gd name="T10" fmla="*/ 375 w 556"/>
                <a:gd name="T11" fmla="*/ 71 h 557"/>
                <a:gd name="T12" fmla="*/ 356 w 556"/>
                <a:gd name="T13" fmla="*/ 90 h 557"/>
                <a:gd name="T14" fmla="*/ 356 w 556"/>
                <a:gd name="T15" fmla="*/ 0 h 557"/>
                <a:gd name="T16" fmla="*/ 263 w 556"/>
                <a:gd name="T17" fmla="*/ 0 h 557"/>
                <a:gd name="T18" fmla="*/ 200 w 556"/>
                <a:gd name="T19" fmla="*/ 63 h 557"/>
                <a:gd name="T20" fmla="*/ 200 w 556"/>
                <a:gd name="T21" fmla="*/ 91 h 557"/>
                <a:gd name="T22" fmla="*/ 136 w 556"/>
                <a:gd name="T23" fmla="*/ 27 h 557"/>
                <a:gd name="T24" fmla="*/ 71 w 556"/>
                <a:gd name="T25" fmla="*/ 92 h 557"/>
                <a:gd name="T26" fmla="*/ 71 w 556"/>
                <a:gd name="T27" fmla="*/ 181 h 557"/>
                <a:gd name="T28" fmla="*/ 90 w 556"/>
                <a:gd name="T29" fmla="*/ 201 h 557"/>
                <a:gd name="T30" fmla="*/ 0 w 556"/>
                <a:gd name="T31" fmla="*/ 201 h 557"/>
                <a:gd name="T32" fmla="*/ 0 w 556"/>
                <a:gd name="T33" fmla="*/ 293 h 557"/>
                <a:gd name="T34" fmla="*/ 63 w 556"/>
                <a:gd name="T35" fmla="*/ 356 h 557"/>
                <a:gd name="T36" fmla="*/ 90 w 556"/>
                <a:gd name="T37" fmla="*/ 356 h 557"/>
                <a:gd name="T38" fmla="*/ 26 w 556"/>
                <a:gd name="T39" fmla="*/ 420 h 557"/>
                <a:gd name="T40" fmla="*/ 91 w 556"/>
                <a:gd name="T41" fmla="*/ 485 h 557"/>
                <a:gd name="T42" fmla="*/ 181 w 556"/>
                <a:gd name="T43" fmla="*/ 485 h 557"/>
                <a:gd name="T44" fmla="*/ 200 w 556"/>
                <a:gd name="T45" fmla="*/ 466 h 557"/>
                <a:gd name="T46" fmla="*/ 200 w 556"/>
                <a:gd name="T47" fmla="*/ 557 h 557"/>
                <a:gd name="T48" fmla="*/ 292 w 556"/>
                <a:gd name="T49" fmla="*/ 557 h 557"/>
                <a:gd name="T50" fmla="*/ 356 w 556"/>
                <a:gd name="T51" fmla="*/ 493 h 557"/>
                <a:gd name="T52" fmla="*/ 356 w 556"/>
                <a:gd name="T53" fmla="*/ 466 h 557"/>
                <a:gd name="T54" fmla="*/ 420 w 556"/>
                <a:gd name="T55" fmla="*/ 530 h 557"/>
                <a:gd name="T56" fmla="*/ 485 w 556"/>
                <a:gd name="T57" fmla="*/ 465 h 557"/>
                <a:gd name="T58" fmla="*/ 485 w 556"/>
                <a:gd name="T59" fmla="*/ 375 h 557"/>
                <a:gd name="T60" fmla="*/ 466 w 556"/>
                <a:gd name="T61" fmla="*/ 356 h 557"/>
                <a:gd name="T62" fmla="*/ 556 w 556"/>
                <a:gd name="T63" fmla="*/ 356 h 557"/>
                <a:gd name="T64" fmla="*/ 556 w 556"/>
                <a:gd name="T65" fmla="*/ 264 h 557"/>
                <a:gd name="T66" fmla="*/ 278 w 556"/>
                <a:gd name="T67" fmla="*/ 393 h 557"/>
                <a:gd name="T68" fmla="*/ 163 w 556"/>
                <a:gd name="T69" fmla="*/ 278 h 557"/>
                <a:gd name="T70" fmla="*/ 278 w 556"/>
                <a:gd name="T71" fmla="*/ 164 h 557"/>
                <a:gd name="T72" fmla="*/ 393 w 556"/>
                <a:gd name="T73" fmla="*/ 278 h 557"/>
                <a:gd name="T74" fmla="*/ 278 w 556"/>
                <a:gd name="T75" fmla="*/ 39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6" h="557">
                  <a:moveTo>
                    <a:pt x="556" y="264"/>
                  </a:moveTo>
                  <a:cubicBezTo>
                    <a:pt x="556" y="229"/>
                    <a:pt x="528" y="201"/>
                    <a:pt x="493" y="201"/>
                  </a:cubicBezTo>
                  <a:cubicBezTo>
                    <a:pt x="466" y="201"/>
                    <a:pt x="466" y="201"/>
                    <a:pt x="466" y="201"/>
                  </a:cubicBezTo>
                  <a:cubicBezTo>
                    <a:pt x="530" y="137"/>
                    <a:pt x="530" y="137"/>
                    <a:pt x="530" y="137"/>
                  </a:cubicBezTo>
                  <a:cubicBezTo>
                    <a:pt x="464" y="71"/>
                    <a:pt x="464" y="71"/>
                    <a:pt x="464" y="71"/>
                  </a:cubicBezTo>
                  <a:cubicBezTo>
                    <a:pt x="440" y="47"/>
                    <a:pt x="399" y="47"/>
                    <a:pt x="375" y="71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28" y="0"/>
                    <a:pt x="200" y="28"/>
                    <a:pt x="200" y="63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46" y="117"/>
                    <a:pt x="46" y="157"/>
                    <a:pt x="71" y="181"/>
                  </a:cubicBezTo>
                  <a:cubicBezTo>
                    <a:pt x="90" y="201"/>
                    <a:pt x="90" y="201"/>
                    <a:pt x="9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28"/>
                    <a:pt x="28" y="356"/>
                    <a:pt x="63" y="356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26" y="420"/>
                    <a:pt x="26" y="420"/>
                    <a:pt x="26" y="420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16" y="510"/>
                    <a:pt x="156" y="510"/>
                    <a:pt x="181" y="485"/>
                  </a:cubicBezTo>
                  <a:cubicBezTo>
                    <a:pt x="200" y="466"/>
                    <a:pt x="200" y="466"/>
                    <a:pt x="200" y="466"/>
                  </a:cubicBezTo>
                  <a:cubicBezTo>
                    <a:pt x="200" y="557"/>
                    <a:pt x="200" y="557"/>
                    <a:pt x="200" y="557"/>
                  </a:cubicBezTo>
                  <a:cubicBezTo>
                    <a:pt x="292" y="557"/>
                    <a:pt x="292" y="557"/>
                    <a:pt x="292" y="557"/>
                  </a:cubicBezTo>
                  <a:cubicBezTo>
                    <a:pt x="327" y="557"/>
                    <a:pt x="356" y="528"/>
                    <a:pt x="356" y="493"/>
                  </a:cubicBezTo>
                  <a:cubicBezTo>
                    <a:pt x="356" y="466"/>
                    <a:pt x="356" y="466"/>
                    <a:pt x="356" y="466"/>
                  </a:cubicBezTo>
                  <a:cubicBezTo>
                    <a:pt x="420" y="530"/>
                    <a:pt x="420" y="530"/>
                    <a:pt x="420" y="530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510" y="440"/>
                    <a:pt x="510" y="400"/>
                    <a:pt x="485" y="375"/>
                  </a:cubicBezTo>
                  <a:cubicBezTo>
                    <a:pt x="466" y="356"/>
                    <a:pt x="466" y="356"/>
                    <a:pt x="466" y="356"/>
                  </a:cubicBezTo>
                  <a:cubicBezTo>
                    <a:pt x="556" y="356"/>
                    <a:pt x="556" y="356"/>
                    <a:pt x="556" y="356"/>
                  </a:cubicBezTo>
                  <a:lnTo>
                    <a:pt x="556" y="264"/>
                  </a:lnTo>
                  <a:close/>
                  <a:moveTo>
                    <a:pt x="278" y="393"/>
                  </a:moveTo>
                  <a:cubicBezTo>
                    <a:pt x="214" y="393"/>
                    <a:pt x="163" y="342"/>
                    <a:pt x="163" y="278"/>
                  </a:cubicBezTo>
                  <a:cubicBezTo>
                    <a:pt x="163" y="215"/>
                    <a:pt x="214" y="164"/>
                    <a:pt x="278" y="164"/>
                  </a:cubicBezTo>
                  <a:cubicBezTo>
                    <a:pt x="341" y="164"/>
                    <a:pt x="393" y="215"/>
                    <a:pt x="393" y="278"/>
                  </a:cubicBezTo>
                  <a:cubicBezTo>
                    <a:pt x="393" y="342"/>
                    <a:pt x="341" y="393"/>
                    <a:pt x="278" y="3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IN" sz="948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2152" y="2090"/>
              <a:ext cx="955" cy="956"/>
            </a:xfrm>
            <a:custGeom>
              <a:avLst/>
              <a:gdLst>
                <a:gd name="T0" fmla="*/ 403 w 403"/>
                <a:gd name="T1" fmla="*/ 191 h 403"/>
                <a:gd name="T2" fmla="*/ 357 w 403"/>
                <a:gd name="T3" fmla="*/ 145 h 403"/>
                <a:gd name="T4" fmla="*/ 337 w 403"/>
                <a:gd name="T5" fmla="*/ 145 h 403"/>
                <a:gd name="T6" fmla="*/ 383 w 403"/>
                <a:gd name="T7" fmla="*/ 99 h 403"/>
                <a:gd name="T8" fmla="*/ 336 w 403"/>
                <a:gd name="T9" fmla="*/ 52 h 403"/>
                <a:gd name="T10" fmla="*/ 272 w 403"/>
                <a:gd name="T11" fmla="*/ 52 h 403"/>
                <a:gd name="T12" fmla="*/ 258 w 403"/>
                <a:gd name="T13" fmla="*/ 66 h 403"/>
                <a:gd name="T14" fmla="*/ 258 w 403"/>
                <a:gd name="T15" fmla="*/ 0 h 403"/>
                <a:gd name="T16" fmla="*/ 191 w 403"/>
                <a:gd name="T17" fmla="*/ 0 h 403"/>
                <a:gd name="T18" fmla="*/ 145 w 403"/>
                <a:gd name="T19" fmla="*/ 46 h 403"/>
                <a:gd name="T20" fmla="*/ 145 w 403"/>
                <a:gd name="T21" fmla="*/ 66 h 403"/>
                <a:gd name="T22" fmla="*/ 99 w 403"/>
                <a:gd name="T23" fmla="*/ 20 h 403"/>
                <a:gd name="T24" fmla="*/ 52 w 403"/>
                <a:gd name="T25" fmla="*/ 67 h 403"/>
                <a:gd name="T26" fmla="*/ 52 w 403"/>
                <a:gd name="T27" fmla="*/ 131 h 403"/>
                <a:gd name="T28" fmla="*/ 66 w 403"/>
                <a:gd name="T29" fmla="*/ 145 h 403"/>
                <a:gd name="T30" fmla="*/ 0 w 403"/>
                <a:gd name="T31" fmla="*/ 145 h 403"/>
                <a:gd name="T32" fmla="*/ 0 w 403"/>
                <a:gd name="T33" fmla="*/ 212 h 403"/>
                <a:gd name="T34" fmla="*/ 46 w 403"/>
                <a:gd name="T35" fmla="*/ 258 h 403"/>
                <a:gd name="T36" fmla="*/ 66 w 403"/>
                <a:gd name="T37" fmla="*/ 258 h 403"/>
                <a:gd name="T38" fmla="*/ 19 w 403"/>
                <a:gd name="T39" fmla="*/ 304 h 403"/>
                <a:gd name="T40" fmla="*/ 67 w 403"/>
                <a:gd name="T41" fmla="*/ 351 h 403"/>
                <a:gd name="T42" fmla="*/ 131 w 403"/>
                <a:gd name="T43" fmla="*/ 351 h 403"/>
                <a:gd name="T44" fmla="*/ 145 w 403"/>
                <a:gd name="T45" fmla="*/ 337 h 403"/>
                <a:gd name="T46" fmla="*/ 145 w 403"/>
                <a:gd name="T47" fmla="*/ 403 h 403"/>
                <a:gd name="T48" fmla="*/ 212 w 403"/>
                <a:gd name="T49" fmla="*/ 403 h 403"/>
                <a:gd name="T50" fmla="*/ 258 w 403"/>
                <a:gd name="T51" fmla="*/ 357 h 403"/>
                <a:gd name="T52" fmla="*/ 258 w 403"/>
                <a:gd name="T53" fmla="*/ 337 h 403"/>
                <a:gd name="T54" fmla="*/ 304 w 403"/>
                <a:gd name="T55" fmla="*/ 384 h 403"/>
                <a:gd name="T56" fmla="*/ 351 w 403"/>
                <a:gd name="T57" fmla="*/ 336 h 403"/>
                <a:gd name="T58" fmla="*/ 351 w 403"/>
                <a:gd name="T59" fmla="*/ 272 h 403"/>
                <a:gd name="T60" fmla="*/ 337 w 403"/>
                <a:gd name="T61" fmla="*/ 258 h 403"/>
                <a:gd name="T62" fmla="*/ 403 w 403"/>
                <a:gd name="T63" fmla="*/ 258 h 403"/>
                <a:gd name="T64" fmla="*/ 403 w 403"/>
                <a:gd name="T65" fmla="*/ 191 h 403"/>
                <a:gd name="T66" fmla="*/ 201 w 403"/>
                <a:gd name="T67" fmla="*/ 285 h 403"/>
                <a:gd name="T68" fmla="*/ 118 w 403"/>
                <a:gd name="T69" fmla="*/ 202 h 403"/>
                <a:gd name="T70" fmla="*/ 201 w 403"/>
                <a:gd name="T71" fmla="*/ 119 h 403"/>
                <a:gd name="T72" fmla="*/ 284 w 403"/>
                <a:gd name="T73" fmla="*/ 202 h 403"/>
                <a:gd name="T74" fmla="*/ 201 w 403"/>
                <a:gd name="T75" fmla="*/ 28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3" h="403">
                  <a:moveTo>
                    <a:pt x="403" y="191"/>
                  </a:moveTo>
                  <a:cubicBezTo>
                    <a:pt x="403" y="166"/>
                    <a:pt x="382" y="145"/>
                    <a:pt x="357" y="145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83" y="99"/>
                    <a:pt x="383" y="99"/>
                    <a:pt x="383" y="99"/>
                  </a:cubicBezTo>
                  <a:cubicBezTo>
                    <a:pt x="336" y="52"/>
                    <a:pt x="336" y="52"/>
                    <a:pt x="336" y="52"/>
                  </a:cubicBezTo>
                  <a:cubicBezTo>
                    <a:pt x="318" y="34"/>
                    <a:pt x="289" y="34"/>
                    <a:pt x="272" y="52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66" y="0"/>
                    <a:pt x="145" y="21"/>
                    <a:pt x="145" y="46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34" y="85"/>
                    <a:pt x="34" y="114"/>
                    <a:pt x="52" y="131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37"/>
                    <a:pt x="21" y="258"/>
                    <a:pt x="46" y="258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84" y="369"/>
                    <a:pt x="113" y="369"/>
                    <a:pt x="131" y="351"/>
                  </a:cubicBezTo>
                  <a:cubicBezTo>
                    <a:pt x="145" y="337"/>
                    <a:pt x="145" y="337"/>
                    <a:pt x="145" y="337"/>
                  </a:cubicBezTo>
                  <a:cubicBezTo>
                    <a:pt x="145" y="403"/>
                    <a:pt x="145" y="403"/>
                    <a:pt x="145" y="403"/>
                  </a:cubicBezTo>
                  <a:cubicBezTo>
                    <a:pt x="212" y="403"/>
                    <a:pt x="212" y="403"/>
                    <a:pt x="212" y="403"/>
                  </a:cubicBezTo>
                  <a:cubicBezTo>
                    <a:pt x="237" y="403"/>
                    <a:pt x="258" y="382"/>
                    <a:pt x="258" y="357"/>
                  </a:cubicBezTo>
                  <a:cubicBezTo>
                    <a:pt x="258" y="337"/>
                    <a:pt x="258" y="337"/>
                    <a:pt x="258" y="337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351" y="336"/>
                    <a:pt x="351" y="336"/>
                    <a:pt x="351" y="336"/>
                  </a:cubicBezTo>
                  <a:cubicBezTo>
                    <a:pt x="369" y="319"/>
                    <a:pt x="369" y="290"/>
                    <a:pt x="351" y="272"/>
                  </a:cubicBezTo>
                  <a:cubicBezTo>
                    <a:pt x="337" y="258"/>
                    <a:pt x="337" y="258"/>
                    <a:pt x="337" y="258"/>
                  </a:cubicBezTo>
                  <a:cubicBezTo>
                    <a:pt x="403" y="258"/>
                    <a:pt x="403" y="258"/>
                    <a:pt x="403" y="258"/>
                  </a:cubicBezTo>
                  <a:lnTo>
                    <a:pt x="403" y="191"/>
                  </a:lnTo>
                  <a:close/>
                  <a:moveTo>
                    <a:pt x="201" y="285"/>
                  </a:moveTo>
                  <a:cubicBezTo>
                    <a:pt x="156" y="285"/>
                    <a:pt x="118" y="247"/>
                    <a:pt x="118" y="202"/>
                  </a:cubicBezTo>
                  <a:cubicBezTo>
                    <a:pt x="118" y="156"/>
                    <a:pt x="156" y="119"/>
                    <a:pt x="201" y="119"/>
                  </a:cubicBezTo>
                  <a:cubicBezTo>
                    <a:pt x="247" y="119"/>
                    <a:pt x="284" y="156"/>
                    <a:pt x="284" y="202"/>
                  </a:cubicBezTo>
                  <a:cubicBezTo>
                    <a:pt x="284" y="247"/>
                    <a:pt x="247" y="285"/>
                    <a:pt x="201" y="2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IN" sz="948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9"/>
          <p:cNvSpPr txBox="1"/>
          <p:nvPr/>
        </p:nvSpPr>
        <p:spPr>
          <a:xfrm>
            <a:off x="1770515" y="1735060"/>
            <a:ext cx="8755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8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Year 2011</a:t>
            </a:r>
            <a:endParaRPr lang="en-IN" sz="108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5" name="TextBox 136"/>
          <p:cNvSpPr txBox="1"/>
          <p:nvPr/>
        </p:nvSpPr>
        <p:spPr>
          <a:xfrm>
            <a:off x="2853521" y="3462195"/>
            <a:ext cx="8755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8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Year 2012</a:t>
            </a:r>
            <a:endParaRPr lang="en-IN" sz="108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6" name="TextBox 137"/>
          <p:cNvSpPr txBox="1"/>
          <p:nvPr/>
        </p:nvSpPr>
        <p:spPr>
          <a:xfrm>
            <a:off x="5492418" y="3462195"/>
            <a:ext cx="8755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8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Year 2013</a:t>
            </a:r>
            <a:endParaRPr lang="en-IN" sz="108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TextBox 138"/>
          <p:cNvSpPr txBox="1"/>
          <p:nvPr/>
        </p:nvSpPr>
        <p:spPr>
          <a:xfrm>
            <a:off x="6539897" y="1735060"/>
            <a:ext cx="8755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8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Year 2014</a:t>
            </a:r>
            <a:endParaRPr lang="en-IN" sz="108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TextBox 143"/>
          <p:cNvSpPr txBox="1"/>
          <p:nvPr/>
        </p:nvSpPr>
        <p:spPr>
          <a:xfrm>
            <a:off x="717278" y="3884984"/>
            <a:ext cx="110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9" name="Rectangle 144"/>
          <p:cNvSpPr/>
          <p:nvPr/>
        </p:nvSpPr>
        <p:spPr>
          <a:xfrm>
            <a:off x="776590" y="4068954"/>
            <a:ext cx="7764981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/>
          </p:cNvSpPr>
          <p:nvPr/>
        </p:nvSpPr>
        <p:spPr bwMode="auto">
          <a:xfrm>
            <a:off x="4125913" y="1678384"/>
            <a:ext cx="20193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章节</a:t>
            </a:r>
            <a:r>
              <a:rPr lang="en-US" altLang="zh-CN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03</a:t>
            </a:r>
            <a:endParaRPr lang="en-US" sz="3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" name="Rectangle 4"/>
          <p:cNvSpPr>
            <a:spLocks/>
          </p:cNvSpPr>
          <p:nvPr/>
        </p:nvSpPr>
        <p:spPr bwMode="auto">
          <a:xfrm>
            <a:off x="4137818" y="2241550"/>
            <a:ext cx="2229321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has been the industry's standard dummy.</a:t>
            </a: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3725267" y="1808163"/>
            <a:ext cx="80367" cy="0"/>
          </a:xfrm>
          <a:prstGeom prst="lin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1435100" y="1808163"/>
            <a:ext cx="2168128" cy="0"/>
          </a:xfrm>
          <a:prstGeom prst="line">
            <a:avLst/>
          </a:prstGeom>
          <a:noFill/>
          <a:ln w="1905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4158656" y="2979738"/>
            <a:ext cx="5104209" cy="0"/>
          </a:xfrm>
          <a:prstGeom prst="line">
            <a:avLst/>
          </a:prstGeom>
          <a:noFill/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774700" y="2077475"/>
            <a:ext cx="3129287" cy="204264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17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utoUpdateAnimBg="0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"/>
          <p:cNvGrpSpPr/>
          <p:nvPr/>
        </p:nvGrpSpPr>
        <p:grpSpPr>
          <a:xfrm>
            <a:off x="1304925" y="1743649"/>
            <a:ext cx="2289062" cy="2442589"/>
            <a:chOff x="2040657" y="2318515"/>
            <a:chExt cx="2704673" cy="2886075"/>
          </a:xfrm>
        </p:grpSpPr>
        <p:sp>
          <p:nvSpPr>
            <p:cNvPr id="7" name="직사각형 14"/>
            <p:cNvSpPr/>
            <p:nvPr/>
          </p:nvSpPr>
          <p:spPr>
            <a:xfrm>
              <a:off x="2046437" y="2318515"/>
              <a:ext cx="2691537" cy="2886075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" name="L-Shape 7"/>
            <p:cNvSpPr/>
            <p:nvPr/>
          </p:nvSpPr>
          <p:spPr>
            <a:xfrm rot="5400000">
              <a:off x="2040657" y="2322464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" name="L-Shape 8"/>
            <p:cNvSpPr/>
            <p:nvPr/>
          </p:nvSpPr>
          <p:spPr>
            <a:xfrm rot="10800000">
              <a:off x="4385330" y="2322464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" name="L-Shape 9"/>
            <p:cNvSpPr/>
            <p:nvPr/>
          </p:nvSpPr>
          <p:spPr>
            <a:xfrm>
              <a:off x="2040657" y="4839576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L-Shape 12"/>
            <p:cNvSpPr/>
            <p:nvPr/>
          </p:nvSpPr>
          <p:spPr>
            <a:xfrm rot="16200000">
              <a:off x="4385330" y="4839576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2" name="Group 13"/>
            <p:cNvGrpSpPr/>
            <p:nvPr/>
          </p:nvGrpSpPr>
          <p:grpSpPr>
            <a:xfrm>
              <a:off x="3268875" y="3573881"/>
              <a:ext cx="325821" cy="325821"/>
              <a:chOff x="3268717" y="5549462"/>
              <a:chExt cx="468000" cy="468000"/>
            </a:xfrm>
          </p:grpSpPr>
          <p:cxnSp>
            <p:nvCxnSpPr>
              <p:cNvPr id="13" name="Straight Connector 14"/>
              <p:cNvCxnSpPr/>
              <p:nvPr/>
            </p:nvCxnSpPr>
            <p:spPr>
              <a:xfrm>
                <a:off x="3268717" y="5783462"/>
                <a:ext cx="46800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5"/>
              <p:cNvCxnSpPr/>
              <p:nvPr/>
            </p:nvCxnSpPr>
            <p:spPr>
              <a:xfrm>
                <a:off x="3502717" y="5549462"/>
                <a:ext cx="0" cy="46800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860370" y="2360430"/>
            <a:ext cx="923330" cy="184666"/>
          </a:xfrm>
          <a:prstGeom prst="rect">
            <a:avLst/>
          </a:prstGeom>
          <a:noFill/>
          <a:extLst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874657" y="2972098"/>
            <a:ext cx="3786665" cy="484492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algn="r" latinLnBrk="0">
              <a:defRPr sz="1200" b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latinLnBrk="0"/>
            <a:lvl3pPr latinLnBrk="0"/>
            <a:lvl4pPr latinLnBrk="0"/>
            <a:lvl5pPr latinLnBrk="0"/>
            <a:lvl6pPr latinLnBrk="0"/>
            <a:lvl7pPr latinLnBrk="0"/>
            <a:lvl8pPr latinLnBrk="0"/>
            <a:lvl9pPr latinLnBrk="0"/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7" name="Group 3"/>
          <p:cNvGrpSpPr/>
          <p:nvPr/>
        </p:nvGrpSpPr>
        <p:grpSpPr>
          <a:xfrm>
            <a:off x="3752850" y="1738887"/>
            <a:ext cx="4086225" cy="2452114"/>
            <a:chOff x="5094437" y="2318515"/>
            <a:chExt cx="5056906" cy="2890173"/>
          </a:xfrm>
        </p:grpSpPr>
        <p:sp>
          <p:nvSpPr>
            <p:cNvPr id="18" name="직사각형 14"/>
            <p:cNvSpPr/>
            <p:nvPr/>
          </p:nvSpPr>
          <p:spPr>
            <a:xfrm>
              <a:off x="5094437" y="2318515"/>
              <a:ext cx="5053012" cy="288607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L-Shape 21"/>
            <p:cNvSpPr/>
            <p:nvPr/>
          </p:nvSpPr>
          <p:spPr>
            <a:xfrm>
              <a:off x="5095356" y="4848688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L-Shape 22"/>
            <p:cNvSpPr/>
            <p:nvPr/>
          </p:nvSpPr>
          <p:spPr>
            <a:xfrm rot="5400000">
              <a:off x="5095356" y="2322464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L-Shape 23"/>
            <p:cNvSpPr/>
            <p:nvPr/>
          </p:nvSpPr>
          <p:spPr>
            <a:xfrm rot="10800000">
              <a:off x="9791343" y="2322464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L-Shape 24"/>
            <p:cNvSpPr/>
            <p:nvPr/>
          </p:nvSpPr>
          <p:spPr>
            <a:xfrm rot="16200000">
              <a:off x="9791343" y="4843522"/>
              <a:ext cx="360000" cy="360000"/>
            </a:xfrm>
            <a:prstGeom prst="corner">
              <a:avLst>
                <a:gd name="adj1" fmla="val 10571"/>
                <a:gd name="adj2" fmla="val 13857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3" name="Group 25"/>
          <p:cNvGrpSpPr/>
          <p:nvPr/>
        </p:nvGrpSpPr>
        <p:grpSpPr>
          <a:xfrm>
            <a:off x="7475253" y="2768218"/>
            <a:ext cx="244366" cy="244366"/>
            <a:chOff x="3268717" y="5549462"/>
            <a:chExt cx="468000" cy="468000"/>
          </a:xfrm>
        </p:grpSpPr>
        <p:cxnSp>
          <p:nvCxnSpPr>
            <p:cNvPr id="24" name="Straight Connector 26"/>
            <p:cNvCxnSpPr/>
            <p:nvPr/>
          </p:nvCxnSpPr>
          <p:spPr>
            <a:xfrm>
              <a:off x="3268717" y="5783462"/>
              <a:ext cx="4680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>
              <a:off x="3502717" y="5549462"/>
              <a:ext cx="0" cy="4680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74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58255" y="3464153"/>
            <a:ext cx="412415" cy="405799"/>
            <a:chOff x="1622288" y="2631136"/>
            <a:chExt cx="607234" cy="597494"/>
          </a:xfrm>
        </p:grpSpPr>
        <p:sp>
          <p:nvSpPr>
            <p:cNvPr id="23" name="泪滴形 22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632621" y="2719391"/>
              <a:ext cx="385763" cy="292100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2103" tIns="31051" rIns="62103" bIns="310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843759" y="2871791"/>
              <a:ext cx="385763" cy="293688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2103" tIns="31051" rIns="62103" bIns="310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89599" y="3464153"/>
            <a:ext cx="405799" cy="405799"/>
            <a:chOff x="1622288" y="1296650"/>
            <a:chExt cx="597494" cy="597494"/>
          </a:xfrm>
        </p:grpSpPr>
        <p:sp>
          <p:nvSpPr>
            <p:cNvPr id="27" name="泪滴形 26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1865908" y="1478148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2103" tIns="31051" rIns="62103" bIns="310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1701333" y="1380690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2103" tIns="31051" rIns="62103" bIns="310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14329" y="3464153"/>
            <a:ext cx="405799" cy="405799"/>
            <a:chOff x="1622288" y="3942436"/>
            <a:chExt cx="597494" cy="597494"/>
          </a:xfrm>
        </p:grpSpPr>
        <p:sp>
          <p:nvSpPr>
            <p:cNvPr id="31" name="泪滴形 30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741647" y="4091456"/>
              <a:ext cx="366713" cy="279400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2103" tIns="31051" rIns="62103" bIns="310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1835310" y="4085111"/>
              <a:ext cx="180975" cy="303213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2103" tIns="31051" rIns="62103" bIns="310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23144" y="1032710"/>
            <a:ext cx="1768464" cy="2182951"/>
            <a:chOff x="1790707" y="1556140"/>
            <a:chExt cx="2603872" cy="3214160"/>
          </a:xfrm>
        </p:grpSpPr>
        <p:sp>
          <p:nvSpPr>
            <p:cNvPr id="35" name="任意多边形 3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55995" y="1032710"/>
            <a:ext cx="1768464" cy="2182951"/>
            <a:chOff x="1790707" y="1556140"/>
            <a:chExt cx="2603872" cy="3214160"/>
          </a:xfrm>
        </p:grpSpPr>
        <p:sp>
          <p:nvSpPr>
            <p:cNvPr id="38" name="任意多边形 37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88845" y="1032710"/>
            <a:ext cx="1768464" cy="2182951"/>
            <a:chOff x="1790707" y="1556140"/>
            <a:chExt cx="2603872" cy="3214160"/>
          </a:xfrm>
        </p:grpSpPr>
        <p:sp>
          <p:nvSpPr>
            <p:cNvPr id="41" name="任意多边形 40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104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68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617227" y="3416998"/>
            <a:ext cx="1048737" cy="247372"/>
          </a:xfrm>
          <a:prstGeom prst="rect">
            <a:avLst/>
          </a:prstGeom>
        </p:spPr>
        <p:txBody>
          <a:bodyPr wrap="none" lIns="62097" tIns="31050" rIns="62097" bIns="3105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617228" y="3699257"/>
            <a:ext cx="1459187" cy="47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97" tIns="31050" rIns="62097" bIns="3105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2613">
              <a:defRPr/>
            </a:pPr>
            <a:r>
              <a:rPr lang="zh-CN" altLang="en-US" sz="900" dirty="0">
                <a:solidFill>
                  <a:schemeClr val="tx2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853105" y="3416998"/>
            <a:ext cx="1048737" cy="247372"/>
          </a:xfrm>
          <a:prstGeom prst="rect">
            <a:avLst/>
          </a:prstGeom>
        </p:spPr>
        <p:txBody>
          <a:bodyPr wrap="none" lIns="62097" tIns="31050" rIns="62097" bIns="3105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3853107" y="3699257"/>
            <a:ext cx="1461011" cy="47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97" tIns="31050" rIns="62097" bIns="3105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2613">
              <a:defRPr/>
            </a:pPr>
            <a:r>
              <a:rPr lang="zh-CN" altLang="en-US" sz="900" dirty="0">
                <a:solidFill>
                  <a:schemeClr val="tx2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92520" y="3416998"/>
            <a:ext cx="1048737" cy="247372"/>
          </a:xfrm>
          <a:prstGeom prst="rect">
            <a:avLst/>
          </a:prstGeom>
        </p:spPr>
        <p:txBody>
          <a:bodyPr wrap="none" lIns="62097" tIns="31050" rIns="62097" bIns="3105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092518" y="3699257"/>
            <a:ext cx="1569135" cy="47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97" tIns="31050" rIns="62097" bIns="3105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2613">
              <a:defRPr/>
            </a:pPr>
            <a:r>
              <a:rPr lang="zh-CN" altLang="en-US" sz="900" dirty="0">
                <a:solidFill>
                  <a:schemeClr val="tx2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24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그룹 34"/>
          <p:cNvGrpSpPr/>
          <p:nvPr/>
        </p:nvGrpSpPr>
        <p:grpSpPr>
          <a:xfrm>
            <a:off x="5954289" y="855036"/>
            <a:ext cx="2310493" cy="1568755"/>
            <a:chOff x="5968802" y="2204864"/>
            <a:chExt cx="2310493" cy="1568755"/>
          </a:xfrm>
        </p:grpSpPr>
        <p:sp>
          <p:nvSpPr>
            <p:cNvPr id="7" name="직사각형 14"/>
            <p:cNvSpPr/>
            <p:nvPr/>
          </p:nvSpPr>
          <p:spPr>
            <a:xfrm>
              <a:off x="5968802" y="2204864"/>
              <a:ext cx="2310493" cy="1568755"/>
            </a:xfrm>
            <a:prstGeom prst="rect">
              <a:avLst/>
            </a:prstGeom>
            <a:blipFill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" name="직사각형 27"/>
            <p:cNvSpPr/>
            <p:nvPr/>
          </p:nvSpPr>
          <p:spPr>
            <a:xfrm>
              <a:off x="5968802" y="3284984"/>
              <a:ext cx="2310493" cy="488635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" name="액자 15"/>
            <p:cNvSpPr/>
            <p:nvPr/>
          </p:nvSpPr>
          <p:spPr>
            <a:xfrm>
              <a:off x="5968802" y="2204864"/>
              <a:ext cx="2310493" cy="1568755"/>
            </a:xfrm>
            <a:prstGeom prst="frame">
              <a:avLst>
                <a:gd name="adj1" fmla="val 2329"/>
              </a:avLst>
            </a:prstGeom>
            <a:solidFill>
              <a:schemeClr val="bg1"/>
            </a:solidFill>
            <a:ln w="6350">
              <a:solidFill>
                <a:schemeClr val="accent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" name="그룹 32"/>
          <p:cNvGrpSpPr/>
          <p:nvPr/>
        </p:nvGrpSpPr>
        <p:grpSpPr>
          <a:xfrm>
            <a:off x="850192" y="855036"/>
            <a:ext cx="2310493" cy="1568755"/>
            <a:chOff x="864705" y="2204864"/>
            <a:chExt cx="2310493" cy="1568755"/>
          </a:xfrm>
        </p:grpSpPr>
        <p:sp>
          <p:nvSpPr>
            <p:cNvPr id="11" name="직사각형 5"/>
            <p:cNvSpPr/>
            <p:nvPr/>
          </p:nvSpPr>
          <p:spPr>
            <a:xfrm>
              <a:off x="864705" y="2204864"/>
              <a:ext cx="2310493" cy="156875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직사각형 3"/>
            <p:cNvSpPr/>
            <p:nvPr/>
          </p:nvSpPr>
          <p:spPr>
            <a:xfrm>
              <a:off x="864705" y="3284984"/>
              <a:ext cx="2310493" cy="488635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액자 8"/>
            <p:cNvSpPr/>
            <p:nvPr/>
          </p:nvSpPr>
          <p:spPr>
            <a:xfrm>
              <a:off x="864705" y="2204864"/>
              <a:ext cx="2310493" cy="1568755"/>
            </a:xfrm>
            <a:prstGeom prst="frame">
              <a:avLst>
                <a:gd name="adj1" fmla="val 2329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" name="그룹 33"/>
          <p:cNvGrpSpPr/>
          <p:nvPr/>
        </p:nvGrpSpPr>
        <p:grpSpPr>
          <a:xfrm>
            <a:off x="3402240" y="855036"/>
            <a:ext cx="2310495" cy="1568755"/>
            <a:chOff x="3416753" y="2204864"/>
            <a:chExt cx="2310494" cy="1568755"/>
          </a:xfrm>
        </p:grpSpPr>
        <p:sp>
          <p:nvSpPr>
            <p:cNvPr id="15" name="직사각형 11"/>
            <p:cNvSpPr/>
            <p:nvPr/>
          </p:nvSpPr>
          <p:spPr>
            <a:xfrm>
              <a:off x="3416753" y="2204864"/>
              <a:ext cx="2310493" cy="1568755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직사각형 26"/>
            <p:cNvSpPr/>
            <p:nvPr/>
          </p:nvSpPr>
          <p:spPr>
            <a:xfrm>
              <a:off x="3416754" y="3284984"/>
              <a:ext cx="2310493" cy="488635"/>
            </a:xfrm>
            <a:prstGeom prst="rect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액자 12"/>
            <p:cNvSpPr/>
            <p:nvPr/>
          </p:nvSpPr>
          <p:spPr>
            <a:xfrm>
              <a:off x="3416753" y="2204864"/>
              <a:ext cx="2310493" cy="1568755"/>
            </a:xfrm>
            <a:prstGeom prst="frame">
              <a:avLst>
                <a:gd name="adj1" fmla="val 2329"/>
              </a:avLst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8" name="그룹 37"/>
          <p:cNvGrpSpPr/>
          <p:nvPr/>
        </p:nvGrpSpPr>
        <p:grpSpPr>
          <a:xfrm>
            <a:off x="850192" y="2826711"/>
            <a:ext cx="2310493" cy="1568755"/>
            <a:chOff x="864705" y="4176539"/>
            <a:chExt cx="2310493" cy="1568755"/>
          </a:xfrm>
        </p:grpSpPr>
        <p:sp>
          <p:nvSpPr>
            <p:cNvPr id="19" name="직사각형 24"/>
            <p:cNvSpPr/>
            <p:nvPr/>
          </p:nvSpPr>
          <p:spPr>
            <a:xfrm>
              <a:off x="864705" y="4176539"/>
              <a:ext cx="2310493" cy="1568755"/>
            </a:xfrm>
            <a:prstGeom prst="rect">
              <a:avLst/>
            </a:prstGeom>
            <a:blipFill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직사각형 29"/>
            <p:cNvSpPr/>
            <p:nvPr/>
          </p:nvSpPr>
          <p:spPr>
            <a:xfrm>
              <a:off x="864705" y="5256659"/>
              <a:ext cx="2310493" cy="488635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액자 25"/>
            <p:cNvSpPr/>
            <p:nvPr/>
          </p:nvSpPr>
          <p:spPr>
            <a:xfrm>
              <a:off x="864705" y="4176539"/>
              <a:ext cx="2310493" cy="1568755"/>
            </a:xfrm>
            <a:prstGeom prst="frame">
              <a:avLst>
                <a:gd name="adj1" fmla="val 2329"/>
              </a:avLst>
            </a:prstGeom>
            <a:solidFill>
              <a:schemeClr val="bg1"/>
            </a:solidFill>
            <a:ln w="6350">
              <a:solidFill>
                <a:schemeClr val="accent4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2" name="그룹 36"/>
          <p:cNvGrpSpPr/>
          <p:nvPr/>
        </p:nvGrpSpPr>
        <p:grpSpPr>
          <a:xfrm>
            <a:off x="3402240" y="2826711"/>
            <a:ext cx="2310495" cy="1568755"/>
            <a:chOff x="3416753" y="4176539"/>
            <a:chExt cx="2310494" cy="1568755"/>
          </a:xfrm>
        </p:grpSpPr>
        <p:sp>
          <p:nvSpPr>
            <p:cNvPr id="23" name="직사각형 31"/>
            <p:cNvSpPr/>
            <p:nvPr/>
          </p:nvSpPr>
          <p:spPr>
            <a:xfrm>
              <a:off x="3416754" y="4176539"/>
              <a:ext cx="2310493" cy="1568755"/>
            </a:xfrm>
            <a:prstGeom prst="rect">
              <a:avLst/>
            </a:prstGeom>
            <a:blipFill>
              <a:blip r:embed="rId6"/>
              <a:srcRect/>
              <a:stretch>
                <a:fillRect/>
              </a:stretch>
            </a:blip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직사각형 30"/>
            <p:cNvSpPr/>
            <p:nvPr/>
          </p:nvSpPr>
          <p:spPr>
            <a:xfrm>
              <a:off x="3416754" y="5256658"/>
              <a:ext cx="2310493" cy="488635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액자 23"/>
            <p:cNvSpPr/>
            <p:nvPr/>
          </p:nvSpPr>
          <p:spPr>
            <a:xfrm>
              <a:off x="3416753" y="4176539"/>
              <a:ext cx="2310493" cy="1568755"/>
            </a:xfrm>
            <a:prstGeom prst="frame">
              <a:avLst>
                <a:gd name="adj1" fmla="val 2329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그룹 35"/>
          <p:cNvGrpSpPr/>
          <p:nvPr/>
        </p:nvGrpSpPr>
        <p:grpSpPr>
          <a:xfrm>
            <a:off x="5954289" y="2826711"/>
            <a:ext cx="2310493" cy="1568755"/>
            <a:chOff x="5968802" y="4176539"/>
            <a:chExt cx="2310493" cy="1568755"/>
          </a:xfrm>
        </p:grpSpPr>
        <p:sp>
          <p:nvSpPr>
            <p:cNvPr id="27" name="직사각형 20"/>
            <p:cNvSpPr/>
            <p:nvPr/>
          </p:nvSpPr>
          <p:spPr>
            <a:xfrm>
              <a:off x="5968802" y="4176539"/>
              <a:ext cx="2310493" cy="1568755"/>
            </a:xfrm>
            <a:prstGeom prst="rect">
              <a:avLst/>
            </a:prstGeom>
            <a:blipFill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직사각형 28"/>
            <p:cNvSpPr/>
            <p:nvPr/>
          </p:nvSpPr>
          <p:spPr>
            <a:xfrm>
              <a:off x="5968802" y="5256659"/>
              <a:ext cx="2310493" cy="488635"/>
            </a:xfrm>
            <a:prstGeom prst="rect">
              <a:avLst/>
            </a:prstGeom>
            <a:solidFill>
              <a:schemeClr val="accent6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액자 21"/>
            <p:cNvSpPr/>
            <p:nvPr/>
          </p:nvSpPr>
          <p:spPr>
            <a:xfrm>
              <a:off x="5968802" y="4176539"/>
              <a:ext cx="2310493" cy="1568755"/>
            </a:xfrm>
            <a:prstGeom prst="frame">
              <a:avLst>
                <a:gd name="adj1" fmla="val 2329"/>
              </a:avLst>
            </a:prstGeom>
            <a:solidFill>
              <a:schemeClr val="bg1"/>
            </a:solidFill>
            <a:ln w="6350">
              <a:solidFill>
                <a:schemeClr val="accent6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2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1039420" y="2082357"/>
            <a:ext cx="19320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sp>
        <p:nvSpPr>
          <p:cNvPr id="31" name="speed"/>
          <p:cNvSpPr txBox="1">
            <a:spLocks noChangeArrowheads="1"/>
          </p:cNvSpPr>
          <p:nvPr/>
        </p:nvSpPr>
        <p:spPr bwMode="auto">
          <a:xfrm>
            <a:off x="1039420" y="4065759"/>
            <a:ext cx="19320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3582595" y="2082357"/>
            <a:ext cx="19320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sp>
        <p:nvSpPr>
          <p:cNvPr id="33" name="speed"/>
          <p:cNvSpPr txBox="1">
            <a:spLocks noChangeArrowheads="1"/>
          </p:cNvSpPr>
          <p:nvPr/>
        </p:nvSpPr>
        <p:spPr bwMode="auto">
          <a:xfrm>
            <a:off x="3582595" y="4065759"/>
            <a:ext cx="19320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6135295" y="2082357"/>
            <a:ext cx="19320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6135295" y="4065759"/>
            <a:ext cx="19320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05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ángulo 3"/>
          <p:cNvSpPr/>
          <p:nvPr/>
        </p:nvSpPr>
        <p:spPr>
          <a:xfrm>
            <a:off x="1741814" y="2395552"/>
            <a:ext cx="581240" cy="668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ángulo 5"/>
          <p:cNvSpPr/>
          <p:nvPr/>
        </p:nvSpPr>
        <p:spPr>
          <a:xfrm>
            <a:off x="1741814" y="2416934"/>
            <a:ext cx="581240" cy="42765"/>
          </a:xfrm>
          <a:prstGeom prst="rect">
            <a:avLst/>
          </a:prstGeom>
          <a:solidFill>
            <a:srgbClr val="C4AC30"/>
          </a:solidFill>
          <a:ln>
            <a:noFill/>
          </a:ln>
          <a:effectLst>
            <a:outerShdw blurRad="50800" dist="381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ángulo redondeado 7"/>
          <p:cNvSpPr/>
          <p:nvPr/>
        </p:nvSpPr>
        <p:spPr>
          <a:xfrm>
            <a:off x="1813625" y="2590349"/>
            <a:ext cx="189309" cy="139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ángulo redondeado 8"/>
          <p:cNvSpPr/>
          <p:nvPr/>
        </p:nvSpPr>
        <p:spPr>
          <a:xfrm>
            <a:off x="2002933" y="2939926"/>
            <a:ext cx="94655" cy="1194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ángulo 10"/>
          <p:cNvSpPr/>
          <p:nvPr/>
        </p:nvSpPr>
        <p:spPr>
          <a:xfrm>
            <a:off x="3518650" y="2395552"/>
            <a:ext cx="581240" cy="6681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ángulo 12"/>
          <p:cNvSpPr/>
          <p:nvPr/>
        </p:nvSpPr>
        <p:spPr>
          <a:xfrm>
            <a:off x="3518650" y="2416934"/>
            <a:ext cx="581240" cy="42765"/>
          </a:xfrm>
          <a:prstGeom prst="rect">
            <a:avLst/>
          </a:prstGeom>
          <a:solidFill>
            <a:srgbClr val="C4AC30"/>
          </a:solidFill>
          <a:ln>
            <a:noFill/>
          </a:ln>
          <a:effectLst>
            <a:outerShdw blurRad="50800" dist="381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ángulo redondeado 13"/>
          <p:cNvSpPr/>
          <p:nvPr/>
        </p:nvSpPr>
        <p:spPr>
          <a:xfrm>
            <a:off x="3590461" y="2590349"/>
            <a:ext cx="189309" cy="139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ángulo redondeado 14"/>
          <p:cNvSpPr/>
          <p:nvPr/>
        </p:nvSpPr>
        <p:spPr>
          <a:xfrm>
            <a:off x="3779770" y="2939926"/>
            <a:ext cx="94655" cy="1194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ángulo 15"/>
          <p:cNvSpPr/>
          <p:nvPr/>
        </p:nvSpPr>
        <p:spPr>
          <a:xfrm>
            <a:off x="5295487" y="2395552"/>
            <a:ext cx="581240" cy="6681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ángulo 17"/>
          <p:cNvSpPr/>
          <p:nvPr/>
        </p:nvSpPr>
        <p:spPr>
          <a:xfrm>
            <a:off x="5295487" y="2416934"/>
            <a:ext cx="581240" cy="42765"/>
          </a:xfrm>
          <a:prstGeom prst="rect">
            <a:avLst/>
          </a:prstGeom>
          <a:solidFill>
            <a:srgbClr val="C4AC30"/>
          </a:solidFill>
          <a:ln>
            <a:noFill/>
          </a:ln>
          <a:effectLst>
            <a:outerShdw blurRad="50800" dist="381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ángulo redondeado 18"/>
          <p:cNvSpPr/>
          <p:nvPr/>
        </p:nvSpPr>
        <p:spPr>
          <a:xfrm>
            <a:off x="5367297" y="2590349"/>
            <a:ext cx="189309" cy="139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ángulo redondeado 19"/>
          <p:cNvSpPr/>
          <p:nvPr/>
        </p:nvSpPr>
        <p:spPr>
          <a:xfrm>
            <a:off x="5556606" y="2939926"/>
            <a:ext cx="94655" cy="1194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ángulo 20"/>
          <p:cNvSpPr/>
          <p:nvPr/>
        </p:nvSpPr>
        <p:spPr>
          <a:xfrm>
            <a:off x="7071980" y="2395552"/>
            <a:ext cx="581240" cy="668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ángulo 22"/>
          <p:cNvSpPr/>
          <p:nvPr/>
        </p:nvSpPr>
        <p:spPr>
          <a:xfrm>
            <a:off x="7071980" y="2416934"/>
            <a:ext cx="581240" cy="42765"/>
          </a:xfrm>
          <a:prstGeom prst="rect">
            <a:avLst/>
          </a:prstGeom>
          <a:solidFill>
            <a:srgbClr val="C4AC30"/>
          </a:solidFill>
          <a:ln>
            <a:noFill/>
          </a:ln>
          <a:effectLst>
            <a:outerShdw blurRad="50800" dist="381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ángulo redondeado 23"/>
          <p:cNvSpPr/>
          <p:nvPr/>
        </p:nvSpPr>
        <p:spPr>
          <a:xfrm>
            <a:off x="7143791" y="2590349"/>
            <a:ext cx="189309" cy="139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ángulo redondeado 24"/>
          <p:cNvSpPr/>
          <p:nvPr/>
        </p:nvSpPr>
        <p:spPr>
          <a:xfrm>
            <a:off x="7333099" y="2939926"/>
            <a:ext cx="94655" cy="1194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riángulo isósceles 4"/>
          <p:cNvSpPr/>
          <p:nvPr/>
        </p:nvSpPr>
        <p:spPr>
          <a:xfrm>
            <a:off x="1545734" y="1657861"/>
            <a:ext cx="994410" cy="80183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riángulo isósceles 11"/>
          <p:cNvSpPr/>
          <p:nvPr/>
        </p:nvSpPr>
        <p:spPr>
          <a:xfrm>
            <a:off x="3322570" y="1657861"/>
            <a:ext cx="994410" cy="801839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riángulo isósceles 16"/>
          <p:cNvSpPr/>
          <p:nvPr/>
        </p:nvSpPr>
        <p:spPr>
          <a:xfrm>
            <a:off x="5099406" y="1657861"/>
            <a:ext cx="994410" cy="801839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riángulo isósceles 21"/>
          <p:cNvSpPr/>
          <p:nvPr/>
        </p:nvSpPr>
        <p:spPr>
          <a:xfrm>
            <a:off x="6875900" y="1657861"/>
            <a:ext cx="994410" cy="80183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Elipse 26"/>
          <p:cNvSpPr/>
          <p:nvPr/>
        </p:nvSpPr>
        <p:spPr>
          <a:xfrm>
            <a:off x="1717927" y="3796056"/>
            <a:ext cx="577081" cy="5770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Elipse 28"/>
          <p:cNvSpPr/>
          <p:nvPr/>
        </p:nvSpPr>
        <p:spPr>
          <a:xfrm>
            <a:off x="5299646" y="3791302"/>
            <a:ext cx="577081" cy="57708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Elipse 30"/>
          <p:cNvSpPr/>
          <p:nvPr/>
        </p:nvSpPr>
        <p:spPr>
          <a:xfrm>
            <a:off x="3479007" y="3770585"/>
            <a:ext cx="577081" cy="5770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Elipse 32"/>
          <p:cNvSpPr/>
          <p:nvPr/>
        </p:nvSpPr>
        <p:spPr>
          <a:xfrm>
            <a:off x="7040259" y="3778877"/>
            <a:ext cx="577081" cy="5770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ángulo 34"/>
          <p:cNvSpPr/>
          <p:nvPr/>
        </p:nvSpPr>
        <p:spPr>
          <a:xfrm>
            <a:off x="1237379" y="3331902"/>
            <a:ext cx="1555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</a:t>
            </a: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文本框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ángulo 35"/>
          <p:cNvSpPr/>
          <p:nvPr/>
        </p:nvSpPr>
        <p:spPr>
          <a:xfrm>
            <a:off x="4810420" y="3342083"/>
            <a:ext cx="1555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</a:t>
            </a: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文本框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Rectángulo 36"/>
          <p:cNvSpPr/>
          <p:nvPr/>
        </p:nvSpPr>
        <p:spPr>
          <a:xfrm>
            <a:off x="3019560" y="3342083"/>
            <a:ext cx="1555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</a:t>
            </a: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文本框小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ectángulo 37"/>
          <p:cNvSpPr/>
          <p:nvPr/>
        </p:nvSpPr>
        <p:spPr>
          <a:xfrm>
            <a:off x="6551033" y="3331902"/>
            <a:ext cx="1555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</a:t>
            </a: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文本框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ángulo 38"/>
          <p:cNvSpPr/>
          <p:nvPr/>
        </p:nvSpPr>
        <p:spPr>
          <a:xfrm>
            <a:off x="1377791" y="316907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62" name="Rectángulo 39"/>
          <p:cNvSpPr/>
          <p:nvPr/>
        </p:nvSpPr>
        <p:spPr>
          <a:xfrm>
            <a:off x="4950832" y="316431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63" name="Rectángulo 40"/>
          <p:cNvSpPr/>
          <p:nvPr/>
        </p:nvSpPr>
        <p:spPr>
          <a:xfrm>
            <a:off x="3159972" y="316431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64" name="Rectángulo 41"/>
          <p:cNvSpPr/>
          <p:nvPr/>
        </p:nvSpPr>
        <p:spPr>
          <a:xfrm>
            <a:off x="6691444" y="3151894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62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1845221" y="1674737"/>
            <a:ext cx="5616624" cy="468052"/>
          </a:xfrm>
          <a:prstGeom prst="round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67226" y="1733772"/>
            <a:ext cx="4073941" cy="369332"/>
            <a:chOff x="2167226" y="1730685"/>
            <a:chExt cx="4073941" cy="369332"/>
          </a:xfrm>
        </p:grpSpPr>
        <p:sp>
          <p:nvSpPr>
            <p:cNvPr id="45" name="TextBox 4"/>
            <p:cNvSpPr txBox="1"/>
            <p:nvPr/>
          </p:nvSpPr>
          <p:spPr>
            <a:xfrm>
              <a:off x="2595617" y="1730685"/>
              <a:ext cx="36455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添加目录一标题 </a:t>
              </a:r>
              <a:r>
                <a:rPr lang="en-US" altLang="zh-CN" sz="11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11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7" name="TextBox 4"/>
            <p:cNvSpPr txBox="1"/>
            <p:nvPr/>
          </p:nvSpPr>
          <p:spPr>
            <a:xfrm>
              <a:off x="2167226" y="1755069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圆角矩形 47"/>
          <p:cNvSpPr/>
          <p:nvPr/>
        </p:nvSpPr>
        <p:spPr>
          <a:xfrm>
            <a:off x="1845221" y="2371786"/>
            <a:ext cx="5616624" cy="468052"/>
          </a:xfrm>
          <a:prstGeom prst="roundRect">
            <a:avLst/>
          </a:prstGeom>
          <a:noFill/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167226" y="2430821"/>
            <a:ext cx="4073941" cy="369332"/>
            <a:chOff x="2167226" y="1730685"/>
            <a:chExt cx="4073941" cy="369332"/>
          </a:xfrm>
        </p:grpSpPr>
        <p:sp>
          <p:nvSpPr>
            <p:cNvPr id="50" name="TextBox 4"/>
            <p:cNvSpPr txBox="1"/>
            <p:nvPr/>
          </p:nvSpPr>
          <p:spPr>
            <a:xfrm>
              <a:off x="2595617" y="1730685"/>
              <a:ext cx="36455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添加目录二标题 </a:t>
              </a:r>
              <a:r>
                <a:rPr lang="en-US" altLang="zh-CN" sz="11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11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2" name="TextBox 4"/>
            <p:cNvSpPr txBox="1"/>
            <p:nvPr/>
          </p:nvSpPr>
          <p:spPr>
            <a:xfrm>
              <a:off x="2167226" y="1749933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1845221" y="3062929"/>
            <a:ext cx="5616624" cy="468052"/>
          </a:xfrm>
          <a:prstGeom prst="roundRect">
            <a:avLst/>
          </a:pr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167226" y="3121964"/>
            <a:ext cx="4073941" cy="369332"/>
            <a:chOff x="2167226" y="1730685"/>
            <a:chExt cx="4073941" cy="369332"/>
          </a:xfrm>
        </p:grpSpPr>
        <p:sp>
          <p:nvSpPr>
            <p:cNvPr id="55" name="TextBox 4"/>
            <p:cNvSpPr txBox="1"/>
            <p:nvPr/>
          </p:nvSpPr>
          <p:spPr>
            <a:xfrm>
              <a:off x="2595617" y="1730685"/>
              <a:ext cx="36455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添加目录三标题 </a:t>
              </a:r>
              <a:r>
                <a:rPr lang="en-US" altLang="zh-CN" sz="11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11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57" name="TextBox 4"/>
            <p:cNvSpPr txBox="1"/>
            <p:nvPr/>
          </p:nvSpPr>
          <p:spPr>
            <a:xfrm>
              <a:off x="2167226" y="1743602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1845221" y="3744649"/>
            <a:ext cx="5616624" cy="468052"/>
          </a:xfrm>
          <a:prstGeom prst="roundRect">
            <a:avLst/>
          </a:prstGeom>
          <a:noFill/>
          <a:ln w="31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155343" y="3803684"/>
            <a:ext cx="4085824" cy="369332"/>
            <a:chOff x="2155343" y="1730685"/>
            <a:chExt cx="4085824" cy="369332"/>
          </a:xfrm>
        </p:grpSpPr>
        <p:sp>
          <p:nvSpPr>
            <p:cNvPr id="60" name="TextBox 4"/>
            <p:cNvSpPr txBox="1"/>
            <p:nvPr/>
          </p:nvSpPr>
          <p:spPr>
            <a:xfrm>
              <a:off x="2595617" y="1730685"/>
              <a:ext cx="36455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添加目录四标题 </a:t>
              </a:r>
              <a:r>
                <a:rPr lang="en-US" altLang="zh-CN" sz="11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11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2" name="TextBox 4"/>
            <p:cNvSpPr txBox="1"/>
            <p:nvPr/>
          </p:nvSpPr>
          <p:spPr>
            <a:xfrm>
              <a:off x="2155343" y="1750160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Title 2"/>
          <p:cNvSpPr txBox="1">
            <a:spLocks/>
          </p:cNvSpPr>
          <p:nvPr/>
        </p:nvSpPr>
        <p:spPr>
          <a:xfrm>
            <a:off x="899592" y="605880"/>
            <a:ext cx="2727868" cy="4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tx2"/>
                </a:solidFill>
              </a:rPr>
              <a:t>目录 </a:t>
            </a:r>
            <a:r>
              <a:rPr lang="en-US" altLang="zh-CN" dirty="0" smtClean="0">
                <a:solidFill>
                  <a:schemeClr val="tx2"/>
                </a:solidFill>
              </a:rPr>
              <a:t>CONTENTS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75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8" grpId="0" animBg="1"/>
      <p:bldP spid="48" grpId="1" animBg="1"/>
      <p:bldP spid="53" grpId="0" animBg="1"/>
      <p:bldP spid="53" grpId="1" animBg="1"/>
      <p:bldP spid="58" grpId="0" animBg="1"/>
      <p:bldP spid="58" grpId="1" animBg="1"/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1760125" y="2592477"/>
            <a:ext cx="971550" cy="1428750"/>
            <a:chOff x="4992688" y="0"/>
            <a:chExt cx="615950" cy="865188"/>
          </a:xfrm>
          <a:solidFill>
            <a:schemeClr val="accent4"/>
          </a:solidFill>
        </p:grpSpPr>
        <p:sp>
          <p:nvSpPr>
            <p:cNvPr id="7" name="Freeform 100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1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3017425" y="2592477"/>
            <a:ext cx="971550" cy="1428750"/>
            <a:chOff x="4992688" y="0"/>
            <a:chExt cx="615950" cy="865188"/>
          </a:xfrm>
          <a:solidFill>
            <a:schemeClr val="accent1"/>
          </a:solidFill>
        </p:grpSpPr>
        <p:sp>
          <p:nvSpPr>
            <p:cNvPr id="10" name="Freeform 100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1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4217575" y="2592477"/>
            <a:ext cx="971550" cy="1428750"/>
            <a:chOff x="4992688" y="0"/>
            <a:chExt cx="615950" cy="865188"/>
          </a:xfrm>
          <a:solidFill>
            <a:schemeClr val="accent2"/>
          </a:solidFill>
        </p:grpSpPr>
        <p:sp>
          <p:nvSpPr>
            <p:cNvPr id="13" name="Freeform 100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01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33"/>
          <p:cNvGrpSpPr/>
          <p:nvPr/>
        </p:nvGrpSpPr>
        <p:grpSpPr>
          <a:xfrm>
            <a:off x="5474875" y="2592477"/>
            <a:ext cx="971550" cy="1428750"/>
            <a:chOff x="4992688" y="0"/>
            <a:chExt cx="615950" cy="865188"/>
          </a:xfrm>
          <a:solidFill>
            <a:schemeClr val="accent3"/>
          </a:solidFill>
        </p:grpSpPr>
        <p:sp>
          <p:nvSpPr>
            <p:cNvPr id="16" name="Freeform 100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01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Content Placeholder 2"/>
          <p:cNvSpPr txBox="1">
            <a:spLocks/>
          </p:cNvSpPr>
          <p:nvPr/>
        </p:nvSpPr>
        <p:spPr>
          <a:xfrm>
            <a:off x="2722498" y="4262437"/>
            <a:ext cx="1562263" cy="55840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标题</a:t>
            </a:r>
            <a: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4076700" y="4257675"/>
            <a:ext cx="1464418" cy="6203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标题</a:t>
            </a:r>
            <a: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359003" y="4241007"/>
            <a:ext cx="1464417" cy="5643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defRPr/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</a:t>
            </a:r>
            <a:r>
              <a:rPr lang="zh-CN" altLang="en-US" sz="12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标题</a:t>
            </a:r>
            <a: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Group 40"/>
          <p:cNvGrpSpPr/>
          <p:nvPr/>
        </p:nvGrpSpPr>
        <p:grpSpPr>
          <a:xfrm>
            <a:off x="6764337" y="2587764"/>
            <a:ext cx="971550" cy="1428750"/>
            <a:chOff x="4992688" y="0"/>
            <a:chExt cx="615950" cy="865188"/>
          </a:xfrm>
          <a:solidFill>
            <a:schemeClr val="accent5"/>
          </a:solidFill>
        </p:grpSpPr>
        <p:sp>
          <p:nvSpPr>
            <p:cNvPr id="22" name="Freeform 100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01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Content Placeholder 2"/>
          <p:cNvSpPr txBox="1">
            <a:spLocks/>
          </p:cNvSpPr>
          <p:nvPr/>
        </p:nvSpPr>
        <p:spPr>
          <a:xfrm>
            <a:off x="6648450" y="4236244"/>
            <a:ext cx="1464418" cy="5643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defRPr/>
            </a:pPr>
            <a:r>
              <a:rPr lang="zh-CN" altLang="en-US" sz="12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</a:t>
            </a:r>
            <a:r>
              <a:rPr lang="zh-CN" altLang="en-US" sz="1200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标题</a:t>
            </a:r>
            <a: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52"/>
          <p:cNvGrpSpPr>
            <a:grpSpLocks/>
          </p:cNvGrpSpPr>
          <p:nvPr/>
        </p:nvGrpSpPr>
        <p:grpSpPr bwMode="auto">
          <a:xfrm>
            <a:off x="1940719" y="2105025"/>
            <a:ext cx="5308997" cy="322660"/>
            <a:chOff x="2588238" y="2807150"/>
            <a:chExt cx="7078578" cy="429517"/>
          </a:xfrm>
        </p:grpSpPr>
        <p:cxnSp>
          <p:nvCxnSpPr>
            <p:cNvPr id="26" name="Straight Connector 10"/>
            <p:cNvCxnSpPr/>
            <p:nvPr/>
          </p:nvCxnSpPr>
          <p:spPr>
            <a:xfrm>
              <a:off x="2588238" y="2807150"/>
              <a:ext cx="7078578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51"/>
            <p:cNvGrpSpPr>
              <a:grpSpLocks/>
            </p:cNvGrpSpPr>
            <p:nvPr/>
          </p:nvGrpSpPr>
          <p:grpSpPr bwMode="auto">
            <a:xfrm>
              <a:off x="2588654" y="2807150"/>
              <a:ext cx="7078162" cy="429517"/>
              <a:chOff x="2588654" y="2807150"/>
              <a:chExt cx="7078162" cy="429517"/>
            </a:xfrm>
          </p:grpSpPr>
          <p:cxnSp>
            <p:nvCxnSpPr>
              <p:cNvPr id="28" name="Straight Connector 46"/>
              <p:cNvCxnSpPr/>
              <p:nvPr/>
            </p:nvCxnSpPr>
            <p:spPr>
              <a:xfrm>
                <a:off x="2588238" y="2807150"/>
                <a:ext cx="0" cy="424762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47"/>
              <p:cNvCxnSpPr/>
              <p:nvPr/>
            </p:nvCxnSpPr>
            <p:spPr>
              <a:xfrm>
                <a:off x="4682126" y="2807150"/>
                <a:ext cx="0" cy="424762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48"/>
              <p:cNvCxnSpPr/>
              <p:nvPr/>
            </p:nvCxnSpPr>
            <p:spPr>
              <a:xfrm>
                <a:off x="6194995" y="2807150"/>
                <a:ext cx="0" cy="424762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49"/>
              <p:cNvCxnSpPr/>
              <p:nvPr/>
            </p:nvCxnSpPr>
            <p:spPr>
              <a:xfrm>
                <a:off x="7750726" y="2811905"/>
                <a:ext cx="0" cy="424762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50"/>
              <p:cNvCxnSpPr/>
              <p:nvPr/>
            </p:nvCxnSpPr>
            <p:spPr>
              <a:xfrm>
                <a:off x="9666816" y="2807150"/>
                <a:ext cx="0" cy="424762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7197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19" grpId="0"/>
      <p:bldP spid="20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10"/>
          <p:cNvSpPr/>
          <p:nvPr/>
        </p:nvSpPr>
        <p:spPr>
          <a:xfrm>
            <a:off x="286308" y="3644713"/>
            <a:ext cx="971424" cy="9714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7" name="Oval 15"/>
          <p:cNvSpPr/>
          <p:nvPr/>
        </p:nvSpPr>
        <p:spPr>
          <a:xfrm>
            <a:off x="2010966" y="2301863"/>
            <a:ext cx="971424" cy="9714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cxnSp>
        <p:nvCxnSpPr>
          <p:cNvPr id="8" name="Straight Arrow Connector 16"/>
          <p:cNvCxnSpPr/>
          <p:nvPr/>
        </p:nvCxnSpPr>
        <p:spPr>
          <a:xfrm flipV="1">
            <a:off x="1257733" y="3159002"/>
            <a:ext cx="753235" cy="542854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22"/>
          <p:cNvSpPr/>
          <p:nvPr/>
        </p:nvSpPr>
        <p:spPr>
          <a:xfrm>
            <a:off x="3913478" y="3644713"/>
            <a:ext cx="971424" cy="9714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0" name="Oval 23"/>
          <p:cNvSpPr/>
          <p:nvPr/>
        </p:nvSpPr>
        <p:spPr>
          <a:xfrm>
            <a:off x="5638136" y="2301863"/>
            <a:ext cx="971424" cy="97142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cxnSp>
        <p:nvCxnSpPr>
          <p:cNvPr id="11" name="Straight Arrow Connector 24"/>
          <p:cNvCxnSpPr/>
          <p:nvPr/>
        </p:nvCxnSpPr>
        <p:spPr>
          <a:xfrm flipV="1">
            <a:off x="4884902" y="3159002"/>
            <a:ext cx="753235" cy="542854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5"/>
          <p:cNvCxnSpPr/>
          <p:nvPr/>
        </p:nvCxnSpPr>
        <p:spPr>
          <a:xfrm>
            <a:off x="3057723" y="3159001"/>
            <a:ext cx="846757" cy="599997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30"/>
          <p:cNvSpPr/>
          <p:nvPr/>
        </p:nvSpPr>
        <p:spPr>
          <a:xfrm>
            <a:off x="1314874" y="4016140"/>
            <a:ext cx="2320792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1314875" y="3759405"/>
            <a:ext cx="115588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5" name="Rectangle 32"/>
          <p:cNvSpPr/>
          <p:nvPr/>
        </p:nvSpPr>
        <p:spPr>
          <a:xfrm>
            <a:off x="3057722" y="2215743"/>
            <a:ext cx="2371416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TextBox 33"/>
          <p:cNvSpPr txBox="1"/>
          <p:nvPr/>
        </p:nvSpPr>
        <p:spPr>
          <a:xfrm>
            <a:off x="3057723" y="1959008"/>
            <a:ext cx="115588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" name="Rectangle 34"/>
          <p:cNvSpPr/>
          <p:nvPr/>
        </p:nvSpPr>
        <p:spPr>
          <a:xfrm>
            <a:off x="5014610" y="4016140"/>
            <a:ext cx="2320792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5014610" y="3759405"/>
            <a:ext cx="115588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9" name="Rectangle 36"/>
          <p:cNvSpPr/>
          <p:nvPr/>
        </p:nvSpPr>
        <p:spPr>
          <a:xfrm>
            <a:off x="6757458" y="2215743"/>
            <a:ext cx="2185948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6757459" y="1959009"/>
            <a:ext cx="115588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cxnSp>
        <p:nvCxnSpPr>
          <p:cNvPr id="21" name="Straight Arrow Connector 38"/>
          <p:cNvCxnSpPr/>
          <p:nvPr/>
        </p:nvCxnSpPr>
        <p:spPr>
          <a:xfrm flipH="1" flipV="1">
            <a:off x="657735" y="2444720"/>
            <a:ext cx="114285" cy="1098454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40"/>
          <p:cNvSpPr/>
          <p:nvPr/>
        </p:nvSpPr>
        <p:spPr>
          <a:xfrm>
            <a:off x="286308" y="1332120"/>
            <a:ext cx="971424" cy="971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Rectangle 41"/>
          <p:cNvSpPr/>
          <p:nvPr/>
        </p:nvSpPr>
        <p:spPr>
          <a:xfrm>
            <a:off x="1314874" y="1269615"/>
            <a:ext cx="2320792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TextBox 42"/>
          <p:cNvSpPr txBox="1"/>
          <p:nvPr/>
        </p:nvSpPr>
        <p:spPr>
          <a:xfrm>
            <a:off x="1314875" y="1012880"/>
            <a:ext cx="115588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181570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750"/>
                            </p:stCondLst>
                            <p:childTnLst>
                              <p:par>
                                <p:cTn id="8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9" grpId="0" animBg="1"/>
      <p:bldP spid="10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/>
          </p:cNvSpPr>
          <p:nvPr/>
        </p:nvSpPr>
        <p:spPr bwMode="auto">
          <a:xfrm>
            <a:off x="4125913" y="1678384"/>
            <a:ext cx="20193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章节</a:t>
            </a:r>
            <a:r>
              <a:rPr lang="en-US" altLang="zh-CN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04</a:t>
            </a:r>
            <a:endParaRPr lang="en-US" sz="3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" name="Rectangle 4"/>
          <p:cNvSpPr>
            <a:spLocks/>
          </p:cNvSpPr>
          <p:nvPr/>
        </p:nvSpPr>
        <p:spPr bwMode="auto">
          <a:xfrm>
            <a:off x="4137818" y="2241550"/>
            <a:ext cx="2229321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has been the industry's standard dummy.</a:t>
            </a: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3725267" y="1808163"/>
            <a:ext cx="80367" cy="0"/>
          </a:xfrm>
          <a:prstGeom prst="lin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1435100" y="1808163"/>
            <a:ext cx="2168128" cy="0"/>
          </a:xfrm>
          <a:prstGeom prst="line">
            <a:avLst/>
          </a:prstGeom>
          <a:noFill/>
          <a:ln w="1905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4158656" y="2979738"/>
            <a:ext cx="5104209" cy="0"/>
          </a:xfrm>
          <a:prstGeom prst="line">
            <a:avLst/>
          </a:prstGeom>
          <a:noFill/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774700" y="2077475"/>
            <a:ext cx="3129287" cy="204264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utoUpdateAnimBg="0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nip Single Corner Rectangle 55"/>
          <p:cNvSpPr/>
          <p:nvPr/>
        </p:nvSpPr>
        <p:spPr>
          <a:xfrm flipV="1">
            <a:off x="5552300" y="2382772"/>
            <a:ext cx="2278856" cy="542925"/>
          </a:xfrm>
          <a:prstGeom prst="snip1Rect">
            <a:avLst>
              <a:gd name="adj" fmla="val 38585"/>
            </a:avLst>
          </a:prstGeom>
          <a:solidFill>
            <a:schemeClr val="accent2">
              <a:lumMod val="20000"/>
              <a:lumOff val="80000"/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Group 56"/>
          <p:cNvGrpSpPr/>
          <p:nvPr/>
        </p:nvGrpSpPr>
        <p:grpSpPr>
          <a:xfrm>
            <a:off x="5653013" y="2474457"/>
            <a:ext cx="2885405" cy="336477"/>
            <a:chOff x="5611159" y="2878631"/>
            <a:chExt cx="3847206" cy="448635"/>
          </a:xfrm>
        </p:grpSpPr>
        <p:sp>
          <p:nvSpPr>
            <p:cNvPr id="8" name="speed"/>
            <p:cNvSpPr txBox="1">
              <a:spLocks noChangeArrowheads="1"/>
            </p:cNvSpPr>
            <p:nvPr/>
          </p:nvSpPr>
          <p:spPr bwMode="auto">
            <a:xfrm>
              <a:off x="5611159" y="3142601"/>
              <a:ext cx="3847206" cy="184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5611159" y="2878631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0" name="Group 59"/>
          <p:cNvGrpSpPr/>
          <p:nvPr/>
        </p:nvGrpSpPr>
        <p:grpSpPr>
          <a:xfrm>
            <a:off x="5653013" y="3806770"/>
            <a:ext cx="2885405" cy="336475"/>
            <a:chOff x="5611159" y="4652952"/>
            <a:chExt cx="3847206" cy="448633"/>
          </a:xfrm>
        </p:grpSpPr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5611159" y="4916920"/>
              <a:ext cx="3847206" cy="184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5611159" y="4652952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3" name="Group 62"/>
          <p:cNvGrpSpPr/>
          <p:nvPr/>
        </p:nvGrpSpPr>
        <p:grpSpPr>
          <a:xfrm>
            <a:off x="5653013" y="1808302"/>
            <a:ext cx="2885405" cy="336477"/>
            <a:chOff x="5611159" y="1996909"/>
            <a:chExt cx="3847206" cy="448635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5611159" y="2260879"/>
              <a:ext cx="3847206" cy="184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5611159" y="1996909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6" name="Group 65"/>
          <p:cNvGrpSpPr/>
          <p:nvPr/>
        </p:nvGrpSpPr>
        <p:grpSpPr>
          <a:xfrm>
            <a:off x="5653013" y="3136529"/>
            <a:ext cx="2885405" cy="344636"/>
            <a:chOff x="5611159" y="3760353"/>
            <a:chExt cx="3847206" cy="459514"/>
          </a:xfrm>
        </p:grpSpPr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>
              <a:off x="5611159" y="4035202"/>
              <a:ext cx="3847206" cy="184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5611159" y="3760353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sp>
        <p:nvSpPr>
          <p:cNvPr id="19" name="Snip Single Corner Rectangle 68"/>
          <p:cNvSpPr/>
          <p:nvPr/>
        </p:nvSpPr>
        <p:spPr>
          <a:xfrm flipV="1">
            <a:off x="5552300" y="1716617"/>
            <a:ext cx="2278856" cy="542925"/>
          </a:xfrm>
          <a:prstGeom prst="snip1Rect">
            <a:avLst>
              <a:gd name="adj" fmla="val 3858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Snip Single Corner Rectangle 105"/>
          <p:cNvSpPr/>
          <p:nvPr/>
        </p:nvSpPr>
        <p:spPr>
          <a:xfrm flipV="1">
            <a:off x="5552300" y="3048926"/>
            <a:ext cx="2278856" cy="542925"/>
          </a:xfrm>
          <a:prstGeom prst="snip1Rect">
            <a:avLst>
              <a:gd name="adj" fmla="val 38585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Snip Single Corner Rectangle 106"/>
          <p:cNvSpPr/>
          <p:nvPr/>
        </p:nvSpPr>
        <p:spPr>
          <a:xfrm flipV="1">
            <a:off x="5552300" y="3715081"/>
            <a:ext cx="2278856" cy="542925"/>
          </a:xfrm>
          <a:prstGeom prst="snip1Rect">
            <a:avLst>
              <a:gd name="adj" fmla="val 38585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2" name="Straight Connector 108"/>
          <p:cNvCxnSpPr>
            <a:stCxn id="19" idx="2"/>
            <a:endCxn id="37" idx="3"/>
          </p:cNvCxnSpPr>
          <p:nvPr/>
        </p:nvCxnSpPr>
        <p:spPr>
          <a:xfrm flipH="1">
            <a:off x="4671238" y="1988080"/>
            <a:ext cx="881062" cy="10179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09"/>
          <p:cNvCxnSpPr>
            <a:stCxn id="6" idx="2"/>
            <a:endCxn id="37" idx="3"/>
          </p:cNvCxnSpPr>
          <p:nvPr/>
        </p:nvCxnSpPr>
        <p:spPr>
          <a:xfrm flipH="1">
            <a:off x="4671238" y="2654235"/>
            <a:ext cx="881062" cy="35183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10"/>
          <p:cNvCxnSpPr>
            <a:stCxn id="20" idx="2"/>
            <a:endCxn id="37" idx="3"/>
          </p:cNvCxnSpPr>
          <p:nvPr/>
        </p:nvCxnSpPr>
        <p:spPr>
          <a:xfrm flipH="1" flipV="1">
            <a:off x="4671238" y="3006065"/>
            <a:ext cx="881062" cy="314324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11"/>
          <p:cNvCxnSpPr>
            <a:stCxn id="21" idx="2"/>
            <a:endCxn id="37" idx="3"/>
          </p:cNvCxnSpPr>
          <p:nvPr/>
        </p:nvCxnSpPr>
        <p:spPr>
          <a:xfrm flipH="1" flipV="1">
            <a:off x="4671238" y="3006065"/>
            <a:ext cx="881062" cy="98047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0"/>
          <p:cNvGrpSpPr/>
          <p:nvPr/>
        </p:nvGrpSpPr>
        <p:grpSpPr>
          <a:xfrm>
            <a:off x="1495992" y="1915534"/>
            <a:ext cx="2977403" cy="2182140"/>
            <a:chOff x="1840371" y="2529762"/>
            <a:chExt cx="3969870" cy="2909520"/>
          </a:xfrm>
        </p:grpSpPr>
        <p:grpSp>
          <p:nvGrpSpPr>
            <p:cNvPr id="27" name="Group 112"/>
            <p:cNvGrpSpPr/>
            <p:nvPr/>
          </p:nvGrpSpPr>
          <p:grpSpPr>
            <a:xfrm>
              <a:off x="3662395" y="3821612"/>
              <a:ext cx="325821" cy="325821"/>
              <a:chOff x="3268717" y="5549462"/>
              <a:chExt cx="468000" cy="468000"/>
            </a:xfrm>
          </p:grpSpPr>
          <p:cxnSp>
            <p:nvCxnSpPr>
              <p:cNvPr id="34" name="Straight Connector 113"/>
              <p:cNvCxnSpPr/>
              <p:nvPr/>
            </p:nvCxnSpPr>
            <p:spPr>
              <a:xfrm>
                <a:off x="3268717" y="5783462"/>
                <a:ext cx="468000" cy="0"/>
              </a:xfrm>
              <a:prstGeom prst="line">
                <a:avLst/>
              </a:prstGeom>
              <a:ln w="25400">
                <a:solidFill>
                  <a:srgbClr val="00B7EE">
                    <a:alpha val="69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14"/>
              <p:cNvCxnSpPr/>
              <p:nvPr/>
            </p:nvCxnSpPr>
            <p:spPr>
              <a:xfrm>
                <a:off x="3502717" y="5549462"/>
                <a:ext cx="0" cy="468000"/>
              </a:xfrm>
              <a:prstGeom prst="line">
                <a:avLst/>
              </a:prstGeom>
              <a:ln w="25400">
                <a:solidFill>
                  <a:srgbClr val="00B7EE">
                    <a:alpha val="69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19"/>
            <p:cNvGrpSpPr/>
            <p:nvPr/>
          </p:nvGrpSpPr>
          <p:grpSpPr>
            <a:xfrm>
              <a:off x="5425055" y="2529762"/>
              <a:ext cx="385186" cy="2909520"/>
              <a:chOff x="5425055" y="2530342"/>
              <a:chExt cx="385186" cy="2909520"/>
            </a:xfrm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5400000">
                <a:off x="5426215" y="2529182"/>
                <a:ext cx="382866" cy="385186"/>
              </a:xfrm>
              <a:custGeom>
                <a:avLst/>
                <a:gdLst>
                  <a:gd name="T0" fmla="*/ 330 w 330"/>
                  <a:gd name="T1" fmla="*/ 0 h 332"/>
                  <a:gd name="T2" fmla="*/ 0 w 330"/>
                  <a:gd name="T3" fmla="*/ 0 h 332"/>
                  <a:gd name="T4" fmla="*/ 0 w 330"/>
                  <a:gd name="T5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332">
                    <a:moveTo>
                      <a:pt x="330" y="0"/>
                    </a:moveTo>
                    <a:lnTo>
                      <a:pt x="0" y="0"/>
                    </a:lnTo>
                    <a:lnTo>
                      <a:pt x="0" y="332"/>
                    </a:lnTo>
                  </a:path>
                </a:pathLst>
              </a:custGeom>
              <a:noFill/>
              <a:ln w="25400" cap="flat">
                <a:solidFill>
                  <a:srgbClr val="00B7EE">
                    <a:alpha val="69000"/>
                  </a:srgb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13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0800000">
                <a:off x="5426216" y="5054676"/>
                <a:ext cx="382866" cy="385186"/>
              </a:xfrm>
              <a:custGeom>
                <a:avLst/>
                <a:gdLst>
                  <a:gd name="T0" fmla="*/ 330 w 330"/>
                  <a:gd name="T1" fmla="*/ 0 h 332"/>
                  <a:gd name="T2" fmla="*/ 0 w 330"/>
                  <a:gd name="T3" fmla="*/ 0 h 332"/>
                  <a:gd name="T4" fmla="*/ 0 w 330"/>
                  <a:gd name="T5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332">
                    <a:moveTo>
                      <a:pt x="330" y="0"/>
                    </a:moveTo>
                    <a:lnTo>
                      <a:pt x="0" y="0"/>
                    </a:lnTo>
                    <a:lnTo>
                      <a:pt x="0" y="332"/>
                    </a:lnTo>
                  </a:path>
                </a:pathLst>
              </a:custGeom>
              <a:noFill/>
              <a:ln w="25400" cap="flat">
                <a:solidFill>
                  <a:srgbClr val="00B7EE">
                    <a:alpha val="69000"/>
                  </a:srgb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13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18"/>
            <p:cNvGrpSpPr/>
            <p:nvPr/>
          </p:nvGrpSpPr>
          <p:grpSpPr>
            <a:xfrm>
              <a:off x="1840371" y="2529762"/>
              <a:ext cx="385186" cy="2909520"/>
              <a:chOff x="1840371" y="2529182"/>
              <a:chExt cx="385186" cy="2909520"/>
            </a:xfrm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1841531" y="2529182"/>
                <a:ext cx="382866" cy="385186"/>
              </a:xfrm>
              <a:custGeom>
                <a:avLst/>
                <a:gdLst>
                  <a:gd name="T0" fmla="*/ 330 w 330"/>
                  <a:gd name="T1" fmla="*/ 0 h 332"/>
                  <a:gd name="T2" fmla="*/ 0 w 330"/>
                  <a:gd name="T3" fmla="*/ 0 h 332"/>
                  <a:gd name="T4" fmla="*/ 0 w 330"/>
                  <a:gd name="T5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332">
                    <a:moveTo>
                      <a:pt x="330" y="0"/>
                    </a:moveTo>
                    <a:lnTo>
                      <a:pt x="0" y="0"/>
                    </a:lnTo>
                    <a:lnTo>
                      <a:pt x="0" y="332"/>
                    </a:lnTo>
                  </a:path>
                </a:pathLst>
              </a:custGeom>
              <a:noFill/>
              <a:ln w="25400" cap="flat">
                <a:solidFill>
                  <a:srgbClr val="00B7EE">
                    <a:alpha val="69000"/>
                  </a:srgb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13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6200000">
                <a:off x="1841531" y="5054676"/>
                <a:ext cx="382866" cy="385186"/>
              </a:xfrm>
              <a:custGeom>
                <a:avLst/>
                <a:gdLst>
                  <a:gd name="T0" fmla="*/ 330 w 330"/>
                  <a:gd name="T1" fmla="*/ 0 h 332"/>
                  <a:gd name="T2" fmla="*/ 0 w 330"/>
                  <a:gd name="T3" fmla="*/ 0 h 332"/>
                  <a:gd name="T4" fmla="*/ 0 w 330"/>
                  <a:gd name="T5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332">
                    <a:moveTo>
                      <a:pt x="330" y="0"/>
                    </a:moveTo>
                    <a:lnTo>
                      <a:pt x="0" y="0"/>
                    </a:lnTo>
                    <a:lnTo>
                      <a:pt x="0" y="332"/>
                    </a:lnTo>
                  </a:path>
                </a:pathLst>
              </a:custGeom>
              <a:noFill/>
              <a:ln w="25400" cap="flat">
                <a:solidFill>
                  <a:srgbClr val="00B7EE">
                    <a:alpha val="69000"/>
                  </a:srgb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13">
                  <a:solidFill>
                    <a:schemeClr val="tx2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Right Triangle 119"/>
          <p:cNvSpPr/>
          <p:nvPr/>
        </p:nvSpPr>
        <p:spPr>
          <a:xfrm rot="16200000">
            <a:off x="7682200" y="2779453"/>
            <a:ext cx="161633" cy="161633"/>
          </a:xfrm>
          <a:prstGeom prst="rtTriangle">
            <a:avLst/>
          </a:prstGeom>
          <a:solidFill>
            <a:schemeClr val="accent2">
              <a:lumMod val="20000"/>
              <a:lumOff val="8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7" name="Rectangle 107"/>
          <p:cNvSpPr/>
          <p:nvPr/>
        </p:nvSpPr>
        <p:spPr>
          <a:xfrm>
            <a:off x="1307426" y="1709474"/>
            <a:ext cx="3363812" cy="259318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9" grpId="0" animBg="1"/>
      <p:bldP spid="20" grpId="0" animBg="1"/>
      <p:bldP spid="21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2"/>
          <p:cNvSpPr>
            <a:spLocks noChangeAspect="1"/>
          </p:cNvSpPr>
          <p:nvPr/>
        </p:nvSpPr>
        <p:spPr>
          <a:xfrm>
            <a:off x="5821931" y="1426027"/>
            <a:ext cx="2716308" cy="17401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13"/>
          <p:cNvSpPr>
            <a:spLocks noChangeAspect="1"/>
          </p:cNvSpPr>
          <p:nvPr/>
        </p:nvSpPr>
        <p:spPr>
          <a:xfrm>
            <a:off x="636344" y="1426027"/>
            <a:ext cx="2716308" cy="17401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2922813" y="1162991"/>
            <a:ext cx="3298372" cy="2295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039167" y="3585114"/>
            <a:ext cx="3061722" cy="211930"/>
          </a:xfrm>
          <a:prstGeom prst="rect">
            <a:avLst/>
          </a:prstGeom>
          <a:noFill/>
        </p:spPr>
        <p:txBody>
          <a:bodyPr wrap="square" rIns="108000" bIns="27000" numCol="1" spcCol="36000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6457280" y="3292357"/>
            <a:ext cx="2080959" cy="350429"/>
          </a:xfrm>
          <a:prstGeom prst="rect">
            <a:avLst/>
          </a:prstGeom>
          <a:noFill/>
        </p:spPr>
        <p:txBody>
          <a:bodyPr wrap="square" rIns="108000" bIns="27000" numCol="1" spcCol="36000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01814" y="3294708"/>
            <a:ext cx="2080959" cy="350429"/>
          </a:xfrm>
          <a:prstGeom prst="rect">
            <a:avLst/>
          </a:prstGeom>
          <a:noFill/>
        </p:spPr>
        <p:txBody>
          <a:bodyPr wrap="square" rIns="108000" bIns="27000" numCol="1" spcCol="36000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0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"/>
          <a:stretch/>
        </p:blipFill>
        <p:spPr>
          <a:xfrm>
            <a:off x="-21120" y="661828"/>
            <a:ext cx="9196755" cy="10787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40822" y="991228"/>
            <a:ext cx="1927504" cy="3024697"/>
            <a:chOff x="335564" y="456416"/>
            <a:chExt cx="1927504" cy="3024697"/>
          </a:xfrm>
        </p:grpSpPr>
        <p:grpSp>
          <p:nvGrpSpPr>
            <p:cNvPr id="8" name="组合 7"/>
            <p:cNvGrpSpPr/>
            <p:nvPr/>
          </p:nvGrpSpPr>
          <p:grpSpPr>
            <a:xfrm rot="1087523">
              <a:off x="335564" y="1002360"/>
              <a:ext cx="1927504" cy="2478753"/>
              <a:chOff x="820615" y="3200400"/>
              <a:chExt cx="2168770" cy="275886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820615" y="3200400"/>
                <a:ext cx="2168770" cy="2758866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outerShdw dist="114300" dir="2700000" algn="tl" rotWithShape="0">
                  <a:schemeClr val="tx1">
                    <a:lumMod val="75000"/>
                    <a:lumOff val="2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KSO_Img1"/>
              <p:cNvSpPr/>
              <p:nvPr/>
            </p:nvSpPr>
            <p:spPr>
              <a:xfrm>
                <a:off x="922396" y="3309014"/>
                <a:ext cx="1954698" cy="2113365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2423863">
              <a:off x="1495680" y="456416"/>
              <a:ext cx="407051" cy="683249"/>
              <a:chOff x="3355097" y="2705308"/>
              <a:chExt cx="758971" cy="127395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6" y="2717499"/>
                <a:ext cx="700982" cy="1261768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2507668" y="1260576"/>
            <a:ext cx="2065256" cy="3183382"/>
            <a:chOff x="2502410" y="725764"/>
            <a:chExt cx="2065256" cy="3183382"/>
          </a:xfrm>
        </p:grpSpPr>
        <p:grpSp>
          <p:nvGrpSpPr>
            <p:cNvPr id="15" name="组合 14"/>
            <p:cNvGrpSpPr/>
            <p:nvPr/>
          </p:nvGrpSpPr>
          <p:grpSpPr>
            <a:xfrm rot="21145919">
              <a:off x="2502410" y="1278599"/>
              <a:ext cx="2065256" cy="2630547"/>
              <a:chOff x="820615" y="3200400"/>
              <a:chExt cx="2168770" cy="2732531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820615" y="3200400"/>
                <a:ext cx="2168770" cy="273253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outerShdw dist="114300" dir="2700000" algn="tl" rotWithShape="0">
                  <a:schemeClr val="tx1">
                    <a:lumMod val="75000"/>
                    <a:lumOff val="2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KSO_Img2"/>
              <p:cNvSpPr/>
              <p:nvPr/>
            </p:nvSpPr>
            <p:spPr>
              <a:xfrm>
                <a:off x="925212" y="3289963"/>
                <a:ext cx="1965828" cy="2138560"/>
              </a:xfrm>
              <a:prstGeom prst="rect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005359" y="725764"/>
              <a:ext cx="407051" cy="683249"/>
              <a:chOff x="3355097" y="2705308"/>
              <a:chExt cx="758971" cy="1273959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6" y="2717499"/>
                <a:ext cx="700982" cy="1261768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>
            <a:off x="4853610" y="1244457"/>
            <a:ext cx="1913729" cy="3011265"/>
            <a:chOff x="4799731" y="533173"/>
            <a:chExt cx="1913729" cy="3011265"/>
          </a:xfrm>
        </p:grpSpPr>
        <p:grpSp>
          <p:nvGrpSpPr>
            <p:cNvPr id="22" name="组合 21"/>
            <p:cNvGrpSpPr/>
            <p:nvPr/>
          </p:nvGrpSpPr>
          <p:grpSpPr>
            <a:xfrm rot="21340840">
              <a:off x="4799731" y="1109342"/>
              <a:ext cx="1913729" cy="2435096"/>
              <a:chOff x="820615" y="3200401"/>
              <a:chExt cx="2168770" cy="272978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820615" y="3200401"/>
                <a:ext cx="2168770" cy="27297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outerShdw dist="114300" dir="2700000" algn="tl" rotWithShape="0">
                  <a:schemeClr val="tx1">
                    <a:lumMod val="75000"/>
                    <a:lumOff val="2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KSO_Img3"/>
              <p:cNvSpPr/>
              <p:nvPr/>
            </p:nvSpPr>
            <p:spPr>
              <a:xfrm>
                <a:off x="925001" y="3303281"/>
                <a:ext cx="1958289" cy="2095706"/>
              </a:xfrm>
              <a:prstGeom prst="rect">
                <a:avLst/>
              </a:pr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138316" y="533173"/>
              <a:ext cx="407051" cy="683249"/>
              <a:chOff x="3355097" y="2705308"/>
              <a:chExt cx="758971" cy="1273959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7" y="2717498"/>
                <a:ext cx="700981" cy="1261769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6965021" y="837949"/>
            <a:ext cx="1829834" cy="3063612"/>
            <a:chOff x="6836672" y="148922"/>
            <a:chExt cx="1829834" cy="3063612"/>
          </a:xfrm>
        </p:grpSpPr>
        <p:grpSp>
          <p:nvGrpSpPr>
            <p:cNvPr id="29" name="组合 28"/>
            <p:cNvGrpSpPr/>
            <p:nvPr/>
          </p:nvGrpSpPr>
          <p:grpSpPr>
            <a:xfrm rot="21280563">
              <a:off x="6836672" y="708231"/>
              <a:ext cx="1829834" cy="2504303"/>
              <a:chOff x="820615" y="3200401"/>
              <a:chExt cx="2168770" cy="2936081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820615" y="3200401"/>
                <a:ext cx="2168770" cy="293608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outerShdw dist="114300" dir="2700000" algn="tl" rotWithShape="0">
                  <a:schemeClr val="tx1">
                    <a:lumMod val="75000"/>
                    <a:lumOff val="2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KSO_Img4"/>
              <p:cNvSpPr/>
              <p:nvPr/>
            </p:nvSpPr>
            <p:spPr>
              <a:xfrm>
                <a:off x="930094" y="3301116"/>
                <a:ext cx="1962737" cy="2251980"/>
              </a:xfrm>
              <a:prstGeom prst="rect">
                <a:avLst/>
              </a:prstGeom>
              <a:blipFill dpi="0" rotWithShape="1">
                <a:blip r:embed="rId8"/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988428" y="148922"/>
              <a:ext cx="407051" cy="683249"/>
              <a:chOff x="3355097" y="2705308"/>
              <a:chExt cx="758971" cy="1273959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6" y="2717499"/>
                <a:ext cx="700982" cy="1261768"/>
              </a:xfrm>
              <a:prstGeom prst="rect">
                <a:avLst/>
              </a:prstGeom>
            </p:spPr>
          </p:pic>
        </p:grpSp>
      </p:grpSp>
      <p:sp>
        <p:nvSpPr>
          <p:cNvPr id="35" name="矩形 34"/>
          <p:cNvSpPr/>
          <p:nvPr/>
        </p:nvSpPr>
        <p:spPr>
          <a:xfrm rot="1078217">
            <a:off x="455615" y="351915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36" name="矩形 35"/>
          <p:cNvSpPr/>
          <p:nvPr/>
        </p:nvSpPr>
        <p:spPr>
          <a:xfrm rot="21218430">
            <a:off x="3211196" y="399803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37" name="矩形 36"/>
          <p:cNvSpPr/>
          <p:nvPr/>
        </p:nvSpPr>
        <p:spPr>
          <a:xfrm rot="21434350">
            <a:off x="5321936" y="383039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38" name="矩形 37"/>
          <p:cNvSpPr/>
          <p:nvPr/>
        </p:nvSpPr>
        <p:spPr>
          <a:xfrm rot="21184965">
            <a:off x="7394576" y="349511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14023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5" grpId="0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0"/>
          <p:cNvGrpSpPr/>
          <p:nvPr/>
        </p:nvGrpSpPr>
        <p:grpSpPr>
          <a:xfrm>
            <a:off x="361456" y="1183518"/>
            <a:ext cx="1950770" cy="1625238"/>
            <a:chOff x="361456" y="1352550"/>
            <a:chExt cx="1950770" cy="1462714"/>
          </a:xfrm>
        </p:grpSpPr>
        <p:sp>
          <p:nvSpPr>
            <p:cNvPr id="7" name="Curved Right Arrow 19"/>
            <p:cNvSpPr/>
            <p:nvPr/>
          </p:nvSpPr>
          <p:spPr>
            <a:xfrm>
              <a:off x="361456" y="1778400"/>
              <a:ext cx="685800" cy="1036864"/>
            </a:xfrm>
            <a:prstGeom prst="curved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Pentagon 7"/>
            <p:cNvSpPr/>
            <p:nvPr/>
          </p:nvSpPr>
          <p:spPr>
            <a:xfrm>
              <a:off x="685800" y="1352550"/>
              <a:ext cx="1626426" cy="715628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9" name="Group 18"/>
          <p:cNvGrpSpPr/>
          <p:nvPr/>
        </p:nvGrpSpPr>
        <p:grpSpPr>
          <a:xfrm>
            <a:off x="1123457" y="2080018"/>
            <a:ext cx="1959429" cy="1660071"/>
            <a:chOff x="1123456" y="2159400"/>
            <a:chExt cx="1959429" cy="1494064"/>
          </a:xfrm>
        </p:grpSpPr>
        <p:sp>
          <p:nvSpPr>
            <p:cNvPr id="10" name="Curved Right Arrow 16"/>
            <p:cNvSpPr/>
            <p:nvPr/>
          </p:nvSpPr>
          <p:spPr>
            <a:xfrm>
              <a:off x="1123456" y="2616600"/>
              <a:ext cx="685800" cy="1036864"/>
            </a:xfrm>
            <a:prstGeom prst="curv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Pentagon 9"/>
            <p:cNvSpPr/>
            <p:nvPr/>
          </p:nvSpPr>
          <p:spPr>
            <a:xfrm>
              <a:off x="1456459" y="2159400"/>
              <a:ext cx="1626426" cy="71562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grpSp>
        <p:nvGrpSpPr>
          <p:cNvPr id="12" name="Group 21"/>
          <p:cNvGrpSpPr/>
          <p:nvPr/>
        </p:nvGrpSpPr>
        <p:grpSpPr>
          <a:xfrm>
            <a:off x="1868140" y="3011352"/>
            <a:ext cx="1948543" cy="1660071"/>
            <a:chOff x="1868139" y="2997600"/>
            <a:chExt cx="1948543" cy="1494064"/>
          </a:xfrm>
        </p:grpSpPr>
        <p:sp>
          <p:nvSpPr>
            <p:cNvPr id="13" name="Curved Right Arrow 17"/>
            <p:cNvSpPr/>
            <p:nvPr/>
          </p:nvSpPr>
          <p:spPr>
            <a:xfrm>
              <a:off x="1868139" y="3454800"/>
              <a:ext cx="685800" cy="1036864"/>
            </a:xfrm>
            <a:prstGeom prst="curv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Pentagon 25"/>
            <p:cNvSpPr/>
            <p:nvPr/>
          </p:nvSpPr>
          <p:spPr>
            <a:xfrm>
              <a:off x="2190256" y="2997600"/>
              <a:ext cx="1626426" cy="715628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</p:grpSp>
      <p:sp>
        <p:nvSpPr>
          <p:cNvPr id="15" name="Pentagon 8"/>
          <p:cNvSpPr/>
          <p:nvPr/>
        </p:nvSpPr>
        <p:spPr>
          <a:xfrm>
            <a:off x="3039342" y="3942685"/>
            <a:ext cx="1626426" cy="795142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cxnSp>
        <p:nvCxnSpPr>
          <p:cNvPr id="16" name="Straight Connector 26"/>
          <p:cNvCxnSpPr/>
          <p:nvPr/>
        </p:nvCxnSpPr>
        <p:spPr>
          <a:xfrm flipV="1">
            <a:off x="2723657" y="1572018"/>
            <a:ext cx="1308513" cy="9071"/>
          </a:xfrm>
          <a:prstGeom prst="line">
            <a:avLst/>
          </a:prstGeom>
          <a:ln w="317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7"/>
          <p:cNvCxnSpPr/>
          <p:nvPr/>
        </p:nvCxnSpPr>
        <p:spPr>
          <a:xfrm flipV="1">
            <a:off x="3494316" y="2462471"/>
            <a:ext cx="1308513" cy="9071"/>
          </a:xfrm>
          <a:prstGeom prst="line">
            <a:avLst/>
          </a:prstGeom>
          <a:ln w="3175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8"/>
          <p:cNvCxnSpPr/>
          <p:nvPr/>
        </p:nvCxnSpPr>
        <p:spPr>
          <a:xfrm flipV="1">
            <a:off x="4230340" y="3393804"/>
            <a:ext cx="1308513" cy="9071"/>
          </a:xfrm>
          <a:prstGeom prst="line">
            <a:avLst/>
          </a:prstGeom>
          <a:ln w="3175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9"/>
          <p:cNvCxnSpPr/>
          <p:nvPr/>
        </p:nvCxnSpPr>
        <p:spPr>
          <a:xfrm flipV="1">
            <a:off x="5081653" y="4325137"/>
            <a:ext cx="1308513" cy="9071"/>
          </a:xfrm>
          <a:prstGeom prst="line">
            <a:avLst/>
          </a:prstGeom>
          <a:ln w="3175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1"/>
          <p:cNvSpPr/>
          <p:nvPr/>
        </p:nvSpPr>
        <p:spPr>
          <a:xfrm>
            <a:off x="6744940" y="3947161"/>
            <a:ext cx="1969711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Rectangle 32"/>
          <p:cNvSpPr/>
          <p:nvPr/>
        </p:nvSpPr>
        <p:spPr>
          <a:xfrm>
            <a:off x="5906740" y="3021875"/>
            <a:ext cx="1969711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Rectangle 33"/>
          <p:cNvSpPr/>
          <p:nvPr/>
        </p:nvSpPr>
        <p:spPr>
          <a:xfrm>
            <a:off x="5238257" y="2090542"/>
            <a:ext cx="1969711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Rectangle 34"/>
          <p:cNvSpPr/>
          <p:nvPr/>
        </p:nvSpPr>
        <p:spPr>
          <a:xfrm>
            <a:off x="4476257" y="1154733"/>
            <a:ext cx="1969711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4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 animBg="1"/>
      <p:bldP spid="20" grpId="0"/>
      <p:bldP spid="21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Group 15"/>
          <p:cNvGrpSpPr/>
          <p:nvPr/>
        </p:nvGrpSpPr>
        <p:grpSpPr>
          <a:xfrm>
            <a:off x="3327401" y="1587500"/>
            <a:ext cx="3015343" cy="3024336"/>
            <a:chOff x="1600200" y="1428750"/>
            <a:chExt cx="3183598" cy="3183598"/>
          </a:xfrm>
        </p:grpSpPr>
        <p:grpSp>
          <p:nvGrpSpPr>
            <p:cNvPr id="43" name="Group 9"/>
            <p:cNvGrpSpPr/>
            <p:nvPr/>
          </p:nvGrpSpPr>
          <p:grpSpPr>
            <a:xfrm>
              <a:off x="2667000" y="1657350"/>
              <a:ext cx="1828800" cy="1905794"/>
              <a:chOff x="2667000" y="1657350"/>
              <a:chExt cx="1828800" cy="1905794"/>
            </a:xfrm>
            <a:solidFill>
              <a:schemeClr val="accent4"/>
            </a:solidFill>
          </p:grpSpPr>
          <p:cxnSp>
            <p:nvCxnSpPr>
              <p:cNvPr id="49" name="Straight Connector 5"/>
              <p:cNvCxnSpPr/>
              <p:nvPr/>
            </p:nvCxnSpPr>
            <p:spPr>
              <a:xfrm rot="16200000" flipH="1">
                <a:off x="2628900" y="2609850"/>
                <a:ext cx="1905794" cy="794"/>
              </a:xfrm>
              <a:prstGeom prst="line">
                <a:avLst/>
              </a:prstGeom>
              <a:grp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8"/>
              <p:cNvCxnSpPr/>
              <p:nvPr/>
            </p:nvCxnSpPr>
            <p:spPr>
              <a:xfrm>
                <a:off x="2667000" y="2647950"/>
                <a:ext cx="1828800" cy="1588"/>
              </a:xfrm>
              <a:prstGeom prst="line">
                <a:avLst/>
              </a:prstGeom>
              <a:grp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AutoShape 126"/>
            <p:cNvSpPr>
              <a:spLocks/>
            </p:cNvSpPr>
            <p:nvPr/>
          </p:nvSpPr>
          <p:spPr bwMode="auto">
            <a:xfrm>
              <a:off x="1600200" y="1428750"/>
              <a:ext cx="3183598" cy="31835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3048000" y="2038350"/>
              <a:ext cx="230606" cy="42998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2992956" y="2819184"/>
              <a:ext cx="440679" cy="392317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3"/>
            <p:cNvSpPr>
              <a:spLocks/>
            </p:cNvSpPr>
            <p:nvPr/>
          </p:nvSpPr>
          <p:spPr bwMode="auto">
            <a:xfrm>
              <a:off x="3809999" y="2800350"/>
              <a:ext cx="483220" cy="41674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3809999" y="2038350"/>
              <a:ext cx="417436" cy="417436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Rectangle 19"/>
          <p:cNvSpPr/>
          <p:nvPr/>
        </p:nvSpPr>
        <p:spPr>
          <a:xfrm>
            <a:off x="6553200" y="2095500"/>
            <a:ext cx="2124548" cy="128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endParaRPr lang="ms-MY" sz="10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Rounded Rectangle 22"/>
          <p:cNvSpPr/>
          <p:nvPr/>
        </p:nvSpPr>
        <p:spPr>
          <a:xfrm>
            <a:off x="2362200" y="1587500"/>
            <a:ext cx="609600" cy="59266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27"/>
          <p:cNvSpPr/>
          <p:nvPr/>
        </p:nvSpPr>
        <p:spPr>
          <a:xfrm>
            <a:off x="381000" y="1587500"/>
            <a:ext cx="1905000" cy="58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</a:t>
            </a: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33"/>
          <p:cNvSpPr>
            <a:spLocks/>
          </p:cNvSpPr>
          <p:nvPr/>
        </p:nvSpPr>
        <p:spPr bwMode="auto">
          <a:xfrm>
            <a:off x="2620806" y="1734332"/>
            <a:ext cx="137152" cy="284145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ounded Rectangle 23"/>
          <p:cNvSpPr/>
          <p:nvPr/>
        </p:nvSpPr>
        <p:spPr>
          <a:xfrm>
            <a:off x="2362200" y="3280834"/>
            <a:ext cx="609600" cy="59266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29"/>
          <p:cNvSpPr/>
          <p:nvPr/>
        </p:nvSpPr>
        <p:spPr>
          <a:xfrm>
            <a:off x="381000" y="3280834"/>
            <a:ext cx="1905000" cy="58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</a:t>
            </a: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2577446" y="3427666"/>
            <a:ext cx="287254" cy="284145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Rounded Rectangle 24"/>
          <p:cNvSpPr/>
          <p:nvPr/>
        </p:nvSpPr>
        <p:spPr>
          <a:xfrm>
            <a:off x="2362200" y="4127501"/>
            <a:ext cx="609600" cy="5926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30"/>
          <p:cNvSpPr/>
          <p:nvPr/>
        </p:nvSpPr>
        <p:spPr>
          <a:xfrm>
            <a:off x="381000" y="4127501"/>
            <a:ext cx="1905000" cy="58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</a:t>
            </a: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35"/>
          <p:cNvSpPr>
            <a:spLocks/>
          </p:cNvSpPr>
          <p:nvPr/>
        </p:nvSpPr>
        <p:spPr bwMode="auto">
          <a:xfrm>
            <a:off x="2577476" y="4272419"/>
            <a:ext cx="287390" cy="27539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Rounded Rectangle 21"/>
          <p:cNvSpPr/>
          <p:nvPr/>
        </p:nvSpPr>
        <p:spPr>
          <a:xfrm>
            <a:off x="2362200" y="2434168"/>
            <a:ext cx="609600" cy="59266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28"/>
          <p:cNvSpPr/>
          <p:nvPr/>
        </p:nvSpPr>
        <p:spPr>
          <a:xfrm>
            <a:off x="381000" y="2434168"/>
            <a:ext cx="1905000" cy="58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</a:t>
            </a: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6"/>
          <p:cNvSpPr>
            <a:spLocks noEditPoints="1"/>
          </p:cNvSpPr>
          <p:nvPr/>
        </p:nvSpPr>
        <p:spPr bwMode="auto">
          <a:xfrm>
            <a:off x="2568916" y="2579186"/>
            <a:ext cx="248266" cy="275851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0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0 w 344"/>
              <a:gd name="T25" fmla="*/ 0 h 344"/>
              <a:gd name="T26" fmla="*/ 54 w 344"/>
              <a:gd name="T27" fmla="*/ 0 h 344"/>
              <a:gd name="T28" fmla="*/ 0 w 344"/>
              <a:gd name="T29" fmla="*/ 54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4 h 344"/>
              <a:gd name="T42" fmla="*/ 290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08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riángulo isósceles 4"/>
          <p:cNvSpPr/>
          <p:nvPr/>
        </p:nvSpPr>
        <p:spPr>
          <a:xfrm rot="5400000">
            <a:off x="1599227" y="2162684"/>
            <a:ext cx="1196022" cy="1324331"/>
          </a:xfrm>
          <a:prstGeom prst="triangle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Elipse 12"/>
          <p:cNvSpPr/>
          <p:nvPr/>
        </p:nvSpPr>
        <p:spPr>
          <a:xfrm>
            <a:off x="1214301" y="2506367"/>
            <a:ext cx="641545" cy="641544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riángulo isósceles 13"/>
          <p:cNvSpPr/>
          <p:nvPr/>
        </p:nvSpPr>
        <p:spPr>
          <a:xfrm rot="5400000">
            <a:off x="3244331" y="2162685"/>
            <a:ext cx="1196022" cy="1324331"/>
          </a:xfrm>
          <a:prstGeom prst="triangle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Elipse 14"/>
          <p:cNvSpPr/>
          <p:nvPr/>
        </p:nvSpPr>
        <p:spPr>
          <a:xfrm>
            <a:off x="2859405" y="2506369"/>
            <a:ext cx="641545" cy="641544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riángulo isósceles 15"/>
          <p:cNvSpPr/>
          <p:nvPr/>
        </p:nvSpPr>
        <p:spPr>
          <a:xfrm rot="5400000">
            <a:off x="4889435" y="2162684"/>
            <a:ext cx="1196022" cy="1324331"/>
          </a:xfrm>
          <a:prstGeom prst="triangle">
            <a:avLst/>
          </a:prstGeom>
          <a:solidFill>
            <a:schemeClr val="accent3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Elipse 16"/>
          <p:cNvSpPr/>
          <p:nvPr/>
        </p:nvSpPr>
        <p:spPr>
          <a:xfrm>
            <a:off x="4504508" y="2506367"/>
            <a:ext cx="641545" cy="641544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riángulo isósceles 17"/>
          <p:cNvSpPr/>
          <p:nvPr/>
        </p:nvSpPr>
        <p:spPr>
          <a:xfrm rot="5400000">
            <a:off x="6534538" y="2162684"/>
            <a:ext cx="1196022" cy="1324331"/>
          </a:xfrm>
          <a:prstGeom prst="triangle">
            <a:avLst/>
          </a:prstGeom>
          <a:solidFill>
            <a:schemeClr val="accent5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Elipse 18"/>
          <p:cNvSpPr/>
          <p:nvPr/>
        </p:nvSpPr>
        <p:spPr>
          <a:xfrm>
            <a:off x="6149612" y="2506367"/>
            <a:ext cx="641545" cy="641544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CuadroTexto 22"/>
          <p:cNvSpPr txBox="1"/>
          <p:nvPr/>
        </p:nvSpPr>
        <p:spPr>
          <a:xfrm>
            <a:off x="1662427" y="1511530"/>
            <a:ext cx="13320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uadroTexto 23"/>
          <p:cNvSpPr txBox="1"/>
          <p:nvPr/>
        </p:nvSpPr>
        <p:spPr>
          <a:xfrm>
            <a:off x="1649781" y="3676132"/>
            <a:ext cx="1572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6" name="Elipse 25"/>
          <p:cNvSpPr/>
          <p:nvPr/>
        </p:nvSpPr>
        <p:spPr>
          <a:xfrm>
            <a:off x="1502407" y="1581863"/>
            <a:ext cx="160020" cy="160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Elipse 26"/>
          <p:cNvSpPr/>
          <p:nvPr/>
        </p:nvSpPr>
        <p:spPr>
          <a:xfrm>
            <a:off x="1535073" y="3728262"/>
            <a:ext cx="106728" cy="1067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uadroTexto 27"/>
          <p:cNvSpPr txBox="1"/>
          <p:nvPr/>
        </p:nvSpPr>
        <p:spPr>
          <a:xfrm>
            <a:off x="3267179" y="1771025"/>
            <a:ext cx="1572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19" name="Elipse 28"/>
          <p:cNvSpPr/>
          <p:nvPr/>
        </p:nvSpPr>
        <p:spPr>
          <a:xfrm>
            <a:off x="3152471" y="1823155"/>
            <a:ext cx="106728" cy="1067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CuadroTexto 29"/>
          <p:cNvSpPr txBox="1"/>
          <p:nvPr/>
        </p:nvSpPr>
        <p:spPr>
          <a:xfrm>
            <a:off x="4939988" y="3676132"/>
            <a:ext cx="1572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1" name="Elipse 30"/>
          <p:cNvSpPr/>
          <p:nvPr/>
        </p:nvSpPr>
        <p:spPr>
          <a:xfrm>
            <a:off x="4825280" y="3728262"/>
            <a:ext cx="106728" cy="1067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CuadroTexto 31"/>
          <p:cNvSpPr txBox="1"/>
          <p:nvPr/>
        </p:nvSpPr>
        <p:spPr>
          <a:xfrm>
            <a:off x="6557386" y="1771025"/>
            <a:ext cx="1572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3" name="Elipse 32"/>
          <p:cNvSpPr/>
          <p:nvPr/>
        </p:nvSpPr>
        <p:spPr>
          <a:xfrm>
            <a:off x="6442678" y="1823155"/>
            <a:ext cx="106728" cy="1067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CuadroTexto 33"/>
          <p:cNvSpPr txBox="1"/>
          <p:nvPr/>
        </p:nvSpPr>
        <p:spPr>
          <a:xfrm>
            <a:off x="3304179" y="3676132"/>
            <a:ext cx="13320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Elipse 34"/>
          <p:cNvSpPr/>
          <p:nvPr/>
        </p:nvSpPr>
        <p:spPr>
          <a:xfrm>
            <a:off x="3144159" y="3746465"/>
            <a:ext cx="160020" cy="160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CuadroTexto 35"/>
          <p:cNvSpPr txBox="1"/>
          <p:nvPr/>
        </p:nvSpPr>
        <p:spPr>
          <a:xfrm>
            <a:off x="6602698" y="3676132"/>
            <a:ext cx="13320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Elipse 36"/>
          <p:cNvSpPr/>
          <p:nvPr/>
        </p:nvSpPr>
        <p:spPr>
          <a:xfrm>
            <a:off x="6442678" y="3746465"/>
            <a:ext cx="160020" cy="160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uadroTexto 37"/>
          <p:cNvSpPr txBox="1"/>
          <p:nvPr/>
        </p:nvSpPr>
        <p:spPr>
          <a:xfrm>
            <a:off x="4932007" y="1511530"/>
            <a:ext cx="13320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Elipse 38"/>
          <p:cNvSpPr/>
          <p:nvPr/>
        </p:nvSpPr>
        <p:spPr>
          <a:xfrm>
            <a:off x="4771988" y="1581863"/>
            <a:ext cx="160020" cy="160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674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Straight Connector 3"/>
          <p:cNvCxnSpPr/>
          <p:nvPr/>
        </p:nvCxnSpPr>
        <p:spPr>
          <a:xfrm>
            <a:off x="857734" y="1989295"/>
            <a:ext cx="194284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11"/>
          <p:cNvCxnSpPr/>
          <p:nvPr/>
        </p:nvCxnSpPr>
        <p:spPr>
          <a:xfrm>
            <a:off x="3717986" y="1989295"/>
            <a:ext cx="194284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15"/>
          <p:cNvCxnSpPr/>
          <p:nvPr/>
        </p:nvCxnSpPr>
        <p:spPr>
          <a:xfrm>
            <a:off x="6603685" y="1989295"/>
            <a:ext cx="1942847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19"/>
          <p:cNvCxnSpPr/>
          <p:nvPr/>
        </p:nvCxnSpPr>
        <p:spPr>
          <a:xfrm>
            <a:off x="914876" y="3274728"/>
            <a:ext cx="188570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23"/>
          <p:cNvCxnSpPr/>
          <p:nvPr/>
        </p:nvCxnSpPr>
        <p:spPr>
          <a:xfrm>
            <a:off x="3457721" y="3274728"/>
            <a:ext cx="220311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27"/>
          <p:cNvCxnSpPr/>
          <p:nvPr/>
        </p:nvCxnSpPr>
        <p:spPr>
          <a:xfrm>
            <a:off x="6387838" y="3274728"/>
            <a:ext cx="2158694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6"/>
          <p:cNvSpPr/>
          <p:nvPr/>
        </p:nvSpPr>
        <p:spPr>
          <a:xfrm>
            <a:off x="972020" y="2061237"/>
            <a:ext cx="1857133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7" name="Rectangle 7"/>
          <p:cNvSpPr/>
          <p:nvPr/>
        </p:nvSpPr>
        <p:spPr>
          <a:xfrm>
            <a:off x="1234668" y="1746952"/>
            <a:ext cx="1714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58" name="Rectangle 12"/>
          <p:cNvSpPr/>
          <p:nvPr/>
        </p:nvSpPr>
        <p:spPr>
          <a:xfrm>
            <a:off x="3832272" y="2061237"/>
            <a:ext cx="1857133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9" name="Rectangle 13"/>
          <p:cNvSpPr/>
          <p:nvPr/>
        </p:nvSpPr>
        <p:spPr>
          <a:xfrm>
            <a:off x="4094920" y="1746953"/>
            <a:ext cx="1714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60" name="Rectangle 16"/>
          <p:cNvSpPr/>
          <p:nvPr/>
        </p:nvSpPr>
        <p:spPr>
          <a:xfrm>
            <a:off x="6717971" y="2061237"/>
            <a:ext cx="1857133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" name="Rectangle 17"/>
          <p:cNvSpPr/>
          <p:nvPr/>
        </p:nvSpPr>
        <p:spPr>
          <a:xfrm>
            <a:off x="7006066" y="1746952"/>
            <a:ext cx="1714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62" name="Rectangle 20"/>
          <p:cNvSpPr/>
          <p:nvPr/>
        </p:nvSpPr>
        <p:spPr>
          <a:xfrm>
            <a:off x="972020" y="3346671"/>
            <a:ext cx="1857133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3" name="Rectangle 21"/>
          <p:cNvSpPr/>
          <p:nvPr/>
        </p:nvSpPr>
        <p:spPr>
          <a:xfrm>
            <a:off x="1234668" y="3032387"/>
            <a:ext cx="1714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64" name="Rectangle 24"/>
          <p:cNvSpPr/>
          <p:nvPr/>
        </p:nvSpPr>
        <p:spPr>
          <a:xfrm>
            <a:off x="3832272" y="3346671"/>
            <a:ext cx="1857133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5" name="Rectangle 25"/>
          <p:cNvSpPr/>
          <p:nvPr/>
        </p:nvSpPr>
        <p:spPr>
          <a:xfrm>
            <a:off x="4094920" y="3032387"/>
            <a:ext cx="1714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66" name="Rectangle 28"/>
          <p:cNvSpPr/>
          <p:nvPr/>
        </p:nvSpPr>
        <p:spPr>
          <a:xfrm>
            <a:off x="6717971" y="3346671"/>
            <a:ext cx="1857133" cy="7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7" name="Rectangle 29"/>
          <p:cNvSpPr/>
          <p:nvPr/>
        </p:nvSpPr>
        <p:spPr>
          <a:xfrm>
            <a:off x="6980619" y="3032387"/>
            <a:ext cx="1714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68" name="Rectangle 55"/>
          <p:cNvSpPr/>
          <p:nvPr/>
        </p:nvSpPr>
        <p:spPr>
          <a:xfrm>
            <a:off x="314880" y="1432440"/>
            <a:ext cx="879051" cy="1748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764" i="1" spc="-37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9" name="Rectangle 56"/>
          <p:cNvSpPr/>
          <p:nvPr/>
        </p:nvSpPr>
        <p:spPr>
          <a:xfrm>
            <a:off x="3064382" y="1432440"/>
            <a:ext cx="879051" cy="1748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764" i="1" spc="-37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70" name="Rectangle 57"/>
          <p:cNvSpPr/>
          <p:nvPr/>
        </p:nvSpPr>
        <p:spPr>
          <a:xfrm>
            <a:off x="5892939" y="1432440"/>
            <a:ext cx="879051" cy="1748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764" i="1" spc="-375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71" name="Rectangle 58"/>
          <p:cNvSpPr/>
          <p:nvPr/>
        </p:nvSpPr>
        <p:spPr>
          <a:xfrm>
            <a:off x="235825" y="2718147"/>
            <a:ext cx="879051" cy="1748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764" i="1" spc="-375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72" name="Rectangle 59"/>
          <p:cNvSpPr/>
          <p:nvPr/>
        </p:nvSpPr>
        <p:spPr>
          <a:xfrm>
            <a:off x="3064382" y="2718147"/>
            <a:ext cx="879051" cy="1748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764" i="1" spc="-375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73" name="Rectangle 60"/>
          <p:cNvSpPr/>
          <p:nvPr/>
        </p:nvSpPr>
        <p:spPr>
          <a:xfrm>
            <a:off x="5892939" y="2718147"/>
            <a:ext cx="879051" cy="1748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764" i="1" spc="-375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2773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4700" y="2077475"/>
            <a:ext cx="3129287" cy="204264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3"/>
          <p:cNvSpPr>
            <a:spLocks/>
          </p:cNvSpPr>
          <p:nvPr/>
        </p:nvSpPr>
        <p:spPr bwMode="auto">
          <a:xfrm>
            <a:off x="4125913" y="1678384"/>
            <a:ext cx="20193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章节</a:t>
            </a:r>
            <a:r>
              <a:rPr lang="en-US" altLang="zh-CN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01</a:t>
            </a:r>
            <a:endParaRPr lang="en-US" sz="3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le 4"/>
          <p:cNvSpPr>
            <a:spLocks/>
          </p:cNvSpPr>
          <p:nvPr/>
        </p:nvSpPr>
        <p:spPr bwMode="auto">
          <a:xfrm>
            <a:off x="4137818" y="2241550"/>
            <a:ext cx="2229321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has been the industry's standard dummy.</a:t>
            </a:r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>
            <a:off x="3725267" y="1808163"/>
            <a:ext cx="80367" cy="0"/>
          </a:xfrm>
          <a:prstGeom prst="lin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1435100" y="1808163"/>
            <a:ext cx="2168128" cy="0"/>
          </a:xfrm>
          <a:prstGeom prst="line">
            <a:avLst/>
          </a:prstGeom>
          <a:noFill/>
          <a:ln w="1905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4158656" y="2979738"/>
            <a:ext cx="5104209" cy="0"/>
          </a:xfrm>
          <a:prstGeom prst="line">
            <a:avLst/>
          </a:prstGeom>
          <a:noFill/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94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164"/>
          <p:cNvSpPr/>
          <p:nvPr/>
        </p:nvSpPr>
        <p:spPr>
          <a:xfrm>
            <a:off x="1271597" y="960552"/>
            <a:ext cx="3625349" cy="588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>
            <a:lvl1pPr algn="r" defTabSz="914216">
              <a:lnSpc>
                <a:spcPct val="90000"/>
              </a:lnSpc>
              <a:defRPr sz="8400">
                <a:solidFill>
                  <a:srgbClr val="B3FDEC"/>
                </a:solidFill>
                <a:latin typeface="FZShangKuS-R-GB"/>
                <a:ea typeface="FZShangKuS-R-GB"/>
                <a:cs typeface="FZShangKuS-R-GB"/>
                <a:sym typeface="FZShangKuS-R-GB"/>
              </a:defRPr>
            </a:lvl1pPr>
          </a:lstStyle>
          <a:p>
            <a:pPr algn="l"/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谢谢下载观看亲</a:t>
            </a:r>
            <a:endParaRPr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164"/>
          <p:cNvSpPr/>
          <p:nvPr/>
        </p:nvSpPr>
        <p:spPr>
          <a:xfrm>
            <a:off x="1658241" y="1596798"/>
            <a:ext cx="3256659" cy="248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>
            <a:lvl1pPr algn="r" defTabSz="914216">
              <a:lnSpc>
                <a:spcPct val="90000"/>
              </a:lnSpc>
              <a:defRPr sz="8400">
                <a:solidFill>
                  <a:srgbClr val="B3FDEC"/>
                </a:solidFill>
                <a:latin typeface="FZShangKuS-R-GB"/>
                <a:ea typeface="FZShangKuS-R-GB"/>
                <a:cs typeface="FZShangKuS-R-GB"/>
                <a:sym typeface="FZShangKuS-R-GB"/>
              </a:defRPr>
            </a:lvl1pPr>
          </a:lstStyle>
          <a:p>
            <a:pPr algn="l"/>
            <a:r>
              <a:rPr lang="en-US" altLang="zh-CN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SCHOOL EDUCATION </a:t>
            </a:r>
            <a:r>
              <a:rPr lang="en-US" altLang="zh-CN" sz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POWERPOINT</a:t>
            </a:r>
            <a:endParaRPr lang="en-US" altLang="zh-CN" sz="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avid" panose="020E0502060401010101" pitchFamily="34" charset="-79"/>
              <a:ea typeface="微软雅黑" panose="020B0503020204020204" pitchFamily="34" charset="-122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1017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rc 324"/>
          <p:cNvSpPr/>
          <p:nvPr/>
        </p:nvSpPr>
        <p:spPr>
          <a:xfrm>
            <a:off x="3071802" y="1428742"/>
            <a:ext cx="1963506" cy="1498466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343"/>
          <p:cNvGrpSpPr/>
          <p:nvPr/>
        </p:nvGrpSpPr>
        <p:grpSpPr>
          <a:xfrm>
            <a:off x="4572000" y="1643056"/>
            <a:ext cx="3500462" cy="767815"/>
            <a:chOff x="4572000" y="1643056"/>
            <a:chExt cx="3500462" cy="767815"/>
          </a:xfrm>
        </p:grpSpPr>
        <p:sp>
          <p:nvSpPr>
            <p:cNvPr id="8" name="Rectangle 33"/>
            <p:cNvSpPr/>
            <p:nvPr/>
          </p:nvSpPr>
          <p:spPr>
            <a:xfrm>
              <a:off x="4572000" y="1643056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sp>
          <p:nvSpPr>
            <p:cNvPr id="9" name="Rectangle 325"/>
            <p:cNvSpPr/>
            <p:nvPr/>
          </p:nvSpPr>
          <p:spPr>
            <a:xfrm>
              <a:off x="4572000" y="2000246"/>
              <a:ext cx="3500462" cy="410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Group 344"/>
          <p:cNvGrpSpPr/>
          <p:nvPr/>
        </p:nvGrpSpPr>
        <p:grpSpPr>
          <a:xfrm>
            <a:off x="4643438" y="2786064"/>
            <a:ext cx="3498699" cy="288476"/>
            <a:chOff x="4643438" y="2786064"/>
            <a:chExt cx="3498699" cy="288476"/>
          </a:xfrm>
        </p:grpSpPr>
        <p:sp>
          <p:nvSpPr>
            <p:cNvPr id="11" name="Rectangle 330"/>
            <p:cNvSpPr/>
            <p:nvPr/>
          </p:nvSpPr>
          <p:spPr>
            <a:xfrm>
              <a:off x="5072066" y="2786064"/>
              <a:ext cx="3070071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332"/>
            <p:cNvGrpSpPr/>
            <p:nvPr/>
          </p:nvGrpSpPr>
          <p:grpSpPr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3" name="Oval 326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26"/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Group 347"/>
          <p:cNvGrpSpPr/>
          <p:nvPr/>
        </p:nvGrpSpPr>
        <p:grpSpPr>
          <a:xfrm>
            <a:off x="4643438" y="4071948"/>
            <a:ext cx="3498699" cy="288476"/>
            <a:chOff x="4643438" y="4071948"/>
            <a:chExt cx="3498699" cy="288476"/>
          </a:xfrm>
        </p:grpSpPr>
        <p:sp>
          <p:nvSpPr>
            <p:cNvPr id="16" name="Rectangle 336"/>
            <p:cNvSpPr/>
            <p:nvPr/>
          </p:nvSpPr>
          <p:spPr>
            <a:xfrm>
              <a:off x="5072066" y="4071948"/>
              <a:ext cx="3070071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" name="Group 342"/>
            <p:cNvGrpSpPr/>
            <p:nvPr/>
          </p:nvGrpSpPr>
          <p:grpSpPr>
            <a:xfrm>
              <a:off x="4643438" y="4071948"/>
              <a:ext cx="288476" cy="288476"/>
              <a:chOff x="4643438" y="4071948"/>
              <a:chExt cx="288476" cy="288476"/>
            </a:xfrm>
          </p:grpSpPr>
          <p:sp>
            <p:nvSpPr>
              <p:cNvPr id="18" name="Oval 329"/>
              <p:cNvSpPr/>
              <p:nvPr/>
            </p:nvSpPr>
            <p:spPr>
              <a:xfrm>
                <a:off x="4643438" y="4071948"/>
                <a:ext cx="288476" cy="2884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05"/>
              <p:cNvSpPr>
                <a:spLocks/>
              </p:cNvSpPr>
              <p:nvPr/>
            </p:nvSpPr>
            <p:spPr bwMode="auto">
              <a:xfrm>
                <a:off x="4742079" y="4165806"/>
                <a:ext cx="105018" cy="105018"/>
              </a:xfrm>
              <a:custGeom>
                <a:avLst/>
                <a:gdLst/>
                <a:ahLst/>
                <a:cxnLst>
                  <a:cxn ang="0">
                    <a:pos x="255" y="58"/>
                  </a:cxn>
                  <a:cxn ang="0">
                    <a:pos x="257" y="53"/>
                  </a:cxn>
                  <a:cxn ang="0">
                    <a:pos x="262" y="38"/>
                  </a:cxn>
                  <a:cxn ang="0">
                    <a:pos x="257" y="24"/>
                  </a:cxn>
                  <a:cxn ang="0">
                    <a:pos x="244" y="9"/>
                  </a:cxn>
                  <a:cxn ang="0">
                    <a:pos x="241" y="5"/>
                  </a:cxn>
                  <a:cxn ang="0">
                    <a:pos x="224" y="0"/>
                  </a:cxn>
                  <a:cxn ang="0">
                    <a:pos x="210" y="5"/>
                  </a:cxn>
                  <a:cxn ang="0">
                    <a:pos x="132" y="82"/>
                  </a:cxn>
                  <a:cxn ang="0">
                    <a:pos x="58" y="9"/>
                  </a:cxn>
                  <a:cxn ang="0">
                    <a:pos x="49" y="2"/>
                  </a:cxn>
                  <a:cxn ang="0">
                    <a:pos x="27" y="2"/>
                  </a:cxn>
                  <a:cxn ang="0">
                    <a:pos x="18" y="9"/>
                  </a:cxn>
                  <a:cxn ang="0">
                    <a:pos x="9" y="18"/>
                  </a:cxn>
                  <a:cxn ang="0">
                    <a:pos x="3" y="27"/>
                  </a:cxn>
                  <a:cxn ang="0">
                    <a:pos x="3" y="49"/>
                  </a:cxn>
                  <a:cxn ang="0">
                    <a:pos x="9" y="58"/>
                  </a:cxn>
                  <a:cxn ang="0">
                    <a:pos x="9" y="205"/>
                  </a:cxn>
                  <a:cxn ang="0">
                    <a:pos x="5" y="210"/>
                  </a:cxn>
                  <a:cxn ang="0">
                    <a:pos x="0" y="225"/>
                  </a:cxn>
                  <a:cxn ang="0">
                    <a:pos x="5" y="241"/>
                  </a:cxn>
                  <a:cxn ang="0">
                    <a:pos x="18" y="254"/>
                  </a:cxn>
                  <a:cxn ang="0">
                    <a:pos x="23" y="257"/>
                  </a:cxn>
                  <a:cxn ang="0">
                    <a:pos x="38" y="263"/>
                  </a:cxn>
                  <a:cxn ang="0">
                    <a:pos x="54" y="257"/>
                  </a:cxn>
                  <a:cxn ang="0">
                    <a:pos x="132" y="181"/>
                  </a:cxn>
                  <a:cxn ang="0">
                    <a:pos x="204" y="254"/>
                  </a:cxn>
                  <a:cxn ang="0">
                    <a:pos x="214" y="261"/>
                  </a:cxn>
                  <a:cxn ang="0">
                    <a:pos x="235" y="261"/>
                  </a:cxn>
                  <a:cxn ang="0">
                    <a:pos x="244" y="254"/>
                  </a:cxn>
                  <a:cxn ang="0">
                    <a:pos x="255" y="245"/>
                  </a:cxn>
                  <a:cxn ang="0">
                    <a:pos x="261" y="236"/>
                  </a:cxn>
                  <a:cxn ang="0">
                    <a:pos x="261" y="214"/>
                  </a:cxn>
                  <a:cxn ang="0">
                    <a:pos x="255" y="205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Group 346"/>
          <p:cNvGrpSpPr/>
          <p:nvPr/>
        </p:nvGrpSpPr>
        <p:grpSpPr>
          <a:xfrm>
            <a:off x="4643438" y="3643320"/>
            <a:ext cx="3498699" cy="288476"/>
            <a:chOff x="4643438" y="3643320"/>
            <a:chExt cx="3498699" cy="288476"/>
          </a:xfrm>
        </p:grpSpPr>
        <p:sp>
          <p:nvSpPr>
            <p:cNvPr id="21" name="Rectangle 335"/>
            <p:cNvSpPr/>
            <p:nvPr/>
          </p:nvSpPr>
          <p:spPr>
            <a:xfrm>
              <a:off x="5072066" y="3643320"/>
              <a:ext cx="3070071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341"/>
            <p:cNvGrpSpPr/>
            <p:nvPr/>
          </p:nvGrpSpPr>
          <p:grpSpPr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23" name="Oval 328"/>
              <p:cNvSpPr/>
              <p:nvPr/>
            </p:nvSpPr>
            <p:spPr>
              <a:xfrm>
                <a:off x="4643438" y="3643320"/>
                <a:ext cx="288476" cy="28847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6"/>
              <p:cNvSpPr>
                <a:spLocks/>
              </p:cNvSpPr>
              <p:nvPr/>
            </p:nvSpPr>
            <p:spPr bwMode="auto">
              <a:xfrm>
                <a:off x="4735506" y="3729002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Group 345"/>
          <p:cNvGrpSpPr/>
          <p:nvPr/>
        </p:nvGrpSpPr>
        <p:grpSpPr>
          <a:xfrm>
            <a:off x="4643438" y="3214692"/>
            <a:ext cx="3498699" cy="288476"/>
            <a:chOff x="4643438" y="3214692"/>
            <a:chExt cx="3498699" cy="288476"/>
          </a:xfrm>
        </p:grpSpPr>
        <p:sp>
          <p:nvSpPr>
            <p:cNvPr id="26" name="Rectangle 334"/>
            <p:cNvSpPr/>
            <p:nvPr/>
          </p:nvSpPr>
          <p:spPr>
            <a:xfrm>
              <a:off x="5072066" y="3214692"/>
              <a:ext cx="3070071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7" name="Group 333"/>
            <p:cNvGrpSpPr/>
            <p:nvPr/>
          </p:nvGrpSpPr>
          <p:grpSpPr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28" name="Oval 327"/>
              <p:cNvSpPr/>
              <p:nvPr/>
            </p:nvSpPr>
            <p:spPr>
              <a:xfrm>
                <a:off x="4643438" y="3214692"/>
                <a:ext cx="288476" cy="28847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05"/>
              <p:cNvSpPr>
                <a:spLocks/>
              </p:cNvSpPr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/>
                <a:ahLst/>
                <a:cxnLst>
                  <a:cxn ang="0">
                    <a:pos x="255" y="58"/>
                  </a:cxn>
                  <a:cxn ang="0">
                    <a:pos x="257" y="53"/>
                  </a:cxn>
                  <a:cxn ang="0">
                    <a:pos x="262" y="38"/>
                  </a:cxn>
                  <a:cxn ang="0">
                    <a:pos x="257" y="24"/>
                  </a:cxn>
                  <a:cxn ang="0">
                    <a:pos x="244" y="9"/>
                  </a:cxn>
                  <a:cxn ang="0">
                    <a:pos x="241" y="5"/>
                  </a:cxn>
                  <a:cxn ang="0">
                    <a:pos x="224" y="0"/>
                  </a:cxn>
                  <a:cxn ang="0">
                    <a:pos x="210" y="5"/>
                  </a:cxn>
                  <a:cxn ang="0">
                    <a:pos x="132" y="82"/>
                  </a:cxn>
                  <a:cxn ang="0">
                    <a:pos x="58" y="9"/>
                  </a:cxn>
                  <a:cxn ang="0">
                    <a:pos x="49" y="2"/>
                  </a:cxn>
                  <a:cxn ang="0">
                    <a:pos x="27" y="2"/>
                  </a:cxn>
                  <a:cxn ang="0">
                    <a:pos x="18" y="9"/>
                  </a:cxn>
                  <a:cxn ang="0">
                    <a:pos x="9" y="18"/>
                  </a:cxn>
                  <a:cxn ang="0">
                    <a:pos x="3" y="27"/>
                  </a:cxn>
                  <a:cxn ang="0">
                    <a:pos x="3" y="49"/>
                  </a:cxn>
                  <a:cxn ang="0">
                    <a:pos x="9" y="58"/>
                  </a:cxn>
                  <a:cxn ang="0">
                    <a:pos x="9" y="205"/>
                  </a:cxn>
                  <a:cxn ang="0">
                    <a:pos x="5" y="210"/>
                  </a:cxn>
                  <a:cxn ang="0">
                    <a:pos x="0" y="225"/>
                  </a:cxn>
                  <a:cxn ang="0">
                    <a:pos x="5" y="241"/>
                  </a:cxn>
                  <a:cxn ang="0">
                    <a:pos x="18" y="254"/>
                  </a:cxn>
                  <a:cxn ang="0">
                    <a:pos x="23" y="257"/>
                  </a:cxn>
                  <a:cxn ang="0">
                    <a:pos x="38" y="263"/>
                  </a:cxn>
                  <a:cxn ang="0">
                    <a:pos x="54" y="257"/>
                  </a:cxn>
                  <a:cxn ang="0">
                    <a:pos x="132" y="181"/>
                  </a:cxn>
                  <a:cxn ang="0">
                    <a:pos x="204" y="254"/>
                  </a:cxn>
                  <a:cxn ang="0">
                    <a:pos x="214" y="261"/>
                  </a:cxn>
                  <a:cxn ang="0">
                    <a:pos x="235" y="261"/>
                  </a:cxn>
                  <a:cxn ang="0">
                    <a:pos x="244" y="254"/>
                  </a:cxn>
                  <a:cxn ang="0">
                    <a:pos x="255" y="245"/>
                  </a:cxn>
                  <a:cxn ang="0">
                    <a:pos x="261" y="236"/>
                  </a:cxn>
                  <a:cxn ang="0">
                    <a:pos x="261" y="214"/>
                  </a:cxn>
                  <a:cxn ang="0">
                    <a:pos x="255" y="205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椭圆 29"/>
          <p:cNvSpPr/>
          <p:nvPr/>
        </p:nvSpPr>
        <p:spPr>
          <a:xfrm>
            <a:off x="342900" y="1428742"/>
            <a:ext cx="3219450" cy="32194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836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72200" y="1722833"/>
            <a:ext cx="2376264" cy="149698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3634" y="1780730"/>
            <a:ext cx="2304804" cy="143909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91880" y="1771710"/>
            <a:ext cx="2376264" cy="144811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23" descr="divid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" y="1191095"/>
            <a:ext cx="9144000" cy="531738"/>
          </a:xfrm>
          <a:prstGeom prst="rect">
            <a:avLst/>
          </a:prstGeom>
        </p:spPr>
      </p:pic>
      <p:sp>
        <p:nvSpPr>
          <p:cNvPr id="19" name="Text Placeholder 3"/>
          <p:cNvSpPr txBox="1">
            <a:spLocks/>
          </p:cNvSpPr>
          <p:nvPr/>
        </p:nvSpPr>
        <p:spPr>
          <a:xfrm>
            <a:off x="539552" y="3422300"/>
            <a:ext cx="2335212" cy="942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b="0" i="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8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7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此处编辑您要的内容，建议您在展示时采用微软雅黑字体，本模版所有图形线条及其相应素材均可自由编辑、改色、替换。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0" name="Group 31"/>
          <p:cNvGrpSpPr/>
          <p:nvPr/>
        </p:nvGrpSpPr>
        <p:grpSpPr>
          <a:xfrm>
            <a:off x="285785" y="1561497"/>
            <a:ext cx="624118" cy="624118"/>
            <a:chOff x="358335" y="1281085"/>
            <a:chExt cx="624118" cy="624118"/>
          </a:xfrm>
        </p:grpSpPr>
        <p:sp>
          <p:nvSpPr>
            <p:cNvPr id="21" name="Oval 22"/>
            <p:cNvSpPr/>
            <p:nvPr/>
          </p:nvSpPr>
          <p:spPr>
            <a:xfrm>
              <a:off x="358335" y="1281085"/>
              <a:ext cx="624118" cy="62411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448687" y="1407680"/>
              <a:ext cx="53376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23" name="Group 32"/>
          <p:cNvGrpSpPr/>
          <p:nvPr/>
        </p:nvGrpSpPr>
        <p:grpSpPr>
          <a:xfrm>
            <a:off x="3302378" y="1561497"/>
            <a:ext cx="624118" cy="624118"/>
            <a:chOff x="3302378" y="1281085"/>
            <a:chExt cx="624118" cy="624118"/>
          </a:xfrm>
        </p:grpSpPr>
        <p:sp>
          <p:nvSpPr>
            <p:cNvPr id="24" name="Oval 23"/>
            <p:cNvSpPr/>
            <p:nvPr/>
          </p:nvSpPr>
          <p:spPr>
            <a:xfrm>
              <a:off x="3302378" y="1281085"/>
              <a:ext cx="624118" cy="624118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55"/>
            <p:cNvSpPr txBox="1"/>
            <p:nvPr/>
          </p:nvSpPr>
          <p:spPr>
            <a:xfrm>
              <a:off x="3409911" y="1423867"/>
              <a:ext cx="442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26" name="Group 33"/>
          <p:cNvGrpSpPr/>
          <p:nvPr/>
        </p:nvGrpSpPr>
        <p:grpSpPr>
          <a:xfrm>
            <a:off x="6147568" y="1561497"/>
            <a:ext cx="624118" cy="624118"/>
            <a:chOff x="6104969" y="1283260"/>
            <a:chExt cx="624118" cy="624118"/>
          </a:xfrm>
        </p:grpSpPr>
        <p:sp>
          <p:nvSpPr>
            <p:cNvPr id="27" name="Oval 24"/>
            <p:cNvSpPr/>
            <p:nvPr/>
          </p:nvSpPr>
          <p:spPr>
            <a:xfrm>
              <a:off x="6104969" y="1283260"/>
              <a:ext cx="624118" cy="624118"/>
            </a:xfrm>
            <a:prstGeom prst="ellipse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81"/>
            <p:cNvSpPr txBox="1"/>
            <p:nvPr/>
          </p:nvSpPr>
          <p:spPr>
            <a:xfrm>
              <a:off x="6257755" y="1423185"/>
              <a:ext cx="4713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3532932" y="3399440"/>
            <a:ext cx="2335212" cy="942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b="0" i="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8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7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此处编辑您要的内容，建议您在展示时采用微软雅黑字体，本模版所有图形线条及其相应素材均可自由编辑、改色、替换。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6413252" y="3429920"/>
            <a:ext cx="2335212" cy="942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900" b="0" i="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8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7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600" kern="1200">
                <a:solidFill>
                  <a:srgbClr val="635858"/>
                </a:solidFill>
                <a:latin typeface="Aleo Regular"/>
                <a:ea typeface="+mn-ea"/>
                <a:cs typeface="Aleo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此处编辑您要的内容，建议您在展示时采用微软雅黑字体，本模版所有图形线条及其相应素材均可自由编辑、改色、替换。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25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文档 5"/>
          <p:cNvSpPr/>
          <p:nvPr/>
        </p:nvSpPr>
        <p:spPr>
          <a:xfrm>
            <a:off x="4613788" y="0"/>
            <a:ext cx="1788565" cy="3318957"/>
          </a:xfrm>
          <a:prstGeom prst="flowChartDocumen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文档 6"/>
          <p:cNvSpPr/>
          <p:nvPr/>
        </p:nvSpPr>
        <p:spPr>
          <a:xfrm flipH="1">
            <a:off x="6506889" y="0"/>
            <a:ext cx="1788565" cy="3318956"/>
          </a:xfrm>
          <a:prstGeom prst="flowChartDocumen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文档 7"/>
          <p:cNvSpPr/>
          <p:nvPr/>
        </p:nvSpPr>
        <p:spPr>
          <a:xfrm>
            <a:off x="827584" y="-1"/>
            <a:ext cx="1788565" cy="3318957"/>
          </a:xfrm>
          <a:prstGeom prst="flowChartDocumen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文档 8"/>
          <p:cNvSpPr/>
          <p:nvPr/>
        </p:nvSpPr>
        <p:spPr>
          <a:xfrm flipH="1">
            <a:off x="2720686" y="0"/>
            <a:ext cx="1788565" cy="3318957"/>
          </a:xfrm>
          <a:prstGeom prst="flowChartDocumen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7584" y="3467784"/>
            <a:ext cx="7467870" cy="276999"/>
            <a:chOff x="827584" y="3467784"/>
            <a:chExt cx="7467870" cy="276999"/>
          </a:xfrm>
        </p:grpSpPr>
        <p:sp>
          <p:nvSpPr>
            <p:cNvPr id="11" name="矩形 10"/>
            <p:cNvSpPr/>
            <p:nvPr/>
          </p:nvSpPr>
          <p:spPr>
            <a:xfrm>
              <a:off x="3936731" y="3467784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单击编辑标题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147319" y="3654587"/>
              <a:ext cx="3148135" cy="0"/>
            </a:xfrm>
            <a:prstGeom prst="line">
              <a:avLst/>
            </a:prstGeom>
            <a:ln>
              <a:solidFill>
                <a:srgbClr val="63585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27584" y="3654587"/>
              <a:ext cx="3109892" cy="0"/>
            </a:xfrm>
            <a:prstGeom prst="line">
              <a:avLst/>
            </a:prstGeom>
            <a:ln>
              <a:solidFill>
                <a:srgbClr val="63585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1743344" y="3989416"/>
            <a:ext cx="5624923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77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103"/>
          <p:cNvGrpSpPr/>
          <p:nvPr/>
        </p:nvGrpSpPr>
        <p:grpSpPr>
          <a:xfrm>
            <a:off x="1639134" y="1176577"/>
            <a:ext cx="2905007" cy="3051811"/>
            <a:chOff x="1751013" y="1362075"/>
            <a:chExt cx="4303713" cy="452120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667001" y="1362075"/>
              <a:ext cx="3387725" cy="2425700"/>
            </a:xfrm>
            <a:custGeom>
              <a:avLst/>
              <a:gdLst>
                <a:gd name="T0" fmla="*/ 406 w 2747"/>
                <a:gd name="T1" fmla="*/ 1820 h 1968"/>
                <a:gd name="T2" fmla="*/ 679 w 2747"/>
                <a:gd name="T3" fmla="*/ 1968 h 1968"/>
                <a:gd name="T4" fmla="*/ 852 w 2747"/>
                <a:gd name="T5" fmla="*/ 1919 h 1968"/>
                <a:gd name="T6" fmla="*/ 971 w 2747"/>
                <a:gd name="T7" fmla="*/ 1941 h 1968"/>
                <a:gd name="T8" fmla="*/ 1245 w 2747"/>
                <a:gd name="T9" fmla="*/ 1792 h 1968"/>
                <a:gd name="T10" fmla="*/ 1251 w 2747"/>
                <a:gd name="T11" fmla="*/ 1792 h 1968"/>
                <a:gd name="T12" fmla="*/ 1571 w 2747"/>
                <a:gd name="T13" fmla="*/ 1530 h 1968"/>
                <a:gd name="T14" fmla="*/ 1692 w 2747"/>
                <a:gd name="T15" fmla="*/ 1554 h 1968"/>
                <a:gd name="T16" fmla="*/ 1994 w 2747"/>
                <a:gd name="T17" fmla="*/ 1351 h 1968"/>
                <a:gd name="T18" fmla="*/ 2160 w 2747"/>
                <a:gd name="T19" fmla="*/ 1397 h 1968"/>
                <a:gd name="T20" fmla="*/ 2456 w 2747"/>
                <a:gd name="T21" fmla="*/ 1207 h 1968"/>
                <a:gd name="T22" fmla="*/ 2747 w 2747"/>
                <a:gd name="T23" fmla="*/ 882 h 1968"/>
                <a:gd name="T24" fmla="*/ 2505 w 2747"/>
                <a:gd name="T25" fmla="*/ 567 h 1968"/>
                <a:gd name="T26" fmla="*/ 2114 w 2747"/>
                <a:gd name="T27" fmla="*/ 230 h 1968"/>
                <a:gd name="T28" fmla="*/ 2036 w 2747"/>
                <a:gd name="T29" fmla="*/ 238 h 1968"/>
                <a:gd name="T30" fmla="*/ 1884 w 2747"/>
                <a:gd name="T31" fmla="*/ 138 h 1968"/>
                <a:gd name="T32" fmla="*/ 1831 w 2747"/>
                <a:gd name="T33" fmla="*/ 147 h 1968"/>
                <a:gd name="T34" fmla="*/ 1523 w 2747"/>
                <a:gd name="T35" fmla="*/ 0 h 1968"/>
                <a:gd name="T36" fmla="*/ 1196 w 2747"/>
                <a:gd name="T37" fmla="*/ 174 h 1968"/>
                <a:gd name="T38" fmla="*/ 956 w 2747"/>
                <a:gd name="T39" fmla="*/ 92 h 1968"/>
                <a:gd name="T40" fmla="*/ 593 w 2747"/>
                <a:gd name="T41" fmla="*/ 330 h 1968"/>
                <a:gd name="T42" fmla="*/ 576 w 2747"/>
                <a:gd name="T43" fmla="*/ 330 h 1968"/>
                <a:gd name="T44" fmla="*/ 181 w 2747"/>
                <a:gd name="T45" fmla="*/ 725 h 1968"/>
                <a:gd name="T46" fmla="*/ 186 w 2747"/>
                <a:gd name="T47" fmla="*/ 789 h 1968"/>
                <a:gd name="T48" fmla="*/ 77 w 2747"/>
                <a:gd name="T49" fmla="*/ 944 h 1968"/>
                <a:gd name="T50" fmla="*/ 126 w 2747"/>
                <a:gd name="T51" fmla="*/ 1062 h 1968"/>
                <a:gd name="T52" fmla="*/ 0 w 2747"/>
                <a:gd name="T53" fmla="*/ 1374 h 1968"/>
                <a:gd name="T54" fmla="*/ 406 w 2747"/>
                <a:gd name="T55" fmla="*/ 182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47" h="1968">
                  <a:moveTo>
                    <a:pt x="406" y="1820"/>
                  </a:moveTo>
                  <a:cubicBezTo>
                    <a:pt x="465" y="1909"/>
                    <a:pt x="565" y="1968"/>
                    <a:pt x="679" y="1968"/>
                  </a:cubicBezTo>
                  <a:cubicBezTo>
                    <a:pt x="743" y="1968"/>
                    <a:pt x="802" y="1950"/>
                    <a:pt x="852" y="1919"/>
                  </a:cubicBezTo>
                  <a:cubicBezTo>
                    <a:pt x="889" y="1933"/>
                    <a:pt x="929" y="1941"/>
                    <a:pt x="971" y="1941"/>
                  </a:cubicBezTo>
                  <a:cubicBezTo>
                    <a:pt x="1086" y="1941"/>
                    <a:pt x="1187" y="1882"/>
                    <a:pt x="1245" y="1792"/>
                  </a:cubicBezTo>
                  <a:cubicBezTo>
                    <a:pt x="1247" y="1792"/>
                    <a:pt x="1249" y="1792"/>
                    <a:pt x="1251" y="1792"/>
                  </a:cubicBezTo>
                  <a:cubicBezTo>
                    <a:pt x="1409" y="1792"/>
                    <a:pt x="1541" y="1679"/>
                    <a:pt x="1571" y="1530"/>
                  </a:cubicBezTo>
                  <a:cubicBezTo>
                    <a:pt x="1608" y="1545"/>
                    <a:pt x="1649" y="1554"/>
                    <a:pt x="1692" y="1554"/>
                  </a:cubicBezTo>
                  <a:cubicBezTo>
                    <a:pt x="1829" y="1554"/>
                    <a:pt x="1945" y="1470"/>
                    <a:pt x="1994" y="1351"/>
                  </a:cubicBezTo>
                  <a:cubicBezTo>
                    <a:pt x="2043" y="1380"/>
                    <a:pt x="2099" y="1397"/>
                    <a:pt x="2160" y="1397"/>
                  </a:cubicBezTo>
                  <a:cubicBezTo>
                    <a:pt x="2292" y="1397"/>
                    <a:pt x="2405" y="1319"/>
                    <a:pt x="2456" y="1207"/>
                  </a:cubicBezTo>
                  <a:cubicBezTo>
                    <a:pt x="2620" y="1189"/>
                    <a:pt x="2747" y="1051"/>
                    <a:pt x="2747" y="882"/>
                  </a:cubicBezTo>
                  <a:cubicBezTo>
                    <a:pt x="2747" y="731"/>
                    <a:pt x="2644" y="604"/>
                    <a:pt x="2505" y="567"/>
                  </a:cubicBezTo>
                  <a:cubicBezTo>
                    <a:pt x="2477" y="377"/>
                    <a:pt x="2313" y="230"/>
                    <a:pt x="2114" y="230"/>
                  </a:cubicBezTo>
                  <a:cubicBezTo>
                    <a:pt x="2087" y="230"/>
                    <a:pt x="2061" y="233"/>
                    <a:pt x="2036" y="238"/>
                  </a:cubicBezTo>
                  <a:cubicBezTo>
                    <a:pt x="2010" y="179"/>
                    <a:pt x="1952" y="138"/>
                    <a:pt x="1884" y="138"/>
                  </a:cubicBezTo>
                  <a:cubicBezTo>
                    <a:pt x="1865" y="138"/>
                    <a:pt x="1847" y="141"/>
                    <a:pt x="1831" y="147"/>
                  </a:cubicBezTo>
                  <a:cubicBezTo>
                    <a:pt x="1758" y="57"/>
                    <a:pt x="1648" y="0"/>
                    <a:pt x="1523" y="0"/>
                  </a:cubicBezTo>
                  <a:cubicBezTo>
                    <a:pt x="1387" y="0"/>
                    <a:pt x="1267" y="69"/>
                    <a:pt x="1196" y="174"/>
                  </a:cubicBezTo>
                  <a:cubicBezTo>
                    <a:pt x="1129" y="123"/>
                    <a:pt x="1046" y="92"/>
                    <a:pt x="956" y="92"/>
                  </a:cubicBezTo>
                  <a:cubicBezTo>
                    <a:pt x="793" y="92"/>
                    <a:pt x="653" y="190"/>
                    <a:pt x="593" y="330"/>
                  </a:cubicBezTo>
                  <a:cubicBezTo>
                    <a:pt x="587" y="330"/>
                    <a:pt x="581" y="330"/>
                    <a:pt x="576" y="330"/>
                  </a:cubicBezTo>
                  <a:cubicBezTo>
                    <a:pt x="357" y="330"/>
                    <a:pt x="181" y="507"/>
                    <a:pt x="181" y="725"/>
                  </a:cubicBezTo>
                  <a:cubicBezTo>
                    <a:pt x="181" y="747"/>
                    <a:pt x="182" y="768"/>
                    <a:pt x="186" y="789"/>
                  </a:cubicBezTo>
                  <a:cubicBezTo>
                    <a:pt x="122" y="812"/>
                    <a:pt x="77" y="873"/>
                    <a:pt x="77" y="944"/>
                  </a:cubicBezTo>
                  <a:cubicBezTo>
                    <a:pt x="77" y="990"/>
                    <a:pt x="96" y="1032"/>
                    <a:pt x="126" y="1062"/>
                  </a:cubicBezTo>
                  <a:cubicBezTo>
                    <a:pt x="48" y="1142"/>
                    <a:pt x="0" y="1252"/>
                    <a:pt x="0" y="1374"/>
                  </a:cubicBezTo>
                  <a:cubicBezTo>
                    <a:pt x="0" y="1607"/>
                    <a:pt x="178" y="1799"/>
                    <a:pt x="406" y="1820"/>
                  </a:cubicBezTo>
                  <a:close/>
                </a:path>
              </a:pathLst>
            </a:custGeom>
            <a:noFill/>
            <a:ln w="841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810126" y="2409825"/>
              <a:ext cx="312738" cy="312738"/>
            </a:xfrm>
            <a:custGeom>
              <a:avLst/>
              <a:gdLst>
                <a:gd name="T0" fmla="*/ 85 w 254"/>
                <a:gd name="T1" fmla="*/ 215 h 254"/>
                <a:gd name="T2" fmla="*/ 90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9 h 254"/>
                <a:gd name="T10" fmla="*/ 187 w 254"/>
                <a:gd name="T11" fmla="*/ 239 h 254"/>
                <a:gd name="T12" fmla="*/ 212 w 254"/>
                <a:gd name="T13" fmla="*/ 222 h 254"/>
                <a:gd name="T14" fmla="*/ 202 w 254"/>
                <a:gd name="T15" fmla="*/ 189 h 254"/>
                <a:gd name="T16" fmla="*/ 215 w 254"/>
                <a:gd name="T17" fmla="*/ 169 h 254"/>
                <a:gd name="T18" fmla="*/ 249 w 254"/>
                <a:gd name="T19" fmla="*/ 164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2 w 254"/>
                <a:gd name="T29" fmla="*/ 43 h 254"/>
                <a:gd name="T30" fmla="*/ 189 w 254"/>
                <a:gd name="T31" fmla="*/ 53 h 254"/>
                <a:gd name="T32" fmla="*/ 169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9 w 254"/>
                <a:gd name="T39" fmla="*/ 31 h 254"/>
                <a:gd name="T40" fmla="*/ 94 w 254"/>
                <a:gd name="T41" fmla="*/ 36 h 254"/>
                <a:gd name="T42" fmla="*/ 67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1 h 254"/>
                <a:gd name="T52" fmla="*/ 0 w 254"/>
                <a:gd name="T53" fmla="*/ 121 h 254"/>
                <a:gd name="T54" fmla="*/ 30 w 254"/>
                <a:gd name="T55" fmla="*/ 136 h 254"/>
                <a:gd name="T56" fmla="*/ 35 w 254"/>
                <a:gd name="T57" fmla="*/ 160 h 254"/>
                <a:gd name="T58" fmla="*/ 15 w 254"/>
                <a:gd name="T59" fmla="*/ 187 h 254"/>
                <a:gd name="T60" fmla="*/ 32 w 254"/>
                <a:gd name="T61" fmla="*/ 212 h 254"/>
                <a:gd name="T62" fmla="*/ 64 w 254"/>
                <a:gd name="T63" fmla="*/ 201 h 254"/>
                <a:gd name="T64" fmla="*/ 85 w 254"/>
                <a:gd name="T65" fmla="*/ 215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5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40 h 254"/>
                <a:gd name="T78" fmla="*/ 173 w 254"/>
                <a:gd name="T79" fmla="*/ 140 h 254"/>
                <a:gd name="T80" fmla="*/ 126 w 254"/>
                <a:gd name="T81" fmla="*/ 175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90" y="249"/>
                    <a:pt x="90" y="249"/>
                    <a:pt x="90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4" y="223"/>
                    <a:pt x="152" y="221"/>
                    <a:pt x="160" y="219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2" y="189"/>
                    <a:pt x="202" y="189"/>
                    <a:pt x="202" y="189"/>
                  </a:cubicBezTo>
                  <a:cubicBezTo>
                    <a:pt x="207" y="183"/>
                    <a:pt x="211" y="176"/>
                    <a:pt x="215" y="169"/>
                  </a:cubicBezTo>
                  <a:cubicBezTo>
                    <a:pt x="249" y="164"/>
                    <a:pt x="249" y="164"/>
                    <a:pt x="249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10"/>
                    <a:pt x="221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3" y="48"/>
                    <a:pt x="176" y="43"/>
                    <a:pt x="169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0" y="31"/>
                    <a:pt x="102" y="33"/>
                    <a:pt x="94" y="3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2"/>
                    <a:pt x="43" y="79"/>
                    <a:pt x="39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60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7"/>
                    <a:pt x="78" y="211"/>
                    <a:pt x="85" y="215"/>
                  </a:cubicBezTo>
                  <a:close/>
                  <a:moveTo>
                    <a:pt x="93" y="160"/>
                  </a:moveTo>
                  <a:cubicBezTo>
                    <a:pt x="84" y="151"/>
                    <a:pt x="79" y="139"/>
                    <a:pt x="79" y="126"/>
                  </a:cubicBezTo>
                  <a:cubicBezTo>
                    <a:pt x="79" y="122"/>
                    <a:pt x="80" y="118"/>
                    <a:pt x="81" y="115"/>
                  </a:cubicBezTo>
                  <a:cubicBezTo>
                    <a:pt x="87" y="93"/>
                    <a:pt x="106" y="79"/>
                    <a:pt x="128" y="79"/>
                  </a:cubicBezTo>
                  <a:cubicBezTo>
                    <a:pt x="154" y="80"/>
                    <a:pt x="175" y="102"/>
                    <a:pt x="175" y="128"/>
                  </a:cubicBezTo>
                  <a:cubicBezTo>
                    <a:pt x="175" y="132"/>
                    <a:pt x="173" y="136"/>
                    <a:pt x="173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66" y="161"/>
                    <a:pt x="148" y="175"/>
                    <a:pt x="126" y="175"/>
                  </a:cubicBezTo>
                  <a:cubicBezTo>
                    <a:pt x="113" y="175"/>
                    <a:pt x="101" y="170"/>
                    <a:pt x="93" y="1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926013" y="2525713"/>
              <a:ext cx="79375" cy="80963"/>
            </a:xfrm>
            <a:custGeom>
              <a:avLst/>
              <a:gdLst>
                <a:gd name="T0" fmla="*/ 0 w 65"/>
                <a:gd name="T1" fmla="*/ 33 h 66"/>
                <a:gd name="T2" fmla="*/ 2 w 65"/>
                <a:gd name="T3" fmla="*/ 25 h 66"/>
                <a:gd name="T4" fmla="*/ 34 w 65"/>
                <a:gd name="T5" fmla="*/ 1 h 66"/>
                <a:gd name="T6" fmla="*/ 65 w 65"/>
                <a:gd name="T7" fmla="*/ 34 h 66"/>
                <a:gd name="T8" fmla="*/ 63 w 65"/>
                <a:gd name="T9" fmla="*/ 42 h 66"/>
                <a:gd name="T10" fmla="*/ 63 w 65"/>
                <a:gd name="T11" fmla="*/ 42 h 66"/>
                <a:gd name="T12" fmla="*/ 32 w 65"/>
                <a:gd name="T13" fmla="*/ 66 h 66"/>
                <a:gd name="T14" fmla="*/ 9 w 65"/>
                <a:gd name="T15" fmla="*/ 56 h 66"/>
                <a:gd name="T16" fmla="*/ 0 w 65"/>
                <a:gd name="T17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0" y="33"/>
                  </a:moveTo>
                  <a:cubicBezTo>
                    <a:pt x="0" y="30"/>
                    <a:pt x="1" y="27"/>
                    <a:pt x="2" y="25"/>
                  </a:cubicBezTo>
                  <a:cubicBezTo>
                    <a:pt x="5" y="10"/>
                    <a:pt x="19" y="0"/>
                    <a:pt x="34" y="1"/>
                  </a:cubicBezTo>
                  <a:cubicBezTo>
                    <a:pt x="52" y="1"/>
                    <a:pt x="65" y="16"/>
                    <a:pt x="65" y="34"/>
                  </a:cubicBezTo>
                  <a:cubicBezTo>
                    <a:pt x="65" y="37"/>
                    <a:pt x="64" y="39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6"/>
                    <a:pt x="15" y="62"/>
                    <a:pt x="9" y="56"/>
                  </a:cubicBezTo>
                  <a:cubicBezTo>
                    <a:pt x="3" y="49"/>
                    <a:pt x="0" y="41"/>
                    <a:pt x="0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4440238" y="1457325"/>
              <a:ext cx="312738" cy="312738"/>
            </a:xfrm>
            <a:custGeom>
              <a:avLst/>
              <a:gdLst>
                <a:gd name="T0" fmla="*/ 85 w 254"/>
                <a:gd name="T1" fmla="*/ 215 h 254"/>
                <a:gd name="T2" fmla="*/ 89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2 h 254"/>
                <a:gd name="T14" fmla="*/ 201 w 254"/>
                <a:gd name="T15" fmla="*/ 189 h 254"/>
                <a:gd name="T16" fmla="*/ 214 w 254"/>
                <a:gd name="T17" fmla="*/ 168 h 254"/>
                <a:gd name="T18" fmla="*/ 248 w 254"/>
                <a:gd name="T19" fmla="*/ 164 h 254"/>
                <a:gd name="T20" fmla="*/ 254 w 254"/>
                <a:gd name="T21" fmla="*/ 134 h 254"/>
                <a:gd name="T22" fmla="*/ 223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1 w 254"/>
                <a:gd name="T29" fmla="*/ 42 h 254"/>
                <a:gd name="T30" fmla="*/ 189 w 254"/>
                <a:gd name="T31" fmla="*/ 53 h 254"/>
                <a:gd name="T32" fmla="*/ 168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8 w 254"/>
                <a:gd name="T39" fmla="*/ 30 h 254"/>
                <a:gd name="T40" fmla="*/ 93 w 254"/>
                <a:gd name="T41" fmla="*/ 36 h 254"/>
                <a:gd name="T42" fmla="*/ 66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8 w 254"/>
                <a:gd name="T49" fmla="*/ 86 h 254"/>
                <a:gd name="T50" fmla="*/ 5 w 254"/>
                <a:gd name="T51" fmla="*/ 91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60 h 254"/>
                <a:gd name="T58" fmla="*/ 14 w 254"/>
                <a:gd name="T59" fmla="*/ 187 h 254"/>
                <a:gd name="T60" fmla="*/ 31 w 254"/>
                <a:gd name="T61" fmla="*/ 211 h 254"/>
                <a:gd name="T62" fmla="*/ 64 w 254"/>
                <a:gd name="T63" fmla="*/ 201 h 254"/>
                <a:gd name="T64" fmla="*/ 85 w 254"/>
                <a:gd name="T65" fmla="*/ 215 h 254"/>
                <a:gd name="T66" fmla="*/ 92 w 254"/>
                <a:gd name="T67" fmla="*/ 160 h 254"/>
                <a:gd name="T68" fmla="*/ 79 w 254"/>
                <a:gd name="T69" fmla="*/ 126 h 254"/>
                <a:gd name="T70" fmla="*/ 80 w 254"/>
                <a:gd name="T71" fmla="*/ 114 h 254"/>
                <a:gd name="T72" fmla="*/ 127 w 254"/>
                <a:gd name="T73" fmla="*/ 79 h 254"/>
                <a:gd name="T74" fmla="*/ 174 w 254"/>
                <a:gd name="T75" fmla="*/ 128 h 254"/>
                <a:gd name="T76" fmla="*/ 172 w 254"/>
                <a:gd name="T77" fmla="*/ 140 h 254"/>
                <a:gd name="T78" fmla="*/ 172 w 254"/>
                <a:gd name="T79" fmla="*/ 140 h 254"/>
                <a:gd name="T80" fmla="*/ 125 w 254"/>
                <a:gd name="T81" fmla="*/ 175 h 254"/>
                <a:gd name="T82" fmla="*/ 92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89" y="249"/>
                    <a:pt x="89" y="249"/>
                    <a:pt x="89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3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1" y="189"/>
                    <a:pt x="201" y="189"/>
                    <a:pt x="201" y="189"/>
                  </a:cubicBezTo>
                  <a:cubicBezTo>
                    <a:pt x="206" y="183"/>
                    <a:pt x="211" y="176"/>
                    <a:pt x="214" y="168"/>
                  </a:cubicBezTo>
                  <a:cubicBezTo>
                    <a:pt x="248" y="164"/>
                    <a:pt x="248" y="164"/>
                    <a:pt x="248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3" y="118"/>
                    <a:pt x="223" y="118"/>
                    <a:pt x="223" y="118"/>
                  </a:cubicBezTo>
                  <a:cubicBezTo>
                    <a:pt x="222" y="110"/>
                    <a:pt x="220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2" y="48"/>
                    <a:pt x="175" y="43"/>
                    <a:pt x="168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09" y="31"/>
                    <a:pt x="101" y="33"/>
                    <a:pt x="93" y="3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6" y="71"/>
                    <a:pt x="42" y="79"/>
                    <a:pt x="38" y="86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44"/>
                    <a:pt x="32" y="152"/>
                    <a:pt x="35" y="160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0" y="207"/>
                    <a:pt x="77" y="211"/>
                    <a:pt x="85" y="215"/>
                  </a:cubicBezTo>
                  <a:close/>
                  <a:moveTo>
                    <a:pt x="92" y="160"/>
                  </a:moveTo>
                  <a:cubicBezTo>
                    <a:pt x="83" y="151"/>
                    <a:pt x="78" y="139"/>
                    <a:pt x="79" y="126"/>
                  </a:cubicBezTo>
                  <a:cubicBezTo>
                    <a:pt x="79" y="122"/>
                    <a:pt x="79" y="118"/>
                    <a:pt x="80" y="114"/>
                  </a:cubicBezTo>
                  <a:cubicBezTo>
                    <a:pt x="86" y="93"/>
                    <a:pt x="105" y="79"/>
                    <a:pt x="127" y="79"/>
                  </a:cubicBezTo>
                  <a:cubicBezTo>
                    <a:pt x="154" y="80"/>
                    <a:pt x="175" y="102"/>
                    <a:pt x="174" y="128"/>
                  </a:cubicBezTo>
                  <a:cubicBezTo>
                    <a:pt x="174" y="132"/>
                    <a:pt x="172" y="136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66" y="161"/>
                    <a:pt x="147" y="175"/>
                    <a:pt x="125" y="175"/>
                  </a:cubicBezTo>
                  <a:cubicBezTo>
                    <a:pt x="113" y="175"/>
                    <a:pt x="101" y="169"/>
                    <a:pt x="92" y="1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554538" y="1573213"/>
              <a:ext cx="80963" cy="80963"/>
            </a:xfrm>
            <a:custGeom>
              <a:avLst/>
              <a:gdLst>
                <a:gd name="T0" fmla="*/ 1 w 66"/>
                <a:gd name="T1" fmla="*/ 32 h 66"/>
                <a:gd name="T2" fmla="*/ 2 w 66"/>
                <a:gd name="T3" fmla="*/ 25 h 66"/>
                <a:gd name="T4" fmla="*/ 34 w 66"/>
                <a:gd name="T5" fmla="*/ 1 h 66"/>
                <a:gd name="T6" fmla="*/ 65 w 66"/>
                <a:gd name="T7" fmla="*/ 34 h 66"/>
                <a:gd name="T8" fmla="*/ 63 w 66"/>
                <a:gd name="T9" fmla="*/ 41 h 66"/>
                <a:gd name="T10" fmla="*/ 63 w 66"/>
                <a:gd name="T11" fmla="*/ 41 h 66"/>
                <a:gd name="T12" fmla="*/ 32 w 66"/>
                <a:gd name="T13" fmla="*/ 66 h 66"/>
                <a:gd name="T14" fmla="*/ 9 w 66"/>
                <a:gd name="T15" fmla="*/ 56 h 66"/>
                <a:gd name="T16" fmla="*/ 1 w 66"/>
                <a:gd name="T17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6">
                  <a:moveTo>
                    <a:pt x="1" y="32"/>
                  </a:moveTo>
                  <a:cubicBezTo>
                    <a:pt x="1" y="30"/>
                    <a:pt x="1" y="27"/>
                    <a:pt x="2" y="25"/>
                  </a:cubicBezTo>
                  <a:cubicBezTo>
                    <a:pt x="6" y="10"/>
                    <a:pt x="19" y="0"/>
                    <a:pt x="34" y="1"/>
                  </a:cubicBezTo>
                  <a:cubicBezTo>
                    <a:pt x="52" y="1"/>
                    <a:pt x="66" y="16"/>
                    <a:pt x="65" y="34"/>
                  </a:cubicBezTo>
                  <a:cubicBezTo>
                    <a:pt x="65" y="36"/>
                    <a:pt x="64" y="39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5"/>
                    <a:pt x="15" y="62"/>
                    <a:pt x="9" y="56"/>
                  </a:cubicBezTo>
                  <a:cubicBezTo>
                    <a:pt x="3" y="49"/>
                    <a:pt x="0" y="41"/>
                    <a:pt x="1" y="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778251" y="1643063"/>
              <a:ext cx="312738" cy="312738"/>
            </a:xfrm>
            <a:custGeom>
              <a:avLst/>
              <a:gdLst>
                <a:gd name="T0" fmla="*/ 85 w 254"/>
                <a:gd name="T1" fmla="*/ 214 h 253"/>
                <a:gd name="T2" fmla="*/ 90 w 254"/>
                <a:gd name="T3" fmla="*/ 248 h 253"/>
                <a:gd name="T4" fmla="*/ 119 w 254"/>
                <a:gd name="T5" fmla="*/ 253 h 253"/>
                <a:gd name="T6" fmla="*/ 135 w 254"/>
                <a:gd name="T7" fmla="*/ 223 h 253"/>
                <a:gd name="T8" fmla="*/ 160 w 254"/>
                <a:gd name="T9" fmla="*/ 218 h 253"/>
                <a:gd name="T10" fmla="*/ 187 w 254"/>
                <a:gd name="T11" fmla="*/ 239 h 253"/>
                <a:gd name="T12" fmla="*/ 212 w 254"/>
                <a:gd name="T13" fmla="*/ 221 h 253"/>
                <a:gd name="T14" fmla="*/ 202 w 254"/>
                <a:gd name="T15" fmla="*/ 188 h 253"/>
                <a:gd name="T16" fmla="*/ 215 w 254"/>
                <a:gd name="T17" fmla="*/ 168 h 253"/>
                <a:gd name="T18" fmla="*/ 249 w 254"/>
                <a:gd name="T19" fmla="*/ 163 h 253"/>
                <a:gd name="T20" fmla="*/ 254 w 254"/>
                <a:gd name="T21" fmla="*/ 133 h 253"/>
                <a:gd name="T22" fmla="*/ 224 w 254"/>
                <a:gd name="T23" fmla="*/ 117 h 253"/>
                <a:gd name="T24" fmla="*/ 218 w 254"/>
                <a:gd name="T25" fmla="*/ 94 h 253"/>
                <a:gd name="T26" fmla="*/ 239 w 254"/>
                <a:gd name="T27" fmla="*/ 67 h 253"/>
                <a:gd name="T28" fmla="*/ 222 w 254"/>
                <a:gd name="T29" fmla="*/ 42 h 253"/>
                <a:gd name="T30" fmla="*/ 189 w 254"/>
                <a:gd name="T31" fmla="*/ 52 h 253"/>
                <a:gd name="T32" fmla="*/ 169 w 254"/>
                <a:gd name="T33" fmla="*/ 39 h 253"/>
                <a:gd name="T34" fmla="*/ 164 w 254"/>
                <a:gd name="T35" fmla="*/ 5 h 253"/>
                <a:gd name="T36" fmla="*/ 134 w 254"/>
                <a:gd name="T37" fmla="*/ 0 h 253"/>
                <a:gd name="T38" fmla="*/ 119 w 254"/>
                <a:gd name="T39" fmla="*/ 30 h 253"/>
                <a:gd name="T40" fmla="*/ 94 w 254"/>
                <a:gd name="T41" fmla="*/ 35 h 253"/>
                <a:gd name="T42" fmla="*/ 67 w 254"/>
                <a:gd name="T43" fmla="*/ 15 h 253"/>
                <a:gd name="T44" fmla="*/ 42 w 254"/>
                <a:gd name="T45" fmla="*/ 32 h 253"/>
                <a:gd name="T46" fmla="*/ 52 w 254"/>
                <a:gd name="T47" fmla="*/ 64 h 253"/>
                <a:gd name="T48" fmla="*/ 39 w 254"/>
                <a:gd name="T49" fmla="*/ 86 h 253"/>
                <a:gd name="T50" fmla="*/ 5 w 254"/>
                <a:gd name="T51" fmla="*/ 90 h 253"/>
                <a:gd name="T52" fmla="*/ 0 w 254"/>
                <a:gd name="T53" fmla="*/ 120 h 253"/>
                <a:gd name="T54" fmla="*/ 30 w 254"/>
                <a:gd name="T55" fmla="*/ 135 h 253"/>
                <a:gd name="T56" fmla="*/ 35 w 254"/>
                <a:gd name="T57" fmla="*/ 159 h 253"/>
                <a:gd name="T58" fmla="*/ 15 w 254"/>
                <a:gd name="T59" fmla="*/ 186 h 253"/>
                <a:gd name="T60" fmla="*/ 32 w 254"/>
                <a:gd name="T61" fmla="*/ 211 h 253"/>
                <a:gd name="T62" fmla="*/ 64 w 254"/>
                <a:gd name="T63" fmla="*/ 201 h 253"/>
                <a:gd name="T64" fmla="*/ 85 w 254"/>
                <a:gd name="T65" fmla="*/ 214 h 253"/>
                <a:gd name="T66" fmla="*/ 93 w 254"/>
                <a:gd name="T67" fmla="*/ 160 h 253"/>
                <a:gd name="T68" fmla="*/ 79 w 254"/>
                <a:gd name="T69" fmla="*/ 125 h 253"/>
                <a:gd name="T70" fmla="*/ 81 w 254"/>
                <a:gd name="T71" fmla="*/ 114 h 253"/>
                <a:gd name="T72" fmla="*/ 128 w 254"/>
                <a:gd name="T73" fmla="*/ 79 h 253"/>
                <a:gd name="T74" fmla="*/ 175 w 254"/>
                <a:gd name="T75" fmla="*/ 127 h 253"/>
                <a:gd name="T76" fmla="*/ 173 w 254"/>
                <a:gd name="T77" fmla="*/ 139 h 253"/>
                <a:gd name="T78" fmla="*/ 173 w 254"/>
                <a:gd name="T79" fmla="*/ 139 h 253"/>
                <a:gd name="T80" fmla="*/ 126 w 254"/>
                <a:gd name="T81" fmla="*/ 174 h 253"/>
                <a:gd name="T82" fmla="*/ 93 w 254"/>
                <a:gd name="T83" fmla="*/ 16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3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19" y="253"/>
                    <a:pt x="119" y="253"/>
                    <a:pt x="119" y="25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3"/>
                    <a:pt x="254" y="133"/>
                    <a:pt x="254" y="133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3" y="109"/>
                    <a:pt x="221" y="101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2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2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71"/>
                    <a:pt x="42" y="78"/>
                    <a:pt x="39" y="86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44"/>
                    <a:pt x="33" y="151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5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7"/>
                  </a:cubicBezTo>
                  <a:cubicBezTo>
                    <a:pt x="175" y="131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4138" y="1758950"/>
              <a:ext cx="79375" cy="80963"/>
            </a:xfrm>
            <a:custGeom>
              <a:avLst/>
              <a:gdLst>
                <a:gd name="T0" fmla="*/ 0 w 65"/>
                <a:gd name="T1" fmla="*/ 32 h 65"/>
                <a:gd name="T2" fmla="*/ 1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6"/>
                    <a:pt x="1" y="24"/>
                  </a:cubicBezTo>
                  <a:cubicBezTo>
                    <a:pt x="5" y="9"/>
                    <a:pt x="19" y="0"/>
                    <a:pt x="34" y="0"/>
                  </a:cubicBezTo>
                  <a:cubicBezTo>
                    <a:pt x="52" y="0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6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4149726" y="1581150"/>
              <a:ext cx="285750" cy="284163"/>
            </a:xfrm>
            <a:custGeom>
              <a:avLst/>
              <a:gdLst>
                <a:gd name="T0" fmla="*/ 78 w 232"/>
                <a:gd name="T1" fmla="*/ 196 h 231"/>
                <a:gd name="T2" fmla="*/ 82 w 232"/>
                <a:gd name="T3" fmla="*/ 227 h 231"/>
                <a:gd name="T4" fmla="*/ 109 w 232"/>
                <a:gd name="T5" fmla="*/ 231 h 231"/>
                <a:gd name="T6" fmla="*/ 123 w 232"/>
                <a:gd name="T7" fmla="*/ 204 h 231"/>
                <a:gd name="T8" fmla="*/ 146 w 232"/>
                <a:gd name="T9" fmla="*/ 199 h 231"/>
                <a:gd name="T10" fmla="*/ 171 w 232"/>
                <a:gd name="T11" fmla="*/ 218 h 231"/>
                <a:gd name="T12" fmla="*/ 194 w 232"/>
                <a:gd name="T13" fmla="*/ 202 h 231"/>
                <a:gd name="T14" fmla="*/ 184 w 232"/>
                <a:gd name="T15" fmla="*/ 172 h 231"/>
                <a:gd name="T16" fmla="*/ 196 w 232"/>
                <a:gd name="T17" fmla="*/ 153 h 231"/>
                <a:gd name="T18" fmla="*/ 227 w 232"/>
                <a:gd name="T19" fmla="*/ 149 h 231"/>
                <a:gd name="T20" fmla="*/ 232 w 232"/>
                <a:gd name="T21" fmla="*/ 122 h 231"/>
                <a:gd name="T22" fmla="*/ 204 w 232"/>
                <a:gd name="T23" fmla="*/ 107 h 231"/>
                <a:gd name="T24" fmla="*/ 199 w 232"/>
                <a:gd name="T25" fmla="*/ 86 h 231"/>
                <a:gd name="T26" fmla="*/ 218 w 232"/>
                <a:gd name="T27" fmla="*/ 61 h 231"/>
                <a:gd name="T28" fmla="*/ 203 w 232"/>
                <a:gd name="T29" fmla="*/ 38 h 231"/>
                <a:gd name="T30" fmla="*/ 173 w 232"/>
                <a:gd name="T31" fmla="*/ 48 h 231"/>
                <a:gd name="T32" fmla="*/ 154 w 232"/>
                <a:gd name="T33" fmla="*/ 36 h 231"/>
                <a:gd name="T34" fmla="*/ 150 w 232"/>
                <a:gd name="T35" fmla="*/ 4 h 231"/>
                <a:gd name="T36" fmla="*/ 123 w 232"/>
                <a:gd name="T37" fmla="*/ 0 h 231"/>
                <a:gd name="T38" fmla="*/ 108 w 232"/>
                <a:gd name="T39" fmla="*/ 27 h 231"/>
                <a:gd name="T40" fmla="*/ 86 w 232"/>
                <a:gd name="T41" fmla="*/ 32 h 231"/>
                <a:gd name="T42" fmla="*/ 61 w 232"/>
                <a:gd name="T43" fmla="*/ 13 h 231"/>
                <a:gd name="T44" fmla="*/ 38 w 232"/>
                <a:gd name="T45" fmla="*/ 29 h 231"/>
                <a:gd name="T46" fmla="*/ 48 w 232"/>
                <a:gd name="T47" fmla="*/ 59 h 231"/>
                <a:gd name="T48" fmla="*/ 35 w 232"/>
                <a:gd name="T49" fmla="*/ 78 h 231"/>
                <a:gd name="T50" fmla="*/ 5 w 232"/>
                <a:gd name="T51" fmla="*/ 82 h 231"/>
                <a:gd name="T52" fmla="*/ 0 w 232"/>
                <a:gd name="T53" fmla="*/ 109 h 231"/>
                <a:gd name="T54" fmla="*/ 27 w 232"/>
                <a:gd name="T55" fmla="*/ 124 h 231"/>
                <a:gd name="T56" fmla="*/ 32 w 232"/>
                <a:gd name="T57" fmla="*/ 145 h 231"/>
                <a:gd name="T58" fmla="*/ 13 w 232"/>
                <a:gd name="T59" fmla="*/ 170 h 231"/>
                <a:gd name="T60" fmla="*/ 29 w 232"/>
                <a:gd name="T61" fmla="*/ 192 h 231"/>
                <a:gd name="T62" fmla="*/ 58 w 232"/>
                <a:gd name="T63" fmla="*/ 183 h 231"/>
                <a:gd name="T64" fmla="*/ 78 w 232"/>
                <a:gd name="T65" fmla="*/ 196 h 231"/>
                <a:gd name="T66" fmla="*/ 84 w 232"/>
                <a:gd name="T67" fmla="*/ 146 h 231"/>
                <a:gd name="T68" fmla="*/ 72 w 232"/>
                <a:gd name="T69" fmla="*/ 115 h 231"/>
                <a:gd name="T70" fmla="*/ 74 w 232"/>
                <a:gd name="T71" fmla="*/ 104 h 231"/>
                <a:gd name="T72" fmla="*/ 117 w 232"/>
                <a:gd name="T73" fmla="*/ 72 h 231"/>
                <a:gd name="T74" fmla="*/ 160 w 232"/>
                <a:gd name="T75" fmla="*/ 116 h 231"/>
                <a:gd name="T76" fmla="*/ 159 w 232"/>
                <a:gd name="T77" fmla="*/ 127 h 231"/>
                <a:gd name="T78" fmla="*/ 159 w 232"/>
                <a:gd name="T79" fmla="*/ 127 h 231"/>
                <a:gd name="T80" fmla="*/ 115 w 232"/>
                <a:gd name="T81" fmla="*/ 159 h 231"/>
                <a:gd name="T82" fmla="*/ 84 w 232"/>
                <a:gd name="T83" fmla="*/ 14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1">
                  <a:moveTo>
                    <a:pt x="78" y="196"/>
                  </a:moveTo>
                  <a:cubicBezTo>
                    <a:pt x="82" y="227"/>
                    <a:pt x="82" y="227"/>
                    <a:pt x="82" y="227"/>
                  </a:cubicBezTo>
                  <a:cubicBezTo>
                    <a:pt x="109" y="231"/>
                    <a:pt x="109" y="231"/>
                    <a:pt x="109" y="231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31" y="203"/>
                    <a:pt x="139" y="201"/>
                    <a:pt x="146" y="199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94" y="202"/>
                    <a:pt x="194" y="202"/>
                    <a:pt x="194" y="20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9" y="166"/>
                    <a:pt x="193" y="160"/>
                    <a:pt x="196" y="153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2" y="122"/>
                    <a:pt x="232" y="122"/>
                    <a:pt x="232" y="122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0"/>
                    <a:pt x="202" y="93"/>
                    <a:pt x="199" y="86"/>
                  </a:cubicBezTo>
                  <a:cubicBezTo>
                    <a:pt x="218" y="61"/>
                    <a:pt x="218" y="61"/>
                    <a:pt x="218" y="61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67" y="43"/>
                    <a:pt x="161" y="39"/>
                    <a:pt x="154" y="36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0" y="28"/>
                    <a:pt x="93" y="30"/>
                    <a:pt x="86" y="32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65"/>
                    <a:pt x="39" y="71"/>
                    <a:pt x="35" y="78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31"/>
                    <a:pt x="30" y="138"/>
                    <a:pt x="32" y="145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64" y="188"/>
                    <a:pt x="71" y="192"/>
                    <a:pt x="78" y="196"/>
                  </a:cubicBezTo>
                  <a:close/>
                  <a:moveTo>
                    <a:pt x="84" y="146"/>
                  </a:moveTo>
                  <a:cubicBezTo>
                    <a:pt x="76" y="137"/>
                    <a:pt x="72" y="126"/>
                    <a:pt x="72" y="115"/>
                  </a:cubicBezTo>
                  <a:cubicBezTo>
                    <a:pt x="72" y="111"/>
                    <a:pt x="73" y="107"/>
                    <a:pt x="74" y="104"/>
                  </a:cubicBezTo>
                  <a:cubicBezTo>
                    <a:pt x="79" y="85"/>
                    <a:pt x="97" y="71"/>
                    <a:pt x="117" y="72"/>
                  </a:cubicBezTo>
                  <a:cubicBezTo>
                    <a:pt x="141" y="72"/>
                    <a:pt x="160" y="92"/>
                    <a:pt x="160" y="116"/>
                  </a:cubicBezTo>
                  <a:cubicBezTo>
                    <a:pt x="160" y="120"/>
                    <a:pt x="159" y="123"/>
                    <a:pt x="159" y="12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51" y="146"/>
                    <a:pt x="135" y="159"/>
                    <a:pt x="115" y="159"/>
                  </a:cubicBezTo>
                  <a:cubicBezTo>
                    <a:pt x="104" y="159"/>
                    <a:pt x="92" y="154"/>
                    <a:pt x="84" y="1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256088" y="1687513"/>
              <a:ext cx="73025" cy="71438"/>
            </a:xfrm>
            <a:custGeom>
              <a:avLst/>
              <a:gdLst>
                <a:gd name="T0" fmla="*/ 0 w 59"/>
                <a:gd name="T1" fmla="*/ 29 h 59"/>
                <a:gd name="T2" fmla="*/ 1 w 59"/>
                <a:gd name="T3" fmla="*/ 22 h 59"/>
                <a:gd name="T4" fmla="*/ 30 w 59"/>
                <a:gd name="T5" fmla="*/ 0 h 59"/>
                <a:gd name="T6" fmla="*/ 59 w 59"/>
                <a:gd name="T7" fmla="*/ 30 h 59"/>
                <a:gd name="T8" fmla="*/ 57 w 59"/>
                <a:gd name="T9" fmla="*/ 37 h 59"/>
                <a:gd name="T10" fmla="*/ 57 w 59"/>
                <a:gd name="T11" fmla="*/ 37 h 59"/>
                <a:gd name="T12" fmla="*/ 28 w 59"/>
                <a:gd name="T13" fmla="*/ 59 h 59"/>
                <a:gd name="T14" fmla="*/ 8 w 59"/>
                <a:gd name="T15" fmla="*/ 50 h 59"/>
                <a:gd name="T16" fmla="*/ 0 w 59"/>
                <a:gd name="T17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9">
                  <a:moveTo>
                    <a:pt x="0" y="29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5" y="8"/>
                    <a:pt x="17" y="0"/>
                    <a:pt x="30" y="0"/>
                  </a:cubicBezTo>
                  <a:cubicBezTo>
                    <a:pt x="47" y="0"/>
                    <a:pt x="59" y="14"/>
                    <a:pt x="59" y="30"/>
                  </a:cubicBezTo>
                  <a:cubicBezTo>
                    <a:pt x="59" y="32"/>
                    <a:pt x="58" y="35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4" y="50"/>
                    <a:pt x="42" y="59"/>
                    <a:pt x="28" y="59"/>
                  </a:cubicBezTo>
                  <a:cubicBezTo>
                    <a:pt x="21" y="59"/>
                    <a:pt x="13" y="56"/>
                    <a:pt x="8" y="50"/>
                  </a:cubicBezTo>
                  <a:cubicBezTo>
                    <a:pt x="2" y="44"/>
                    <a:pt x="0" y="37"/>
                    <a:pt x="0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4708526" y="1635125"/>
              <a:ext cx="312738" cy="312738"/>
            </a:xfrm>
            <a:custGeom>
              <a:avLst/>
              <a:gdLst>
                <a:gd name="T0" fmla="*/ 85 w 254"/>
                <a:gd name="T1" fmla="*/ 214 h 254"/>
                <a:gd name="T2" fmla="*/ 90 w 254"/>
                <a:gd name="T3" fmla="*/ 248 h 254"/>
                <a:gd name="T4" fmla="*/ 120 w 254"/>
                <a:gd name="T5" fmla="*/ 254 h 254"/>
                <a:gd name="T6" fmla="*/ 135 w 254"/>
                <a:gd name="T7" fmla="*/ 223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1 h 254"/>
                <a:gd name="T14" fmla="*/ 202 w 254"/>
                <a:gd name="T15" fmla="*/ 188 h 254"/>
                <a:gd name="T16" fmla="*/ 215 w 254"/>
                <a:gd name="T17" fmla="*/ 168 h 254"/>
                <a:gd name="T18" fmla="*/ 249 w 254"/>
                <a:gd name="T19" fmla="*/ 163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4 h 254"/>
                <a:gd name="T26" fmla="*/ 239 w 254"/>
                <a:gd name="T27" fmla="*/ 67 h 254"/>
                <a:gd name="T28" fmla="*/ 222 w 254"/>
                <a:gd name="T29" fmla="*/ 42 h 254"/>
                <a:gd name="T30" fmla="*/ 189 w 254"/>
                <a:gd name="T31" fmla="*/ 52 h 254"/>
                <a:gd name="T32" fmla="*/ 169 w 254"/>
                <a:gd name="T33" fmla="*/ 39 h 254"/>
                <a:gd name="T34" fmla="*/ 164 w 254"/>
                <a:gd name="T35" fmla="*/ 5 h 254"/>
                <a:gd name="T36" fmla="*/ 134 w 254"/>
                <a:gd name="T37" fmla="*/ 0 h 254"/>
                <a:gd name="T38" fmla="*/ 119 w 254"/>
                <a:gd name="T39" fmla="*/ 30 h 254"/>
                <a:gd name="T40" fmla="*/ 94 w 254"/>
                <a:gd name="T41" fmla="*/ 35 h 254"/>
                <a:gd name="T42" fmla="*/ 67 w 254"/>
                <a:gd name="T43" fmla="*/ 15 h 254"/>
                <a:gd name="T44" fmla="*/ 42 w 254"/>
                <a:gd name="T45" fmla="*/ 32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0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59 h 254"/>
                <a:gd name="T58" fmla="*/ 15 w 254"/>
                <a:gd name="T59" fmla="*/ 186 h 254"/>
                <a:gd name="T60" fmla="*/ 32 w 254"/>
                <a:gd name="T61" fmla="*/ 211 h 254"/>
                <a:gd name="T62" fmla="*/ 64 w 254"/>
                <a:gd name="T63" fmla="*/ 201 h 254"/>
                <a:gd name="T64" fmla="*/ 85 w 254"/>
                <a:gd name="T65" fmla="*/ 214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4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39 h 254"/>
                <a:gd name="T78" fmla="*/ 173 w 254"/>
                <a:gd name="T79" fmla="*/ 139 h 254"/>
                <a:gd name="T80" fmla="*/ 126 w 254"/>
                <a:gd name="T81" fmla="*/ 174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20" y="254"/>
                    <a:pt x="120" y="254"/>
                    <a:pt x="120" y="254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09"/>
                    <a:pt x="221" y="102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3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3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1"/>
                    <a:pt x="43" y="78"/>
                    <a:pt x="39" y="86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6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8"/>
                  </a:cubicBezTo>
                  <a:cubicBezTo>
                    <a:pt x="175" y="132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24413" y="1751013"/>
              <a:ext cx="80963" cy="80963"/>
            </a:xfrm>
            <a:custGeom>
              <a:avLst/>
              <a:gdLst>
                <a:gd name="T0" fmla="*/ 0 w 65"/>
                <a:gd name="T1" fmla="*/ 32 h 65"/>
                <a:gd name="T2" fmla="*/ 2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7"/>
                    <a:pt x="2" y="24"/>
                  </a:cubicBezTo>
                  <a:cubicBezTo>
                    <a:pt x="5" y="10"/>
                    <a:pt x="19" y="0"/>
                    <a:pt x="34" y="0"/>
                  </a:cubicBezTo>
                  <a:cubicBezTo>
                    <a:pt x="52" y="1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7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3406776" y="3360738"/>
              <a:ext cx="314325" cy="314325"/>
            </a:xfrm>
            <a:custGeom>
              <a:avLst/>
              <a:gdLst>
                <a:gd name="T0" fmla="*/ 20 w 255"/>
                <a:gd name="T1" fmla="*/ 59 h 255"/>
                <a:gd name="T2" fmla="*/ 39 w 255"/>
                <a:gd name="T3" fmla="*/ 87 h 255"/>
                <a:gd name="T4" fmla="*/ 31 w 255"/>
                <a:gd name="T5" fmla="*/ 111 h 255"/>
                <a:gd name="T6" fmla="*/ 0 w 255"/>
                <a:gd name="T7" fmla="*/ 124 h 255"/>
                <a:gd name="T8" fmla="*/ 3 w 255"/>
                <a:gd name="T9" fmla="*/ 155 h 255"/>
                <a:gd name="T10" fmla="*/ 36 w 255"/>
                <a:gd name="T11" fmla="*/ 162 h 255"/>
                <a:gd name="T12" fmla="*/ 48 w 255"/>
                <a:gd name="T13" fmla="*/ 183 h 255"/>
                <a:gd name="T14" fmla="*/ 35 w 255"/>
                <a:gd name="T15" fmla="*/ 215 h 255"/>
                <a:gd name="T16" fmla="*/ 58 w 255"/>
                <a:gd name="T17" fmla="*/ 234 h 255"/>
                <a:gd name="T18" fmla="*/ 86 w 255"/>
                <a:gd name="T19" fmla="*/ 216 h 255"/>
                <a:gd name="T20" fmla="*/ 110 w 255"/>
                <a:gd name="T21" fmla="*/ 223 h 255"/>
                <a:gd name="T22" fmla="*/ 123 w 255"/>
                <a:gd name="T23" fmla="*/ 255 h 255"/>
                <a:gd name="T24" fmla="*/ 154 w 255"/>
                <a:gd name="T25" fmla="*/ 252 h 255"/>
                <a:gd name="T26" fmla="*/ 161 w 255"/>
                <a:gd name="T27" fmla="*/ 219 h 255"/>
                <a:gd name="T28" fmla="*/ 183 w 255"/>
                <a:gd name="T29" fmla="*/ 207 h 255"/>
                <a:gd name="T30" fmla="*/ 215 w 255"/>
                <a:gd name="T31" fmla="*/ 220 h 255"/>
                <a:gd name="T32" fmla="*/ 234 w 255"/>
                <a:gd name="T33" fmla="*/ 196 h 255"/>
                <a:gd name="T34" fmla="*/ 216 w 255"/>
                <a:gd name="T35" fmla="*/ 167 h 255"/>
                <a:gd name="T36" fmla="*/ 223 w 255"/>
                <a:gd name="T37" fmla="*/ 144 h 255"/>
                <a:gd name="T38" fmla="*/ 255 w 255"/>
                <a:gd name="T39" fmla="*/ 131 h 255"/>
                <a:gd name="T40" fmla="*/ 252 w 255"/>
                <a:gd name="T41" fmla="*/ 101 h 255"/>
                <a:gd name="T42" fmla="*/ 218 w 255"/>
                <a:gd name="T43" fmla="*/ 93 h 255"/>
                <a:gd name="T44" fmla="*/ 207 w 255"/>
                <a:gd name="T45" fmla="*/ 72 h 255"/>
                <a:gd name="T46" fmla="*/ 220 w 255"/>
                <a:gd name="T47" fmla="*/ 40 h 255"/>
                <a:gd name="T48" fmla="*/ 197 w 255"/>
                <a:gd name="T49" fmla="*/ 21 h 255"/>
                <a:gd name="T50" fmla="*/ 168 w 255"/>
                <a:gd name="T51" fmla="*/ 39 h 255"/>
                <a:gd name="T52" fmla="*/ 144 w 255"/>
                <a:gd name="T53" fmla="*/ 32 h 255"/>
                <a:gd name="T54" fmla="*/ 131 w 255"/>
                <a:gd name="T55" fmla="*/ 0 h 255"/>
                <a:gd name="T56" fmla="*/ 101 w 255"/>
                <a:gd name="T57" fmla="*/ 3 h 255"/>
                <a:gd name="T58" fmla="*/ 94 w 255"/>
                <a:gd name="T59" fmla="*/ 37 h 255"/>
                <a:gd name="T60" fmla="*/ 71 w 255"/>
                <a:gd name="T61" fmla="*/ 48 h 255"/>
                <a:gd name="T62" fmla="*/ 40 w 255"/>
                <a:gd name="T63" fmla="*/ 35 h 255"/>
                <a:gd name="T64" fmla="*/ 20 w 255"/>
                <a:gd name="T65" fmla="*/ 59 h 255"/>
                <a:gd name="T66" fmla="*/ 174 w 255"/>
                <a:gd name="T67" fmla="*/ 116 h 255"/>
                <a:gd name="T68" fmla="*/ 175 w 255"/>
                <a:gd name="T69" fmla="*/ 128 h 255"/>
                <a:gd name="T70" fmla="*/ 139 w 255"/>
                <a:gd name="T71" fmla="*/ 174 h 255"/>
                <a:gd name="T72" fmla="*/ 103 w 255"/>
                <a:gd name="T73" fmla="*/ 169 h 255"/>
                <a:gd name="T74" fmla="*/ 81 w 255"/>
                <a:gd name="T75" fmla="*/ 139 h 255"/>
                <a:gd name="T76" fmla="*/ 79 w 255"/>
                <a:gd name="T77" fmla="*/ 128 h 255"/>
                <a:gd name="T78" fmla="*/ 116 w 255"/>
                <a:gd name="T79" fmla="*/ 81 h 255"/>
                <a:gd name="T80" fmla="*/ 174 w 255"/>
                <a:gd name="T81" fmla="*/ 11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5" h="255">
                  <a:moveTo>
                    <a:pt x="20" y="59"/>
                  </a:moveTo>
                  <a:cubicBezTo>
                    <a:pt x="39" y="87"/>
                    <a:pt x="39" y="87"/>
                    <a:pt x="39" y="87"/>
                  </a:cubicBezTo>
                  <a:cubicBezTo>
                    <a:pt x="35" y="95"/>
                    <a:pt x="33" y="103"/>
                    <a:pt x="31" y="111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9" y="169"/>
                    <a:pt x="43" y="177"/>
                    <a:pt x="48" y="183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4" y="219"/>
                    <a:pt x="102" y="222"/>
                    <a:pt x="110" y="223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54" y="252"/>
                    <a:pt x="154" y="252"/>
                    <a:pt x="154" y="252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9" y="216"/>
                    <a:pt x="177" y="212"/>
                    <a:pt x="183" y="207"/>
                  </a:cubicBezTo>
                  <a:cubicBezTo>
                    <a:pt x="215" y="220"/>
                    <a:pt x="215" y="220"/>
                    <a:pt x="215" y="220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16" y="167"/>
                    <a:pt x="216" y="167"/>
                    <a:pt x="216" y="167"/>
                  </a:cubicBezTo>
                  <a:cubicBezTo>
                    <a:pt x="219" y="160"/>
                    <a:pt x="221" y="152"/>
                    <a:pt x="223" y="144"/>
                  </a:cubicBezTo>
                  <a:cubicBezTo>
                    <a:pt x="255" y="131"/>
                    <a:pt x="255" y="131"/>
                    <a:pt x="255" y="13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5" y="86"/>
                    <a:pt x="211" y="78"/>
                    <a:pt x="207" y="72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0" y="36"/>
                    <a:pt x="152" y="33"/>
                    <a:pt x="144" y="32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85" y="40"/>
                    <a:pt x="78" y="43"/>
                    <a:pt x="71" y="48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20" y="59"/>
                  </a:lnTo>
                  <a:close/>
                  <a:moveTo>
                    <a:pt x="174" y="116"/>
                  </a:moveTo>
                  <a:cubicBezTo>
                    <a:pt x="174" y="120"/>
                    <a:pt x="175" y="124"/>
                    <a:pt x="175" y="128"/>
                  </a:cubicBezTo>
                  <a:cubicBezTo>
                    <a:pt x="175" y="150"/>
                    <a:pt x="160" y="169"/>
                    <a:pt x="139" y="174"/>
                  </a:cubicBezTo>
                  <a:cubicBezTo>
                    <a:pt x="126" y="177"/>
                    <a:pt x="114" y="175"/>
                    <a:pt x="103" y="169"/>
                  </a:cubicBezTo>
                  <a:cubicBezTo>
                    <a:pt x="92" y="162"/>
                    <a:pt x="84" y="152"/>
                    <a:pt x="81" y="139"/>
                  </a:cubicBezTo>
                  <a:cubicBezTo>
                    <a:pt x="80" y="135"/>
                    <a:pt x="79" y="131"/>
                    <a:pt x="79" y="128"/>
                  </a:cubicBezTo>
                  <a:cubicBezTo>
                    <a:pt x="79" y="106"/>
                    <a:pt x="94" y="87"/>
                    <a:pt x="116" y="81"/>
                  </a:cubicBezTo>
                  <a:cubicBezTo>
                    <a:pt x="141" y="75"/>
                    <a:pt x="167" y="90"/>
                    <a:pt x="174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524251" y="3475038"/>
              <a:ext cx="79375" cy="84138"/>
            </a:xfrm>
            <a:custGeom>
              <a:avLst/>
              <a:gdLst>
                <a:gd name="T0" fmla="*/ 64 w 65"/>
                <a:gd name="T1" fmla="*/ 28 h 69"/>
                <a:gd name="T2" fmla="*/ 65 w 65"/>
                <a:gd name="T3" fmla="*/ 36 h 69"/>
                <a:gd name="T4" fmla="*/ 40 w 65"/>
                <a:gd name="T5" fmla="*/ 67 h 69"/>
                <a:gd name="T6" fmla="*/ 15 w 65"/>
                <a:gd name="T7" fmla="*/ 64 h 69"/>
                <a:gd name="T8" fmla="*/ 1 w 65"/>
                <a:gd name="T9" fmla="*/ 44 h 69"/>
                <a:gd name="T10" fmla="*/ 0 w 65"/>
                <a:gd name="T11" fmla="*/ 36 h 69"/>
                <a:gd name="T12" fmla="*/ 24 w 65"/>
                <a:gd name="T13" fmla="*/ 4 h 69"/>
                <a:gd name="T14" fmla="*/ 64 w 65"/>
                <a:gd name="T15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9">
                  <a:moveTo>
                    <a:pt x="64" y="28"/>
                  </a:moveTo>
                  <a:cubicBezTo>
                    <a:pt x="64" y="30"/>
                    <a:pt x="65" y="33"/>
                    <a:pt x="65" y="36"/>
                  </a:cubicBezTo>
                  <a:cubicBezTo>
                    <a:pt x="65" y="51"/>
                    <a:pt x="55" y="64"/>
                    <a:pt x="40" y="67"/>
                  </a:cubicBezTo>
                  <a:cubicBezTo>
                    <a:pt x="32" y="69"/>
                    <a:pt x="23" y="68"/>
                    <a:pt x="15" y="64"/>
                  </a:cubicBezTo>
                  <a:cubicBezTo>
                    <a:pt x="8" y="59"/>
                    <a:pt x="3" y="52"/>
                    <a:pt x="1" y="44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21"/>
                    <a:pt x="10" y="8"/>
                    <a:pt x="24" y="4"/>
                  </a:cubicBezTo>
                  <a:cubicBezTo>
                    <a:pt x="42" y="0"/>
                    <a:pt x="59" y="10"/>
                    <a:pt x="64" y="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4929188" y="1771650"/>
              <a:ext cx="723900" cy="725488"/>
            </a:xfrm>
            <a:custGeom>
              <a:avLst/>
              <a:gdLst>
                <a:gd name="T0" fmla="*/ 582 w 587"/>
                <a:gd name="T1" fmla="*/ 356 h 588"/>
                <a:gd name="T2" fmla="*/ 539 w 587"/>
                <a:gd name="T3" fmla="*/ 298 h 588"/>
                <a:gd name="T4" fmla="*/ 583 w 587"/>
                <a:gd name="T5" fmla="*/ 243 h 588"/>
                <a:gd name="T6" fmla="*/ 522 w 587"/>
                <a:gd name="T7" fmla="*/ 203 h 588"/>
                <a:gd name="T8" fmla="*/ 541 w 587"/>
                <a:gd name="T9" fmla="*/ 134 h 588"/>
                <a:gd name="T10" fmla="*/ 471 w 587"/>
                <a:gd name="T11" fmla="*/ 124 h 588"/>
                <a:gd name="T12" fmla="*/ 462 w 587"/>
                <a:gd name="T13" fmla="*/ 53 h 588"/>
                <a:gd name="T14" fmla="*/ 390 w 587"/>
                <a:gd name="T15" fmla="*/ 68 h 588"/>
                <a:gd name="T16" fmla="*/ 356 w 587"/>
                <a:gd name="T17" fmla="*/ 6 h 588"/>
                <a:gd name="T18" fmla="*/ 298 w 587"/>
                <a:gd name="T19" fmla="*/ 48 h 588"/>
                <a:gd name="T20" fmla="*/ 243 w 587"/>
                <a:gd name="T21" fmla="*/ 5 h 588"/>
                <a:gd name="T22" fmla="*/ 203 w 587"/>
                <a:gd name="T23" fmla="*/ 66 h 588"/>
                <a:gd name="T24" fmla="*/ 134 w 587"/>
                <a:gd name="T25" fmla="*/ 47 h 588"/>
                <a:gd name="T26" fmla="*/ 123 w 587"/>
                <a:gd name="T27" fmla="*/ 117 h 588"/>
                <a:gd name="T28" fmla="*/ 53 w 587"/>
                <a:gd name="T29" fmla="*/ 125 h 588"/>
                <a:gd name="T30" fmla="*/ 68 w 587"/>
                <a:gd name="T31" fmla="*/ 197 h 588"/>
                <a:gd name="T32" fmla="*/ 6 w 587"/>
                <a:gd name="T33" fmla="*/ 232 h 588"/>
                <a:gd name="T34" fmla="*/ 48 w 587"/>
                <a:gd name="T35" fmla="*/ 290 h 588"/>
                <a:gd name="T36" fmla="*/ 4 w 587"/>
                <a:gd name="T37" fmla="*/ 345 h 588"/>
                <a:gd name="T38" fmla="*/ 66 w 587"/>
                <a:gd name="T39" fmla="*/ 385 h 588"/>
                <a:gd name="T40" fmla="*/ 47 w 587"/>
                <a:gd name="T41" fmla="*/ 454 h 588"/>
                <a:gd name="T42" fmla="*/ 117 w 587"/>
                <a:gd name="T43" fmla="*/ 465 h 588"/>
                <a:gd name="T44" fmla="*/ 125 w 587"/>
                <a:gd name="T45" fmla="*/ 535 h 588"/>
                <a:gd name="T46" fmla="*/ 197 w 587"/>
                <a:gd name="T47" fmla="*/ 520 h 588"/>
                <a:gd name="T48" fmla="*/ 232 w 587"/>
                <a:gd name="T49" fmla="*/ 582 h 588"/>
                <a:gd name="T50" fmla="*/ 289 w 587"/>
                <a:gd name="T51" fmla="*/ 540 h 588"/>
                <a:gd name="T52" fmla="*/ 345 w 587"/>
                <a:gd name="T53" fmla="*/ 583 h 588"/>
                <a:gd name="T54" fmla="*/ 385 w 587"/>
                <a:gd name="T55" fmla="*/ 522 h 588"/>
                <a:gd name="T56" fmla="*/ 453 w 587"/>
                <a:gd name="T57" fmla="*/ 541 h 588"/>
                <a:gd name="T58" fmla="*/ 464 w 587"/>
                <a:gd name="T59" fmla="*/ 471 h 588"/>
                <a:gd name="T60" fmla="*/ 535 w 587"/>
                <a:gd name="T61" fmla="*/ 463 h 588"/>
                <a:gd name="T62" fmla="*/ 520 w 587"/>
                <a:gd name="T63" fmla="*/ 391 h 588"/>
                <a:gd name="T64" fmla="*/ 243 w 587"/>
                <a:gd name="T65" fmla="*/ 476 h 588"/>
                <a:gd name="T66" fmla="*/ 345 w 587"/>
                <a:gd name="T67" fmla="*/ 112 h 588"/>
                <a:gd name="T68" fmla="*/ 243 w 587"/>
                <a:gd name="T69" fmla="*/ 476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7" h="588">
                  <a:moveTo>
                    <a:pt x="572" y="392"/>
                  </a:moveTo>
                  <a:cubicBezTo>
                    <a:pt x="582" y="356"/>
                    <a:pt x="582" y="356"/>
                    <a:pt x="582" y="356"/>
                  </a:cubicBezTo>
                  <a:cubicBezTo>
                    <a:pt x="537" y="330"/>
                    <a:pt x="537" y="330"/>
                    <a:pt x="537" y="330"/>
                  </a:cubicBezTo>
                  <a:cubicBezTo>
                    <a:pt x="538" y="319"/>
                    <a:pt x="539" y="309"/>
                    <a:pt x="539" y="298"/>
                  </a:cubicBezTo>
                  <a:cubicBezTo>
                    <a:pt x="587" y="280"/>
                    <a:pt x="587" y="280"/>
                    <a:pt x="587" y="280"/>
                  </a:cubicBezTo>
                  <a:cubicBezTo>
                    <a:pt x="583" y="243"/>
                    <a:pt x="583" y="243"/>
                    <a:pt x="583" y="243"/>
                  </a:cubicBezTo>
                  <a:cubicBezTo>
                    <a:pt x="532" y="236"/>
                    <a:pt x="532" y="236"/>
                    <a:pt x="532" y="236"/>
                  </a:cubicBezTo>
                  <a:cubicBezTo>
                    <a:pt x="530" y="224"/>
                    <a:pt x="526" y="213"/>
                    <a:pt x="522" y="203"/>
                  </a:cubicBezTo>
                  <a:cubicBezTo>
                    <a:pt x="559" y="167"/>
                    <a:pt x="559" y="167"/>
                    <a:pt x="559" y="167"/>
                  </a:cubicBezTo>
                  <a:cubicBezTo>
                    <a:pt x="541" y="134"/>
                    <a:pt x="541" y="134"/>
                    <a:pt x="541" y="134"/>
                  </a:cubicBezTo>
                  <a:cubicBezTo>
                    <a:pt x="491" y="147"/>
                    <a:pt x="491" y="147"/>
                    <a:pt x="491" y="147"/>
                  </a:cubicBezTo>
                  <a:cubicBezTo>
                    <a:pt x="485" y="139"/>
                    <a:pt x="478" y="131"/>
                    <a:pt x="471" y="124"/>
                  </a:cubicBezTo>
                  <a:cubicBezTo>
                    <a:pt x="492" y="77"/>
                    <a:pt x="492" y="77"/>
                    <a:pt x="492" y="77"/>
                  </a:cubicBezTo>
                  <a:cubicBezTo>
                    <a:pt x="462" y="53"/>
                    <a:pt x="462" y="53"/>
                    <a:pt x="462" y="53"/>
                  </a:cubicBezTo>
                  <a:cubicBezTo>
                    <a:pt x="421" y="84"/>
                    <a:pt x="421" y="84"/>
                    <a:pt x="421" y="84"/>
                  </a:cubicBezTo>
                  <a:cubicBezTo>
                    <a:pt x="411" y="78"/>
                    <a:pt x="401" y="73"/>
                    <a:pt x="390" y="68"/>
                  </a:cubicBezTo>
                  <a:cubicBezTo>
                    <a:pt x="392" y="16"/>
                    <a:pt x="392" y="16"/>
                    <a:pt x="392" y="16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19" y="49"/>
                    <a:pt x="309" y="49"/>
                    <a:pt x="298" y="48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24" y="58"/>
                    <a:pt x="213" y="62"/>
                    <a:pt x="203" y="66"/>
                  </a:cubicBezTo>
                  <a:cubicBezTo>
                    <a:pt x="167" y="29"/>
                    <a:pt x="167" y="29"/>
                    <a:pt x="167" y="29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39" y="103"/>
                    <a:pt x="131" y="110"/>
                    <a:pt x="123" y="117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78" y="176"/>
                    <a:pt x="73" y="187"/>
                    <a:pt x="68" y="197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51" y="258"/>
                    <a:pt x="51" y="258"/>
                    <a:pt x="51" y="258"/>
                  </a:cubicBezTo>
                  <a:cubicBezTo>
                    <a:pt x="49" y="269"/>
                    <a:pt x="48" y="279"/>
                    <a:pt x="48" y="290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8" y="364"/>
                    <a:pt x="62" y="375"/>
                    <a:pt x="66" y="385"/>
                  </a:cubicBezTo>
                  <a:cubicBezTo>
                    <a:pt x="29" y="421"/>
                    <a:pt x="29" y="421"/>
                    <a:pt x="29" y="421"/>
                  </a:cubicBezTo>
                  <a:cubicBezTo>
                    <a:pt x="47" y="454"/>
                    <a:pt x="47" y="454"/>
                    <a:pt x="47" y="454"/>
                  </a:cubicBezTo>
                  <a:cubicBezTo>
                    <a:pt x="97" y="441"/>
                    <a:pt x="97" y="441"/>
                    <a:pt x="97" y="441"/>
                  </a:cubicBezTo>
                  <a:cubicBezTo>
                    <a:pt x="103" y="449"/>
                    <a:pt x="110" y="457"/>
                    <a:pt x="117" y="465"/>
                  </a:cubicBezTo>
                  <a:cubicBezTo>
                    <a:pt x="96" y="511"/>
                    <a:pt x="96" y="511"/>
                    <a:pt x="96" y="511"/>
                  </a:cubicBezTo>
                  <a:cubicBezTo>
                    <a:pt x="125" y="535"/>
                    <a:pt x="125" y="535"/>
                    <a:pt x="125" y="535"/>
                  </a:cubicBezTo>
                  <a:cubicBezTo>
                    <a:pt x="167" y="504"/>
                    <a:pt x="167" y="504"/>
                    <a:pt x="167" y="504"/>
                  </a:cubicBezTo>
                  <a:cubicBezTo>
                    <a:pt x="176" y="510"/>
                    <a:pt x="187" y="515"/>
                    <a:pt x="197" y="520"/>
                  </a:cubicBezTo>
                  <a:cubicBezTo>
                    <a:pt x="196" y="572"/>
                    <a:pt x="196" y="572"/>
                    <a:pt x="196" y="572"/>
                  </a:cubicBezTo>
                  <a:cubicBezTo>
                    <a:pt x="232" y="582"/>
                    <a:pt x="232" y="582"/>
                    <a:pt x="232" y="582"/>
                  </a:cubicBezTo>
                  <a:cubicBezTo>
                    <a:pt x="258" y="537"/>
                    <a:pt x="258" y="537"/>
                    <a:pt x="258" y="537"/>
                  </a:cubicBezTo>
                  <a:cubicBezTo>
                    <a:pt x="269" y="539"/>
                    <a:pt x="279" y="539"/>
                    <a:pt x="289" y="540"/>
                  </a:cubicBezTo>
                  <a:cubicBezTo>
                    <a:pt x="308" y="588"/>
                    <a:pt x="308" y="588"/>
                    <a:pt x="308" y="588"/>
                  </a:cubicBezTo>
                  <a:cubicBezTo>
                    <a:pt x="345" y="583"/>
                    <a:pt x="345" y="583"/>
                    <a:pt x="345" y="583"/>
                  </a:cubicBezTo>
                  <a:cubicBezTo>
                    <a:pt x="352" y="533"/>
                    <a:pt x="352" y="533"/>
                    <a:pt x="352" y="533"/>
                  </a:cubicBezTo>
                  <a:cubicBezTo>
                    <a:pt x="364" y="530"/>
                    <a:pt x="375" y="526"/>
                    <a:pt x="385" y="522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53" y="541"/>
                    <a:pt x="453" y="541"/>
                    <a:pt x="453" y="541"/>
                  </a:cubicBezTo>
                  <a:cubicBezTo>
                    <a:pt x="440" y="491"/>
                    <a:pt x="440" y="491"/>
                    <a:pt x="440" y="491"/>
                  </a:cubicBezTo>
                  <a:cubicBezTo>
                    <a:pt x="449" y="485"/>
                    <a:pt x="457" y="478"/>
                    <a:pt x="464" y="471"/>
                  </a:cubicBezTo>
                  <a:cubicBezTo>
                    <a:pt x="511" y="492"/>
                    <a:pt x="511" y="492"/>
                    <a:pt x="511" y="492"/>
                  </a:cubicBezTo>
                  <a:cubicBezTo>
                    <a:pt x="535" y="463"/>
                    <a:pt x="535" y="463"/>
                    <a:pt x="535" y="463"/>
                  </a:cubicBezTo>
                  <a:cubicBezTo>
                    <a:pt x="504" y="421"/>
                    <a:pt x="504" y="421"/>
                    <a:pt x="504" y="421"/>
                  </a:cubicBezTo>
                  <a:cubicBezTo>
                    <a:pt x="510" y="412"/>
                    <a:pt x="515" y="401"/>
                    <a:pt x="520" y="391"/>
                  </a:cubicBezTo>
                  <a:lnTo>
                    <a:pt x="572" y="392"/>
                  </a:lnTo>
                  <a:close/>
                  <a:moveTo>
                    <a:pt x="243" y="476"/>
                  </a:moveTo>
                  <a:cubicBezTo>
                    <a:pt x="142" y="447"/>
                    <a:pt x="84" y="343"/>
                    <a:pt x="112" y="243"/>
                  </a:cubicBezTo>
                  <a:cubicBezTo>
                    <a:pt x="140" y="142"/>
                    <a:pt x="245" y="84"/>
                    <a:pt x="345" y="112"/>
                  </a:cubicBezTo>
                  <a:cubicBezTo>
                    <a:pt x="446" y="141"/>
                    <a:pt x="504" y="245"/>
                    <a:pt x="476" y="345"/>
                  </a:cubicBezTo>
                  <a:cubicBezTo>
                    <a:pt x="447" y="446"/>
                    <a:pt x="343" y="504"/>
                    <a:pt x="243" y="4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5192713" y="2035175"/>
              <a:ext cx="198438" cy="198438"/>
            </a:xfrm>
            <a:custGeom>
              <a:avLst/>
              <a:gdLst>
                <a:gd name="T0" fmla="*/ 80 w 160"/>
                <a:gd name="T1" fmla="*/ 160 h 160"/>
                <a:gd name="T2" fmla="*/ 160 w 160"/>
                <a:gd name="T3" fmla="*/ 80 h 160"/>
                <a:gd name="T4" fmla="*/ 80 w 160"/>
                <a:gd name="T5" fmla="*/ 0 h 160"/>
                <a:gd name="T6" fmla="*/ 0 w 160"/>
                <a:gd name="T7" fmla="*/ 80 h 160"/>
                <a:gd name="T8" fmla="*/ 80 w 160"/>
                <a:gd name="T9" fmla="*/ 160 h 160"/>
                <a:gd name="T10" fmla="*/ 80 w 160"/>
                <a:gd name="T11" fmla="*/ 115 h 160"/>
                <a:gd name="T12" fmla="*/ 45 w 160"/>
                <a:gd name="T13" fmla="*/ 80 h 160"/>
                <a:gd name="T14" fmla="*/ 80 w 160"/>
                <a:gd name="T15" fmla="*/ 45 h 160"/>
                <a:gd name="T16" fmla="*/ 115 w 160"/>
                <a:gd name="T17" fmla="*/ 80 h 160"/>
                <a:gd name="T18" fmla="*/ 80 w 160"/>
                <a:gd name="T19" fmla="*/ 1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60">
                  <a:moveTo>
                    <a:pt x="80" y="160"/>
                  </a:moveTo>
                  <a:cubicBezTo>
                    <a:pt x="124" y="160"/>
                    <a:pt x="160" y="124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lose/>
                  <a:moveTo>
                    <a:pt x="80" y="115"/>
                  </a:moveTo>
                  <a:cubicBezTo>
                    <a:pt x="61" y="115"/>
                    <a:pt x="45" y="99"/>
                    <a:pt x="45" y="80"/>
                  </a:cubicBezTo>
                  <a:cubicBezTo>
                    <a:pt x="45" y="61"/>
                    <a:pt x="61" y="45"/>
                    <a:pt x="80" y="45"/>
                  </a:cubicBezTo>
                  <a:cubicBezTo>
                    <a:pt x="99" y="45"/>
                    <a:pt x="115" y="61"/>
                    <a:pt x="115" y="80"/>
                  </a:cubicBezTo>
                  <a:cubicBezTo>
                    <a:pt x="115" y="99"/>
                    <a:pt x="99" y="115"/>
                    <a:pt x="80" y="1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954463" y="1803400"/>
              <a:ext cx="901700" cy="900113"/>
            </a:xfrm>
            <a:custGeom>
              <a:avLst/>
              <a:gdLst>
                <a:gd name="T0" fmla="*/ 461 w 730"/>
                <a:gd name="T1" fmla="*/ 716 h 729"/>
                <a:gd name="T2" fmla="*/ 500 w 730"/>
                <a:gd name="T3" fmla="*/ 638 h 729"/>
                <a:gd name="T4" fmla="*/ 586 w 730"/>
                <a:gd name="T5" fmla="*/ 654 h 729"/>
                <a:gd name="T6" fmla="*/ 593 w 730"/>
                <a:gd name="T7" fmla="*/ 567 h 729"/>
                <a:gd name="T8" fmla="*/ 682 w 730"/>
                <a:gd name="T9" fmla="*/ 546 h 729"/>
                <a:gd name="T10" fmla="*/ 654 w 730"/>
                <a:gd name="T11" fmla="*/ 462 h 729"/>
                <a:gd name="T12" fmla="*/ 726 w 730"/>
                <a:gd name="T13" fmla="*/ 413 h 729"/>
                <a:gd name="T14" fmla="*/ 669 w 730"/>
                <a:gd name="T15" fmla="*/ 346 h 729"/>
                <a:gd name="T16" fmla="*/ 717 w 730"/>
                <a:gd name="T17" fmla="*/ 269 h 729"/>
                <a:gd name="T18" fmla="*/ 638 w 730"/>
                <a:gd name="T19" fmla="*/ 229 h 729"/>
                <a:gd name="T20" fmla="*/ 655 w 730"/>
                <a:gd name="T21" fmla="*/ 143 h 729"/>
                <a:gd name="T22" fmla="*/ 567 w 730"/>
                <a:gd name="T23" fmla="*/ 136 h 729"/>
                <a:gd name="T24" fmla="*/ 546 w 730"/>
                <a:gd name="T25" fmla="*/ 47 h 729"/>
                <a:gd name="T26" fmla="*/ 463 w 730"/>
                <a:gd name="T27" fmla="*/ 76 h 729"/>
                <a:gd name="T28" fmla="*/ 413 w 730"/>
                <a:gd name="T29" fmla="*/ 3 h 729"/>
                <a:gd name="T30" fmla="*/ 347 w 730"/>
                <a:gd name="T31" fmla="*/ 60 h 729"/>
                <a:gd name="T32" fmla="*/ 269 w 730"/>
                <a:gd name="T33" fmla="*/ 13 h 729"/>
                <a:gd name="T34" fmla="*/ 230 w 730"/>
                <a:gd name="T35" fmla="*/ 91 h 729"/>
                <a:gd name="T36" fmla="*/ 144 w 730"/>
                <a:gd name="T37" fmla="*/ 75 h 729"/>
                <a:gd name="T38" fmla="*/ 137 w 730"/>
                <a:gd name="T39" fmla="*/ 162 h 729"/>
                <a:gd name="T40" fmla="*/ 48 w 730"/>
                <a:gd name="T41" fmla="*/ 183 h 729"/>
                <a:gd name="T42" fmla="*/ 76 w 730"/>
                <a:gd name="T43" fmla="*/ 267 h 729"/>
                <a:gd name="T44" fmla="*/ 3 w 730"/>
                <a:gd name="T45" fmla="*/ 316 h 729"/>
                <a:gd name="T46" fmla="*/ 61 w 730"/>
                <a:gd name="T47" fmla="*/ 383 h 729"/>
                <a:gd name="T48" fmla="*/ 13 w 730"/>
                <a:gd name="T49" fmla="*/ 460 h 729"/>
                <a:gd name="T50" fmla="*/ 92 w 730"/>
                <a:gd name="T51" fmla="*/ 499 h 729"/>
                <a:gd name="T52" fmla="*/ 75 w 730"/>
                <a:gd name="T53" fmla="*/ 586 h 729"/>
                <a:gd name="T54" fmla="*/ 163 w 730"/>
                <a:gd name="T55" fmla="*/ 592 h 729"/>
                <a:gd name="T56" fmla="*/ 184 w 730"/>
                <a:gd name="T57" fmla="*/ 682 h 729"/>
                <a:gd name="T58" fmla="*/ 267 w 730"/>
                <a:gd name="T59" fmla="*/ 653 h 729"/>
                <a:gd name="T60" fmla="*/ 317 w 730"/>
                <a:gd name="T61" fmla="*/ 726 h 729"/>
                <a:gd name="T62" fmla="*/ 383 w 730"/>
                <a:gd name="T63" fmla="*/ 669 h 729"/>
                <a:gd name="T64" fmla="*/ 262 w 730"/>
                <a:gd name="T65" fmla="*/ 575 h 729"/>
                <a:gd name="T66" fmla="*/ 468 w 730"/>
                <a:gd name="T67" fmla="*/ 154 h 729"/>
                <a:gd name="T68" fmla="*/ 262 w 730"/>
                <a:gd name="T69" fmla="*/ 57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0" h="729">
                  <a:moveTo>
                    <a:pt x="426" y="663"/>
                  </a:moveTo>
                  <a:cubicBezTo>
                    <a:pt x="461" y="716"/>
                    <a:pt x="461" y="716"/>
                    <a:pt x="461" y="716"/>
                  </a:cubicBezTo>
                  <a:cubicBezTo>
                    <a:pt x="505" y="701"/>
                    <a:pt x="505" y="701"/>
                    <a:pt x="505" y="701"/>
                  </a:cubicBezTo>
                  <a:cubicBezTo>
                    <a:pt x="500" y="638"/>
                    <a:pt x="500" y="638"/>
                    <a:pt x="500" y="638"/>
                  </a:cubicBezTo>
                  <a:cubicBezTo>
                    <a:pt x="512" y="632"/>
                    <a:pt x="523" y="625"/>
                    <a:pt x="534" y="618"/>
                  </a:cubicBezTo>
                  <a:cubicBezTo>
                    <a:pt x="586" y="654"/>
                    <a:pt x="586" y="654"/>
                    <a:pt x="586" y="654"/>
                  </a:cubicBezTo>
                  <a:cubicBezTo>
                    <a:pt x="621" y="624"/>
                    <a:pt x="621" y="624"/>
                    <a:pt x="621" y="624"/>
                  </a:cubicBezTo>
                  <a:cubicBezTo>
                    <a:pt x="593" y="567"/>
                    <a:pt x="593" y="567"/>
                    <a:pt x="593" y="567"/>
                  </a:cubicBezTo>
                  <a:cubicBezTo>
                    <a:pt x="602" y="556"/>
                    <a:pt x="611" y="545"/>
                    <a:pt x="619" y="533"/>
                  </a:cubicBezTo>
                  <a:cubicBezTo>
                    <a:pt x="682" y="546"/>
                    <a:pt x="682" y="546"/>
                    <a:pt x="682" y="546"/>
                  </a:cubicBezTo>
                  <a:cubicBezTo>
                    <a:pt x="703" y="504"/>
                    <a:pt x="703" y="504"/>
                    <a:pt x="703" y="504"/>
                  </a:cubicBezTo>
                  <a:cubicBezTo>
                    <a:pt x="654" y="462"/>
                    <a:pt x="654" y="462"/>
                    <a:pt x="654" y="462"/>
                  </a:cubicBezTo>
                  <a:cubicBezTo>
                    <a:pt x="658" y="450"/>
                    <a:pt x="661" y="437"/>
                    <a:pt x="664" y="425"/>
                  </a:cubicBezTo>
                  <a:cubicBezTo>
                    <a:pt x="726" y="413"/>
                    <a:pt x="726" y="413"/>
                    <a:pt x="726" y="413"/>
                  </a:cubicBezTo>
                  <a:cubicBezTo>
                    <a:pt x="730" y="367"/>
                    <a:pt x="730" y="367"/>
                    <a:pt x="730" y="367"/>
                  </a:cubicBezTo>
                  <a:cubicBezTo>
                    <a:pt x="669" y="346"/>
                    <a:pt x="669" y="346"/>
                    <a:pt x="669" y="346"/>
                  </a:cubicBezTo>
                  <a:cubicBezTo>
                    <a:pt x="668" y="332"/>
                    <a:pt x="666" y="318"/>
                    <a:pt x="664" y="304"/>
                  </a:cubicBezTo>
                  <a:cubicBezTo>
                    <a:pt x="717" y="269"/>
                    <a:pt x="717" y="269"/>
                    <a:pt x="717" y="269"/>
                  </a:cubicBezTo>
                  <a:cubicBezTo>
                    <a:pt x="702" y="225"/>
                    <a:pt x="702" y="225"/>
                    <a:pt x="702" y="225"/>
                  </a:cubicBezTo>
                  <a:cubicBezTo>
                    <a:pt x="638" y="229"/>
                    <a:pt x="638" y="229"/>
                    <a:pt x="638" y="229"/>
                  </a:cubicBezTo>
                  <a:cubicBezTo>
                    <a:pt x="632" y="218"/>
                    <a:pt x="626" y="207"/>
                    <a:pt x="619" y="196"/>
                  </a:cubicBezTo>
                  <a:cubicBezTo>
                    <a:pt x="655" y="143"/>
                    <a:pt x="655" y="143"/>
                    <a:pt x="655" y="143"/>
                  </a:cubicBezTo>
                  <a:cubicBezTo>
                    <a:pt x="624" y="108"/>
                    <a:pt x="624" y="108"/>
                    <a:pt x="624" y="108"/>
                  </a:cubicBezTo>
                  <a:cubicBezTo>
                    <a:pt x="567" y="136"/>
                    <a:pt x="567" y="136"/>
                    <a:pt x="567" y="136"/>
                  </a:cubicBezTo>
                  <a:cubicBezTo>
                    <a:pt x="557" y="127"/>
                    <a:pt x="545" y="118"/>
                    <a:pt x="533" y="110"/>
                  </a:cubicBezTo>
                  <a:cubicBezTo>
                    <a:pt x="546" y="47"/>
                    <a:pt x="546" y="47"/>
                    <a:pt x="546" y="47"/>
                  </a:cubicBezTo>
                  <a:cubicBezTo>
                    <a:pt x="505" y="27"/>
                    <a:pt x="505" y="27"/>
                    <a:pt x="505" y="27"/>
                  </a:cubicBezTo>
                  <a:cubicBezTo>
                    <a:pt x="463" y="76"/>
                    <a:pt x="463" y="76"/>
                    <a:pt x="463" y="76"/>
                  </a:cubicBezTo>
                  <a:cubicBezTo>
                    <a:pt x="450" y="72"/>
                    <a:pt x="438" y="68"/>
                    <a:pt x="425" y="66"/>
                  </a:cubicBezTo>
                  <a:cubicBezTo>
                    <a:pt x="413" y="3"/>
                    <a:pt x="413" y="3"/>
                    <a:pt x="413" y="3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47" y="60"/>
                    <a:pt x="347" y="60"/>
                    <a:pt x="347" y="60"/>
                  </a:cubicBezTo>
                  <a:cubicBezTo>
                    <a:pt x="332" y="61"/>
                    <a:pt x="318" y="63"/>
                    <a:pt x="304" y="66"/>
                  </a:cubicBezTo>
                  <a:cubicBezTo>
                    <a:pt x="269" y="13"/>
                    <a:pt x="269" y="13"/>
                    <a:pt x="269" y="13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18" y="97"/>
                    <a:pt x="207" y="103"/>
                    <a:pt x="196" y="111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37" y="162"/>
                    <a:pt x="137" y="162"/>
                    <a:pt x="137" y="162"/>
                  </a:cubicBezTo>
                  <a:cubicBezTo>
                    <a:pt x="128" y="173"/>
                    <a:pt x="119" y="184"/>
                    <a:pt x="111" y="196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76" y="267"/>
                    <a:pt x="76" y="267"/>
                    <a:pt x="76" y="267"/>
                  </a:cubicBezTo>
                  <a:cubicBezTo>
                    <a:pt x="72" y="279"/>
                    <a:pt x="69" y="292"/>
                    <a:pt x="66" y="304"/>
                  </a:cubicBezTo>
                  <a:cubicBezTo>
                    <a:pt x="3" y="316"/>
                    <a:pt x="3" y="316"/>
                    <a:pt x="3" y="316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61" y="383"/>
                    <a:pt x="61" y="383"/>
                    <a:pt x="61" y="383"/>
                  </a:cubicBezTo>
                  <a:cubicBezTo>
                    <a:pt x="62" y="397"/>
                    <a:pt x="63" y="411"/>
                    <a:pt x="66" y="425"/>
                  </a:cubicBezTo>
                  <a:cubicBezTo>
                    <a:pt x="13" y="460"/>
                    <a:pt x="13" y="460"/>
                    <a:pt x="13" y="460"/>
                  </a:cubicBezTo>
                  <a:cubicBezTo>
                    <a:pt x="28" y="504"/>
                    <a:pt x="28" y="504"/>
                    <a:pt x="28" y="504"/>
                  </a:cubicBezTo>
                  <a:cubicBezTo>
                    <a:pt x="92" y="499"/>
                    <a:pt x="92" y="499"/>
                    <a:pt x="92" y="499"/>
                  </a:cubicBezTo>
                  <a:cubicBezTo>
                    <a:pt x="97" y="511"/>
                    <a:pt x="104" y="522"/>
                    <a:pt x="111" y="533"/>
                  </a:cubicBezTo>
                  <a:cubicBezTo>
                    <a:pt x="75" y="586"/>
                    <a:pt x="75" y="586"/>
                    <a:pt x="75" y="586"/>
                  </a:cubicBezTo>
                  <a:cubicBezTo>
                    <a:pt x="106" y="621"/>
                    <a:pt x="106" y="621"/>
                    <a:pt x="106" y="621"/>
                  </a:cubicBezTo>
                  <a:cubicBezTo>
                    <a:pt x="163" y="592"/>
                    <a:pt x="163" y="592"/>
                    <a:pt x="163" y="592"/>
                  </a:cubicBezTo>
                  <a:cubicBezTo>
                    <a:pt x="173" y="602"/>
                    <a:pt x="185" y="611"/>
                    <a:pt x="197" y="619"/>
                  </a:cubicBezTo>
                  <a:cubicBezTo>
                    <a:pt x="184" y="682"/>
                    <a:pt x="184" y="682"/>
                    <a:pt x="184" y="682"/>
                  </a:cubicBezTo>
                  <a:cubicBezTo>
                    <a:pt x="225" y="702"/>
                    <a:pt x="225" y="702"/>
                    <a:pt x="225" y="702"/>
                  </a:cubicBezTo>
                  <a:cubicBezTo>
                    <a:pt x="267" y="653"/>
                    <a:pt x="267" y="653"/>
                    <a:pt x="267" y="653"/>
                  </a:cubicBezTo>
                  <a:cubicBezTo>
                    <a:pt x="280" y="657"/>
                    <a:pt x="292" y="661"/>
                    <a:pt x="305" y="663"/>
                  </a:cubicBezTo>
                  <a:cubicBezTo>
                    <a:pt x="317" y="726"/>
                    <a:pt x="317" y="726"/>
                    <a:pt x="317" y="726"/>
                  </a:cubicBezTo>
                  <a:cubicBezTo>
                    <a:pt x="363" y="729"/>
                    <a:pt x="363" y="729"/>
                    <a:pt x="363" y="729"/>
                  </a:cubicBezTo>
                  <a:cubicBezTo>
                    <a:pt x="383" y="669"/>
                    <a:pt x="383" y="669"/>
                    <a:pt x="383" y="669"/>
                  </a:cubicBezTo>
                  <a:cubicBezTo>
                    <a:pt x="397" y="668"/>
                    <a:pt x="412" y="666"/>
                    <a:pt x="426" y="663"/>
                  </a:cubicBezTo>
                  <a:close/>
                  <a:moveTo>
                    <a:pt x="262" y="575"/>
                  </a:moveTo>
                  <a:cubicBezTo>
                    <a:pt x="146" y="518"/>
                    <a:pt x="97" y="377"/>
                    <a:pt x="154" y="261"/>
                  </a:cubicBezTo>
                  <a:cubicBezTo>
                    <a:pt x="211" y="145"/>
                    <a:pt x="352" y="97"/>
                    <a:pt x="468" y="154"/>
                  </a:cubicBezTo>
                  <a:cubicBezTo>
                    <a:pt x="584" y="211"/>
                    <a:pt x="632" y="351"/>
                    <a:pt x="575" y="468"/>
                  </a:cubicBezTo>
                  <a:cubicBezTo>
                    <a:pt x="518" y="584"/>
                    <a:pt x="378" y="632"/>
                    <a:pt x="262" y="5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4283076" y="2135188"/>
              <a:ext cx="244475" cy="244475"/>
            </a:xfrm>
            <a:custGeom>
              <a:avLst/>
              <a:gdLst>
                <a:gd name="T0" fmla="*/ 99 w 198"/>
                <a:gd name="T1" fmla="*/ 198 h 198"/>
                <a:gd name="T2" fmla="*/ 198 w 198"/>
                <a:gd name="T3" fmla="*/ 99 h 198"/>
                <a:gd name="T4" fmla="*/ 99 w 198"/>
                <a:gd name="T5" fmla="*/ 0 h 198"/>
                <a:gd name="T6" fmla="*/ 0 w 198"/>
                <a:gd name="T7" fmla="*/ 99 h 198"/>
                <a:gd name="T8" fmla="*/ 99 w 198"/>
                <a:gd name="T9" fmla="*/ 198 h 198"/>
                <a:gd name="T10" fmla="*/ 99 w 198"/>
                <a:gd name="T11" fmla="*/ 143 h 198"/>
                <a:gd name="T12" fmla="*/ 55 w 198"/>
                <a:gd name="T13" fmla="*/ 99 h 198"/>
                <a:gd name="T14" fmla="*/ 99 w 198"/>
                <a:gd name="T15" fmla="*/ 55 h 198"/>
                <a:gd name="T16" fmla="*/ 143 w 198"/>
                <a:gd name="T17" fmla="*/ 99 h 198"/>
                <a:gd name="T18" fmla="*/ 99 w 198"/>
                <a:gd name="T19" fmla="*/ 14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98"/>
                  </a:moveTo>
                  <a:cubicBezTo>
                    <a:pt x="154" y="198"/>
                    <a:pt x="198" y="154"/>
                    <a:pt x="198" y="99"/>
                  </a:cubicBezTo>
                  <a:cubicBezTo>
                    <a:pt x="198" y="45"/>
                    <a:pt x="154" y="0"/>
                    <a:pt x="99" y="0"/>
                  </a:cubicBezTo>
                  <a:cubicBezTo>
                    <a:pt x="45" y="0"/>
                    <a:pt x="0" y="45"/>
                    <a:pt x="0" y="99"/>
                  </a:cubicBezTo>
                  <a:cubicBezTo>
                    <a:pt x="0" y="154"/>
                    <a:pt x="45" y="198"/>
                    <a:pt x="99" y="198"/>
                  </a:cubicBezTo>
                  <a:close/>
                  <a:moveTo>
                    <a:pt x="99" y="143"/>
                  </a:moveTo>
                  <a:cubicBezTo>
                    <a:pt x="75" y="143"/>
                    <a:pt x="55" y="123"/>
                    <a:pt x="55" y="99"/>
                  </a:cubicBezTo>
                  <a:cubicBezTo>
                    <a:pt x="55" y="75"/>
                    <a:pt x="75" y="55"/>
                    <a:pt x="99" y="55"/>
                  </a:cubicBezTo>
                  <a:cubicBezTo>
                    <a:pt x="123" y="55"/>
                    <a:pt x="143" y="75"/>
                    <a:pt x="143" y="99"/>
                  </a:cubicBezTo>
                  <a:cubicBezTo>
                    <a:pt x="143" y="123"/>
                    <a:pt x="123" y="143"/>
                    <a:pt x="99" y="1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629026" y="2622550"/>
              <a:ext cx="896938" cy="896938"/>
            </a:xfrm>
            <a:custGeom>
              <a:avLst/>
              <a:gdLst>
                <a:gd name="T0" fmla="*/ 435 w 727"/>
                <a:gd name="T1" fmla="*/ 721 h 727"/>
                <a:gd name="T2" fmla="*/ 479 w 727"/>
                <a:gd name="T3" fmla="*/ 645 h 727"/>
                <a:gd name="T4" fmla="*/ 564 w 727"/>
                <a:gd name="T5" fmla="*/ 668 h 727"/>
                <a:gd name="T6" fmla="*/ 577 w 727"/>
                <a:gd name="T7" fmla="*/ 581 h 727"/>
                <a:gd name="T8" fmla="*/ 668 w 727"/>
                <a:gd name="T9" fmla="*/ 566 h 727"/>
                <a:gd name="T10" fmla="*/ 645 w 727"/>
                <a:gd name="T11" fmla="*/ 481 h 727"/>
                <a:gd name="T12" fmla="*/ 721 w 727"/>
                <a:gd name="T13" fmla="*/ 436 h 727"/>
                <a:gd name="T14" fmla="*/ 668 w 727"/>
                <a:gd name="T15" fmla="*/ 366 h 727"/>
                <a:gd name="T16" fmla="*/ 721 w 727"/>
                <a:gd name="T17" fmla="*/ 292 h 727"/>
                <a:gd name="T18" fmla="*/ 645 w 727"/>
                <a:gd name="T19" fmla="*/ 247 h 727"/>
                <a:gd name="T20" fmla="*/ 668 w 727"/>
                <a:gd name="T21" fmla="*/ 162 h 727"/>
                <a:gd name="T22" fmla="*/ 581 w 727"/>
                <a:gd name="T23" fmla="*/ 150 h 727"/>
                <a:gd name="T24" fmla="*/ 566 w 727"/>
                <a:gd name="T25" fmla="*/ 59 h 727"/>
                <a:gd name="T26" fmla="*/ 481 w 727"/>
                <a:gd name="T27" fmla="*/ 82 h 727"/>
                <a:gd name="T28" fmla="*/ 436 w 727"/>
                <a:gd name="T29" fmla="*/ 6 h 727"/>
                <a:gd name="T30" fmla="*/ 366 w 727"/>
                <a:gd name="T31" fmla="*/ 58 h 727"/>
                <a:gd name="T32" fmla="*/ 292 w 727"/>
                <a:gd name="T33" fmla="*/ 6 h 727"/>
                <a:gd name="T34" fmla="*/ 247 w 727"/>
                <a:gd name="T35" fmla="*/ 81 h 727"/>
                <a:gd name="T36" fmla="*/ 162 w 727"/>
                <a:gd name="T37" fmla="*/ 59 h 727"/>
                <a:gd name="T38" fmla="*/ 150 w 727"/>
                <a:gd name="T39" fmla="*/ 146 h 727"/>
                <a:gd name="T40" fmla="*/ 59 w 727"/>
                <a:gd name="T41" fmla="*/ 161 h 727"/>
                <a:gd name="T42" fmla="*/ 82 w 727"/>
                <a:gd name="T43" fmla="*/ 246 h 727"/>
                <a:gd name="T44" fmla="*/ 6 w 727"/>
                <a:gd name="T45" fmla="*/ 290 h 727"/>
                <a:gd name="T46" fmla="*/ 59 w 727"/>
                <a:gd name="T47" fmla="*/ 361 h 727"/>
                <a:gd name="T48" fmla="*/ 6 w 727"/>
                <a:gd name="T49" fmla="*/ 435 h 727"/>
                <a:gd name="T50" fmla="*/ 82 w 727"/>
                <a:gd name="T51" fmla="*/ 479 h 727"/>
                <a:gd name="T52" fmla="*/ 59 w 727"/>
                <a:gd name="T53" fmla="*/ 564 h 727"/>
                <a:gd name="T54" fmla="*/ 146 w 727"/>
                <a:gd name="T55" fmla="*/ 577 h 727"/>
                <a:gd name="T56" fmla="*/ 161 w 727"/>
                <a:gd name="T57" fmla="*/ 667 h 727"/>
                <a:gd name="T58" fmla="*/ 246 w 727"/>
                <a:gd name="T59" fmla="*/ 645 h 727"/>
                <a:gd name="T60" fmla="*/ 290 w 727"/>
                <a:gd name="T61" fmla="*/ 721 h 727"/>
                <a:gd name="T62" fmla="*/ 361 w 727"/>
                <a:gd name="T63" fmla="*/ 668 h 727"/>
                <a:gd name="T64" fmla="*/ 246 w 727"/>
                <a:gd name="T65" fmla="*/ 566 h 727"/>
                <a:gd name="T66" fmla="*/ 481 w 727"/>
                <a:gd name="T67" fmla="*/ 160 h 727"/>
                <a:gd name="T68" fmla="*/ 246 w 727"/>
                <a:gd name="T69" fmla="*/ 5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7" h="727">
                  <a:moveTo>
                    <a:pt x="404" y="665"/>
                  </a:moveTo>
                  <a:cubicBezTo>
                    <a:pt x="435" y="721"/>
                    <a:pt x="435" y="721"/>
                    <a:pt x="435" y="721"/>
                  </a:cubicBezTo>
                  <a:cubicBezTo>
                    <a:pt x="480" y="709"/>
                    <a:pt x="480" y="709"/>
                    <a:pt x="480" y="709"/>
                  </a:cubicBezTo>
                  <a:cubicBezTo>
                    <a:pt x="479" y="645"/>
                    <a:pt x="479" y="645"/>
                    <a:pt x="479" y="645"/>
                  </a:cubicBezTo>
                  <a:cubicBezTo>
                    <a:pt x="491" y="640"/>
                    <a:pt x="503" y="634"/>
                    <a:pt x="514" y="628"/>
                  </a:cubicBezTo>
                  <a:cubicBezTo>
                    <a:pt x="564" y="668"/>
                    <a:pt x="564" y="668"/>
                    <a:pt x="564" y="668"/>
                  </a:cubicBezTo>
                  <a:cubicBezTo>
                    <a:pt x="601" y="640"/>
                    <a:pt x="601" y="640"/>
                    <a:pt x="601" y="640"/>
                  </a:cubicBezTo>
                  <a:cubicBezTo>
                    <a:pt x="577" y="581"/>
                    <a:pt x="577" y="581"/>
                    <a:pt x="577" y="581"/>
                  </a:cubicBezTo>
                  <a:cubicBezTo>
                    <a:pt x="587" y="571"/>
                    <a:pt x="597" y="560"/>
                    <a:pt x="605" y="548"/>
                  </a:cubicBezTo>
                  <a:cubicBezTo>
                    <a:pt x="668" y="566"/>
                    <a:pt x="668" y="566"/>
                    <a:pt x="668" y="566"/>
                  </a:cubicBezTo>
                  <a:cubicBezTo>
                    <a:pt x="691" y="526"/>
                    <a:pt x="691" y="526"/>
                    <a:pt x="691" y="526"/>
                  </a:cubicBezTo>
                  <a:cubicBezTo>
                    <a:pt x="645" y="481"/>
                    <a:pt x="645" y="481"/>
                    <a:pt x="645" y="481"/>
                  </a:cubicBezTo>
                  <a:cubicBezTo>
                    <a:pt x="650" y="468"/>
                    <a:pt x="654" y="456"/>
                    <a:pt x="657" y="444"/>
                  </a:cubicBezTo>
                  <a:cubicBezTo>
                    <a:pt x="721" y="436"/>
                    <a:pt x="721" y="436"/>
                    <a:pt x="721" y="436"/>
                  </a:cubicBezTo>
                  <a:cubicBezTo>
                    <a:pt x="727" y="390"/>
                    <a:pt x="727" y="390"/>
                    <a:pt x="727" y="390"/>
                  </a:cubicBezTo>
                  <a:cubicBezTo>
                    <a:pt x="668" y="366"/>
                    <a:pt x="668" y="366"/>
                    <a:pt x="668" y="366"/>
                  </a:cubicBezTo>
                  <a:cubicBezTo>
                    <a:pt x="668" y="352"/>
                    <a:pt x="667" y="337"/>
                    <a:pt x="666" y="323"/>
                  </a:cubicBezTo>
                  <a:cubicBezTo>
                    <a:pt x="721" y="292"/>
                    <a:pt x="721" y="292"/>
                    <a:pt x="721" y="292"/>
                  </a:cubicBezTo>
                  <a:cubicBezTo>
                    <a:pt x="709" y="247"/>
                    <a:pt x="709" y="247"/>
                    <a:pt x="709" y="247"/>
                  </a:cubicBezTo>
                  <a:cubicBezTo>
                    <a:pt x="645" y="247"/>
                    <a:pt x="645" y="247"/>
                    <a:pt x="645" y="247"/>
                  </a:cubicBezTo>
                  <a:cubicBezTo>
                    <a:pt x="640" y="235"/>
                    <a:pt x="635" y="224"/>
                    <a:pt x="628" y="212"/>
                  </a:cubicBezTo>
                  <a:cubicBezTo>
                    <a:pt x="668" y="162"/>
                    <a:pt x="668" y="162"/>
                    <a:pt x="668" y="162"/>
                  </a:cubicBezTo>
                  <a:cubicBezTo>
                    <a:pt x="640" y="125"/>
                    <a:pt x="640" y="125"/>
                    <a:pt x="640" y="125"/>
                  </a:cubicBezTo>
                  <a:cubicBezTo>
                    <a:pt x="581" y="150"/>
                    <a:pt x="581" y="150"/>
                    <a:pt x="581" y="150"/>
                  </a:cubicBezTo>
                  <a:cubicBezTo>
                    <a:pt x="571" y="140"/>
                    <a:pt x="560" y="130"/>
                    <a:pt x="549" y="121"/>
                  </a:cubicBezTo>
                  <a:cubicBezTo>
                    <a:pt x="566" y="59"/>
                    <a:pt x="566" y="59"/>
                    <a:pt x="566" y="59"/>
                  </a:cubicBezTo>
                  <a:cubicBezTo>
                    <a:pt x="526" y="36"/>
                    <a:pt x="526" y="36"/>
                    <a:pt x="526" y="36"/>
                  </a:cubicBezTo>
                  <a:cubicBezTo>
                    <a:pt x="481" y="82"/>
                    <a:pt x="481" y="82"/>
                    <a:pt x="481" y="82"/>
                  </a:cubicBezTo>
                  <a:cubicBezTo>
                    <a:pt x="469" y="77"/>
                    <a:pt x="456" y="73"/>
                    <a:pt x="444" y="69"/>
                  </a:cubicBezTo>
                  <a:cubicBezTo>
                    <a:pt x="436" y="6"/>
                    <a:pt x="436" y="6"/>
                    <a:pt x="436" y="6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52" y="58"/>
                    <a:pt x="337" y="59"/>
                    <a:pt x="323" y="61"/>
                  </a:cubicBezTo>
                  <a:cubicBezTo>
                    <a:pt x="292" y="6"/>
                    <a:pt x="292" y="6"/>
                    <a:pt x="292" y="6"/>
                  </a:cubicBezTo>
                  <a:cubicBezTo>
                    <a:pt x="247" y="18"/>
                    <a:pt x="247" y="18"/>
                    <a:pt x="247" y="18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35" y="86"/>
                    <a:pt x="224" y="92"/>
                    <a:pt x="212" y="98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0" y="156"/>
                    <a:pt x="130" y="166"/>
                    <a:pt x="121" y="178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77" y="258"/>
                    <a:pt x="73" y="270"/>
                    <a:pt x="69" y="283"/>
                  </a:cubicBezTo>
                  <a:cubicBezTo>
                    <a:pt x="6" y="290"/>
                    <a:pt x="6" y="290"/>
                    <a:pt x="6" y="290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59" y="361"/>
                    <a:pt x="59" y="361"/>
                    <a:pt x="59" y="361"/>
                  </a:cubicBezTo>
                  <a:cubicBezTo>
                    <a:pt x="59" y="375"/>
                    <a:pt x="59" y="389"/>
                    <a:pt x="61" y="403"/>
                  </a:cubicBezTo>
                  <a:cubicBezTo>
                    <a:pt x="6" y="435"/>
                    <a:pt x="6" y="435"/>
                    <a:pt x="6" y="435"/>
                  </a:cubicBezTo>
                  <a:cubicBezTo>
                    <a:pt x="18" y="480"/>
                    <a:pt x="18" y="480"/>
                    <a:pt x="18" y="480"/>
                  </a:cubicBezTo>
                  <a:cubicBezTo>
                    <a:pt x="82" y="479"/>
                    <a:pt x="82" y="479"/>
                    <a:pt x="82" y="479"/>
                  </a:cubicBezTo>
                  <a:cubicBezTo>
                    <a:pt x="87" y="491"/>
                    <a:pt x="92" y="503"/>
                    <a:pt x="99" y="514"/>
                  </a:cubicBezTo>
                  <a:cubicBezTo>
                    <a:pt x="59" y="564"/>
                    <a:pt x="59" y="564"/>
                    <a:pt x="59" y="564"/>
                  </a:cubicBezTo>
                  <a:cubicBezTo>
                    <a:pt x="87" y="601"/>
                    <a:pt x="87" y="601"/>
                    <a:pt x="87" y="601"/>
                  </a:cubicBezTo>
                  <a:cubicBezTo>
                    <a:pt x="146" y="577"/>
                    <a:pt x="146" y="577"/>
                    <a:pt x="146" y="577"/>
                  </a:cubicBezTo>
                  <a:cubicBezTo>
                    <a:pt x="156" y="587"/>
                    <a:pt x="167" y="596"/>
                    <a:pt x="178" y="605"/>
                  </a:cubicBezTo>
                  <a:cubicBezTo>
                    <a:pt x="161" y="667"/>
                    <a:pt x="161" y="667"/>
                    <a:pt x="161" y="667"/>
                  </a:cubicBezTo>
                  <a:cubicBezTo>
                    <a:pt x="201" y="691"/>
                    <a:pt x="201" y="691"/>
                    <a:pt x="201" y="691"/>
                  </a:cubicBezTo>
                  <a:cubicBezTo>
                    <a:pt x="246" y="645"/>
                    <a:pt x="246" y="645"/>
                    <a:pt x="246" y="645"/>
                  </a:cubicBezTo>
                  <a:cubicBezTo>
                    <a:pt x="258" y="650"/>
                    <a:pt x="271" y="654"/>
                    <a:pt x="283" y="657"/>
                  </a:cubicBezTo>
                  <a:cubicBezTo>
                    <a:pt x="290" y="721"/>
                    <a:pt x="290" y="721"/>
                    <a:pt x="290" y="721"/>
                  </a:cubicBezTo>
                  <a:cubicBezTo>
                    <a:pt x="336" y="727"/>
                    <a:pt x="336" y="727"/>
                    <a:pt x="336" y="727"/>
                  </a:cubicBezTo>
                  <a:cubicBezTo>
                    <a:pt x="361" y="668"/>
                    <a:pt x="361" y="668"/>
                    <a:pt x="361" y="668"/>
                  </a:cubicBezTo>
                  <a:cubicBezTo>
                    <a:pt x="375" y="668"/>
                    <a:pt x="389" y="667"/>
                    <a:pt x="404" y="665"/>
                  </a:cubicBezTo>
                  <a:close/>
                  <a:moveTo>
                    <a:pt x="246" y="566"/>
                  </a:moveTo>
                  <a:cubicBezTo>
                    <a:pt x="134" y="501"/>
                    <a:pt x="96" y="358"/>
                    <a:pt x="160" y="246"/>
                  </a:cubicBezTo>
                  <a:cubicBezTo>
                    <a:pt x="225" y="134"/>
                    <a:pt x="369" y="95"/>
                    <a:pt x="481" y="160"/>
                  </a:cubicBezTo>
                  <a:cubicBezTo>
                    <a:pt x="593" y="225"/>
                    <a:pt x="631" y="368"/>
                    <a:pt x="566" y="481"/>
                  </a:cubicBezTo>
                  <a:cubicBezTo>
                    <a:pt x="502" y="593"/>
                    <a:pt x="358" y="631"/>
                    <a:pt x="246" y="5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951288" y="2949575"/>
              <a:ext cx="252413" cy="252413"/>
            </a:xfrm>
            <a:custGeom>
              <a:avLst/>
              <a:gdLst>
                <a:gd name="T0" fmla="*/ 96 w 205"/>
                <a:gd name="T1" fmla="*/ 201 h 205"/>
                <a:gd name="T2" fmla="*/ 201 w 205"/>
                <a:gd name="T3" fmla="*/ 109 h 205"/>
                <a:gd name="T4" fmla="*/ 109 w 205"/>
                <a:gd name="T5" fmla="*/ 3 h 205"/>
                <a:gd name="T6" fmla="*/ 4 w 205"/>
                <a:gd name="T7" fmla="*/ 95 h 205"/>
                <a:gd name="T8" fmla="*/ 96 w 205"/>
                <a:gd name="T9" fmla="*/ 201 h 205"/>
                <a:gd name="T10" fmla="*/ 99 w 205"/>
                <a:gd name="T11" fmla="*/ 146 h 205"/>
                <a:gd name="T12" fmla="*/ 59 w 205"/>
                <a:gd name="T13" fmla="*/ 99 h 205"/>
                <a:gd name="T14" fmla="*/ 105 w 205"/>
                <a:gd name="T15" fmla="*/ 58 h 205"/>
                <a:gd name="T16" fmla="*/ 146 w 205"/>
                <a:gd name="T17" fmla="*/ 105 h 205"/>
                <a:gd name="T18" fmla="*/ 99 w 205"/>
                <a:gd name="T19" fmla="*/ 14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5">
                  <a:moveTo>
                    <a:pt x="96" y="201"/>
                  </a:moveTo>
                  <a:cubicBezTo>
                    <a:pt x="150" y="205"/>
                    <a:pt x="197" y="163"/>
                    <a:pt x="201" y="109"/>
                  </a:cubicBezTo>
                  <a:cubicBezTo>
                    <a:pt x="205" y="54"/>
                    <a:pt x="164" y="7"/>
                    <a:pt x="109" y="3"/>
                  </a:cubicBezTo>
                  <a:cubicBezTo>
                    <a:pt x="55" y="0"/>
                    <a:pt x="7" y="41"/>
                    <a:pt x="4" y="95"/>
                  </a:cubicBezTo>
                  <a:cubicBezTo>
                    <a:pt x="0" y="150"/>
                    <a:pt x="41" y="197"/>
                    <a:pt x="96" y="201"/>
                  </a:cubicBezTo>
                  <a:close/>
                  <a:moveTo>
                    <a:pt x="99" y="146"/>
                  </a:moveTo>
                  <a:cubicBezTo>
                    <a:pt x="75" y="144"/>
                    <a:pt x="57" y="123"/>
                    <a:pt x="59" y="99"/>
                  </a:cubicBezTo>
                  <a:cubicBezTo>
                    <a:pt x="60" y="75"/>
                    <a:pt x="81" y="57"/>
                    <a:pt x="105" y="58"/>
                  </a:cubicBezTo>
                  <a:cubicBezTo>
                    <a:pt x="129" y="60"/>
                    <a:pt x="148" y="81"/>
                    <a:pt x="146" y="105"/>
                  </a:cubicBezTo>
                  <a:cubicBezTo>
                    <a:pt x="144" y="129"/>
                    <a:pt x="123" y="147"/>
                    <a:pt x="99" y="14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013076" y="1865313"/>
              <a:ext cx="896938" cy="896938"/>
            </a:xfrm>
            <a:custGeom>
              <a:avLst/>
              <a:gdLst>
                <a:gd name="T0" fmla="*/ 435 w 727"/>
                <a:gd name="T1" fmla="*/ 722 h 728"/>
                <a:gd name="T2" fmla="*/ 479 w 727"/>
                <a:gd name="T3" fmla="*/ 646 h 728"/>
                <a:gd name="T4" fmla="*/ 565 w 727"/>
                <a:gd name="T5" fmla="*/ 668 h 728"/>
                <a:gd name="T6" fmla="*/ 577 w 727"/>
                <a:gd name="T7" fmla="*/ 582 h 728"/>
                <a:gd name="T8" fmla="*/ 668 w 727"/>
                <a:gd name="T9" fmla="*/ 567 h 728"/>
                <a:gd name="T10" fmla="*/ 645 w 727"/>
                <a:gd name="T11" fmla="*/ 481 h 728"/>
                <a:gd name="T12" fmla="*/ 721 w 727"/>
                <a:gd name="T13" fmla="*/ 437 h 728"/>
                <a:gd name="T14" fmla="*/ 668 w 727"/>
                <a:gd name="T15" fmla="*/ 367 h 728"/>
                <a:gd name="T16" fmla="*/ 721 w 727"/>
                <a:gd name="T17" fmla="*/ 293 h 728"/>
                <a:gd name="T18" fmla="*/ 645 w 727"/>
                <a:gd name="T19" fmla="*/ 248 h 728"/>
                <a:gd name="T20" fmla="*/ 668 w 727"/>
                <a:gd name="T21" fmla="*/ 163 h 728"/>
                <a:gd name="T22" fmla="*/ 581 w 727"/>
                <a:gd name="T23" fmla="*/ 151 h 728"/>
                <a:gd name="T24" fmla="*/ 566 w 727"/>
                <a:gd name="T25" fmla="*/ 60 h 728"/>
                <a:gd name="T26" fmla="*/ 481 w 727"/>
                <a:gd name="T27" fmla="*/ 83 h 728"/>
                <a:gd name="T28" fmla="*/ 436 w 727"/>
                <a:gd name="T29" fmla="*/ 7 h 728"/>
                <a:gd name="T30" fmla="*/ 366 w 727"/>
                <a:gd name="T31" fmla="*/ 59 h 728"/>
                <a:gd name="T32" fmla="*/ 292 w 727"/>
                <a:gd name="T33" fmla="*/ 7 h 728"/>
                <a:gd name="T34" fmla="*/ 247 w 727"/>
                <a:gd name="T35" fmla="*/ 82 h 728"/>
                <a:gd name="T36" fmla="*/ 162 w 727"/>
                <a:gd name="T37" fmla="*/ 60 h 728"/>
                <a:gd name="T38" fmla="*/ 150 w 727"/>
                <a:gd name="T39" fmla="*/ 147 h 728"/>
                <a:gd name="T40" fmla="*/ 59 w 727"/>
                <a:gd name="T41" fmla="*/ 162 h 728"/>
                <a:gd name="T42" fmla="*/ 82 w 727"/>
                <a:gd name="T43" fmla="*/ 247 h 728"/>
                <a:gd name="T44" fmla="*/ 6 w 727"/>
                <a:gd name="T45" fmla="*/ 291 h 728"/>
                <a:gd name="T46" fmla="*/ 59 w 727"/>
                <a:gd name="T47" fmla="*/ 361 h 728"/>
                <a:gd name="T48" fmla="*/ 6 w 727"/>
                <a:gd name="T49" fmla="*/ 436 h 728"/>
                <a:gd name="T50" fmla="*/ 82 w 727"/>
                <a:gd name="T51" fmla="*/ 480 h 728"/>
                <a:gd name="T52" fmla="*/ 59 w 727"/>
                <a:gd name="T53" fmla="*/ 565 h 728"/>
                <a:gd name="T54" fmla="*/ 146 w 727"/>
                <a:gd name="T55" fmla="*/ 578 h 728"/>
                <a:gd name="T56" fmla="*/ 161 w 727"/>
                <a:gd name="T57" fmla="*/ 668 h 728"/>
                <a:gd name="T58" fmla="*/ 246 w 727"/>
                <a:gd name="T59" fmla="*/ 645 h 728"/>
                <a:gd name="T60" fmla="*/ 290 w 727"/>
                <a:gd name="T61" fmla="*/ 721 h 728"/>
                <a:gd name="T62" fmla="*/ 361 w 727"/>
                <a:gd name="T63" fmla="*/ 669 h 728"/>
                <a:gd name="T64" fmla="*/ 246 w 727"/>
                <a:gd name="T65" fmla="*/ 567 h 728"/>
                <a:gd name="T66" fmla="*/ 481 w 727"/>
                <a:gd name="T67" fmla="*/ 161 h 728"/>
                <a:gd name="T68" fmla="*/ 246 w 727"/>
                <a:gd name="T69" fmla="*/ 5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7" h="728">
                  <a:moveTo>
                    <a:pt x="404" y="666"/>
                  </a:moveTo>
                  <a:cubicBezTo>
                    <a:pt x="435" y="722"/>
                    <a:pt x="435" y="722"/>
                    <a:pt x="435" y="722"/>
                  </a:cubicBezTo>
                  <a:cubicBezTo>
                    <a:pt x="480" y="710"/>
                    <a:pt x="480" y="710"/>
                    <a:pt x="480" y="710"/>
                  </a:cubicBezTo>
                  <a:cubicBezTo>
                    <a:pt x="479" y="646"/>
                    <a:pt x="479" y="646"/>
                    <a:pt x="479" y="646"/>
                  </a:cubicBezTo>
                  <a:cubicBezTo>
                    <a:pt x="491" y="641"/>
                    <a:pt x="503" y="635"/>
                    <a:pt x="514" y="629"/>
                  </a:cubicBezTo>
                  <a:cubicBezTo>
                    <a:pt x="565" y="668"/>
                    <a:pt x="565" y="668"/>
                    <a:pt x="565" y="668"/>
                  </a:cubicBezTo>
                  <a:cubicBezTo>
                    <a:pt x="601" y="640"/>
                    <a:pt x="601" y="640"/>
                    <a:pt x="601" y="640"/>
                  </a:cubicBezTo>
                  <a:cubicBezTo>
                    <a:pt x="577" y="582"/>
                    <a:pt x="577" y="582"/>
                    <a:pt x="577" y="582"/>
                  </a:cubicBezTo>
                  <a:cubicBezTo>
                    <a:pt x="587" y="572"/>
                    <a:pt x="597" y="561"/>
                    <a:pt x="605" y="549"/>
                  </a:cubicBezTo>
                  <a:cubicBezTo>
                    <a:pt x="668" y="567"/>
                    <a:pt x="668" y="567"/>
                    <a:pt x="668" y="567"/>
                  </a:cubicBezTo>
                  <a:cubicBezTo>
                    <a:pt x="691" y="527"/>
                    <a:pt x="691" y="527"/>
                    <a:pt x="691" y="527"/>
                  </a:cubicBezTo>
                  <a:cubicBezTo>
                    <a:pt x="645" y="481"/>
                    <a:pt x="645" y="481"/>
                    <a:pt x="645" y="481"/>
                  </a:cubicBezTo>
                  <a:cubicBezTo>
                    <a:pt x="650" y="469"/>
                    <a:pt x="654" y="457"/>
                    <a:pt x="657" y="445"/>
                  </a:cubicBezTo>
                  <a:cubicBezTo>
                    <a:pt x="721" y="437"/>
                    <a:pt x="721" y="437"/>
                    <a:pt x="721" y="437"/>
                  </a:cubicBezTo>
                  <a:cubicBezTo>
                    <a:pt x="727" y="391"/>
                    <a:pt x="727" y="391"/>
                    <a:pt x="727" y="391"/>
                  </a:cubicBezTo>
                  <a:cubicBezTo>
                    <a:pt x="668" y="367"/>
                    <a:pt x="668" y="367"/>
                    <a:pt x="668" y="367"/>
                  </a:cubicBezTo>
                  <a:cubicBezTo>
                    <a:pt x="668" y="352"/>
                    <a:pt x="667" y="338"/>
                    <a:pt x="666" y="324"/>
                  </a:cubicBezTo>
                  <a:cubicBezTo>
                    <a:pt x="721" y="293"/>
                    <a:pt x="721" y="293"/>
                    <a:pt x="721" y="293"/>
                  </a:cubicBezTo>
                  <a:cubicBezTo>
                    <a:pt x="709" y="248"/>
                    <a:pt x="709" y="248"/>
                    <a:pt x="709" y="248"/>
                  </a:cubicBezTo>
                  <a:cubicBezTo>
                    <a:pt x="645" y="248"/>
                    <a:pt x="645" y="248"/>
                    <a:pt x="645" y="248"/>
                  </a:cubicBezTo>
                  <a:cubicBezTo>
                    <a:pt x="640" y="236"/>
                    <a:pt x="635" y="224"/>
                    <a:pt x="628" y="213"/>
                  </a:cubicBezTo>
                  <a:cubicBezTo>
                    <a:pt x="668" y="163"/>
                    <a:pt x="668" y="163"/>
                    <a:pt x="668" y="163"/>
                  </a:cubicBezTo>
                  <a:cubicBezTo>
                    <a:pt x="640" y="126"/>
                    <a:pt x="640" y="126"/>
                    <a:pt x="640" y="126"/>
                  </a:cubicBezTo>
                  <a:cubicBezTo>
                    <a:pt x="581" y="151"/>
                    <a:pt x="581" y="151"/>
                    <a:pt x="581" y="151"/>
                  </a:cubicBezTo>
                  <a:cubicBezTo>
                    <a:pt x="571" y="140"/>
                    <a:pt x="560" y="131"/>
                    <a:pt x="549" y="122"/>
                  </a:cubicBezTo>
                  <a:cubicBezTo>
                    <a:pt x="566" y="60"/>
                    <a:pt x="566" y="60"/>
                    <a:pt x="566" y="60"/>
                  </a:cubicBezTo>
                  <a:cubicBezTo>
                    <a:pt x="526" y="37"/>
                    <a:pt x="526" y="37"/>
                    <a:pt x="526" y="37"/>
                  </a:cubicBezTo>
                  <a:cubicBezTo>
                    <a:pt x="481" y="83"/>
                    <a:pt x="481" y="83"/>
                    <a:pt x="481" y="83"/>
                  </a:cubicBezTo>
                  <a:cubicBezTo>
                    <a:pt x="469" y="78"/>
                    <a:pt x="456" y="74"/>
                    <a:pt x="444" y="70"/>
                  </a:cubicBezTo>
                  <a:cubicBezTo>
                    <a:pt x="436" y="7"/>
                    <a:pt x="436" y="7"/>
                    <a:pt x="436" y="7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52" y="59"/>
                    <a:pt x="338" y="60"/>
                    <a:pt x="323" y="62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47" y="18"/>
                    <a:pt x="247" y="18"/>
                    <a:pt x="247" y="18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36" y="87"/>
                    <a:pt x="224" y="93"/>
                    <a:pt x="212" y="99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40" y="157"/>
                    <a:pt x="130" y="167"/>
                    <a:pt x="121" y="179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77" y="259"/>
                    <a:pt x="73" y="271"/>
                    <a:pt x="69" y="284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59" y="361"/>
                    <a:pt x="59" y="361"/>
                    <a:pt x="59" y="361"/>
                  </a:cubicBezTo>
                  <a:cubicBezTo>
                    <a:pt x="59" y="376"/>
                    <a:pt x="59" y="390"/>
                    <a:pt x="61" y="404"/>
                  </a:cubicBezTo>
                  <a:cubicBezTo>
                    <a:pt x="6" y="436"/>
                    <a:pt x="6" y="436"/>
                    <a:pt x="6" y="436"/>
                  </a:cubicBezTo>
                  <a:cubicBezTo>
                    <a:pt x="18" y="481"/>
                    <a:pt x="18" y="481"/>
                    <a:pt x="18" y="481"/>
                  </a:cubicBezTo>
                  <a:cubicBezTo>
                    <a:pt x="82" y="480"/>
                    <a:pt x="82" y="480"/>
                    <a:pt x="82" y="480"/>
                  </a:cubicBezTo>
                  <a:cubicBezTo>
                    <a:pt x="87" y="492"/>
                    <a:pt x="92" y="504"/>
                    <a:pt x="99" y="515"/>
                  </a:cubicBezTo>
                  <a:cubicBezTo>
                    <a:pt x="59" y="565"/>
                    <a:pt x="59" y="565"/>
                    <a:pt x="59" y="565"/>
                  </a:cubicBezTo>
                  <a:cubicBezTo>
                    <a:pt x="87" y="602"/>
                    <a:pt x="87" y="602"/>
                    <a:pt x="87" y="602"/>
                  </a:cubicBezTo>
                  <a:cubicBezTo>
                    <a:pt x="146" y="578"/>
                    <a:pt x="146" y="578"/>
                    <a:pt x="146" y="578"/>
                  </a:cubicBezTo>
                  <a:cubicBezTo>
                    <a:pt x="156" y="588"/>
                    <a:pt x="167" y="597"/>
                    <a:pt x="178" y="606"/>
                  </a:cubicBezTo>
                  <a:cubicBezTo>
                    <a:pt x="161" y="668"/>
                    <a:pt x="161" y="668"/>
                    <a:pt x="161" y="668"/>
                  </a:cubicBezTo>
                  <a:cubicBezTo>
                    <a:pt x="201" y="691"/>
                    <a:pt x="201" y="691"/>
                    <a:pt x="201" y="691"/>
                  </a:cubicBezTo>
                  <a:cubicBezTo>
                    <a:pt x="246" y="645"/>
                    <a:pt x="246" y="645"/>
                    <a:pt x="246" y="645"/>
                  </a:cubicBezTo>
                  <a:cubicBezTo>
                    <a:pt x="258" y="650"/>
                    <a:pt x="271" y="655"/>
                    <a:pt x="283" y="658"/>
                  </a:cubicBezTo>
                  <a:cubicBezTo>
                    <a:pt x="290" y="721"/>
                    <a:pt x="290" y="721"/>
                    <a:pt x="290" y="721"/>
                  </a:cubicBezTo>
                  <a:cubicBezTo>
                    <a:pt x="336" y="728"/>
                    <a:pt x="336" y="728"/>
                    <a:pt x="336" y="728"/>
                  </a:cubicBezTo>
                  <a:cubicBezTo>
                    <a:pt x="361" y="669"/>
                    <a:pt x="361" y="669"/>
                    <a:pt x="361" y="669"/>
                  </a:cubicBezTo>
                  <a:cubicBezTo>
                    <a:pt x="375" y="669"/>
                    <a:pt x="389" y="668"/>
                    <a:pt x="404" y="666"/>
                  </a:cubicBezTo>
                  <a:close/>
                  <a:moveTo>
                    <a:pt x="246" y="567"/>
                  </a:moveTo>
                  <a:cubicBezTo>
                    <a:pt x="134" y="502"/>
                    <a:pt x="96" y="359"/>
                    <a:pt x="161" y="247"/>
                  </a:cubicBezTo>
                  <a:cubicBezTo>
                    <a:pt x="225" y="135"/>
                    <a:pt x="369" y="96"/>
                    <a:pt x="481" y="161"/>
                  </a:cubicBezTo>
                  <a:cubicBezTo>
                    <a:pt x="593" y="226"/>
                    <a:pt x="631" y="369"/>
                    <a:pt x="566" y="481"/>
                  </a:cubicBezTo>
                  <a:cubicBezTo>
                    <a:pt x="502" y="594"/>
                    <a:pt x="358" y="632"/>
                    <a:pt x="246" y="56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335338" y="2190750"/>
              <a:ext cx="252413" cy="254000"/>
            </a:xfrm>
            <a:custGeom>
              <a:avLst/>
              <a:gdLst>
                <a:gd name="T0" fmla="*/ 96 w 205"/>
                <a:gd name="T1" fmla="*/ 202 h 205"/>
                <a:gd name="T2" fmla="*/ 201 w 205"/>
                <a:gd name="T3" fmla="*/ 110 h 205"/>
                <a:gd name="T4" fmla="*/ 109 w 205"/>
                <a:gd name="T5" fmla="*/ 4 h 205"/>
                <a:gd name="T6" fmla="*/ 4 w 205"/>
                <a:gd name="T7" fmla="*/ 96 h 205"/>
                <a:gd name="T8" fmla="*/ 96 w 205"/>
                <a:gd name="T9" fmla="*/ 202 h 205"/>
                <a:gd name="T10" fmla="*/ 99 w 205"/>
                <a:gd name="T11" fmla="*/ 147 h 205"/>
                <a:gd name="T12" fmla="*/ 59 w 205"/>
                <a:gd name="T13" fmla="*/ 100 h 205"/>
                <a:gd name="T14" fmla="*/ 105 w 205"/>
                <a:gd name="T15" fmla="*/ 59 h 205"/>
                <a:gd name="T16" fmla="*/ 146 w 205"/>
                <a:gd name="T17" fmla="*/ 106 h 205"/>
                <a:gd name="T18" fmla="*/ 99 w 205"/>
                <a:gd name="T19" fmla="*/ 14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5">
                  <a:moveTo>
                    <a:pt x="96" y="202"/>
                  </a:moveTo>
                  <a:cubicBezTo>
                    <a:pt x="150" y="205"/>
                    <a:pt x="197" y="164"/>
                    <a:pt x="201" y="110"/>
                  </a:cubicBezTo>
                  <a:cubicBezTo>
                    <a:pt x="205" y="55"/>
                    <a:pt x="164" y="8"/>
                    <a:pt x="109" y="4"/>
                  </a:cubicBezTo>
                  <a:cubicBezTo>
                    <a:pt x="55" y="0"/>
                    <a:pt x="7" y="42"/>
                    <a:pt x="4" y="96"/>
                  </a:cubicBezTo>
                  <a:cubicBezTo>
                    <a:pt x="0" y="151"/>
                    <a:pt x="41" y="198"/>
                    <a:pt x="96" y="202"/>
                  </a:cubicBezTo>
                  <a:close/>
                  <a:moveTo>
                    <a:pt x="99" y="147"/>
                  </a:moveTo>
                  <a:cubicBezTo>
                    <a:pt x="75" y="145"/>
                    <a:pt x="57" y="124"/>
                    <a:pt x="59" y="100"/>
                  </a:cubicBezTo>
                  <a:cubicBezTo>
                    <a:pt x="60" y="76"/>
                    <a:pt x="81" y="58"/>
                    <a:pt x="105" y="59"/>
                  </a:cubicBezTo>
                  <a:cubicBezTo>
                    <a:pt x="129" y="61"/>
                    <a:pt x="148" y="82"/>
                    <a:pt x="146" y="106"/>
                  </a:cubicBezTo>
                  <a:cubicBezTo>
                    <a:pt x="144" y="130"/>
                    <a:pt x="123" y="148"/>
                    <a:pt x="99" y="1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2833688" y="2782888"/>
              <a:ext cx="696913" cy="698500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087688" y="3036888"/>
              <a:ext cx="190500" cy="190500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5106988" y="2489200"/>
              <a:ext cx="482600" cy="482600"/>
            </a:xfrm>
            <a:custGeom>
              <a:avLst/>
              <a:gdLst>
                <a:gd name="T0" fmla="*/ 382 w 391"/>
                <a:gd name="T1" fmla="*/ 265 h 391"/>
                <a:gd name="T2" fmla="*/ 391 w 391"/>
                <a:gd name="T3" fmla="*/ 229 h 391"/>
                <a:gd name="T4" fmla="*/ 349 w 391"/>
                <a:gd name="T5" fmla="*/ 204 h 391"/>
                <a:gd name="T6" fmla="*/ 342 w 391"/>
                <a:gd name="T7" fmla="*/ 148 h 391"/>
                <a:gd name="T8" fmla="*/ 376 w 391"/>
                <a:gd name="T9" fmla="*/ 113 h 391"/>
                <a:gd name="T10" fmla="*/ 357 w 391"/>
                <a:gd name="T11" fmla="*/ 81 h 391"/>
                <a:gd name="T12" fmla="*/ 310 w 391"/>
                <a:gd name="T13" fmla="*/ 93 h 391"/>
                <a:gd name="T14" fmla="*/ 266 w 391"/>
                <a:gd name="T15" fmla="*/ 59 h 391"/>
                <a:gd name="T16" fmla="*/ 265 w 391"/>
                <a:gd name="T17" fmla="*/ 10 h 391"/>
                <a:gd name="T18" fmla="*/ 229 w 391"/>
                <a:gd name="T19" fmla="*/ 0 h 391"/>
                <a:gd name="T20" fmla="*/ 204 w 391"/>
                <a:gd name="T21" fmla="*/ 42 h 391"/>
                <a:gd name="T22" fmla="*/ 148 w 391"/>
                <a:gd name="T23" fmla="*/ 50 h 391"/>
                <a:gd name="T24" fmla="*/ 113 w 391"/>
                <a:gd name="T25" fmla="*/ 15 h 391"/>
                <a:gd name="T26" fmla="*/ 81 w 391"/>
                <a:gd name="T27" fmla="*/ 34 h 391"/>
                <a:gd name="T28" fmla="*/ 93 w 391"/>
                <a:gd name="T29" fmla="*/ 82 h 391"/>
                <a:gd name="T30" fmla="*/ 59 w 391"/>
                <a:gd name="T31" fmla="*/ 126 h 391"/>
                <a:gd name="T32" fmla="*/ 10 w 391"/>
                <a:gd name="T33" fmla="*/ 127 h 391"/>
                <a:gd name="T34" fmla="*/ 0 w 391"/>
                <a:gd name="T35" fmla="*/ 163 h 391"/>
                <a:gd name="T36" fmla="*/ 43 w 391"/>
                <a:gd name="T37" fmla="*/ 188 h 391"/>
                <a:gd name="T38" fmla="*/ 50 w 391"/>
                <a:gd name="T39" fmla="*/ 243 h 391"/>
                <a:gd name="T40" fmla="*/ 16 w 391"/>
                <a:gd name="T41" fmla="*/ 278 h 391"/>
                <a:gd name="T42" fmla="*/ 34 w 391"/>
                <a:gd name="T43" fmla="*/ 311 h 391"/>
                <a:gd name="T44" fmla="*/ 82 w 391"/>
                <a:gd name="T45" fmla="*/ 298 h 391"/>
                <a:gd name="T46" fmla="*/ 126 w 391"/>
                <a:gd name="T47" fmla="*/ 333 h 391"/>
                <a:gd name="T48" fmla="*/ 127 w 391"/>
                <a:gd name="T49" fmla="*/ 381 h 391"/>
                <a:gd name="T50" fmla="*/ 163 w 391"/>
                <a:gd name="T51" fmla="*/ 391 h 391"/>
                <a:gd name="T52" fmla="*/ 188 w 391"/>
                <a:gd name="T53" fmla="*/ 349 h 391"/>
                <a:gd name="T54" fmla="*/ 243 w 391"/>
                <a:gd name="T55" fmla="*/ 342 h 391"/>
                <a:gd name="T56" fmla="*/ 278 w 391"/>
                <a:gd name="T57" fmla="*/ 376 h 391"/>
                <a:gd name="T58" fmla="*/ 311 w 391"/>
                <a:gd name="T59" fmla="*/ 357 h 391"/>
                <a:gd name="T60" fmla="*/ 299 w 391"/>
                <a:gd name="T61" fmla="*/ 310 h 391"/>
                <a:gd name="T62" fmla="*/ 333 w 391"/>
                <a:gd name="T63" fmla="*/ 265 h 391"/>
                <a:gd name="T64" fmla="*/ 382 w 391"/>
                <a:gd name="T65" fmla="*/ 265 h 391"/>
                <a:gd name="T66" fmla="*/ 187 w 391"/>
                <a:gd name="T67" fmla="*/ 303 h 391"/>
                <a:gd name="T68" fmla="*/ 89 w 391"/>
                <a:gd name="T69" fmla="*/ 187 h 391"/>
                <a:gd name="T70" fmla="*/ 205 w 391"/>
                <a:gd name="T71" fmla="*/ 88 h 391"/>
                <a:gd name="T72" fmla="*/ 303 w 391"/>
                <a:gd name="T73" fmla="*/ 204 h 391"/>
                <a:gd name="T74" fmla="*/ 187 w 391"/>
                <a:gd name="T75" fmla="*/ 30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2" y="265"/>
                  </a:moveTo>
                  <a:cubicBezTo>
                    <a:pt x="391" y="229"/>
                    <a:pt x="391" y="229"/>
                    <a:pt x="391" y="229"/>
                  </a:cubicBezTo>
                  <a:cubicBezTo>
                    <a:pt x="349" y="204"/>
                    <a:pt x="349" y="204"/>
                    <a:pt x="349" y="204"/>
                  </a:cubicBezTo>
                  <a:cubicBezTo>
                    <a:pt x="350" y="184"/>
                    <a:pt x="348" y="166"/>
                    <a:pt x="342" y="148"/>
                  </a:cubicBezTo>
                  <a:cubicBezTo>
                    <a:pt x="376" y="113"/>
                    <a:pt x="376" y="113"/>
                    <a:pt x="376" y="113"/>
                  </a:cubicBezTo>
                  <a:cubicBezTo>
                    <a:pt x="357" y="81"/>
                    <a:pt x="357" y="81"/>
                    <a:pt x="357" y="81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297" y="79"/>
                    <a:pt x="282" y="67"/>
                    <a:pt x="266" y="59"/>
                  </a:cubicBezTo>
                  <a:cubicBezTo>
                    <a:pt x="265" y="10"/>
                    <a:pt x="265" y="10"/>
                    <a:pt x="265" y="1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185" y="41"/>
                    <a:pt x="166" y="44"/>
                    <a:pt x="148" y="50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79" y="94"/>
                    <a:pt x="68" y="109"/>
                    <a:pt x="59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207"/>
                    <a:pt x="44" y="226"/>
                    <a:pt x="50" y="243"/>
                  </a:cubicBezTo>
                  <a:cubicBezTo>
                    <a:pt x="16" y="278"/>
                    <a:pt x="16" y="278"/>
                    <a:pt x="16" y="278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94" y="312"/>
                    <a:pt x="110" y="324"/>
                    <a:pt x="126" y="333"/>
                  </a:cubicBezTo>
                  <a:cubicBezTo>
                    <a:pt x="127" y="381"/>
                    <a:pt x="127" y="381"/>
                    <a:pt x="127" y="381"/>
                  </a:cubicBezTo>
                  <a:cubicBezTo>
                    <a:pt x="163" y="391"/>
                    <a:pt x="163" y="391"/>
                    <a:pt x="163" y="391"/>
                  </a:cubicBezTo>
                  <a:cubicBezTo>
                    <a:pt x="188" y="349"/>
                    <a:pt x="188" y="349"/>
                    <a:pt x="188" y="349"/>
                  </a:cubicBezTo>
                  <a:cubicBezTo>
                    <a:pt x="207" y="350"/>
                    <a:pt x="226" y="347"/>
                    <a:pt x="243" y="342"/>
                  </a:cubicBezTo>
                  <a:cubicBezTo>
                    <a:pt x="278" y="376"/>
                    <a:pt x="278" y="376"/>
                    <a:pt x="278" y="376"/>
                  </a:cubicBezTo>
                  <a:cubicBezTo>
                    <a:pt x="311" y="357"/>
                    <a:pt x="311" y="357"/>
                    <a:pt x="311" y="357"/>
                  </a:cubicBezTo>
                  <a:cubicBezTo>
                    <a:pt x="299" y="310"/>
                    <a:pt x="299" y="310"/>
                    <a:pt x="299" y="310"/>
                  </a:cubicBezTo>
                  <a:cubicBezTo>
                    <a:pt x="312" y="297"/>
                    <a:pt x="324" y="282"/>
                    <a:pt x="333" y="265"/>
                  </a:cubicBezTo>
                  <a:lnTo>
                    <a:pt x="382" y="265"/>
                  </a:lnTo>
                  <a:close/>
                  <a:moveTo>
                    <a:pt x="187" y="303"/>
                  </a:moveTo>
                  <a:cubicBezTo>
                    <a:pt x="128" y="298"/>
                    <a:pt x="84" y="246"/>
                    <a:pt x="89" y="187"/>
                  </a:cubicBezTo>
                  <a:cubicBezTo>
                    <a:pt x="94" y="128"/>
                    <a:pt x="145" y="84"/>
                    <a:pt x="205" y="88"/>
                  </a:cubicBezTo>
                  <a:cubicBezTo>
                    <a:pt x="264" y="93"/>
                    <a:pt x="308" y="145"/>
                    <a:pt x="303" y="204"/>
                  </a:cubicBezTo>
                  <a:cubicBezTo>
                    <a:pt x="298" y="264"/>
                    <a:pt x="247" y="308"/>
                    <a:pt x="187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5275263" y="2657475"/>
              <a:ext cx="146050" cy="144463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  <a:gd name="T10" fmla="*/ 59 w 118"/>
                <a:gd name="T11" fmla="*/ 84 h 118"/>
                <a:gd name="T12" fmla="*/ 35 w 118"/>
                <a:gd name="T13" fmla="*/ 59 h 118"/>
                <a:gd name="T14" fmla="*/ 59 w 118"/>
                <a:gd name="T15" fmla="*/ 34 h 118"/>
                <a:gd name="T16" fmla="*/ 84 w 118"/>
                <a:gd name="T17" fmla="*/ 59 h 118"/>
                <a:gd name="T18" fmla="*/ 59 w 118"/>
                <a:gd name="T19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2" y="118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lose/>
                  <a:moveTo>
                    <a:pt x="59" y="84"/>
                  </a:moveTo>
                  <a:cubicBezTo>
                    <a:pt x="46" y="84"/>
                    <a:pt x="35" y="73"/>
                    <a:pt x="35" y="59"/>
                  </a:cubicBezTo>
                  <a:cubicBezTo>
                    <a:pt x="35" y="46"/>
                    <a:pt x="46" y="34"/>
                    <a:pt x="59" y="34"/>
                  </a:cubicBezTo>
                  <a:cubicBezTo>
                    <a:pt x="73" y="34"/>
                    <a:pt x="84" y="46"/>
                    <a:pt x="84" y="59"/>
                  </a:cubicBezTo>
                  <a:cubicBezTo>
                    <a:pt x="84" y="73"/>
                    <a:pt x="73" y="84"/>
                    <a:pt x="59" y="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5502276" y="2252663"/>
              <a:ext cx="428625" cy="428625"/>
            </a:xfrm>
            <a:custGeom>
              <a:avLst/>
              <a:gdLst>
                <a:gd name="T0" fmla="*/ 337 w 348"/>
                <a:gd name="T1" fmla="*/ 251 h 348"/>
                <a:gd name="T2" fmla="*/ 348 w 348"/>
                <a:gd name="T3" fmla="*/ 219 h 348"/>
                <a:gd name="T4" fmla="*/ 312 w 348"/>
                <a:gd name="T5" fmla="*/ 193 h 348"/>
                <a:gd name="T6" fmla="*/ 310 w 348"/>
                <a:gd name="T7" fmla="*/ 142 h 348"/>
                <a:gd name="T8" fmla="*/ 343 w 348"/>
                <a:gd name="T9" fmla="*/ 113 h 348"/>
                <a:gd name="T10" fmla="*/ 329 w 348"/>
                <a:gd name="T11" fmla="*/ 83 h 348"/>
                <a:gd name="T12" fmla="*/ 285 w 348"/>
                <a:gd name="T13" fmla="*/ 90 h 348"/>
                <a:gd name="T14" fmla="*/ 248 w 348"/>
                <a:gd name="T15" fmla="*/ 56 h 348"/>
                <a:gd name="T16" fmla="*/ 251 w 348"/>
                <a:gd name="T17" fmla="*/ 12 h 348"/>
                <a:gd name="T18" fmla="*/ 219 w 348"/>
                <a:gd name="T19" fmla="*/ 0 h 348"/>
                <a:gd name="T20" fmla="*/ 193 w 348"/>
                <a:gd name="T21" fmla="*/ 37 h 348"/>
                <a:gd name="T22" fmla="*/ 142 w 348"/>
                <a:gd name="T23" fmla="*/ 39 h 348"/>
                <a:gd name="T24" fmla="*/ 113 w 348"/>
                <a:gd name="T25" fmla="*/ 6 h 348"/>
                <a:gd name="T26" fmla="*/ 83 w 348"/>
                <a:gd name="T27" fmla="*/ 20 h 348"/>
                <a:gd name="T28" fmla="*/ 90 w 348"/>
                <a:gd name="T29" fmla="*/ 64 h 348"/>
                <a:gd name="T30" fmla="*/ 56 w 348"/>
                <a:gd name="T31" fmla="*/ 101 h 348"/>
                <a:gd name="T32" fmla="*/ 12 w 348"/>
                <a:gd name="T33" fmla="*/ 98 h 348"/>
                <a:gd name="T34" fmla="*/ 0 w 348"/>
                <a:gd name="T35" fmla="*/ 130 h 348"/>
                <a:gd name="T36" fmla="*/ 37 w 348"/>
                <a:gd name="T37" fmla="*/ 156 h 348"/>
                <a:gd name="T38" fmla="*/ 39 w 348"/>
                <a:gd name="T39" fmla="*/ 207 h 348"/>
                <a:gd name="T40" fmla="*/ 6 w 348"/>
                <a:gd name="T41" fmla="*/ 236 h 348"/>
                <a:gd name="T42" fmla="*/ 20 w 348"/>
                <a:gd name="T43" fmla="*/ 266 h 348"/>
                <a:gd name="T44" fmla="*/ 64 w 348"/>
                <a:gd name="T45" fmla="*/ 259 h 348"/>
                <a:gd name="T46" fmla="*/ 102 w 348"/>
                <a:gd name="T47" fmla="*/ 293 h 348"/>
                <a:gd name="T48" fmla="*/ 99 w 348"/>
                <a:gd name="T49" fmla="*/ 337 h 348"/>
                <a:gd name="T50" fmla="*/ 130 w 348"/>
                <a:gd name="T51" fmla="*/ 348 h 348"/>
                <a:gd name="T52" fmla="*/ 156 w 348"/>
                <a:gd name="T53" fmla="*/ 312 h 348"/>
                <a:gd name="T54" fmla="*/ 206 w 348"/>
                <a:gd name="T55" fmla="*/ 310 h 348"/>
                <a:gd name="T56" fmla="*/ 236 w 348"/>
                <a:gd name="T57" fmla="*/ 343 h 348"/>
                <a:gd name="T58" fmla="*/ 266 w 348"/>
                <a:gd name="T59" fmla="*/ 329 h 348"/>
                <a:gd name="T60" fmla="*/ 259 w 348"/>
                <a:gd name="T61" fmla="*/ 285 h 348"/>
                <a:gd name="T62" fmla="*/ 293 w 348"/>
                <a:gd name="T63" fmla="*/ 248 h 348"/>
                <a:gd name="T64" fmla="*/ 337 w 348"/>
                <a:gd name="T65" fmla="*/ 251 h 348"/>
                <a:gd name="T66" fmla="*/ 159 w 348"/>
                <a:gd name="T67" fmla="*/ 271 h 348"/>
                <a:gd name="T68" fmla="*/ 78 w 348"/>
                <a:gd name="T69" fmla="*/ 159 h 348"/>
                <a:gd name="T70" fmla="*/ 190 w 348"/>
                <a:gd name="T71" fmla="*/ 78 h 348"/>
                <a:gd name="T72" fmla="*/ 271 w 348"/>
                <a:gd name="T73" fmla="*/ 190 h 348"/>
                <a:gd name="T74" fmla="*/ 159 w 348"/>
                <a:gd name="T75" fmla="*/ 27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348">
                  <a:moveTo>
                    <a:pt x="337" y="251"/>
                  </a:moveTo>
                  <a:cubicBezTo>
                    <a:pt x="348" y="219"/>
                    <a:pt x="348" y="219"/>
                    <a:pt x="348" y="219"/>
                  </a:cubicBezTo>
                  <a:cubicBezTo>
                    <a:pt x="312" y="193"/>
                    <a:pt x="312" y="193"/>
                    <a:pt x="312" y="193"/>
                  </a:cubicBezTo>
                  <a:cubicBezTo>
                    <a:pt x="315" y="176"/>
                    <a:pt x="314" y="159"/>
                    <a:pt x="310" y="142"/>
                  </a:cubicBezTo>
                  <a:cubicBezTo>
                    <a:pt x="343" y="113"/>
                    <a:pt x="343" y="113"/>
                    <a:pt x="343" y="113"/>
                  </a:cubicBezTo>
                  <a:cubicBezTo>
                    <a:pt x="329" y="83"/>
                    <a:pt x="329" y="83"/>
                    <a:pt x="329" y="83"/>
                  </a:cubicBezTo>
                  <a:cubicBezTo>
                    <a:pt x="285" y="90"/>
                    <a:pt x="285" y="90"/>
                    <a:pt x="285" y="90"/>
                  </a:cubicBezTo>
                  <a:cubicBezTo>
                    <a:pt x="275" y="77"/>
                    <a:pt x="262" y="65"/>
                    <a:pt x="248" y="56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76" y="34"/>
                    <a:pt x="159" y="35"/>
                    <a:pt x="142" y="39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77" y="74"/>
                    <a:pt x="65" y="87"/>
                    <a:pt x="56" y="10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4" y="173"/>
                    <a:pt x="35" y="190"/>
                    <a:pt x="39" y="207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20" y="266"/>
                    <a:pt x="20" y="266"/>
                    <a:pt x="20" y="266"/>
                  </a:cubicBezTo>
                  <a:cubicBezTo>
                    <a:pt x="64" y="259"/>
                    <a:pt x="64" y="259"/>
                    <a:pt x="64" y="259"/>
                  </a:cubicBezTo>
                  <a:cubicBezTo>
                    <a:pt x="74" y="272"/>
                    <a:pt x="87" y="284"/>
                    <a:pt x="102" y="293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130" y="348"/>
                    <a:pt x="130" y="348"/>
                    <a:pt x="130" y="348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73" y="315"/>
                    <a:pt x="190" y="314"/>
                    <a:pt x="206" y="310"/>
                  </a:cubicBezTo>
                  <a:cubicBezTo>
                    <a:pt x="236" y="343"/>
                    <a:pt x="236" y="343"/>
                    <a:pt x="236" y="343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59" y="285"/>
                    <a:pt x="259" y="285"/>
                    <a:pt x="259" y="285"/>
                  </a:cubicBezTo>
                  <a:cubicBezTo>
                    <a:pt x="272" y="275"/>
                    <a:pt x="284" y="262"/>
                    <a:pt x="293" y="248"/>
                  </a:cubicBezTo>
                  <a:lnTo>
                    <a:pt x="337" y="251"/>
                  </a:lnTo>
                  <a:close/>
                  <a:moveTo>
                    <a:pt x="159" y="271"/>
                  </a:moveTo>
                  <a:cubicBezTo>
                    <a:pt x="106" y="262"/>
                    <a:pt x="70" y="212"/>
                    <a:pt x="78" y="159"/>
                  </a:cubicBezTo>
                  <a:cubicBezTo>
                    <a:pt x="87" y="106"/>
                    <a:pt x="137" y="70"/>
                    <a:pt x="190" y="78"/>
                  </a:cubicBezTo>
                  <a:cubicBezTo>
                    <a:pt x="243" y="87"/>
                    <a:pt x="279" y="137"/>
                    <a:pt x="271" y="190"/>
                  </a:cubicBezTo>
                  <a:cubicBezTo>
                    <a:pt x="262" y="243"/>
                    <a:pt x="212" y="279"/>
                    <a:pt x="159" y="2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5648326" y="2398713"/>
              <a:ext cx="138113" cy="138113"/>
            </a:xfrm>
            <a:custGeom>
              <a:avLst/>
              <a:gdLst>
                <a:gd name="T0" fmla="*/ 51 w 112"/>
                <a:gd name="T1" fmla="*/ 109 h 112"/>
                <a:gd name="T2" fmla="*/ 109 w 112"/>
                <a:gd name="T3" fmla="*/ 60 h 112"/>
                <a:gd name="T4" fmla="*/ 60 w 112"/>
                <a:gd name="T5" fmla="*/ 3 h 112"/>
                <a:gd name="T6" fmla="*/ 2 w 112"/>
                <a:gd name="T7" fmla="*/ 52 h 112"/>
                <a:gd name="T8" fmla="*/ 51 w 112"/>
                <a:gd name="T9" fmla="*/ 109 h 112"/>
                <a:gd name="T10" fmla="*/ 54 w 112"/>
                <a:gd name="T11" fmla="*/ 78 h 112"/>
                <a:gd name="T12" fmla="*/ 34 w 112"/>
                <a:gd name="T13" fmla="*/ 54 h 112"/>
                <a:gd name="T14" fmla="*/ 58 w 112"/>
                <a:gd name="T15" fmla="*/ 34 h 112"/>
                <a:gd name="T16" fmla="*/ 78 w 112"/>
                <a:gd name="T17" fmla="*/ 58 h 112"/>
                <a:gd name="T18" fmla="*/ 54 w 112"/>
                <a:gd name="T19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1" y="109"/>
                  </a:moveTo>
                  <a:cubicBezTo>
                    <a:pt x="81" y="112"/>
                    <a:pt x="107" y="90"/>
                    <a:pt x="109" y="60"/>
                  </a:cubicBezTo>
                  <a:cubicBezTo>
                    <a:pt x="112" y="31"/>
                    <a:pt x="90" y="5"/>
                    <a:pt x="60" y="3"/>
                  </a:cubicBezTo>
                  <a:cubicBezTo>
                    <a:pt x="31" y="0"/>
                    <a:pt x="5" y="22"/>
                    <a:pt x="2" y="52"/>
                  </a:cubicBezTo>
                  <a:cubicBezTo>
                    <a:pt x="0" y="81"/>
                    <a:pt x="22" y="107"/>
                    <a:pt x="51" y="109"/>
                  </a:cubicBezTo>
                  <a:close/>
                  <a:moveTo>
                    <a:pt x="54" y="78"/>
                  </a:moveTo>
                  <a:cubicBezTo>
                    <a:pt x="42" y="77"/>
                    <a:pt x="33" y="66"/>
                    <a:pt x="34" y="54"/>
                  </a:cubicBezTo>
                  <a:cubicBezTo>
                    <a:pt x="35" y="42"/>
                    <a:pt x="45" y="33"/>
                    <a:pt x="58" y="34"/>
                  </a:cubicBezTo>
                  <a:cubicBezTo>
                    <a:pt x="70" y="35"/>
                    <a:pt x="79" y="46"/>
                    <a:pt x="78" y="58"/>
                  </a:cubicBezTo>
                  <a:cubicBezTo>
                    <a:pt x="77" y="70"/>
                    <a:pt x="66" y="79"/>
                    <a:pt x="54" y="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4540251" y="2697163"/>
              <a:ext cx="482600" cy="481013"/>
            </a:xfrm>
            <a:custGeom>
              <a:avLst/>
              <a:gdLst>
                <a:gd name="T0" fmla="*/ 381 w 391"/>
                <a:gd name="T1" fmla="*/ 264 h 391"/>
                <a:gd name="T2" fmla="*/ 391 w 391"/>
                <a:gd name="T3" fmla="*/ 228 h 391"/>
                <a:gd name="T4" fmla="*/ 348 w 391"/>
                <a:gd name="T5" fmla="*/ 203 h 391"/>
                <a:gd name="T6" fmla="*/ 341 w 391"/>
                <a:gd name="T7" fmla="*/ 147 h 391"/>
                <a:gd name="T8" fmla="*/ 375 w 391"/>
                <a:gd name="T9" fmla="*/ 112 h 391"/>
                <a:gd name="T10" fmla="*/ 357 w 391"/>
                <a:gd name="T11" fmla="*/ 80 h 391"/>
                <a:gd name="T12" fmla="*/ 309 w 391"/>
                <a:gd name="T13" fmla="*/ 92 h 391"/>
                <a:gd name="T14" fmla="*/ 265 w 391"/>
                <a:gd name="T15" fmla="*/ 58 h 391"/>
                <a:gd name="T16" fmla="*/ 264 w 391"/>
                <a:gd name="T17" fmla="*/ 9 h 391"/>
                <a:gd name="T18" fmla="*/ 228 w 391"/>
                <a:gd name="T19" fmla="*/ 0 h 391"/>
                <a:gd name="T20" fmla="*/ 203 w 391"/>
                <a:gd name="T21" fmla="*/ 42 h 391"/>
                <a:gd name="T22" fmla="*/ 148 w 391"/>
                <a:gd name="T23" fmla="*/ 49 h 391"/>
                <a:gd name="T24" fmla="*/ 112 w 391"/>
                <a:gd name="T25" fmla="*/ 15 h 391"/>
                <a:gd name="T26" fmla="*/ 80 w 391"/>
                <a:gd name="T27" fmla="*/ 33 h 391"/>
                <a:gd name="T28" fmla="*/ 92 w 391"/>
                <a:gd name="T29" fmla="*/ 81 h 391"/>
                <a:gd name="T30" fmla="*/ 58 w 391"/>
                <a:gd name="T31" fmla="*/ 125 h 391"/>
                <a:gd name="T32" fmla="*/ 9 w 391"/>
                <a:gd name="T33" fmla="*/ 126 h 391"/>
                <a:gd name="T34" fmla="*/ 0 w 391"/>
                <a:gd name="T35" fmla="*/ 162 h 391"/>
                <a:gd name="T36" fmla="*/ 42 w 391"/>
                <a:gd name="T37" fmla="*/ 187 h 391"/>
                <a:gd name="T38" fmla="*/ 49 w 391"/>
                <a:gd name="T39" fmla="*/ 243 h 391"/>
                <a:gd name="T40" fmla="*/ 15 w 391"/>
                <a:gd name="T41" fmla="*/ 278 h 391"/>
                <a:gd name="T42" fmla="*/ 34 w 391"/>
                <a:gd name="T43" fmla="*/ 310 h 391"/>
                <a:gd name="T44" fmla="*/ 81 w 391"/>
                <a:gd name="T45" fmla="*/ 298 h 391"/>
                <a:gd name="T46" fmla="*/ 126 w 391"/>
                <a:gd name="T47" fmla="*/ 332 h 391"/>
                <a:gd name="T48" fmla="*/ 126 w 391"/>
                <a:gd name="T49" fmla="*/ 381 h 391"/>
                <a:gd name="T50" fmla="*/ 162 w 391"/>
                <a:gd name="T51" fmla="*/ 391 h 391"/>
                <a:gd name="T52" fmla="*/ 187 w 391"/>
                <a:gd name="T53" fmla="*/ 348 h 391"/>
                <a:gd name="T54" fmla="*/ 243 w 391"/>
                <a:gd name="T55" fmla="*/ 341 h 391"/>
                <a:gd name="T56" fmla="*/ 278 w 391"/>
                <a:gd name="T57" fmla="*/ 375 h 391"/>
                <a:gd name="T58" fmla="*/ 310 w 391"/>
                <a:gd name="T59" fmla="*/ 357 h 391"/>
                <a:gd name="T60" fmla="*/ 298 w 391"/>
                <a:gd name="T61" fmla="*/ 309 h 391"/>
                <a:gd name="T62" fmla="*/ 332 w 391"/>
                <a:gd name="T63" fmla="*/ 265 h 391"/>
                <a:gd name="T64" fmla="*/ 381 w 391"/>
                <a:gd name="T65" fmla="*/ 264 h 391"/>
                <a:gd name="T66" fmla="*/ 187 w 391"/>
                <a:gd name="T67" fmla="*/ 302 h 391"/>
                <a:gd name="T68" fmla="*/ 88 w 391"/>
                <a:gd name="T69" fmla="*/ 186 h 391"/>
                <a:gd name="T70" fmla="*/ 204 w 391"/>
                <a:gd name="T71" fmla="*/ 88 h 391"/>
                <a:gd name="T72" fmla="*/ 302 w 391"/>
                <a:gd name="T73" fmla="*/ 204 h 391"/>
                <a:gd name="T74" fmla="*/ 187 w 391"/>
                <a:gd name="T75" fmla="*/ 30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1" y="264"/>
                  </a:moveTo>
                  <a:cubicBezTo>
                    <a:pt x="391" y="228"/>
                    <a:pt x="391" y="228"/>
                    <a:pt x="391" y="228"/>
                  </a:cubicBezTo>
                  <a:cubicBezTo>
                    <a:pt x="348" y="203"/>
                    <a:pt x="348" y="203"/>
                    <a:pt x="348" y="203"/>
                  </a:cubicBezTo>
                  <a:cubicBezTo>
                    <a:pt x="350" y="184"/>
                    <a:pt x="347" y="165"/>
                    <a:pt x="341" y="147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09" y="92"/>
                    <a:pt x="309" y="92"/>
                    <a:pt x="309" y="92"/>
                  </a:cubicBezTo>
                  <a:cubicBezTo>
                    <a:pt x="297" y="78"/>
                    <a:pt x="282" y="67"/>
                    <a:pt x="265" y="5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184" y="41"/>
                    <a:pt x="165" y="43"/>
                    <a:pt x="148" y="49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79" y="94"/>
                    <a:pt x="67" y="109"/>
                    <a:pt x="5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1" y="206"/>
                    <a:pt x="43" y="225"/>
                    <a:pt x="49" y="243"/>
                  </a:cubicBezTo>
                  <a:cubicBezTo>
                    <a:pt x="15" y="278"/>
                    <a:pt x="15" y="278"/>
                    <a:pt x="15" y="278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81" y="298"/>
                    <a:pt x="81" y="298"/>
                    <a:pt x="81" y="298"/>
                  </a:cubicBezTo>
                  <a:cubicBezTo>
                    <a:pt x="94" y="312"/>
                    <a:pt x="109" y="323"/>
                    <a:pt x="126" y="332"/>
                  </a:cubicBezTo>
                  <a:cubicBezTo>
                    <a:pt x="126" y="381"/>
                    <a:pt x="126" y="381"/>
                    <a:pt x="126" y="381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187" y="348"/>
                    <a:pt x="187" y="348"/>
                    <a:pt x="187" y="348"/>
                  </a:cubicBezTo>
                  <a:cubicBezTo>
                    <a:pt x="207" y="349"/>
                    <a:pt x="225" y="347"/>
                    <a:pt x="243" y="341"/>
                  </a:cubicBezTo>
                  <a:cubicBezTo>
                    <a:pt x="278" y="375"/>
                    <a:pt x="278" y="375"/>
                    <a:pt x="278" y="375"/>
                  </a:cubicBezTo>
                  <a:cubicBezTo>
                    <a:pt x="310" y="357"/>
                    <a:pt x="310" y="357"/>
                    <a:pt x="310" y="357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312" y="297"/>
                    <a:pt x="323" y="282"/>
                    <a:pt x="332" y="265"/>
                  </a:cubicBezTo>
                  <a:lnTo>
                    <a:pt x="381" y="264"/>
                  </a:lnTo>
                  <a:close/>
                  <a:moveTo>
                    <a:pt x="187" y="302"/>
                  </a:moveTo>
                  <a:cubicBezTo>
                    <a:pt x="127" y="298"/>
                    <a:pt x="83" y="246"/>
                    <a:pt x="88" y="186"/>
                  </a:cubicBezTo>
                  <a:cubicBezTo>
                    <a:pt x="93" y="127"/>
                    <a:pt x="145" y="83"/>
                    <a:pt x="204" y="88"/>
                  </a:cubicBezTo>
                  <a:cubicBezTo>
                    <a:pt x="263" y="93"/>
                    <a:pt x="307" y="145"/>
                    <a:pt x="302" y="204"/>
                  </a:cubicBezTo>
                  <a:cubicBezTo>
                    <a:pt x="298" y="263"/>
                    <a:pt x="246" y="307"/>
                    <a:pt x="187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4708526" y="2863850"/>
              <a:ext cx="147638" cy="146050"/>
            </a:xfrm>
            <a:custGeom>
              <a:avLst/>
              <a:gdLst>
                <a:gd name="T0" fmla="*/ 60 w 119"/>
                <a:gd name="T1" fmla="*/ 119 h 119"/>
                <a:gd name="T2" fmla="*/ 119 w 119"/>
                <a:gd name="T3" fmla="*/ 60 h 119"/>
                <a:gd name="T4" fmla="*/ 60 w 119"/>
                <a:gd name="T5" fmla="*/ 0 h 119"/>
                <a:gd name="T6" fmla="*/ 0 w 119"/>
                <a:gd name="T7" fmla="*/ 60 h 119"/>
                <a:gd name="T8" fmla="*/ 60 w 119"/>
                <a:gd name="T9" fmla="*/ 119 h 119"/>
                <a:gd name="T10" fmla="*/ 60 w 119"/>
                <a:gd name="T11" fmla="*/ 84 h 119"/>
                <a:gd name="T12" fmla="*/ 35 w 119"/>
                <a:gd name="T13" fmla="*/ 60 h 119"/>
                <a:gd name="T14" fmla="*/ 60 w 119"/>
                <a:gd name="T15" fmla="*/ 35 h 119"/>
                <a:gd name="T16" fmla="*/ 84 w 119"/>
                <a:gd name="T17" fmla="*/ 60 h 119"/>
                <a:gd name="T18" fmla="*/ 60 w 119"/>
                <a:gd name="T19" fmla="*/ 8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9">
                  <a:moveTo>
                    <a:pt x="60" y="119"/>
                  </a:moveTo>
                  <a:cubicBezTo>
                    <a:pt x="92" y="119"/>
                    <a:pt x="119" y="92"/>
                    <a:pt x="119" y="60"/>
                  </a:cubicBezTo>
                  <a:cubicBezTo>
                    <a:pt x="119" y="27"/>
                    <a:pt x="92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2"/>
                    <a:pt x="27" y="119"/>
                    <a:pt x="60" y="119"/>
                  </a:cubicBezTo>
                  <a:close/>
                  <a:moveTo>
                    <a:pt x="60" y="84"/>
                  </a:moveTo>
                  <a:cubicBezTo>
                    <a:pt x="46" y="84"/>
                    <a:pt x="35" y="73"/>
                    <a:pt x="35" y="60"/>
                  </a:cubicBezTo>
                  <a:cubicBezTo>
                    <a:pt x="35" y="46"/>
                    <a:pt x="46" y="35"/>
                    <a:pt x="60" y="35"/>
                  </a:cubicBezTo>
                  <a:cubicBezTo>
                    <a:pt x="73" y="35"/>
                    <a:pt x="84" y="46"/>
                    <a:pt x="84" y="60"/>
                  </a:cubicBezTo>
                  <a:cubicBezTo>
                    <a:pt x="84" y="73"/>
                    <a:pt x="73" y="84"/>
                    <a:pt x="60" y="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3540126" y="1654175"/>
              <a:ext cx="215900" cy="215900"/>
            </a:xfrm>
            <a:custGeom>
              <a:avLst/>
              <a:gdLst>
                <a:gd name="T0" fmla="*/ 171 w 175"/>
                <a:gd name="T1" fmla="*/ 119 h 175"/>
                <a:gd name="T2" fmla="*/ 175 w 175"/>
                <a:gd name="T3" fmla="*/ 102 h 175"/>
                <a:gd name="T4" fmla="*/ 157 w 175"/>
                <a:gd name="T5" fmla="*/ 91 h 175"/>
                <a:gd name="T6" fmla="*/ 153 w 175"/>
                <a:gd name="T7" fmla="*/ 66 h 175"/>
                <a:gd name="T8" fmla="*/ 169 w 175"/>
                <a:gd name="T9" fmla="*/ 50 h 175"/>
                <a:gd name="T10" fmla="*/ 160 w 175"/>
                <a:gd name="T11" fmla="*/ 36 h 175"/>
                <a:gd name="T12" fmla="*/ 139 w 175"/>
                <a:gd name="T13" fmla="*/ 41 h 175"/>
                <a:gd name="T14" fmla="*/ 119 w 175"/>
                <a:gd name="T15" fmla="*/ 26 h 175"/>
                <a:gd name="T16" fmla="*/ 119 w 175"/>
                <a:gd name="T17" fmla="*/ 4 h 175"/>
                <a:gd name="T18" fmla="*/ 102 w 175"/>
                <a:gd name="T19" fmla="*/ 0 h 175"/>
                <a:gd name="T20" fmla="*/ 91 w 175"/>
                <a:gd name="T21" fmla="*/ 19 h 175"/>
                <a:gd name="T22" fmla="*/ 66 w 175"/>
                <a:gd name="T23" fmla="*/ 22 h 175"/>
                <a:gd name="T24" fmla="*/ 50 w 175"/>
                <a:gd name="T25" fmla="*/ 7 h 175"/>
                <a:gd name="T26" fmla="*/ 36 w 175"/>
                <a:gd name="T27" fmla="*/ 15 h 175"/>
                <a:gd name="T28" fmla="*/ 41 w 175"/>
                <a:gd name="T29" fmla="*/ 36 h 175"/>
                <a:gd name="T30" fmla="*/ 26 w 175"/>
                <a:gd name="T31" fmla="*/ 56 h 175"/>
                <a:gd name="T32" fmla="*/ 4 w 175"/>
                <a:gd name="T33" fmla="*/ 57 h 175"/>
                <a:gd name="T34" fmla="*/ 0 w 175"/>
                <a:gd name="T35" fmla="*/ 73 h 175"/>
                <a:gd name="T36" fmla="*/ 19 w 175"/>
                <a:gd name="T37" fmla="*/ 84 h 175"/>
                <a:gd name="T38" fmla="*/ 22 w 175"/>
                <a:gd name="T39" fmla="*/ 109 h 175"/>
                <a:gd name="T40" fmla="*/ 7 w 175"/>
                <a:gd name="T41" fmla="*/ 125 h 175"/>
                <a:gd name="T42" fmla="*/ 15 w 175"/>
                <a:gd name="T43" fmla="*/ 139 h 175"/>
                <a:gd name="T44" fmla="*/ 36 w 175"/>
                <a:gd name="T45" fmla="*/ 134 h 175"/>
                <a:gd name="T46" fmla="*/ 56 w 175"/>
                <a:gd name="T47" fmla="*/ 149 h 175"/>
                <a:gd name="T48" fmla="*/ 57 w 175"/>
                <a:gd name="T49" fmla="*/ 171 h 175"/>
                <a:gd name="T50" fmla="*/ 73 w 175"/>
                <a:gd name="T51" fmla="*/ 175 h 175"/>
                <a:gd name="T52" fmla="*/ 84 w 175"/>
                <a:gd name="T53" fmla="*/ 156 h 175"/>
                <a:gd name="T54" fmla="*/ 109 w 175"/>
                <a:gd name="T55" fmla="*/ 153 h 175"/>
                <a:gd name="T56" fmla="*/ 125 w 175"/>
                <a:gd name="T57" fmla="*/ 168 h 175"/>
                <a:gd name="T58" fmla="*/ 139 w 175"/>
                <a:gd name="T59" fmla="*/ 160 h 175"/>
                <a:gd name="T60" fmla="*/ 134 w 175"/>
                <a:gd name="T61" fmla="*/ 139 h 175"/>
                <a:gd name="T62" fmla="*/ 149 w 175"/>
                <a:gd name="T63" fmla="*/ 119 h 175"/>
                <a:gd name="T64" fmla="*/ 171 w 175"/>
                <a:gd name="T65" fmla="*/ 119 h 175"/>
                <a:gd name="T66" fmla="*/ 84 w 175"/>
                <a:gd name="T67" fmla="*/ 136 h 175"/>
                <a:gd name="T68" fmla="*/ 39 w 175"/>
                <a:gd name="T69" fmla="*/ 84 h 175"/>
                <a:gd name="T70" fmla="*/ 92 w 175"/>
                <a:gd name="T71" fmla="*/ 39 h 175"/>
                <a:gd name="T72" fmla="*/ 136 w 175"/>
                <a:gd name="T73" fmla="*/ 91 h 175"/>
                <a:gd name="T74" fmla="*/ 84 w 175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5" h="175">
                  <a:moveTo>
                    <a:pt x="171" y="119"/>
                  </a:moveTo>
                  <a:cubicBezTo>
                    <a:pt x="175" y="102"/>
                    <a:pt x="175" y="102"/>
                    <a:pt x="175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3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3" y="35"/>
                    <a:pt x="126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3" y="18"/>
                    <a:pt x="74" y="19"/>
                    <a:pt x="66" y="2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5" y="42"/>
                    <a:pt x="30" y="49"/>
                    <a:pt x="26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8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42" y="140"/>
                    <a:pt x="49" y="145"/>
                    <a:pt x="56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5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7" y="134"/>
                    <a:pt x="37" y="110"/>
                    <a:pt x="39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8" y="42"/>
                    <a:pt x="138" y="65"/>
                    <a:pt x="136" y="91"/>
                  </a:cubicBezTo>
                  <a:cubicBezTo>
                    <a:pt x="134" y="118"/>
                    <a:pt x="110" y="138"/>
                    <a:pt x="84" y="1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3616326" y="1728788"/>
              <a:ext cx="65088" cy="65088"/>
            </a:xfrm>
            <a:custGeom>
              <a:avLst/>
              <a:gdLst>
                <a:gd name="T0" fmla="*/ 27 w 53"/>
                <a:gd name="T1" fmla="*/ 53 h 53"/>
                <a:gd name="T2" fmla="*/ 53 w 53"/>
                <a:gd name="T3" fmla="*/ 26 h 53"/>
                <a:gd name="T4" fmla="*/ 27 w 53"/>
                <a:gd name="T5" fmla="*/ 0 h 53"/>
                <a:gd name="T6" fmla="*/ 0 w 53"/>
                <a:gd name="T7" fmla="*/ 26 h 53"/>
                <a:gd name="T8" fmla="*/ 27 w 53"/>
                <a:gd name="T9" fmla="*/ 53 h 53"/>
                <a:gd name="T10" fmla="*/ 27 w 53"/>
                <a:gd name="T11" fmla="*/ 37 h 53"/>
                <a:gd name="T12" fmla="*/ 16 w 53"/>
                <a:gd name="T13" fmla="*/ 26 h 53"/>
                <a:gd name="T14" fmla="*/ 27 w 53"/>
                <a:gd name="T15" fmla="*/ 15 h 53"/>
                <a:gd name="T16" fmla="*/ 38 w 53"/>
                <a:gd name="T17" fmla="*/ 26 h 53"/>
                <a:gd name="T18" fmla="*/ 27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7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lose/>
                  <a:moveTo>
                    <a:pt x="27" y="37"/>
                  </a:moveTo>
                  <a:cubicBezTo>
                    <a:pt x="21" y="37"/>
                    <a:pt x="16" y="32"/>
                    <a:pt x="16" y="26"/>
                  </a:cubicBezTo>
                  <a:cubicBezTo>
                    <a:pt x="16" y="20"/>
                    <a:pt x="21" y="15"/>
                    <a:pt x="27" y="15"/>
                  </a:cubicBezTo>
                  <a:cubicBezTo>
                    <a:pt x="33" y="15"/>
                    <a:pt x="38" y="20"/>
                    <a:pt x="38" y="26"/>
                  </a:cubicBezTo>
                  <a:cubicBezTo>
                    <a:pt x="38" y="32"/>
                    <a:pt x="33" y="37"/>
                    <a:pt x="27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2894013" y="2587625"/>
              <a:ext cx="215900" cy="215900"/>
            </a:xfrm>
            <a:custGeom>
              <a:avLst/>
              <a:gdLst>
                <a:gd name="T0" fmla="*/ 171 w 176"/>
                <a:gd name="T1" fmla="*/ 119 h 175"/>
                <a:gd name="T2" fmla="*/ 176 w 176"/>
                <a:gd name="T3" fmla="*/ 102 h 175"/>
                <a:gd name="T4" fmla="*/ 157 w 176"/>
                <a:gd name="T5" fmla="*/ 91 h 175"/>
                <a:gd name="T6" fmla="*/ 154 w 176"/>
                <a:gd name="T7" fmla="*/ 66 h 175"/>
                <a:gd name="T8" fmla="*/ 169 w 176"/>
                <a:gd name="T9" fmla="*/ 50 h 175"/>
                <a:gd name="T10" fmla="*/ 161 w 176"/>
                <a:gd name="T11" fmla="*/ 36 h 175"/>
                <a:gd name="T12" fmla="*/ 139 w 176"/>
                <a:gd name="T13" fmla="*/ 41 h 175"/>
                <a:gd name="T14" fmla="*/ 119 w 176"/>
                <a:gd name="T15" fmla="*/ 26 h 175"/>
                <a:gd name="T16" fmla="*/ 119 w 176"/>
                <a:gd name="T17" fmla="*/ 4 h 175"/>
                <a:gd name="T18" fmla="*/ 103 w 176"/>
                <a:gd name="T19" fmla="*/ 0 h 175"/>
                <a:gd name="T20" fmla="*/ 92 w 176"/>
                <a:gd name="T21" fmla="*/ 19 h 175"/>
                <a:gd name="T22" fmla="*/ 67 w 176"/>
                <a:gd name="T23" fmla="*/ 22 h 175"/>
                <a:gd name="T24" fmla="*/ 51 w 176"/>
                <a:gd name="T25" fmla="*/ 7 h 175"/>
                <a:gd name="T26" fmla="*/ 36 w 176"/>
                <a:gd name="T27" fmla="*/ 15 h 175"/>
                <a:gd name="T28" fmla="*/ 42 w 176"/>
                <a:gd name="T29" fmla="*/ 36 h 175"/>
                <a:gd name="T30" fmla="*/ 27 w 176"/>
                <a:gd name="T31" fmla="*/ 56 h 175"/>
                <a:gd name="T32" fmla="*/ 4 w 176"/>
                <a:gd name="T33" fmla="*/ 57 h 175"/>
                <a:gd name="T34" fmla="*/ 0 w 176"/>
                <a:gd name="T35" fmla="*/ 73 h 175"/>
                <a:gd name="T36" fmla="*/ 19 w 176"/>
                <a:gd name="T37" fmla="*/ 84 h 175"/>
                <a:gd name="T38" fmla="*/ 22 w 176"/>
                <a:gd name="T39" fmla="*/ 109 h 175"/>
                <a:gd name="T40" fmla="*/ 7 w 176"/>
                <a:gd name="T41" fmla="*/ 125 h 175"/>
                <a:gd name="T42" fmla="*/ 15 w 176"/>
                <a:gd name="T43" fmla="*/ 139 h 175"/>
                <a:gd name="T44" fmla="*/ 37 w 176"/>
                <a:gd name="T45" fmla="*/ 134 h 175"/>
                <a:gd name="T46" fmla="*/ 57 w 176"/>
                <a:gd name="T47" fmla="*/ 149 h 175"/>
                <a:gd name="T48" fmla="*/ 57 w 176"/>
                <a:gd name="T49" fmla="*/ 171 h 175"/>
                <a:gd name="T50" fmla="*/ 73 w 176"/>
                <a:gd name="T51" fmla="*/ 175 h 175"/>
                <a:gd name="T52" fmla="*/ 84 w 176"/>
                <a:gd name="T53" fmla="*/ 156 h 175"/>
                <a:gd name="T54" fmla="*/ 109 w 176"/>
                <a:gd name="T55" fmla="*/ 153 h 175"/>
                <a:gd name="T56" fmla="*/ 125 w 176"/>
                <a:gd name="T57" fmla="*/ 168 h 175"/>
                <a:gd name="T58" fmla="*/ 140 w 176"/>
                <a:gd name="T59" fmla="*/ 160 h 175"/>
                <a:gd name="T60" fmla="*/ 134 w 176"/>
                <a:gd name="T61" fmla="*/ 139 h 175"/>
                <a:gd name="T62" fmla="*/ 149 w 176"/>
                <a:gd name="T63" fmla="*/ 119 h 175"/>
                <a:gd name="T64" fmla="*/ 171 w 176"/>
                <a:gd name="T65" fmla="*/ 119 h 175"/>
                <a:gd name="T66" fmla="*/ 84 w 176"/>
                <a:gd name="T67" fmla="*/ 136 h 175"/>
                <a:gd name="T68" fmla="*/ 40 w 176"/>
                <a:gd name="T69" fmla="*/ 84 h 175"/>
                <a:gd name="T70" fmla="*/ 92 w 176"/>
                <a:gd name="T71" fmla="*/ 39 h 175"/>
                <a:gd name="T72" fmla="*/ 136 w 176"/>
                <a:gd name="T73" fmla="*/ 91 h 175"/>
                <a:gd name="T74" fmla="*/ 84 w 176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5">
                  <a:moveTo>
                    <a:pt x="171" y="119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4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4" y="35"/>
                    <a:pt x="127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18"/>
                    <a:pt x="74" y="19"/>
                    <a:pt x="67" y="22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42"/>
                    <a:pt x="30" y="49"/>
                    <a:pt x="27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42" y="140"/>
                    <a:pt x="49" y="145"/>
                    <a:pt x="57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6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8" y="134"/>
                    <a:pt x="38" y="110"/>
                    <a:pt x="40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9" y="42"/>
                    <a:pt x="138" y="65"/>
                    <a:pt x="136" y="91"/>
                  </a:cubicBezTo>
                  <a:cubicBezTo>
                    <a:pt x="134" y="118"/>
                    <a:pt x="111" y="138"/>
                    <a:pt x="84" y="1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2970213" y="2663825"/>
              <a:ext cx="65088" cy="65088"/>
            </a:xfrm>
            <a:custGeom>
              <a:avLst/>
              <a:gdLst>
                <a:gd name="T0" fmla="*/ 26 w 53"/>
                <a:gd name="T1" fmla="*/ 53 h 53"/>
                <a:gd name="T2" fmla="*/ 53 w 53"/>
                <a:gd name="T3" fmla="*/ 26 h 53"/>
                <a:gd name="T4" fmla="*/ 26 w 53"/>
                <a:gd name="T5" fmla="*/ 0 h 53"/>
                <a:gd name="T6" fmla="*/ 0 w 53"/>
                <a:gd name="T7" fmla="*/ 26 h 53"/>
                <a:gd name="T8" fmla="*/ 26 w 53"/>
                <a:gd name="T9" fmla="*/ 53 h 53"/>
                <a:gd name="T10" fmla="*/ 26 w 53"/>
                <a:gd name="T11" fmla="*/ 37 h 53"/>
                <a:gd name="T12" fmla="*/ 15 w 53"/>
                <a:gd name="T13" fmla="*/ 26 h 53"/>
                <a:gd name="T14" fmla="*/ 26 w 53"/>
                <a:gd name="T15" fmla="*/ 15 h 53"/>
                <a:gd name="T16" fmla="*/ 37 w 53"/>
                <a:gd name="T17" fmla="*/ 26 h 53"/>
                <a:gd name="T18" fmla="*/ 26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4027488" y="3722688"/>
              <a:ext cx="0" cy="1104900"/>
            </a:xfrm>
            <a:prstGeom prst="line">
              <a:avLst/>
            </a:prstGeom>
            <a:noFill/>
            <a:ln w="841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auto">
            <a:xfrm>
              <a:off x="2624138" y="4121150"/>
              <a:ext cx="1404938" cy="1404938"/>
            </a:xfrm>
            <a:prstGeom prst="ellipse">
              <a:avLst/>
            </a:prstGeom>
            <a:noFill/>
            <a:ln w="841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2497138" y="4184650"/>
              <a:ext cx="1404938" cy="1404938"/>
            </a:xfrm>
            <a:prstGeom prst="ellipse">
              <a:avLst/>
            </a:prstGeom>
            <a:noFill/>
            <a:ln w="841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 flipH="1">
              <a:off x="2130426" y="5589588"/>
              <a:ext cx="1066800" cy="0"/>
            </a:xfrm>
            <a:prstGeom prst="line">
              <a:avLst/>
            </a:prstGeom>
            <a:noFill/>
            <a:ln w="841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1954213" y="5291138"/>
              <a:ext cx="458788" cy="592138"/>
            </a:xfrm>
            <a:custGeom>
              <a:avLst/>
              <a:gdLst>
                <a:gd name="T0" fmla="*/ 372 w 372"/>
                <a:gd name="T1" fmla="*/ 241 h 481"/>
                <a:gd name="T2" fmla="*/ 132 w 372"/>
                <a:gd name="T3" fmla="*/ 481 h 481"/>
                <a:gd name="T4" fmla="*/ 132 w 372"/>
                <a:gd name="T5" fmla="*/ 0 h 481"/>
                <a:gd name="T6" fmla="*/ 372 w 372"/>
                <a:gd name="T7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81">
                  <a:moveTo>
                    <a:pt x="372" y="241"/>
                  </a:moveTo>
                  <a:cubicBezTo>
                    <a:pt x="372" y="373"/>
                    <a:pt x="264" y="481"/>
                    <a:pt x="132" y="481"/>
                  </a:cubicBezTo>
                  <a:cubicBezTo>
                    <a:pt x="0" y="481"/>
                    <a:pt x="0" y="0"/>
                    <a:pt x="132" y="0"/>
                  </a:cubicBezTo>
                  <a:cubicBezTo>
                    <a:pt x="264" y="0"/>
                    <a:pt x="372" y="108"/>
                    <a:pt x="372" y="241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1751013" y="5418138"/>
              <a:ext cx="449263" cy="79375"/>
            </a:xfrm>
            <a:custGeom>
              <a:avLst/>
              <a:gdLst>
                <a:gd name="T0" fmla="*/ 364 w 364"/>
                <a:gd name="T1" fmla="*/ 32 h 64"/>
                <a:gd name="T2" fmla="*/ 332 w 364"/>
                <a:gd name="T3" fmla="*/ 0 h 64"/>
                <a:gd name="T4" fmla="*/ 32 w 364"/>
                <a:gd name="T5" fmla="*/ 0 h 64"/>
                <a:gd name="T6" fmla="*/ 0 w 364"/>
                <a:gd name="T7" fmla="*/ 32 h 64"/>
                <a:gd name="T8" fmla="*/ 0 w 364"/>
                <a:gd name="T9" fmla="*/ 32 h 64"/>
                <a:gd name="T10" fmla="*/ 32 w 364"/>
                <a:gd name="T11" fmla="*/ 64 h 64"/>
                <a:gd name="T12" fmla="*/ 332 w 364"/>
                <a:gd name="T13" fmla="*/ 64 h 64"/>
                <a:gd name="T14" fmla="*/ 364 w 364"/>
                <a:gd name="T1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4" h="64">
                  <a:moveTo>
                    <a:pt x="364" y="32"/>
                  </a:moveTo>
                  <a:cubicBezTo>
                    <a:pt x="364" y="14"/>
                    <a:pt x="350" y="0"/>
                    <a:pt x="3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332" y="64"/>
                    <a:pt x="332" y="64"/>
                    <a:pt x="332" y="64"/>
                  </a:cubicBezTo>
                  <a:cubicBezTo>
                    <a:pt x="350" y="64"/>
                    <a:pt x="364" y="50"/>
                    <a:pt x="364" y="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751013" y="5670550"/>
              <a:ext cx="449263" cy="79375"/>
            </a:xfrm>
            <a:custGeom>
              <a:avLst/>
              <a:gdLst>
                <a:gd name="T0" fmla="*/ 364 w 364"/>
                <a:gd name="T1" fmla="*/ 32 h 64"/>
                <a:gd name="T2" fmla="*/ 332 w 364"/>
                <a:gd name="T3" fmla="*/ 0 h 64"/>
                <a:gd name="T4" fmla="*/ 32 w 364"/>
                <a:gd name="T5" fmla="*/ 0 h 64"/>
                <a:gd name="T6" fmla="*/ 0 w 364"/>
                <a:gd name="T7" fmla="*/ 32 h 64"/>
                <a:gd name="T8" fmla="*/ 0 w 364"/>
                <a:gd name="T9" fmla="*/ 32 h 64"/>
                <a:gd name="T10" fmla="*/ 32 w 364"/>
                <a:gd name="T11" fmla="*/ 64 h 64"/>
                <a:gd name="T12" fmla="*/ 332 w 364"/>
                <a:gd name="T13" fmla="*/ 64 h 64"/>
                <a:gd name="T14" fmla="*/ 364 w 364"/>
                <a:gd name="T1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4" h="64">
                  <a:moveTo>
                    <a:pt x="364" y="32"/>
                  </a:moveTo>
                  <a:cubicBezTo>
                    <a:pt x="364" y="14"/>
                    <a:pt x="350" y="0"/>
                    <a:pt x="3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332" y="64"/>
                    <a:pt x="332" y="64"/>
                    <a:pt x="332" y="64"/>
                  </a:cubicBezTo>
                  <a:cubicBezTo>
                    <a:pt x="350" y="64"/>
                    <a:pt x="364" y="50"/>
                    <a:pt x="364" y="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auto">
            <a:xfrm flipV="1">
              <a:off x="2378076" y="3638550"/>
              <a:ext cx="238125" cy="212725"/>
            </a:xfrm>
            <a:prstGeom prst="line">
              <a:avLst/>
            </a:prstGeom>
            <a:noFill/>
            <a:ln w="841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 flipV="1">
              <a:off x="2047876" y="3160713"/>
              <a:ext cx="385763" cy="85725"/>
            </a:xfrm>
            <a:prstGeom prst="line">
              <a:avLst/>
            </a:prstGeom>
            <a:noFill/>
            <a:ln w="109538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>
              <a:off x="1981201" y="2419350"/>
              <a:ext cx="449263" cy="139700"/>
            </a:xfrm>
            <a:prstGeom prst="line">
              <a:avLst/>
            </a:prstGeom>
            <a:noFill/>
            <a:ln w="131763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2216151" y="1765300"/>
              <a:ext cx="428625" cy="319088"/>
            </a:xfrm>
            <a:prstGeom prst="line">
              <a:avLst/>
            </a:prstGeom>
            <a:noFill/>
            <a:ln w="1524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1722" tIns="30861" rIns="61722" bIns="30861" numCol="1" anchor="t" anchorCtr="0" compatLnSpc="1">
              <a:prstTxWarp prst="textNoShape">
                <a:avLst/>
              </a:prstTxWarp>
            </a:bodyPr>
            <a:lstStyle/>
            <a:p>
              <a:endParaRPr lang="en-GB" sz="9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Group 105"/>
          <p:cNvGrpSpPr/>
          <p:nvPr/>
        </p:nvGrpSpPr>
        <p:grpSpPr>
          <a:xfrm>
            <a:off x="4460562" y="3390504"/>
            <a:ext cx="1935243" cy="604362"/>
            <a:chOff x="7042150" y="4630738"/>
            <a:chExt cx="2867026" cy="895350"/>
          </a:xfrm>
        </p:grpSpPr>
        <p:grpSp>
          <p:nvGrpSpPr>
            <p:cNvPr id="52" name="Group 102"/>
            <p:cNvGrpSpPr/>
            <p:nvPr/>
          </p:nvGrpSpPr>
          <p:grpSpPr>
            <a:xfrm>
              <a:off x="7042150" y="4630738"/>
              <a:ext cx="963637" cy="895350"/>
              <a:chOff x="4616451" y="5411788"/>
              <a:chExt cx="201712" cy="187325"/>
            </a:xfrm>
          </p:grpSpPr>
          <p:sp>
            <p:nvSpPr>
              <p:cNvPr id="54" name="Freeform 49"/>
              <p:cNvSpPr>
                <a:spLocks/>
              </p:cNvSpPr>
              <p:nvPr/>
            </p:nvSpPr>
            <p:spPr bwMode="auto">
              <a:xfrm>
                <a:off x="4711701" y="5411788"/>
                <a:ext cx="11113" cy="34925"/>
              </a:xfrm>
              <a:custGeom>
                <a:avLst/>
                <a:gdLst>
                  <a:gd name="T0" fmla="*/ 5 w 10"/>
                  <a:gd name="T1" fmla="*/ 29 h 29"/>
                  <a:gd name="T2" fmla="*/ 10 w 10"/>
                  <a:gd name="T3" fmla="*/ 24 h 29"/>
                  <a:gd name="T4" fmla="*/ 10 w 10"/>
                  <a:gd name="T5" fmla="*/ 5 h 29"/>
                  <a:gd name="T6" fmla="*/ 5 w 10"/>
                  <a:gd name="T7" fmla="*/ 0 h 29"/>
                  <a:gd name="T8" fmla="*/ 0 w 10"/>
                  <a:gd name="T9" fmla="*/ 5 h 29"/>
                  <a:gd name="T10" fmla="*/ 0 w 10"/>
                  <a:gd name="T11" fmla="*/ 24 h 29"/>
                  <a:gd name="T12" fmla="*/ 5 w 1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9">
                    <a:moveTo>
                      <a:pt x="5" y="29"/>
                    </a:moveTo>
                    <a:cubicBezTo>
                      <a:pt x="8" y="29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29"/>
                      <a:pt x="5" y="2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50"/>
              <p:cNvSpPr>
                <a:spLocks/>
              </p:cNvSpPr>
              <p:nvPr/>
            </p:nvSpPr>
            <p:spPr bwMode="auto">
              <a:xfrm>
                <a:off x="4645026" y="5440363"/>
                <a:ext cx="28575" cy="26988"/>
              </a:xfrm>
              <a:custGeom>
                <a:avLst/>
                <a:gdLst>
                  <a:gd name="T0" fmla="*/ 14 w 24"/>
                  <a:gd name="T1" fmla="*/ 22 h 23"/>
                  <a:gd name="T2" fmla="*/ 18 w 24"/>
                  <a:gd name="T3" fmla="*/ 23 h 23"/>
                  <a:gd name="T4" fmla="*/ 22 w 24"/>
                  <a:gd name="T5" fmla="*/ 22 h 23"/>
                  <a:gd name="T6" fmla="*/ 22 w 24"/>
                  <a:gd name="T7" fmla="*/ 14 h 23"/>
                  <a:gd name="T8" fmla="*/ 9 w 24"/>
                  <a:gd name="T9" fmla="*/ 1 h 23"/>
                  <a:gd name="T10" fmla="*/ 5 w 24"/>
                  <a:gd name="T11" fmla="*/ 0 h 23"/>
                  <a:gd name="T12" fmla="*/ 1 w 24"/>
                  <a:gd name="T13" fmla="*/ 1 h 23"/>
                  <a:gd name="T14" fmla="*/ 0 w 24"/>
                  <a:gd name="T15" fmla="*/ 5 h 23"/>
                  <a:gd name="T16" fmla="*/ 1 w 24"/>
                  <a:gd name="T17" fmla="*/ 9 h 23"/>
                  <a:gd name="T18" fmla="*/ 14 w 24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3">
                    <a:moveTo>
                      <a:pt x="14" y="22"/>
                    </a:moveTo>
                    <a:cubicBezTo>
                      <a:pt x="15" y="23"/>
                      <a:pt x="17" y="23"/>
                      <a:pt x="18" y="23"/>
                    </a:cubicBezTo>
                    <a:cubicBezTo>
                      <a:pt x="19" y="23"/>
                      <a:pt x="21" y="23"/>
                      <a:pt x="22" y="22"/>
                    </a:cubicBezTo>
                    <a:cubicBezTo>
                      <a:pt x="24" y="20"/>
                      <a:pt x="24" y="16"/>
                      <a:pt x="22" y="1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6"/>
                      <a:pt x="0" y="8"/>
                      <a:pt x="1" y="9"/>
                    </a:cubicBezTo>
                    <a:lnTo>
                      <a:pt x="14" y="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4760913" y="5556250"/>
                <a:ext cx="30163" cy="30163"/>
              </a:xfrm>
              <a:custGeom>
                <a:avLst/>
                <a:gdLst>
                  <a:gd name="T0" fmla="*/ 9 w 24"/>
                  <a:gd name="T1" fmla="*/ 2 h 24"/>
                  <a:gd name="T2" fmla="*/ 5 w 24"/>
                  <a:gd name="T3" fmla="*/ 0 h 24"/>
                  <a:gd name="T4" fmla="*/ 2 w 24"/>
                  <a:gd name="T5" fmla="*/ 2 h 24"/>
                  <a:gd name="T6" fmla="*/ 0 w 24"/>
                  <a:gd name="T7" fmla="*/ 5 h 24"/>
                  <a:gd name="T8" fmla="*/ 2 w 24"/>
                  <a:gd name="T9" fmla="*/ 9 h 24"/>
                  <a:gd name="T10" fmla="*/ 15 w 24"/>
                  <a:gd name="T11" fmla="*/ 22 h 24"/>
                  <a:gd name="T12" fmla="*/ 19 w 24"/>
                  <a:gd name="T13" fmla="*/ 24 h 24"/>
                  <a:gd name="T14" fmla="*/ 22 w 24"/>
                  <a:gd name="T15" fmla="*/ 22 h 24"/>
                  <a:gd name="T16" fmla="*/ 22 w 24"/>
                  <a:gd name="T17" fmla="*/ 15 h 24"/>
                  <a:gd name="T18" fmla="*/ 9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9" y="2"/>
                    </a:moveTo>
                    <a:cubicBezTo>
                      <a:pt x="8" y="1"/>
                      <a:pt x="7" y="0"/>
                      <a:pt x="5" y="0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1" y="8"/>
                      <a:pt x="2" y="9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3"/>
                      <a:pt x="17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4" y="20"/>
                      <a:pt x="24" y="17"/>
                      <a:pt x="22" y="15"/>
                    </a:cubicBez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4616451" y="5507038"/>
                <a:ext cx="34925" cy="11113"/>
              </a:xfrm>
              <a:custGeom>
                <a:avLst/>
                <a:gdLst>
                  <a:gd name="T0" fmla="*/ 29 w 29"/>
                  <a:gd name="T1" fmla="*/ 5 h 10"/>
                  <a:gd name="T2" fmla="*/ 24 w 29"/>
                  <a:gd name="T3" fmla="*/ 0 h 10"/>
                  <a:gd name="T4" fmla="*/ 5 w 29"/>
                  <a:gd name="T5" fmla="*/ 0 h 10"/>
                  <a:gd name="T6" fmla="*/ 0 w 29"/>
                  <a:gd name="T7" fmla="*/ 5 h 10"/>
                  <a:gd name="T8" fmla="*/ 5 w 29"/>
                  <a:gd name="T9" fmla="*/ 10 h 10"/>
                  <a:gd name="T10" fmla="*/ 24 w 29"/>
                  <a:gd name="T11" fmla="*/ 10 h 10"/>
                  <a:gd name="T12" fmla="*/ 29 w 29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29" y="5"/>
                    </a:moveTo>
                    <a:cubicBezTo>
                      <a:pt x="29" y="2"/>
                      <a:pt x="27" y="0"/>
                      <a:pt x="2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7" y="10"/>
                      <a:pt x="29" y="8"/>
                      <a:pt x="29" y="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4783138" y="5507038"/>
                <a:ext cx="34925" cy="11113"/>
              </a:xfrm>
              <a:custGeom>
                <a:avLst/>
                <a:gdLst>
                  <a:gd name="T0" fmla="*/ 24 w 29"/>
                  <a:gd name="T1" fmla="*/ 0 h 10"/>
                  <a:gd name="T2" fmla="*/ 5 w 29"/>
                  <a:gd name="T3" fmla="*/ 0 h 10"/>
                  <a:gd name="T4" fmla="*/ 0 w 29"/>
                  <a:gd name="T5" fmla="*/ 5 h 10"/>
                  <a:gd name="T6" fmla="*/ 5 w 29"/>
                  <a:gd name="T7" fmla="*/ 10 h 10"/>
                  <a:gd name="T8" fmla="*/ 24 w 29"/>
                  <a:gd name="T9" fmla="*/ 10 h 10"/>
                  <a:gd name="T10" fmla="*/ 29 w 29"/>
                  <a:gd name="T11" fmla="*/ 5 h 10"/>
                  <a:gd name="T12" fmla="*/ 24 w 2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5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7" y="10"/>
                      <a:pt x="29" y="8"/>
                      <a:pt x="29" y="5"/>
                    </a:cubicBezTo>
                    <a:cubicBezTo>
                      <a:pt x="29" y="2"/>
                      <a:pt x="27" y="0"/>
                      <a:pt x="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4643438" y="5556250"/>
                <a:ext cx="30163" cy="30163"/>
              </a:xfrm>
              <a:custGeom>
                <a:avLst/>
                <a:gdLst>
                  <a:gd name="T0" fmla="*/ 19 w 24"/>
                  <a:gd name="T1" fmla="*/ 0 h 24"/>
                  <a:gd name="T2" fmla="*/ 15 w 24"/>
                  <a:gd name="T3" fmla="*/ 2 h 24"/>
                  <a:gd name="T4" fmla="*/ 2 w 24"/>
                  <a:gd name="T5" fmla="*/ 15 h 24"/>
                  <a:gd name="T6" fmla="*/ 2 w 24"/>
                  <a:gd name="T7" fmla="*/ 22 h 24"/>
                  <a:gd name="T8" fmla="*/ 6 w 24"/>
                  <a:gd name="T9" fmla="*/ 24 h 24"/>
                  <a:gd name="T10" fmla="*/ 10 w 24"/>
                  <a:gd name="T11" fmla="*/ 22 h 24"/>
                  <a:gd name="T12" fmla="*/ 23 w 24"/>
                  <a:gd name="T13" fmla="*/ 9 h 24"/>
                  <a:gd name="T14" fmla="*/ 24 w 24"/>
                  <a:gd name="T15" fmla="*/ 5 h 24"/>
                  <a:gd name="T16" fmla="*/ 23 w 24"/>
                  <a:gd name="T17" fmla="*/ 2 h 24"/>
                  <a:gd name="T18" fmla="*/ 19 w 24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9" y="0"/>
                    </a:moveTo>
                    <a:cubicBezTo>
                      <a:pt x="18" y="0"/>
                      <a:pt x="16" y="1"/>
                      <a:pt x="15" y="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7"/>
                      <a:pt x="0" y="20"/>
                      <a:pt x="2" y="22"/>
                    </a:cubicBezTo>
                    <a:cubicBezTo>
                      <a:pt x="3" y="23"/>
                      <a:pt x="4" y="24"/>
                      <a:pt x="6" y="24"/>
                    </a:cubicBezTo>
                    <a:cubicBezTo>
                      <a:pt x="7" y="24"/>
                      <a:pt x="9" y="23"/>
                      <a:pt x="10" y="2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8"/>
                      <a:pt x="24" y="7"/>
                      <a:pt x="24" y="5"/>
                    </a:cubicBezTo>
                    <a:cubicBezTo>
                      <a:pt x="24" y="4"/>
                      <a:pt x="24" y="3"/>
                      <a:pt x="23" y="2"/>
                    </a:cubicBezTo>
                    <a:cubicBezTo>
                      <a:pt x="22" y="1"/>
                      <a:pt x="20" y="0"/>
                      <a:pt x="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4760913" y="5440363"/>
                <a:ext cx="30163" cy="26988"/>
              </a:xfrm>
              <a:custGeom>
                <a:avLst/>
                <a:gdLst>
                  <a:gd name="T0" fmla="*/ 5 w 24"/>
                  <a:gd name="T1" fmla="*/ 23 h 23"/>
                  <a:gd name="T2" fmla="*/ 9 w 24"/>
                  <a:gd name="T3" fmla="*/ 22 h 23"/>
                  <a:gd name="T4" fmla="*/ 22 w 24"/>
                  <a:gd name="T5" fmla="*/ 9 h 23"/>
                  <a:gd name="T6" fmla="*/ 24 w 24"/>
                  <a:gd name="T7" fmla="*/ 5 h 23"/>
                  <a:gd name="T8" fmla="*/ 22 w 24"/>
                  <a:gd name="T9" fmla="*/ 1 h 23"/>
                  <a:gd name="T10" fmla="*/ 19 w 24"/>
                  <a:gd name="T11" fmla="*/ 0 h 23"/>
                  <a:gd name="T12" fmla="*/ 15 w 24"/>
                  <a:gd name="T13" fmla="*/ 1 h 23"/>
                  <a:gd name="T14" fmla="*/ 2 w 24"/>
                  <a:gd name="T15" fmla="*/ 14 h 23"/>
                  <a:gd name="T16" fmla="*/ 0 w 24"/>
                  <a:gd name="T17" fmla="*/ 18 h 23"/>
                  <a:gd name="T18" fmla="*/ 2 w 24"/>
                  <a:gd name="T19" fmla="*/ 22 h 23"/>
                  <a:gd name="T20" fmla="*/ 5 w 24"/>
                  <a:gd name="T2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5" y="23"/>
                    </a:moveTo>
                    <a:cubicBezTo>
                      <a:pt x="7" y="23"/>
                      <a:pt x="8" y="23"/>
                      <a:pt x="9" y="22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8"/>
                      <a:pt x="24" y="6"/>
                      <a:pt x="24" y="5"/>
                    </a:cubicBezTo>
                    <a:cubicBezTo>
                      <a:pt x="24" y="4"/>
                      <a:pt x="23" y="2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0" y="17"/>
                      <a:pt x="0" y="18"/>
                    </a:cubicBezTo>
                    <a:cubicBezTo>
                      <a:pt x="0" y="19"/>
                      <a:pt x="1" y="21"/>
                      <a:pt x="2" y="22"/>
                    </a:cubicBezTo>
                    <a:cubicBezTo>
                      <a:pt x="3" y="23"/>
                      <a:pt x="4" y="23"/>
                      <a:pt x="5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56"/>
              <p:cNvSpPr>
                <a:spLocks noEditPoints="1"/>
              </p:cNvSpPr>
              <p:nvPr/>
            </p:nvSpPr>
            <p:spPr bwMode="auto">
              <a:xfrm>
                <a:off x="4672013" y="5465763"/>
                <a:ext cx="92075" cy="133350"/>
              </a:xfrm>
              <a:custGeom>
                <a:avLst/>
                <a:gdLst>
                  <a:gd name="T0" fmla="*/ 37 w 75"/>
                  <a:gd name="T1" fmla="*/ 0 h 108"/>
                  <a:gd name="T2" fmla="*/ 0 w 75"/>
                  <a:gd name="T3" fmla="*/ 38 h 108"/>
                  <a:gd name="T4" fmla="*/ 20 w 75"/>
                  <a:gd name="T5" fmla="*/ 78 h 108"/>
                  <a:gd name="T6" fmla="*/ 20 w 75"/>
                  <a:gd name="T7" fmla="*/ 100 h 108"/>
                  <a:gd name="T8" fmla="*/ 24 w 75"/>
                  <a:gd name="T9" fmla="*/ 105 h 108"/>
                  <a:gd name="T10" fmla="*/ 36 w 75"/>
                  <a:gd name="T11" fmla="*/ 108 h 108"/>
                  <a:gd name="T12" fmla="*/ 37 w 75"/>
                  <a:gd name="T13" fmla="*/ 108 h 108"/>
                  <a:gd name="T14" fmla="*/ 39 w 75"/>
                  <a:gd name="T15" fmla="*/ 108 h 108"/>
                  <a:gd name="T16" fmla="*/ 51 w 75"/>
                  <a:gd name="T17" fmla="*/ 105 h 108"/>
                  <a:gd name="T18" fmla="*/ 55 w 75"/>
                  <a:gd name="T19" fmla="*/ 100 h 108"/>
                  <a:gd name="T20" fmla="*/ 55 w 75"/>
                  <a:gd name="T21" fmla="*/ 78 h 108"/>
                  <a:gd name="T22" fmla="*/ 75 w 75"/>
                  <a:gd name="T23" fmla="*/ 38 h 108"/>
                  <a:gd name="T24" fmla="*/ 37 w 75"/>
                  <a:gd name="T25" fmla="*/ 0 h 108"/>
                  <a:gd name="T26" fmla="*/ 45 w 75"/>
                  <a:gd name="T27" fmla="*/ 96 h 108"/>
                  <a:gd name="T28" fmla="*/ 45 w 75"/>
                  <a:gd name="T29" fmla="*/ 96 h 108"/>
                  <a:gd name="T30" fmla="*/ 37 w 75"/>
                  <a:gd name="T31" fmla="*/ 98 h 108"/>
                  <a:gd name="T32" fmla="*/ 30 w 75"/>
                  <a:gd name="T33" fmla="*/ 96 h 108"/>
                  <a:gd name="T34" fmla="*/ 30 w 75"/>
                  <a:gd name="T35" fmla="*/ 90 h 108"/>
                  <a:gd name="T36" fmla="*/ 45 w 75"/>
                  <a:gd name="T37" fmla="*/ 90 h 108"/>
                  <a:gd name="T38" fmla="*/ 45 w 75"/>
                  <a:gd name="T39" fmla="*/ 96 h 108"/>
                  <a:gd name="T40" fmla="*/ 47 w 75"/>
                  <a:gd name="T41" fmla="*/ 71 h 108"/>
                  <a:gd name="T42" fmla="*/ 44 w 75"/>
                  <a:gd name="T43" fmla="*/ 77 h 108"/>
                  <a:gd name="T44" fmla="*/ 45 w 75"/>
                  <a:gd name="T45" fmla="*/ 78 h 108"/>
                  <a:gd name="T46" fmla="*/ 45 w 75"/>
                  <a:gd name="T47" fmla="*/ 82 h 108"/>
                  <a:gd name="T48" fmla="*/ 30 w 75"/>
                  <a:gd name="T49" fmla="*/ 82 h 108"/>
                  <a:gd name="T50" fmla="*/ 30 w 75"/>
                  <a:gd name="T51" fmla="*/ 78 h 108"/>
                  <a:gd name="T52" fmla="*/ 30 w 75"/>
                  <a:gd name="T53" fmla="*/ 77 h 108"/>
                  <a:gd name="T54" fmla="*/ 28 w 75"/>
                  <a:gd name="T55" fmla="*/ 71 h 108"/>
                  <a:gd name="T56" fmla="*/ 10 w 75"/>
                  <a:gd name="T57" fmla="*/ 38 h 108"/>
                  <a:gd name="T58" fmla="*/ 37 w 75"/>
                  <a:gd name="T59" fmla="*/ 11 h 108"/>
                  <a:gd name="T60" fmla="*/ 65 w 75"/>
                  <a:gd name="T61" fmla="*/ 38 h 108"/>
                  <a:gd name="T62" fmla="*/ 47 w 75"/>
                  <a:gd name="T63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108">
                    <a:moveTo>
                      <a:pt x="37" y="0"/>
                    </a:moveTo>
                    <a:cubicBezTo>
                      <a:pt x="17" y="0"/>
                      <a:pt x="0" y="17"/>
                      <a:pt x="0" y="38"/>
                    </a:cubicBezTo>
                    <a:cubicBezTo>
                      <a:pt x="0" y="53"/>
                      <a:pt x="8" y="70"/>
                      <a:pt x="20" y="78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102"/>
                      <a:pt x="22" y="104"/>
                      <a:pt x="24" y="105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8" y="108"/>
                      <a:pt x="38" y="108"/>
                      <a:pt x="39" y="108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3" y="104"/>
                      <a:pt x="55" y="102"/>
                      <a:pt x="55" y="100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67" y="70"/>
                      <a:pt x="75" y="53"/>
                      <a:pt x="75" y="38"/>
                    </a:cubicBezTo>
                    <a:cubicBezTo>
                      <a:pt x="75" y="17"/>
                      <a:pt x="58" y="0"/>
                      <a:pt x="37" y="0"/>
                    </a:cubicBezTo>
                    <a:close/>
                    <a:moveTo>
                      <a:pt x="45" y="96"/>
                    </a:moveTo>
                    <a:cubicBezTo>
                      <a:pt x="45" y="96"/>
                      <a:pt x="45" y="96"/>
                      <a:pt x="45" y="96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45" y="90"/>
                      <a:pt x="45" y="90"/>
                      <a:pt x="45" y="90"/>
                    </a:cubicBezTo>
                    <a:lnTo>
                      <a:pt x="45" y="96"/>
                    </a:lnTo>
                    <a:close/>
                    <a:moveTo>
                      <a:pt x="47" y="71"/>
                    </a:moveTo>
                    <a:cubicBezTo>
                      <a:pt x="45" y="72"/>
                      <a:pt x="44" y="75"/>
                      <a:pt x="44" y="77"/>
                    </a:cubicBezTo>
                    <a:cubicBezTo>
                      <a:pt x="44" y="77"/>
                      <a:pt x="44" y="77"/>
                      <a:pt x="45" y="78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1" y="75"/>
                      <a:pt x="30" y="72"/>
                      <a:pt x="28" y="71"/>
                    </a:cubicBezTo>
                    <a:cubicBezTo>
                      <a:pt x="18" y="65"/>
                      <a:pt x="10" y="51"/>
                      <a:pt x="10" y="38"/>
                    </a:cubicBezTo>
                    <a:cubicBezTo>
                      <a:pt x="10" y="23"/>
                      <a:pt x="22" y="11"/>
                      <a:pt x="37" y="11"/>
                    </a:cubicBezTo>
                    <a:cubicBezTo>
                      <a:pt x="53" y="11"/>
                      <a:pt x="65" y="23"/>
                      <a:pt x="65" y="38"/>
                    </a:cubicBezTo>
                    <a:cubicBezTo>
                      <a:pt x="65" y="51"/>
                      <a:pt x="57" y="65"/>
                      <a:pt x="47" y="7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1722" tIns="30861" rIns="61722" bIns="308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9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TextBox 104"/>
            <p:cNvSpPr txBox="1"/>
            <p:nvPr/>
          </p:nvSpPr>
          <p:spPr>
            <a:xfrm>
              <a:off x="8267701" y="4714203"/>
              <a:ext cx="1641475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</p:txBody>
        </p:sp>
      </p:grpSp>
      <p:grpSp>
        <p:nvGrpSpPr>
          <p:cNvPr id="62" name="Group 106"/>
          <p:cNvGrpSpPr/>
          <p:nvPr/>
        </p:nvGrpSpPr>
        <p:grpSpPr>
          <a:xfrm>
            <a:off x="4765954" y="1577343"/>
            <a:ext cx="3140750" cy="459490"/>
            <a:chOff x="6601446" y="1409970"/>
            <a:chExt cx="4652962" cy="680725"/>
          </a:xfrm>
        </p:grpSpPr>
        <p:sp>
          <p:nvSpPr>
            <p:cNvPr id="63" name="Rectangle 107"/>
            <p:cNvSpPr/>
            <p:nvPr/>
          </p:nvSpPr>
          <p:spPr>
            <a:xfrm>
              <a:off x="6601446" y="1748722"/>
              <a:ext cx="4652962" cy="341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Box 108"/>
            <p:cNvSpPr txBox="1"/>
            <p:nvPr/>
          </p:nvSpPr>
          <p:spPr>
            <a:xfrm>
              <a:off x="6601446" y="1409970"/>
              <a:ext cx="1641475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flipH="1">
            <a:off x="5600700" y="1353038"/>
            <a:ext cx="1714500" cy="2053923"/>
          </a:xfrm>
          <a:custGeom>
            <a:avLst/>
            <a:gdLst>
              <a:gd name="connsiteX0" fmla="*/ 6590 w 13180"/>
              <a:gd name="connsiteY0" fmla="*/ 0 h 15124"/>
              <a:gd name="connsiteX1" fmla="*/ 6928 w 13180"/>
              <a:gd name="connsiteY1" fmla="*/ 9 h 15124"/>
              <a:gd name="connsiteX2" fmla="*/ 7262 w 13180"/>
              <a:gd name="connsiteY2" fmla="*/ 33 h 15124"/>
              <a:gd name="connsiteX3" fmla="*/ 7591 w 13180"/>
              <a:gd name="connsiteY3" fmla="*/ 75 h 15124"/>
              <a:gd name="connsiteX4" fmla="*/ 7915 w 13180"/>
              <a:gd name="connsiteY4" fmla="*/ 132 h 15124"/>
              <a:gd name="connsiteX5" fmla="*/ 8233 w 13180"/>
              <a:gd name="connsiteY5" fmla="*/ 204 h 15124"/>
              <a:gd name="connsiteX6" fmla="*/ 8546 w 13180"/>
              <a:gd name="connsiteY6" fmla="*/ 292 h 15124"/>
              <a:gd name="connsiteX7" fmla="*/ 8851 w 13180"/>
              <a:gd name="connsiteY7" fmla="*/ 394 h 15124"/>
              <a:gd name="connsiteX8" fmla="*/ 9151 w 13180"/>
              <a:gd name="connsiteY8" fmla="*/ 510 h 15124"/>
              <a:gd name="connsiteX9" fmla="*/ 9442 w 13180"/>
              <a:gd name="connsiteY9" fmla="*/ 639 h 15124"/>
              <a:gd name="connsiteX10" fmla="*/ 9727 w 13180"/>
              <a:gd name="connsiteY10" fmla="*/ 783 h 15124"/>
              <a:gd name="connsiteX11" fmla="*/ 10003 w 13180"/>
              <a:gd name="connsiteY11" fmla="*/ 938 h 15124"/>
              <a:gd name="connsiteX12" fmla="*/ 10270 w 13180"/>
              <a:gd name="connsiteY12" fmla="*/ 1107 h 15124"/>
              <a:gd name="connsiteX13" fmla="*/ 10529 w 13180"/>
              <a:gd name="connsiteY13" fmla="*/ 1287 h 15124"/>
              <a:gd name="connsiteX14" fmla="*/ 10777 w 13180"/>
              <a:gd name="connsiteY14" fmla="*/ 1479 h 15124"/>
              <a:gd name="connsiteX15" fmla="*/ 11017 w 13180"/>
              <a:gd name="connsiteY15" fmla="*/ 1683 h 15124"/>
              <a:gd name="connsiteX16" fmla="*/ 11246 w 13180"/>
              <a:gd name="connsiteY16" fmla="*/ 1897 h 15124"/>
              <a:gd name="connsiteX17" fmla="*/ 11464 w 13180"/>
              <a:gd name="connsiteY17" fmla="*/ 2122 h 15124"/>
              <a:gd name="connsiteX18" fmla="*/ 11672 w 13180"/>
              <a:gd name="connsiteY18" fmla="*/ 2357 h 15124"/>
              <a:gd name="connsiteX19" fmla="*/ 11868 w 13180"/>
              <a:gd name="connsiteY19" fmla="*/ 2601 h 15124"/>
              <a:gd name="connsiteX20" fmla="*/ 12052 w 13180"/>
              <a:gd name="connsiteY20" fmla="*/ 2855 h 15124"/>
              <a:gd name="connsiteX21" fmla="*/ 12224 w 13180"/>
              <a:gd name="connsiteY21" fmla="*/ 3116 h 15124"/>
              <a:gd name="connsiteX22" fmla="*/ 12382 w 13180"/>
              <a:gd name="connsiteY22" fmla="*/ 3387 h 15124"/>
              <a:gd name="connsiteX23" fmla="*/ 12529 w 13180"/>
              <a:gd name="connsiteY23" fmla="*/ 3665 h 15124"/>
              <a:gd name="connsiteX24" fmla="*/ 12661 w 13180"/>
              <a:gd name="connsiteY24" fmla="*/ 3952 h 15124"/>
              <a:gd name="connsiteX25" fmla="*/ 12779 w 13180"/>
              <a:gd name="connsiteY25" fmla="*/ 4245 h 15124"/>
              <a:gd name="connsiteX26" fmla="*/ 12883 w 13180"/>
              <a:gd name="connsiteY26" fmla="*/ 4545 h 15124"/>
              <a:gd name="connsiteX27" fmla="*/ 12972 w 13180"/>
              <a:gd name="connsiteY27" fmla="*/ 4852 h 15124"/>
              <a:gd name="connsiteX28" fmla="*/ 13046 w 13180"/>
              <a:gd name="connsiteY28" fmla="*/ 5164 h 15124"/>
              <a:gd name="connsiteX29" fmla="*/ 13103 w 13180"/>
              <a:gd name="connsiteY29" fmla="*/ 5482 h 15124"/>
              <a:gd name="connsiteX30" fmla="*/ 13146 w 13180"/>
              <a:gd name="connsiteY30" fmla="*/ 5804 h 15124"/>
              <a:gd name="connsiteX31" fmla="*/ 13171 w 13180"/>
              <a:gd name="connsiteY31" fmla="*/ 6132 h 15124"/>
              <a:gd name="connsiteX32" fmla="*/ 13180 w 13180"/>
              <a:gd name="connsiteY32" fmla="*/ 6463 h 15124"/>
              <a:gd name="connsiteX33" fmla="*/ 13173 w 13180"/>
              <a:gd name="connsiteY33" fmla="*/ 6752 h 15124"/>
              <a:gd name="connsiteX34" fmla="*/ 13154 w 13180"/>
              <a:gd name="connsiteY34" fmla="*/ 7037 h 15124"/>
              <a:gd name="connsiteX35" fmla="*/ 13122 w 13180"/>
              <a:gd name="connsiteY35" fmla="*/ 7319 h 15124"/>
              <a:gd name="connsiteX36" fmla="*/ 13078 w 13180"/>
              <a:gd name="connsiteY36" fmla="*/ 7597 h 15124"/>
              <a:gd name="connsiteX37" fmla="*/ 13021 w 13180"/>
              <a:gd name="connsiteY37" fmla="*/ 7871 h 15124"/>
              <a:gd name="connsiteX38" fmla="*/ 12954 w 13180"/>
              <a:gd name="connsiteY38" fmla="*/ 8141 h 15124"/>
              <a:gd name="connsiteX39" fmla="*/ 12875 w 13180"/>
              <a:gd name="connsiteY39" fmla="*/ 8406 h 15124"/>
              <a:gd name="connsiteX40" fmla="*/ 12784 w 13180"/>
              <a:gd name="connsiteY40" fmla="*/ 8667 h 15124"/>
              <a:gd name="connsiteX41" fmla="*/ 12683 w 13180"/>
              <a:gd name="connsiteY41" fmla="*/ 8922 h 15124"/>
              <a:gd name="connsiteX42" fmla="*/ 12571 w 13180"/>
              <a:gd name="connsiteY42" fmla="*/ 9173 h 15124"/>
              <a:gd name="connsiteX43" fmla="*/ 12449 w 13180"/>
              <a:gd name="connsiteY43" fmla="*/ 9417 h 15124"/>
              <a:gd name="connsiteX44" fmla="*/ 12316 w 13180"/>
              <a:gd name="connsiteY44" fmla="*/ 9655 h 15124"/>
              <a:gd name="connsiteX45" fmla="*/ 12174 w 13180"/>
              <a:gd name="connsiteY45" fmla="*/ 9889 h 15124"/>
              <a:gd name="connsiteX46" fmla="*/ 12023 w 13180"/>
              <a:gd name="connsiteY46" fmla="*/ 10115 h 15124"/>
              <a:gd name="connsiteX47" fmla="*/ 11862 w 13180"/>
              <a:gd name="connsiteY47" fmla="*/ 10334 h 15124"/>
              <a:gd name="connsiteX48" fmla="*/ 11692 w 13180"/>
              <a:gd name="connsiteY48" fmla="*/ 10546 h 15124"/>
              <a:gd name="connsiteX49" fmla="*/ 11514 w 13180"/>
              <a:gd name="connsiteY49" fmla="*/ 10752 h 15124"/>
              <a:gd name="connsiteX50" fmla="*/ 11327 w 13180"/>
              <a:gd name="connsiteY50" fmla="*/ 10949 h 15124"/>
              <a:gd name="connsiteX51" fmla="*/ 11132 w 13180"/>
              <a:gd name="connsiteY51" fmla="*/ 11140 h 15124"/>
              <a:gd name="connsiteX52" fmla="*/ 10929 w 13180"/>
              <a:gd name="connsiteY52" fmla="*/ 11321 h 15124"/>
              <a:gd name="connsiteX53" fmla="*/ 10719 w 13180"/>
              <a:gd name="connsiteY53" fmla="*/ 11495 h 15124"/>
              <a:gd name="connsiteX54" fmla="*/ 10501 w 13180"/>
              <a:gd name="connsiteY54" fmla="*/ 11661 h 15124"/>
              <a:gd name="connsiteX55" fmla="*/ 10275 w 13180"/>
              <a:gd name="connsiteY55" fmla="*/ 11816 h 15124"/>
              <a:gd name="connsiteX56" fmla="*/ 10044 w 13180"/>
              <a:gd name="connsiteY56" fmla="*/ 11964 h 15124"/>
              <a:gd name="connsiteX57" fmla="*/ 9806 w 13180"/>
              <a:gd name="connsiteY57" fmla="*/ 12102 h 15124"/>
              <a:gd name="connsiteX58" fmla="*/ 9561 w 13180"/>
              <a:gd name="connsiteY58" fmla="*/ 12230 h 15124"/>
              <a:gd name="connsiteX59" fmla="*/ 9311 w 13180"/>
              <a:gd name="connsiteY59" fmla="*/ 12348 h 15124"/>
              <a:gd name="connsiteX60" fmla="*/ 9055 w 13180"/>
              <a:gd name="connsiteY60" fmla="*/ 12456 h 15124"/>
              <a:gd name="connsiteX61" fmla="*/ 8794 w 13180"/>
              <a:gd name="connsiteY61" fmla="*/ 12553 h 15124"/>
              <a:gd name="connsiteX62" fmla="*/ 8528 w 13180"/>
              <a:gd name="connsiteY62" fmla="*/ 12641 h 15124"/>
              <a:gd name="connsiteX63" fmla="*/ 8256 w 13180"/>
              <a:gd name="connsiteY63" fmla="*/ 12717 h 15124"/>
              <a:gd name="connsiteX64" fmla="*/ 7981 w 13180"/>
              <a:gd name="connsiteY64" fmla="*/ 12781 h 15124"/>
              <a:gd name="connsiteX65" fmla="*/ 8163 w 13180"/>
              <a:gd name="connsiteY65" fmla="*/ 15124 h 15124"/>
              <a:gd name="connsiteX66" fmla="*/ 5729 w 13180"/>
              <a:gd name="connsiteY66" fmla="*/ 12871 h 15124"/>
              <a:gd name="connsiteX67" fmla="*/ 5428 w 13180"/>
              <a:gd name="connsiteY67" fmla="*/ 12826 h 15124"/>
              <a:gd name="connsiteX68" fmla="*/ 5133 w 13180"/>
              <a:gd name="connsiteY68" fmla="*/ 12767 h 15124"/>
              <a:gd name="connsiteX69" fmla="*/ 4842 w 13180"/>
              <a:gd name="connsiteY69" fmla="*/ 12696 h 15124"/>
              <a:gd name="connsiteX70" fmla="*/ 4556 w 13180"/>
              <a:gd name="connsiteY70" fmla="*/ 12611 h 15124"/>
              <a:gd name="connsiteX71" fmla="*/ 4276 w 13180"/>
              <a:gd name="connsiteY71" fmla="*/ 12515 h 15124"/>
              <a:gd name="connsiteX72" fmla="*/ 4002 w 13180"/>
              <a:gd name="connsiteY72" fmla="*/ 12406 h 15124"/>
              <a:gd name="connsiteX73" fmla="*/ 3734 w 13180"/>
              <a:gd name="connsiteY73" fmla="*/ 12287 h 15124"/>
              <a:gd name="connsiteX74" fmla="*/ 3472 w 13180"/>
              <a:gd name="connsiteY74" fmla="*/ 12155 h 15124"/>
              <a:gd name="connsiteX75" fmla="*/ 3218 w 13180"/>
              <a:gd name="connsiteY75" fmla="*/ 12013 h 15124"/>
              <a:gd name="connsiteX76" fmla="*/ 2970 w 13180"/>
              <a:gd name="connsiteY76" fmla="*/ 11861 h 15124"/>
              <a:gd name="connsiteX77" fmla="*/ 2731 w 13180"/>
              <a:gd name="connsiteY77" fmla="*/ 11697 h 15124"/>
              <a:gd name="connsiteX78" fmla="*/ 2499 w 13180"/>
              <a:gd name="connsiteY78" fmla="*/ 11524 h 15124"/>
              <a:gd name="connsiteX79" fmla="*/ 2274 w 13180"/>
              <a:gd name="connsiteY79" fmla="*/ 11342 h 15124"/>
              <a:gd name="connsiteX80" fmla="*/ 2059 w 13180"/>
              <a:gd name="connsiteY80" fmla="*/ 11150 h 15124"/>
              <a:gd name="connsiteX81" fmla="*/ 1852 w 13180"/>
              <a:gd name="connsiteY81" fmla="*/ 10949 h 15124"/>
              <a:gd name="connsiteX82" fmla="*/ 1655 w 13180"/>
              <a:gd name="connsiteY82" fmla="*/ 10739 h 15124"/>
              <a:gd name="connsiteX83" fmla="*/ 1466 w 13180"/>
              <a:gd name="connsiteY83" fmla="*/ 10521 h 15124"/>
              <a:gd name="connsiteX84" fmla="*/ 1289 w 13180"/>
              <a:gd name="connsiteY84" fmla="*/ 10295 h 15124"/>
              <a:gd name="connsiteX85" fmla="*/ 1120 w 13180"/>
              <a:gd name="connsiteY85" fmla="*/ 10061 h 15124"/>
              <a:gd name="connsiteX86" fmla="*/ 963 w 13180"/>
              <a:gd name="connsiteY86" fmla="*/ 9820 h 15124"/>
              <a:gd name="connsiteX87" fmla="*/ 815 w 13180"/>
              <a:gd name="connsiteY87" fmla="*/ 9571 h 15124"/>
              <a:gd name="connsiteX88" fmla="*/ 680 w 13180"/>
              <a:gd name="connsiteY88" fmla="*/ 9317 h 15124"/>
              <a:gd name="connsiteX89" fmla="*/ 555 w 13180"/>
              <a:gd name="connsiteY89" fmla="*/ 9055 h 15124"/>
              <a:gd name="connsiteX90" fmla="*/ 441 w 13180"/>
              <a:gd name="connsiteY90" fmla="*/ 8787 h 15124"/>
              <a:gd name="connsiteX91" fmla="*/ 341 w 13180"/>
              <a:gd name="connsiteY91" fmla="*/ 8514 h 15124"/>
              <a:gd name="connsiteX92" fmla="*/ 253 w 13180"/>
              <a:gd name="connsiteY92" fmla="*/ 8235 h 15124"/>
              <a:gd name="connsiteX93" fmla="*/ 177 w 13180"/>
              <a:gd name="connsiteY93" fmla="*/ 7951 h 15124"/>
              <a:gd name="connsiteX94" fmla="*/ 114 w 13180"/>
              <a:gd name="connsiteY94" fmla="*/ 7662 h 15124"/>
              <a:gd name="connsiteX95" fmla="*/ 65 w 13180"/>
              <a:gd name="connsiteY95" fmla="*/ 7368 h 15124"/>
              <a:gd name="connsiteX96" fmla="*/ 29 w 13180"/>
              <a:gd name="connsiteY96" fmla="*/ 7070 h 15124"/>
              <a:gd name="connsiteX97" fmla="*/ 7 w 13180"/>
              <a:gd name="connsiteY97" fmla="*/ 6769 h 15124"/>
              <a:gd name="connsiteX98" fmla="*/ 0 w 13180"/>
              <a:gd name="connsiteY98" fmla="*/ 6463 h 15124"/>
              <a:gd name="connsiteX99" fmla="*/ 9 w 13180"/>
              <a:gd name="connsiteY99" fmla="*/ 6132 h 15124"/>
              <a:gd name="connsiteX100" fmla="*/ 34 w 13180"/>
              <a:gd name="connsiteY100" fmla="*/ 5804 h 15124"/>
              <a:gd name="connsiteX101" fmla="*/ 77 w 13180"/>
              <a:gd name="connsiteY101" fmla="*/ 5482 h 15124"/>
              <a:gd name="connsiteX102" fmla="*/ 134 w 13180"/>
              <a:gd name="connsiteY102" fmla="*/ 5164 h 15124"/>
              <a:gd name="connsiteX103" fmla="*/ 208 w 13180"/>
              <a:gd name="connsiteY103" fmla="*/ 4852 h 15124"/>
              <a:gd name="connsiteX104" fmla="*/ 297 w 13180"/>
              <a:gd name="connsiteY104" fmla="*/ 4545 h 15124"/>
              <a:gd name="connsiteX105" fmla="*/ 401 w 13180"/>
              <a:gd name="connsiteY105" fmla="*/ 4245 h 15124"/>
              <a:gd name="connsiteX106" fmla="*/ 519 w 13180"/>
              <a:gd name="connsiteY106" fmla="*/ 3952 h 15124"/>
              <a:gd name="connsiteX107" fmla="*/ 651 w 13180"/>
              <a:gd name="connsiteY107" fmla="*/ 3665 h 15124"/>
              <a:gd name="connsiteX108" fmla="*/ 798 w 13180"/>
              <a:gd name="connsiteY108" fmla="*/ 3387 h 15124"/>
              <a:gd name="connsiteX109" fmla="*/ 956 w 13180"/>
              <a:gd name="connsiteY109" fmla="*/ 3116 h 15124"/>
              <a:gd name="connsiteX110" fmla="*/ 1128 w 13180"/>
              <a:gd name="connsiteY110" fmla="*/ 2855 h 15124"/>
              <a:gd name="connsiteX111" fmla="*/ 1312 w 13180"/>
              <a:gd name="connsiteY111" fmla="*/ 2601 h 15124"/>
              <a:gd name="connsiteX112" fmla="*/ 1508 w 13180"/>
              <a:gd name="connsiteY112" fmla="*/ 2357 h 15124"/>
              <a:gd name="connsiteX113" fmla="*/ 1716 w 13180"/>
              <a:gd name="connsiteY113" fmla="*/ 2122 h 15124"/>
              <a:gd name="connsiteX114" fmla="*/ 1934 w 13180"/>
              <a:gd name="connsiteY114" fmla="*/ 1897 h 15124"/>
              <a:gd name="connsiteX115" fmla="*/ 2163 w 13180"/>
              <a:gd name="connsiteY115" fmla="*/ 1683 h 15124"/>
              <a:gd name="connsiteX116" fmla="*/ 2403 w 13180"/>
              <a:gd name="connsiteY116" fmla="*/ 1479 h 15124"/>
              <a:gd name="connsiteX117" fmla="*/ 2651 w 13180"/>
              <a:gd name="connsiteY117" fmla="*/ 1287 h 15124"/>
              <a:gd name="connsiteX118" fmla="*/ 2910 w 13180"/>
              <a:gd name="connsiteY118" fmla="*/ 1107 h 15124"/>
              <a:gd name="connsiteX119" fmla="*/ 3177 w 13180"/>
              <a:gd name="connsiteY119" fmla="*/ 938 h 15124"/>
              <a:gd name="connsiteX120" fmla="*/ 3453 w 13180"/>
              <a:gd name="connsiteY120" fmla="*/ 783 h 15124"/>
              <a:gd name="connsiteX121" fmla="*/ 3738 w 13180"/>
              <a:gd name="connsiteY121" fmla="*/ 639 h 15124"/>
              <a:gd name="connsiteX122" fmla="*/ 4029 w 13180"/>
              <a:gd name="connsiteY122" fmla="*/ 510 h 15124"/>
              <a:gd name="connsiteX123" fmla="*/ 4328 w 13180"/>
              <a:gd name="connsiteY123" fmla="*/ 394 h 15124"/>
              <a:gd name="connsiteX124" fmla="*/ 4634 w 13180"/>
              <a:gd name="connsiteY124" fmla="*/ 292 h 15124"/>
              <a:gd name="connsiteX125" fmla="*/ 4947 w 13180"/>
              <a:gd name="connsiteY125" fmla="*/ 204 h 15124"/>
              <a:gd name="connsiteX126" fmla="*/ 5265 w 13180"/>
              <a:gd name="connsiteY126" fmla="*/ 132 h 15124"/>
              <a:gd name="connsiteX127" fmla="*/ 5589 w 13180"/>
              <a:gd name="connsiteY127" fmla="*/ 75 h 15124"/>
              <a:gd name="connsiteX128" fmla="*/ 5917 w 13180"/>
              <a:gd name="connsiteY128" fmla="*/ 33 h 15124"/>
              <a:gd name="connsiteX129" fmla="*/ 6252 w 13180"/>
              <a:gd name="connsiteY129" fmla="*/ 9 h 15124"/>
              <a:gd name="connsiteX130" fmla="*/ 6590 w 13180"/>
              <a:gd name="connsiteY130" fmla="*/ 0 h 15124"/>
              <a:gd name="connsiteX0" fmla="*/ 6590 w 13180"/>
              <a:gd name="connsiteY0" fmla="*/ 0 h 15417"/>
              <a:gd name="connsiteX1" fmla="*/ 6928 w 13180"/>
              <a:gd name="connsiteY1" fmla="*/ 9 h 15417"/>
              <a:gd name="connsiteX2" fmla="*/ 7262 w 13180"/>
              <a:gd name="connsiteY2" fmla="*/ 33 h 15417"/>
              <a:gd name="connsiteX3" fmla="*/ 7591 w 13180"/>
              <a:gd name="connsiteY3" fmla="*/ 75 h 15417"/>
              <a:gd name="connsiteX4" fmla="*/ 7915 w 13180"/>
              <a:gd name="connsiteY4" fmla="*/ 132 h 15417"/>
              <a:gd name="connsiteX5" fmla="*/ 8233 w 13180"/>
              <a:gd name="connsiteY5" fmla="*/ 204 h 15417"/>
              <a:gd name="connsiteX6" fmla="*/ 8546 w 13180"/>
              <a:gd name="connsiteY6" fmla="*/ 292 h 15417"/>
              <a:gd name="connsiteX7" fmla="*/ 8851 w 13180"/>
              <a:gd name="connsiteY7" fmla="*/ 394 h 15417"/>
              <a:gd name="connsiteX8" fmla="*/ 9151 w 13180"/>
              <a:gd name="connsiteY8" fmla="*/ 510 h 15417"/>
              <a:gd name="connsiteX9" fmla="*/ 9442 w 13180"/>
              <a:gd name="connsiteY9" fmla="*/ 639 h 15417"/>
              <a:gd name="connsiteX10" fmla="*/ 9727 w 13180"/>
              <a:gd name="connsiteY10" fmla="*/ 783 h 15417"/>
              <a:gd name="connsiteX11" fmla="*/ 10003 w 13180"/>
              <a:gd name="connsiteY11" fmla="*/ 938 h 15417"/>
              <a:gd name="connsiteX12" fmla="*/ 10270 w 13180"/>
              <a:gd name="connsiteY12" fmla="*/ 1107 h 15417"/>
              <a:gd name="connsiteX13" fmla="*/ 10529 w 13180"/>
              <a:gd name="connsiteY13" fmla="*/ 1287 h 15417"/>
              <a:gd name="connsiteX14" fmla="*/ 10777 w 13180"/>
              <a:gd name="connsiteY14" fmla="*/ 1479 h 15417"/>
              <a:gd name="connsiteX15" fmla="*/ 11017 w 13180"/>
              <a:gd name="connsiteY15" fmla="*/ 1683 h 15417"/>
              <a:gd name="connsiteX16" fmla="*/ 11246 w 13180"/>
              <a:gd name="connsiteY16" fmla="*/ 1897 h 15417"/>
              <a:gd name="connsiteX17" fmla="*/ 11464 w 13180"/>
              <a:gd name="connsiteY17" fmla="*/ 2122 h 15417"/>
              <a:gd name="connsiteX18" fmla="*/ 11672 w 13180"/>
              <a:gd name="connsiteY18" fmla="*/ 2357 h 15417"/>
              <a:gd name="connsiteX19" fmla="*/ 11868 w 13180"/>
              <a:gd name="connsiteY19" fmla="*/ 2601 h 15417"/>
              <a:gd name="connsiteX20" fmla="*/ 12052 w 13180"/>
              <a:gd name="connsiteY20" fmla="*/ 2855 h 15417"/>
              <a:gd name="connsiteX21" fmla="*/ 12224 w 13180"/>
              <a:gd name="connsiteY21" fmla="*/ 3116 h 15417"/>
              <a:gd name="connsiteX22" fmla="*/ 12382 w 13180"/>
              <a:gd name="connsiteY22" fmla="*/ 3387 h 15417"/>
              <a:gd name="connsiteX23" fmla="*/ 12529 w 13180"/>
              <a:gd name="connsiteY23" fmla="*/ 3665 h 15417"/>
              <a:gd name="connsiteX24" fmla="*/ 12661 w 13180"/>
              <a:gd name="connsiteY24" fmla="*/ 3952 h 15417"/>
              <a:gd name="connsiteX25" fmla="*/ 12779 w 13180"/>
              <a:gd name="connsiteY25" fmla="*/ 4245 h 15417"/>
              <a:gd name="connsiteX26" fmla="*/ 12883 w 13180"/>
              <a:gd name="connsiteY26" fmla="*/ 4545 h 15417"/>
              <a:gd name="connsiteX27" fmla="*/ 12972 w 13180"/>
              <a:gd name="connsiteY27" fmla="*/ 4852 h 15417"/>
              <a:gd name="connsiteX28" fmla="*/ 13046 w 13180"/>
              <a:gd name="connsiteY28" fmla="*/ 5164 h 15417"/>
              <a:gd name="connsiteX29" fmla="*/ 13103 w 13180"/>
              <a:gd name="connsiteY29" fmla="*/ 5482 h 15417"/>
              <a:gd name="connsiteX30" fmla="*/ 13146 w 13180"/>
              <a:gd name="connsiteY30" fmla="*/ 5804 h 15417"/>
              <a:gd name="connsiteX31" fmla="*/ 13171 w 13180"/>
              <a:gd name="connsiteY31" fmla="*/ 6132 h 15417"/>
              <a:gd name="connsiteX32" fmla="*/ 13180 w 13180"/>
              <a:gd name="connsiteY32" fmla="*/ 6463 h 15417"/>
              <a:gd name="connsiteX33" fmla="*/ 13173 w 13180"/>
              <a:gd name="connsiteY33" fmla="*/ 6752 h 15417"/>
              <a:gd name="connsiteX34" fmla="*/ 13154 w 13180"/>
              <a:gd name="connsiteY34" fmla="*/ 7037 h 15417"/>
              <a:gd name="connsiteX35" fmla="*/ 13122 w 13180"/>
              <a:gd name="connsiteY35" fmla="*/ 7319 h 15417"/>
              <a:gd name="connsiteX36" fmla="*/ 13078 w 13180"/>
              <a:gd name="connsiteY36" fmla="*/ 7597 h 15417"/>
              <a:gd name="connsiteX37" fmla="*/ 13021 w 13180"/>
              <a:gd name="connsiteY37" fmla="*/ 7871 h 15417"/>
              <a:gd name="connsiteX38" fmla="*/ 12954 w 13180"/>
              <a:gd name="connsiteY38" fmla="*/ 8141 h 15417"/>
              <a:gd name="connsiteX39" fmla="*/ 12875 w 13180"/>
              <a:gd name="connsiteY39" fmla="*/ 8406 h 15417"/>
              <a:gd name="connsiteX40" fmla="*/ 12784 w 13180"/>
              <a:gd name="connsiteY40" fmla="*/ 8667 h 15417"/>
              <a:gd name="connsiteX41" fmla="*/ 12683 w 13180"/>
              <a:gd name="connsiteY41" fmla="*/ 8922 h 15417"/>
              <a:gd name="connsiteX42" fmla="*/ 12571 w 13180"/>
              <a:gd name="connsiteY42" fmla="*/ 9173 h 15417"/>
              <a:gd name="connsiteX43" fmla="*/ 12449 w 13180"/>
              <a:gd name="connsiteY43" fmla="*/ 9417 h 15417"/>
              <a:gd name="connsiteX44" fmla="*/ 12316 w 13180"/>
              <a:gd name="connsiteY44" fmla="*/ 9655 h 15417"/>
              <a:gd name="connsiteX45" fmla="*/ 12174 w 13180"/>
              <a:gd name="connsiteY45" fmla="*/ 9889 h 15417"/>
              <a:gd name="connsiteX46" fmla="*/ 12023 w 13180"/>
              <a:gd name="connsiteY46" fmla="*/ 10115 h 15417"/>
              <a:gd name="connsiteX47" fmla="*/ 11862 w 13180"/>
              <a:gd name="connsiteY47" fmla="*/ 10334 h 15417"/>
              <a:gd name="connsiteX48" fmla="*/ 11692 w 13180"/>
              <a:gd name="connsiteY48" fmla="*/ 10546 h 15417"/>
              <a:gd name="connsiteX49" fmla="*/ 11514 w 13180"/>
              <a:gd name="connsiteY49" fmla="*/ 10752 h 15417"/>
              <a:gd name="connsiteX50" fmla="*/ 11327 w 13180"/>
              <a:gd name="connsiteY50" fmla="*/ 10949 h 15417"/>
              <a:gd name="connsiteX51" fmla="*/ 11132 w 13180"/>
              <a:gd name="connsiteY51" fmla="*/ 11140 h 15417"/>
              <a:gd name="connsiteX52" fmla="*/ 10929 w 13180"/>
              <a:gd name="connsiteY52" fmla="*/ 11321 h 15417"/>
              <a:gd name="connsiteX53" fmla="*/ 10719 w 13180"/>
              <a:gd name="connsiteY53" fmla="*/ 11495 h 15417"/>
              <a:gd name="connsiteX54" fmla="*/ 10501 w 13180"/>
              <a:gd name="connsiteY54" fmla="*/ 11661 h 15417"/>
              <a:gd name="connsiteX55" fmla="*/ 10275 w 13180"/>
              <a:gd name="connsiteY55" fmla="*/ 11816 h 15417"/>
              <a:gd name="connsiteX56" fmla="*/ 10044 w 13180"/>
              <a:gd name="connsiteY56" fmla="*/ 11964 h 15417"/>
              <a:gd name="connsiteX57" fmla="*/ 9806 w 13180"/>
              <a:gd name="connsiteY57" fmla="*/ 12102 h 15417"/>
              <a:gd name="connsiteX58" fmla="*/ 9561 w 13180"/>
              <a:gd name="connsiteY58" fmla="*/ 12230 h 15417"/>
              <a:gd name="connsiteX59" fmla="*/ 9311 w 13180"/>
              <a:gd name="connsiteY59" fmla="*/ 12348 h 15417"/>
              <a:gd name="connsiteX60" fmla="*/ 9055 w 13180"/>
              <a:gd name="connsiteY60" fmla="*/ 12456 h 15417"/>
              <a:gd name="connsiteX61" fmla="*/ 8794 w 13180"/>
              <a:gd name="connsiteY61" fmla="*/ 12553 h 15417"/>
              <a:gd name="connsiteX62" fmla="*/ 8528 w 13180"/>
              <a:gd name="connsiteY62" fmla="*/ 12641 h 15417"/>
              <a:gd name="connsiteX63" fmla="*/ 8256 w 13180"/>
              <a:gd name="connsiteY63" fmla="*/ 12717 h 15417"/>
              <a:gd name="connsiteX64" fmla="*/ 7981 w 13180"/>
              <a:gd name="connsiteY64" fmla="*/ 12781 h 15417"/>
              <a:gd name="connsiteX65" fmla="*/ 7821 w 13180"/>
              <a:gd name="connsiteY65" fmla="*/ 15417 h 15417"/>
              <a:gd name="connsiteX66" fmla="*/ 5729 w 13180"/>
              <a:gd name="connsiteY66" fmla="*/ 12871 h 15417"/>
              <a:gd name="connsiteX67" fmla="*/ 5428 w 13180"/>
              <a:gd name="connsiteY67" fmla="*/ 12826 h 15417"/>
              <a:gd name="connsiteX68" fmla="*/ 5133 w 13180"/>
              <a:gd name="connsiteY68" fmla="*/ 12767 h 15417"/>
              <a:gd name="connsiteX69" fmla="*/ 4842 w 13180"/>
              <a:gd name="connsiteY69" fmla="*/ 12696 h 15417"/>
              <a:gd name="connsiteX70" fmla="*/ 4556 w 13180"/>
              <a:gd name="connsiteY70" fmla="*/ 12611 h 15417"/>
              <a:gd name="connsiteX71" fmla="*/ 4276 w 13180"/>
              <a:gd name="connsiteY71" fmla="*/ 12515 h 15417"/>
              <a:gd name="connsiteX72" fmla="*/ 4002 w 13180"/>
              <a:gd name="connsiteY72" fmla="*/ 12406 h 15417"/>
              <a:gd name="connsiteX73" fmla="*/ 3734 w 13180"/>
              <a:gd name="connsiteY73" fmla="*/ 12287 h 15417"/>
              <a:gd name="connsiteX74" fmla="*/ 3472 w 13180"/>
              <a:gd name="connsiteY74" fmla="*/ 12155 h 15417"/>
              <a:gd name="connsiteX75" fmla="*/ 3218 w 13180"/>
              <a:gd name="connsiteY75" fmla="*/ 12013 h 15417"/>
              <a:gd name="connsiteX76" fmla="*/ 2970 w 13180"/>
              <a:gd name="connsiteY76" fmla="*/ 11861 h 15417"/>
              <a:gd name="connsiteX77" fmla="*/ 2731 w 13180"/>
              <a:gd name="connsiteY77" fmla="*/ 11697 h 15417"/>
              <a:gd name="connsiteX78" fmla="*/ 2499 w 13180"/>
              <a:gd name="connsiteY78" fmla="*/ 11524 h 15417"/>
              <a:gd name="connsiteX79" fmla="*/ 2274 w 13180"/>
              <a:gd name="connsiteY79" fmla="*/ 11342 h 15417"/>
              <a:gd name="connsiteX80" fmla="*/ 2059 w 13180"/>
              <a:gd name="connsiteY80" fmla="*/ 11150 h 15417"/>
              <a:gd name="connsiteX81" fmla="*/ 1852 w 13180"/>
              <a:gd name="connsiteY81" fmla="*/ 10949 h 15417"/>
              <a:gd name="connsiteX82" fmla="*/ 1655 w 13180"/>
              <a:gd name="connsiteY82" fmla="*/ 10739 h 15417"/>
              <a:gd name="connsiteX83" fmla="*/ 1466 w 13180"/>
              <a:gd name="connsiteY83" fmla="*/ 10521 h 15417"/>
              <a:gd name="connsiteX84" fmla="*/ 1289 w 13180"/>
              <a:gd name="connsiteY84" fmla="*/ 10295 h 15417"/>
              <a:gd name="connsiteX85" fmla="*/ 1120 w 13180"/>
              <a:gd name="connsiteY85" fmla="*/ 10061 h 15417"/>
              <a:gd name="connsiteX86" fmla="*/ 963 w 13180"/>
              <a:gd name="connsiteY86" fmla="*/ 9820 h 15417"/>
              <a:gd name="connsiteX87" fmla="*/ 815 w 13180"/>
              <a:gd name="connsiteY87" fmla="*/ 9571 h 15417"/>
              <a:gd name="connsiteX88" fmla="*/ 680 w 13180"/>
              <a:gd name="connsiteY88" fmla="*/ 9317 h 15417"/>
              <a:gd name="connsiteX89" fmla="*/ 555 w 13180"/>
              <a:gd name="connsiteY89" fmla="*/ 9055 h 15417"/>
              <a:gd name="connsiteX90" fmla="*/ 441 w 13180"/>
              <a:gd name="connsiteY90" fmla="*/ 8787 h 15417"/>
              <a:gd name="connsiteX91" fmla="*/ 341 w 13180"/>
              <a:gd name="connsiteY91" fmla="*/ 8514 h 15417"/>
              <a:gd name="connsiteX92" fmla="*/ 253 w 13180"/>
              <a:gd name="connsiteY92" fmla="*/ 8235 h 15417"/>
              <a:gd name="connsiteX93" fmla="*/ 177 w 13180"/>
              <a:gd name="connsiteY93" fmla="*/ 7951 h 15417"/>
              <a:gd name="connsiteX94" fmla="*/ 114 w 13180"/>
              <a:gd name="connsiteY94" fmla="*/ 7662 h 15417"/>
              <a:gd name="connsiteX95" fmla="*/ 65 w 13180"/>
              <a:gd name="connsiteY95" fmla="*/ 7368 h 15417"/>
              <a:gd name="connsiteX96" fmla="*/ 29 w 13180"/>
              <a:gd name="connsiteY96" fmla="*/ 7070 h 15417"/>
              <a:gd name="connsiteX97" fmla="*/ 7 w 13180"/>
              <a:gd name="connsiteY97" fmla="*/ 6769 h 15417"/>
              <a:gd name="connsiteX98" fmla="*/ 0 w 13180"/>
              <a:gd name="connsiteY98" fmla="*/ 6463 h 15417"/>
              <a:gd name="connsiteX99" fmla="*/ 9 w 13180"/>
              <a:gd name="connsiteY99" fmla="*/ 6132 h 15417"/>
              <a:gd name="connsiteX100" fmla="*/ 34 w 13180"/>
              <a:gd name="connsiteY100" fmla="*/ 5804 h 15417"/>
              <a:gd name="connsiteX101" fmla="*/ 77 w 13180"/>
              <a:gd name="connsiteY101" fmla="*/ 5482 h 15417"/>
              <a:gd name="connsiteX102" fmla="*/ 134 w 13180"/>
              <a:gd name="connsiteY102" fmla="*/ 5164 h 15417"/>
              <a:gd name="connsiteX103" fmla="*/ 208 w 13180"/>
              <a:gd name="connsiteY103" fmla="*/ 4852 h 15417"/>
              <a:gd name="connsiteX104" fmla="*/ 297 w 13180"/>
              <a:gd name="connsiteY104" fmla="*/ 4545 h 15417"/>
              <a:gd name="connsiteX105" fmla="*/ 401 w 13180"/>
              <a:gd name="connsiteY105" fmla="*/ 4245 h 15417"/>
              <a:gd name="connsiteX106" fmla="*/ 519 w 13180"/>
              <a:gd name="connsiteY106" fmla="*/ 3952 h 15417"/>
              <a:gd name="connsiteX107" fmla="*/ 651 w 13180"/>
              <a:gd name="connsiteY107" fmla="*/ 3665 h 15417"/>
              <a:gd name="connsiteX108" fmla="*/ 798 w 13180"/>
              <a:gd name="connsiteY108" fmla="*/ 3387 h 15417"/>
              <a:gd name="connsiteX109" fmla="*/ 956 w 13180"/>
              <a:gd name="connsiteY109" fmla="*/ 3116 h 15417"/>
              <a:gd name="connsiteX110" fmla="*/ 1128 w 13180"/>
              <a:gd name="connsiteY110" fmla="*/ 2855 h 15417"/>
              <a:gd name="connsiteX111" fmla="*/ 1312 w 13180"/>
              <a:gd name="connsiteY111" fmla="*/ 2601 h 15417"/>
              <a:gd name="connsiteX112" fmla="*/ 1508 w 13180"/>
              <a:gd name="connsiteY112" fmla="*/ 2357 h 15417"/>
              <a:gd name="connsiteX113" fmla="*/ 1716 w 13180"/>
              <a:gd name="connsiteY113" fmla="*/ 2122 h 15417"/>
              <a:gd name="connsiteX114" fmla="*/ 1934 w 13180"/>
              <a:gd name="connsiteY114" fmla="*/ 1897 h 15417"/>
              <a:gd name="connsiteX115" fmla="*/ 2163 w 13180"/>
              <a:gd name="connsiteY115" fmla="*/ 1683 h 15417"/>
              <a:gd name="connsiteX116" fmla="*/ 2403 w 13180"/>
              <a:gd name="connsiteY116" fmla="*/ 1479 h 15417"/>
              <a:gd name="connsiteX117" fmla="*/ 2651 w 13180"/>
              <a:gd name="connsiteY117" fmla="*/ 1287 h 15417"/>
              <a:gd name="connsiteX118" fmla="*/ 2910 w 13180"/>
              <a:gd name="connsiteY118" fmla="*/ 1107 h 15417"/>
              <a:gd name="connsiteX119" fmla="*/ 3177 w 13180"/>
              <a:gd name="connsiteY119" fmla="*/ 938 h 15417"/>
              <a:gd name="connsiteX120" fmla="*/ 3453 w 13180"/>
              <a:gd name="connsiteY120" fmla="*/ 783 h 15417"/>
              <a:gd name="connsiteX121" fmla="*/ 3738 w 13180"/>
              <a:gd name="connsiteY121" fmla="*/ 639 h 15417"/>
              <a:gd name="connsiteX122" fmla="*/ 4029 w 13180"/>
              <a:gd name="connsiteY122" fmla="*/ 510 h 15417"/>
              <a:gd name="connsiteX123" fmla="*/ 4328 w 13180"/>
              <a:gd name="connsiteY123" fmla="*/ 394 h 15417"/>
              <a:gd name="connsiteX124" fmla="*/ 4634 w 13180"/>
              <a:gd name="connsiteY124" fmla="*/ 292 h 15417"/>
              <a:gd name="connsiteX125" fmla="*/ 4947 w 13180"/>
              <a:gd name="connsiteY125" fmla="*/ 204 h 15417"/>
              <a:gd name="connsiteX126" fmla="*/ 5265 w 13180"/>
              <a:gd name="connsiteY126" fmla="*/ 132 h 15417"/>
              <a:gd name="connsiteX127" fmla="*/ 5589 w 13180"/>
              <a:gd name="connsiteY127" fmla="*/ 75 h 15417"/>
              <a:gd name="connsiteX128" fmla="*/ 5917 w 13180"/>
              <a:gd name="connsiteY128" fmla="*/ 33 h 15417"/>
              <a:gd name="connsiteX129" fmla="*/ 6252 w 13180"/>
              <a:gd name="connsiteY129" fmla="*/ 9 h 15417"/>
              <a:gd name="connsiteX130" fmla="*/ 6590 w 13180"/>
              <a:gd name="connsiteY130" fmla="*/ 0 h 15417"/>
              <a:gd name="connsiteX0" fmla="*/ 6590 w 13180"/>
              <a:gd name="connsiteY0" fmla="*/ 0 h 15792"/>
              <a:gd name="connsiteX1" fmla="*/ 6928 w 13180"/>
              <a:gd name="connsiteY1" fmla="*/ 9 h 15792"/>
              <a:gd name="connsiteX2" fmla="*/ 7262 w 13180"/>
              <a:gd name="connsiteY2" fmla="*/ 33 h 15792"/>
              <a:gd name="connsiteX3" fmla="*/ 7591 w 13180"/>
              <a:gd name="connsiteY3" fmla="*/ 75 h 15792"/>
              <a:gd name="connsiteX4" fmla="*/ 7915 w 13180"/>
              <a:gd name="connsiteY4" fmla="*/ 132 h 15792"/>
              <a:gd name="connsiteX5" fmla="*/ 8233 w 13180"/>
              <a:gd name="connsiteY5" fmla="*/ 204 h 15792"/>
              <a:gd name="connsiteX6" fmla="*/ 8546 w 13180"/>
              <a:gd name="connsiteY6" fmla="*/ 292 h 15792"/>
              <a:gd name="connsiteX7" fmla="*/ 8851 w 13180"/>
              <a:gd name="connsiteY7" fmla="*/ 394 h 15792"/>
              <a:gd name="connsiteX8" fmla="*/ 9151 w 13180"/>
              <a:gd name="connsiteY8" fmla="*/ 510 h 15792"/>
              <a:gd name="connsiteX9" fmla="*/ 9442 w 13180"/>
              <a:gd name="connsiteY9" fmla="*/ 639 h 15792"/>
              <a:gd name="connsiteX10" fmla="*/ 9727 w 13180"/>
              <a:gd name="connsiteY10" fmla="*/ 783 h 15792"/>
              <a:gd name="connsiteX11" fmla="*/ 10003 w 13180"/>
              <a:gd name="connsiteY11" fmla="*/ 938 h 15792"/>
              <a:gd name="connsiteX12" fmla="*/ 10270 w 13180"/>
              <a:gd name="connsiteY12" fmla="*/ 1107 h 15792"/>
              <a:gd name="connsiteX13" fmla="*/ 10529 w 13180"/>
              <a:gd name="connsiteY13" fmla="*/ 1287 h 15792"/>
              <a:gd name="connsiteX14" fmla="*/ 10777 w 13180"/>
              <a:gd name="connsiteY14" fmla="*/ 1479 h 15792"/>
              <a:gd name="connsiteX15" fmla="*/ 11017 w 13180"/>
              <a:gd name="connsiteY15" fmla="*/ 1683 h 15792"/>
              <a:gd name="connsiteX16" fmla="*/ 11246 w 13180"/>
              <a:gd name="connsiteY16" fmla="*/ 1897 h 15792"/>
              <a:gd name="connsiteX17" fmla="*/ 11464 w 13180"/>
              <a:gd name="connsiteY17" fmla="*/ 2122 h 15792"/>
              <a:gd name="connsiteX18" fmla="*/ 11672 w 13180"/>
              <a:gd name="connsiteY18" fmla="*/ 2357 h 15792"/>
              <a:gd name="connsiteX19" fmla="*/ 11868 w 13180"/>
              <a:gd name="connsiteY19" fmla="*/ 2601 h 15792"/>
              <a:gd name="connsiteX20" fmla="*/ 12052 w 13180"/>
              <a:gd name="connsiteY20" fmla="*/ 2855 h 15792"/>
              <a:gd name="connsiteX21" fmla="*/ 12224 w 13180"/>
              <a:gd name="connsiteY21" fmla="*/ 3116 h 15792"/>
              <a:gd name="connsiteX22" fmla="*/ 12382 w 13180"/>
              <a:gd name="connsiteY22" fmla="*/ 3387 h 15792"/>
              <a:gd name="connsiteX23" fmla="*/ 12529 w 13180"/>
              <a:gd name="connsiteY23" fmla="*/ 3665 h 15792"/>
              <a:gd name="connsiteX24" fmla="*/ 12661 w 13180"/>
              <a:gd name="connsiteY24" fmla="*/ 3952 h 15792"/>
              <a:gd name="connsiteX25" fmla="*/ 12779 w 13180"/>
              <a:gd name="connsiteY25" fmla="*/ 4245 h 15792"/>
              <a:gd name="connsiteX26" fmla="*/ 12883 w 13180"/>
              <a:gd name="connsiteY26" fmla="*/ 4545 h 15792"/>
              <a:gd name="connsiteX27" fmla="*/ 12972 w 13180"/>
              <a:gd name="connsiteY27" fmla="*/ 4852 h 15792"/>
              <a:gd name="connsiteX28" fmla="*/ 13046 w 13180"/>
              <a:gd name="connsiteY28" fmla="*/ 5164 h 15792"/>
              <a:gd name="connsiteX29" fmla="*/ 13103 w 13180"/>
              <a:gd name="connsiteY29" fmla="*/ 5482 h 15792"/>
              <a:gd name="connsiteX30" fmla="*/ 13146 w 13180"/>
              <a:gd name="connsiteY30" fmla="*/ 5804 h 15792"/>
              <a:gd name="connsiteX31" fmla="*/ 13171 w 13180"/>
              <a:gd name="connsiteY31" fmla="*/ 6132 h 15792"/>
              <a:gd name="connsiteX32" fmla="*/ 13180 w 13180"/>
              <a:gd name="connsiteY32" fmla="*/ 6463 h 15792"/>
              <a:gd name="connsiteX33" fmla="*/ 13173 w 13180"/>
              <a:gd name="connsiteY33" fmla="*/ 6752 h 15792"/>
              <a:gd name="connsiteX34" fmla="*/ 13154 w 13180"/>
              <a:gd name="connsiteY34" fmla="*/ 7037 h 15792"/>
              <a:gd name="connsiteX35" fmla="*/ 13122 w 13180"/>
              <a:gd name="connsiteY35" fmla="*/ 7319 h 15792"/>
              <a:gd name="connsiteX36" fmla="*/ 13078 w 13180"/>
              <a:gd name="connsiteY36" fmla="*/ 7597 h 15792"/>
              <a:gd name="connsiteX37" fmla="*/ 13021 w 13180"/>
              <a:gd name="connsiteY37" fmla="*/ 7871 h 15792"/>
              <a:gd name="connsiteX38" fmla="*/ 12954 w 13180"/>
              <a:gd name="connsiteY38" fmla="*/ 8141 h 15792"/>
              <a:gd name="connsiteX39" fmla="*/ 12875 w 13180"/>
              <a:gd name="connsiteY39" fmla="*/ 8406 h 15792"/>
              <a:gd name="connsiteX40" fmla="*/ 12784 w 13180"/>
              <a:gd name="connsiteY40" fmla="*/ 8667 h 15792"/>
              <a:gd name="connsiteX41" fmla="*/ 12683 w 13180"/>
              <a:gd name="connsiteY41" fmla="*/ 8922 h 15792"/>
              <a:gd name="connsiteX42" fmla="*/ 12571 w 13180"/>
              <a:gd name="connsiteY42" fmla="*/ 9173 h 15792"/>
              <a:gd name="connsiteX43" fmla="*/ 12449 w 13180"/>
              <a:gd name="connsiteY43" fmla="*/ 9417 h 15792"/>
              <a:gd name="connsiteX44" fmla="*/ 12316 w 13180"/>
              <a:gd name="connsiteY44" fmla="*/ 9655 h 15792"/>
              <a:gd name="connsiteX45" fmla="*/ 12174 w 13180"/>
              <a:gd name="connsiteY45" fmla="*/ 9889 h 15792"/>
              <a:gd name="connsiteX46" fmla="*/ 12023 w 13180"/>
              <a:gd name="connsiteY46" fmla="*/ 10115 h 15792"/>
              <a:gd name="connsiteX47" fmla="*/ 11862 w 13180"/>
              <a:gd name="connsiteY47" fmla="*/ 10334 h 15792"/>
              <a:gd name="connsiteX48" fmla="*/ 11692 w 13180"/>
              <a:gd name="connsiteY48" fmla="*/ 10546 h 15792"/>
              <a:gd name="connsiteX49" fmla="*/ 11514 w 13180"/>
              <a:gd name="connsiteY49" fmla="*/ 10752 h 15792"/>
              <a:gd name="connsiteX50" fmla="*/ 11327 w 13180"/>
              <a:gd name="connsiteY50" fmla="*/ 10949 h 15792"/>
              <a:gd name="connsiteX51" fmla="*/ 11132 w 13180"/>
              <a:gd name="connsiteY51" fmla="*/ 11140 h 15792"/>
              <a:gd name="connsiteX52" fmla="*/ 10929 w 13180"/>
              <a:gd name="connsiteY52" fmla="*/ 11321 h 15792"/>
              <a:gd name="connsiteX53" fmla="*/ 10719 w 13180"/>
              <a:gd name="connsiteY53" fmla="*/ 11495 h 15792"/>
              <a:gd name="connsiteX54" fmla="*/ 10501 w 13180"/>
              <a:gd name="connsiteY54" fmla="*/ 11661 h 15792"/>
              <a:gd name="connsiteX55" fmla="*/ 10275 w 13180"/>
              <a:gd name="connsiteY55" fmla="*/ 11816 h 15792"/>
              <a:gd name="connsiteX56" fmla="*/ 10044 w 13180"/>
              <a:gd name="connsiteY56" fmla="*/ 11964 h 15792"/>
              <a:gd name="connsiteX57" fmla="*/ 9806 w 13180"/>
              <a:gd name="connsiteY57" fmla="*/ 12102 h 15792"/>
              <a:gd name="connsiteX58" fmla="*/ 9561 w 13180"/>
              <a:gd name="connsiteY58" fmla="*/ 12230 h 15792"/>
              <a:gd name="connsiteX59" fmla="*/ 9311 w 13180"/>
              <a:gd name="connsiteY59" fmla="*/ 12348 h 15792"/>
              <a:gd name="connsiteX60" fmla="*/ 9055 w 13180"/>
              <a:gd name="connsiteY60" fmla="*/ 12456 h 15792"/>
              <a:gd name="connsiteX61" fmla="*/ 8794 w 13180"/>
              <a:gd name="connsiteY61" fmla="*/ 12553 h 15792"/>
              <a:gd name="connsiteX62" fmla="*/ 8528 w 13180"/>
              <a:gd name="connsiteY62" fmla="*/ 12641 h 15792"/>
              <a:gd name="connsiteX63" fmla="*/ 8256 w 13180"/>
              <a:gd name="connsiteY63" fmla="*/ 12717 h 15792"/>
              <a:gd name="connsiteX64" fmla="*/ 7981 w 13180"/>
              <a:gd name="connsiteY64" fmla="*/ 12781 h 15792"/>
              <a:gd name="connsiteX65" fmla="*/ 7821 w 13180"/>
              <a:gd name="connsiteY65" fmla="*/ 15417 h 15792"/>
              <a:gd name="connsiteX66" fmla="*/ 5729 w 13180"/>
              <a:gd name="connsiteY66" fmla="*/ 12871 h 15792"/>
              <a:gd name="connsiteX67" fmla="*/ 5428 w 13180"/>
              <a:gd name="connsiteY67" fmla="*/ 12826 h 15792"/>
              <a:gd name="connsiteX68" fmla="*/ 5133 w 13180"/>
              <a:gd name="connsiteY68" fmla="*/ 12767 h 15792"/>
              <a:gd name="connsiteX69" fmla="*/ 4842 w 13180"/>
              <a:gd name="connsiteY69" fmla="*/ 12696 h 15792"/>
              <a:gd name="connsiteX70" fmla="*/ 4556 w 13180"/>
              <a:gd name="connsiteY70" fmla="*/ 12611 h 15792"/>
              <a:gd name="connsiteX71" fmla="*/ 4276 w 13180"/>
              <a:gd name="connsiteY71" fmla="*/ 12515 h 15792"/>
              <a:gd name="connsiteX72" fmla="*/ 4002 w 13180"/>
              <a:gd name="connsiteY72" fmla="*/ 12406 h 15792"/>
              <a:gd name="connsiteX73" fmla="*/ 3734 w 13180"/>
              <a:gd name="connsiteY73" fmla="*/ 12287 h 15792"/>
              <a:gd name="connsiteX74" fmla="*/ 3472 w 13180"/>
              <a:gd name="connsiteY74" fmla="*/ 12155 h 15792"/>
              <a:gd name="connsiteX75" fmla="*/ 3218 w 13180"/>
              <a:gd name="connsiteY75" fmla="*/ 12013 h 15792"/>
              <a:gd name="connsiteX76" fmla="*/ 2970 w 13180"/>
              <a:gd name="connsiteY76" fmla="*/ 11861 h 15792"/>
              <a:gd name="connsiteX77" fmla="*/ 2731 w 13180"/>
              <a:gd name="connsiteY77" fmla="*/ 11697 h 15792"/>
              <a:gd name="connsiteX78" fmla="*/ 2499 w 13180"/>
              <a:gd name="connsiteY78" fmla="*/ 11524 h 15792"/>
              <a:gd name="connsiteX79" fmla="*/ 2274 w 13180"/>
              <a:gd name="connsiteY79" fmla="*/ 11342 h 15792"/>
              <a:gd name="connsiteX80" fmla="*/ 2059 w 13180"/>
              <a:gd name="connsiteY80" fmla="*/ 11150 h 15792"/>
              <a:gd name="connsiteX81" fmla="*/ 1852 w 13180"/>
              <a:gd name="connsiteY81" fmla="*/ 10949 h 15792"/>
              <a:gd name="connsiteX82" fmla="*/ 1655 w 13180"/>
              <a:gd name="connsiteY82" fmla="*/ 10739 h 15792"/>
              <a:gd name="connsiteX83" fmla="*/ 1466 w 13180"/>
              <a:gd name="connsiteY83" fmla="*/ 10521 h 15792"/>
              <a:gd name="connsiteX84" fmla="*/ 1289 w 13180"/>
              <a:gd name="connsiteY84" fmla="*/ 10295 h 15792"/>
              <a:gd name="connsiteX85" fmla="*/ 1120 w 13180"/>
              <a:gd name="connsiteY85" fmla="*/ 10061 h 15792"/>
              <a:gd name="connsiteX86" fmla="*/ 963 w 13180"/>
              <a:gd name="connsiteY86" fmla="*/ 9820 h 15792"/>
              <a:gd name="connsiteX87" fmla="*/ 815 w 13180"/>
              <a:gd name="connsiteY87" fmla="*/ 9571 h 15792"/>
              <a:gd name="connsiteX88" fmla="*/ 680 w 13180"/>
              <a:gd name="connsiteY88" fmla="*/ 9317 h 15792"/>
              <a:gd name="connsiteX89" fmla="*/ 555 w 13180"/>
              <a:gd name="connsiteY89" fmla="*/ 9055 h 15792"/>
              <a:gd name="connsiteX90" fmla="*/ 441 w 13180"/>
              <a:gd name="connsiteY90" fmla="*/ 8787 h 15792"/>
              <a:gd name="connsiteX91" fmla="*/ 341 w 13180"/>
              <a:gd name="connsiteY91" fmla="*/ 8514 h 15792"/>
              <a:gd name="connsiteX92" fmla="*/ 253 w 13180"/>
              <a:gd name="connsiteY92" fmla="*/ 8235 h 15792"/>
              <a:gd name="connsiteX93" fmla="*/ 177 w 13180"/>
              <a:gd name="connsiteY93" fmla="*/ 7951 h 15792"/>
              <a:gd name="connsiteX94" fmla="*/ 114 w 13180"/>
              <a:gd name="connsiteY94" fmla="*/ 7662 h 15792"/>
              <a:gd name="connsiteX95" fmla="*/ 65 w 13180"/>
              <a:gd name="connsiteY95" fmla="*/ 7368 h 15792"/>
              <a:gd name="connsiteX96" fmla="*/ 29 w 13180"/>
              <a:gd name="connsiteY96" fmla="*/ 7070 h 15792"/>
              <a:gd name="connsiteX97" fmla="*/ 7 w 13180"/>
              <a:gd name="connsiteY97" fmla="*/ 6769 h 15792"/>
              <a:gd name="connsiteX98" fmla="*/ 0 w 13180"/>
              <a:gd name="connsiteY98" fmla="*/ 6463 h 15792"/>
              <a:gd name="connsiteX99" fmla="*/ 9 w 13180"/>
              <a:gd name="connsiteY99" fmla="*/ 6132 h 15792"/>
              <a:gd name="connsiteX100" fmla="*/ 34 w 13180"/>
              <a:gd name="connsiteY100" fmla="*/ 5804 h 15792"/>
              <a:gd name="connsiteX101" fmla="*/ 77 w 13180"/>
              <a:gd name="connsiteY101" fmla="*/ 5482 h 15792"/>
              <a:gd name="connsiteX102" fmla="*/ 134 w 13180"/>
              <a:gd name="connsiteY102" fmla="*/ 5164 h 15792"/>
              <a:gd name="connsiteX103" fmla="*/ 208 w 13180"/>
              <a:gd name="connsiteY103" fmla="*/ 4852 h 15792"/>
              <a:gd name="connsiteX104" fmla="*/ 297 w 13180"/>
              <a:gd name="connsiteY104" fmla="*/ 4545 h 15792"/>
              <a:gd name="connsiteX105" fmla="*/ 401 w 13180"/>
              <a:gd name="connsiteY105" fmla="*/ 4245 h 15792"/>
              <a:gd name="connsiteX106" fmla="*/ 519 w 13180"/>
              <a:gd name="connsiteY106" fmla="*/ 3952 h 15792"/>
              <a:gd name="connsiteX107" fmla="*/ 651 w 13180"/>
              <a:gd name="connsiteY107" fmla="*/ 3665 h 15792"/>
              <a:gd name="connsiteX108" fmla="*/ 798 w 13180"/>
              <a:gd name="connsiteY108" fmla="*/ 3387 h 15792"/>
              <a:gd name="connsiteX109" fmla="*/ 956 w 13180"/>
              <a:gd name="connsiteY109" fmla="*/ 3116 h 15792"/>
              <a:gd name="connsiteX110" fmla="*/ 1128 w 13180"/>
              <a:gd name="connsiteY110" fmla="*/ 2855 h 15792"/>
              <a:gd name="connsiteX111" fmla="*/ 1312 w 13180"/>
              <a:gd name="connsiteY111" fmla="*/ 2601 h 15792"/>
              <a:gd name="connsiteX112" fmla="*/ 1508 w 13180"/>
              <a:gd name="connsiteY112" fmla="*/ 2357 h 15792"/>
              <a:gd name="connsiteX113" fmla="*/ 1716 w 13180"/>
              <a:gd name="connsiteY113" fmla="*/ 2122 h 15792"/>
              <a:gd name="connsiteX114" fmla="*/ 1934 w 13180"/>
              <a:gd name="connsiteY114" fmla="*/ 1897 h 15792"/>
              <a:gd name="connsiteX115" fmla="*/ 2163 w 13180"/>
              <a:gd name="connsiteY115" fmla="*/ 1683 h 15792"/>
              <a:gd name="connsiteX116" fmla="*/ 2403 w 13180"/>
              <a:gd name="connsiteY116" fmla="*/ 1479 h 15792"/>
              <a:gd name="connsiteX117" fmla="*/ 2651 w 13180"/>
              <a:gd name="connsiteY117" fmla="*/ 1287 h 15792"/>
              <a:gd name="connsiteX118" fmla="*/ 2910 w 13180"/>
              <a:gd name="connsiteY118" fmla="*/ 1107 h 15792"/>
              <a:gd name="connsiteX119" fmla="*/ 3177 w 13180"/>
              <a:gd name="connsiteY119" fmla="*/ 938 h 15792"/>
              <a:gd name="connsiteX120" fmla="*/ 3453 w 13180"/>
              <a:gd name="connsiteY120" fmla="*/ 783 h 15792"/>
              <a:gd name="connsiteX121" fmla="*/ 3738 w 13180"/>
              <a:gd name="connsiteY121" fmla="*/ 639 h 15792"/>
              <a:gd name="connsiteX122" fmla="*/ 4029 w 13180"/>
              <a:gd name="connsiteY122" fmla="*/ 510 h 15792"/>
              <a:gd name="connsiteX123" fmla="*/ 4328 w 13180"/>
              <a:gd name="connsiteY123" fmla="*/ 394 h 15792"/>
              <a:gd name="connsiteX124" fmla="*/ 4634 w 13180"/>
              <a:gd name="connsiteY124" fmla="*/ 292 h 15792"/>
              <a:gd name="connsiteX125" fmla="*/ 4947 w 13180"/>
              <a:gd name="connsiteY125" fmla="*/ 204 h 15792"/>
              <a:gd name="connsiteX126" fmla="*/ 5265 w 13180"/>
              <a:gd name="connsiteY126" fmla="*/ 132 h 15792"/>
              <a:gd name="connsiteX127" fmla="*/ 5589 w 13180"/>
              <a:gd name="connsiteY127" fmla="*/ 75 h 15792"/>
              <a:gd name="connsiteX128" fmla="*/ 5917 w 13180"/>
              <a:gd name="connsiteY128" fmla="*/ 33 h 15792"/>
              <a:gd name="connsiteX129" fmla="*/ 6252 w 13180"/>
              <a:gd name="connsiteY129" fmla="*/ 9 h 15792"/>
              <a:gd name="connsiteX130" fmla="*/ 6590 w 13180"/>
              <a:gd name="connsiteY130" fmla="*/ 0 h 15792"/>
              <a:gd name="connsiteX0" fmla="*/ 6590 w 13180"/>
              <a:gd name="connsiteY0" fmla="*/ 0 h 15792"/>
              <a:gd name="connsiteX1" fmla="*/ 6928 w 13180"/>
              <a:gd name="connsiteY1" fmla="*/ 9 h 15792"/>
              <a:gd name="connsiteX2" fmla="*/ 7262 w 13180"/>
              <a:gd name="connsiteY2" fmla="*/ 33 h 15792"/>
              <a:gd name="connsiteX3" fmla="*/ 7591 w 13180"/>
              <a:gd name="connsiteY3" fmla="*/ 75 h 15792"/>
              <a:gd name="connsiteX4" fmla="*/ 7915 w 13180"/>
              <a:gd name="connsiteY4" fmla="*/ 132 h 15792"/>
              <a:gd name="connsiteX5" fmla="*/ 8233 w 13180"/>
              <a:gd name="connsiteY5" fmla="*/ 204 h 15792"/>
              <a:gd name="connsiteX6" fmla="*/ 8546 w 13180"/>
              <a:gd name="connsiteY6" fmla="*/ 292 h 15792"/>
              <a:gd name="connsiteX7" fmla="*/ 8851 w 13180"/>
              <a:gd name="connsiteY7" fmla="*/ 394 h 15792"/>
              <a:gd name="connsiteX8" fmla="*/ 9151 w 13180"/>
              <a:gd name="connsiteY8" fmla="*/ 510 h 15792"/>
              <a:gd name="connsiteX9" fmla="*/ 9442 w 13180"/>
              <a:gd name="connsiteY9" fmla="*/ 639 h 15792"/>
              <a:gd name="connsiteX10" fmla="*/ 9727 w 13180"/>
              <a:gd name="connsiteY10" fmla="*/ 783 h 15792"/>
              <a:gd name="connsiteX11" fmla="*/ 10003 w 13180"/>
              <a:gd name="connsiteY11" fmla="*/ 938 h 15792"/>
              <a:gd name="connsiteX12" fmla="*/ 10270 w 13180"/>
              <a:gd name="connsiteY12" fmla="*/ 1107 h 15792"/>
              <a:gd name="connsiteX13" fmla="*/ 10529 w 13180"/>
              <a:gd name="connsiteY13" fmla="*/ 1287 h 15792"/>
              <a:gd name="connsiteX14" fmla="*/ 10777 w 13180"/>
              <a:gd name="connsiteY14" fmla="*/ 1479 h 15792"/>
              <a:gd name="connsiteX15" fmla="*/ 11017 w 13180"/>
              <a:gd name="connsiteY15" fmla="*/ 1683 h 15792"/>
              <a:gd name="connsiteX16" fmla="*/ 11246 w 13180"/>
              <a:gd name="connsiteY16" fmla="*/ 1897 h 15792"/>
              <a:gd name="connsiteX17" fmla="*/ 11464 w 13180"/>
              <a:gd name="connsiteY17" fmla="*/ 2122 h 15792"/>
              <a:gd name="connsiteX18" fmla="*/ 11672 w 13180"/>
              <a:gd name="connsiteY18" fmla="*/ 2357 h 15792"/>
              <a:gd name="connsiteX19" fmla="*/ 11868 w 13180"/>
              <a:gd name="connsiteY19" fmla="*/ 2601 h 15792"/>
              <a:gd name="connsiteX20" fmla="*/ 12052 w 13180"/>
              <a:gd name="connsiteY20" fmla="*/ 2855 h 15792"/>
              <a:gd name="connsiteX21" fmla="*/ 12224 w 13180"/>
              <a:gd name="connsiteY21" fmla="*/ 3116 h 15792"/>
              <a:gd name="connsiteX22" fmla="*/ 12382 w 13180"/>
              <a:gd name="connsiteY22" fmla="*/ 3387 h 15792"/>
              <a:gd name="connsiteX23" fmla="*/ 12529 w 13180"/>
              <a:gd name="connsiteY23" fmla="*/ 3665 h 15792"/>
              <a:gd name="connsiteX24" fmla="*/ 12661 w 13180"/>
              <a:gd name="connsiteY24" fmla="*/ 3952 h 15792"/>
              <a:gd name="connsiteX25" fmla="*/ 12779 w 13180"/>
              <a:gd name="connsiteY25" fmla="*/ 4245 h 15792"/>
              <a:gd name="connsiteX26" fmla="*/ 12883 w 13180"/>
              <a:gd name="connsiteY26" fmla="*/ 4545 h 15792"/>
              <a:gd name="connsiteX27" fmla="*/ 12972 w 13180"/>
              <a:gd name="connsiteY27" fmla="*/ 4852 h 15792"/>
              <a:gd name="connsiteX28" fmla="*/ 13046 w 13180"/>
              <a:gd name="connsiteY28" fmla="*/ 5164 h 15792"/>
              <a:gd name="connsiteX29" fmla="*/ 13103 w 13180"/>
              <a:gd name="connsiteY29" fmla="*/ 5482 h 15792"/>
              <a:gd name="connsiteX30" fmla="*/ 13146 w 13180"/>
              <a:gd name="connsiteY30" fmla="*/ 5804 h 15792"/>
              <a:gd name="connsiteX31" fmla="*/ 13171 w 13180"/>
              <a:gd name="connsiteY31" fmla="*/ 6132 h 15792"/>
              <a:gd name="connsiteX32" fmla="*/ 13180 w 13180"/>
              <a:gd name="connsiteY32" fmla="*/ 6463 h 15792"/>
              <a:gd name="connsiteX33" fmla="*/ 13173 w 13180"/>
              <a:gd name="connsiteY33" fmla="*/ 6752 h 15792"/>
              <a:gd name="connsiteX34" fmla="*/ 13154 w 13180"/>
              <a:gd name="connsiteY34" fmla="*/ 7037 h 15792"/>
              <a:gd name="connsiteX35" fmla="*/ 13122 w 13180"/>
              <a:gd name="connsiteY35" fmla="*/ 7319 h 15792"/>
              <a:gd name="connsiteX36" fmla="*/ 13078 w 13180"/>
              <a:gd name="connsiteY36" fmla="*/ 7597 h 15792"/>
              <a:gd name="connsiteX37" fmla="*/ 13021 w 13180"/>
              <a:gd name="connsiteY37" fmla="*/ 7871 h 15792"/>
              <a:gd name="connsiteX38" fmla="*/ 12954 w 13180"/>
              <a:gd name="connsiteY38" fmla="*/ 8141 h 15792"/>
              <a:gd name="connsiteX39" fmla="*/ 12875 w 13180"/>
              <a:gd name="connsiteY39" fmla="*/ 8406 h 15792"/>
              <a:gd name="connsiteX40" fmla="*/ 12784 w 13180"/>
              <a:gd name="connsiteY40" fmla="*/ 8667 h 15792"/>
              <a:gd name="connsiteX41" fmla="*/ 12683 w 13180"/>
              <a:gd name="connsiteY41" fmla="*/ 8922 h 15792"/>
              <a:gd name="connsiteX42" fmla="*/ 12571 w 13180"/>
              <a:gd name="connsiteY42" fmla="*/ 9173 h 15792"/>
              <a:gd name="connsiteX43" fmla="*/ 12449 w 13180"/>
              <a:gd name="connsiteY43" fmla="*/ 9417 h 15792"/>
              <a:gd name="connsiteX44" fmla="*/ 12316 w 13180"/>
              <a:gd name="connsiteY44" fmla="*/ 9655 h 15792"/>
              <a:gd name="connsiteX45" fmla="*/ 12174 w 13180"/>
              <a:gd name="connsiteY45" fmla="*/ 9889 h 15792"/>
              <a:gd name="connsiteX46" fmla="*/ 12023 w 13180"/>
              <a:gd name="connsiteY46" fmla="*/ 10115 h 15792"/>
              <a:gd name="connsiteX47" fmla="*/ 11862 w 13180"/>
              <a:gd name="connsiteY47" fmla="*/ 10334 h 15792"/>
              <a:gd name="connsiteX48" fmla="*/ 11692 w 13180"/>
              <a:gd name="connsiteY48" fmla="*/ 10546 h 15792"/>
              <a:gd name="connsiteX49" fmla="*/ 11514 w 13180"/>
              <a:gd name="connsiteY49" fmla="*/ 10752 h 15792"/>
              <a:gd name="connsiteX50" fmla="*/ 11327 w 13180"/>
              <a:gd name="connsiteY50" fmla="*/ 10949 h 15792"/>
              <a:gd name="connsiteX51" fmla="*/ 11132 w 13180"/>
              <a:gd name="connsiteY51" fmla="*/ 11140 h 15792"/>
              <a:gd name="connsiteX52" fmla="*/ 10929 w 13180"/>
              <a:gd name="connsiteY52" fmla="*/ 11321 h 15792"/>
              <a:gd name="connsiteX53" fmla="*/ 10719 w 13180"/>
              <a:gd name="connsiteY53" fmla="*/ 11495 h 15792"/>
              <a:gd name="connsiteX54" fmla="*/ 10501 w 13180"/>
              <a:gd name="connsiteY54" fmla="*/ 11661 h 15792"/>
              <a:gd name="connsiteX55" fmla="*/ 10275 w 13180"/>
              <a:gd name="connsiteY55" fmla="*/ 11816 h 15792"/>
              <a:gd name="connsiteX56" fmla="*/ 10044 w 13180"/>
              <a:gd name="connsiteY56" fmla="*/ 11964 h 15792"/>
              <a:gd name="connsiteX57" fmla="*/ 9806 w 13180"/>
              <a:gd name="connsiteY57" fmla="*/ 12102 h 15792"/>
              <a:gd name="connsiteX58" fmla="*/ 9561 w 13180"/>
              <a:gd name="connsiteY58" fmla="*/ 12230 h 15792"/>
              <a:gd name="connsiteX59" fmla="*/ 9311 w 13180"/>
              <a:gd name="connsiteY59" fmla="*/ 12348 h 15792"/>
              <a:gd name="connsiteX60" fmla="*/ 9055 w 13180"/>
              <a:gd name="connsiteY60" fmla="*/ 12456 h 15792"/>
              <a:gd name="connsiteX61" fmla="*/ 8794 w 13180"/>
              <a:gd name="connsiteY61" fmla="*/ 12553 h 15792"/>
              <a:gd name="connsiteX62" fmla="*/ 8528 w 13180"/>
              <a:gd name="connsiteY62" fmla="*/ 12641 h 15792"/>
              <a:gd name="connsiteX63" fmla="*/ 8256 w 13180"/>
              <a:gd name="connsiteY63" fmla="*/ 12717 h 15792"/>
              <a:gd name="connsiteX64" fmla="*/ 7981 w 13180"/>
              <a:gd name="connsiteY64" fmla="*/ 12781 h 15792"/>
              <a:gd name="connsiteX65" fmla="*/ 7821 w 13180"/>
              <a:gd name="connsiteY65" fmla="*/ 15417 h 15792"/>
              <a:gd name="connsiteX66" fmla="*/ 5729 w 13180"/>
              <a:gd name="connsiteY66" fmla="*/ 12871 h 15792"/>
              <a:gd name="connsiteX67" fmla="*/ 5428 w 13180"/>
              <a:gd name="connsiteY67" fmla="*/ 12826 h 15792"/>
              <a:gd name="connsiteX68" fmla="*/ 5133 w 13180"/>
              <a:gd name="connsiteY68" fmla="*/ 12767 h 15792"/>
              <a:gd name="connsiteX69" fmla="*/ 4842 w 13180"/>
              <a:gd name="connsiteY69" fmla="*/ 12696 h 15792"/>
              <a:gd name="connsiteX70" fmla="*/ 4556 w 13180"/>
              <a:gd name="connsiteY70" fmla="*/ 12611 h 15792"/>
              <a:gd name="connsiteX71" fmla="*/ 4276 w 13180"/>
              <a:gd name="connsiteY71" fmla="*/ 12515 h 15792"/>
              <a:gd name="connsiteX72" fmla="*/ 4002 w 13180"/>
              <a:gd name="connsiteY72" fmla="*/ 12406 h 15792"/>
              <a:gd name="connsiteX73" fmla="*/ 3734 w 13180"/>
              <a:gd name="connsiteY73" fmla="*/ 12287 h 15792"/>
              <a:gd name="connsiteX74" fmla="*/ 3472 w 13180"/>
              <a:gd name="connsiteY74" fmla="*/ 12155 h 15792"/>
              <a:gd name="connsiteX75" fmla="*/ 3218 w 13180"/>
              <a:gd name="connsiteY75" fmla="*/ 12013 h 15792"/>
              <a:gd name="connsiteX76" fmla="*/ 2970 w 13180"/>
              <a:gd name="connsiteY76" fmla="*/ 11861 h 15792"/>
              <a:gd name="connsiteX77" fmla="*/ 2731 w 13180"/>
              <a:gd name="connsiteY77" fmla="*/ 11697 h 15792"/>
              <a:gd name="connsiteX78" fmla="*/ 2499 w 13180"/>
              <a:gd name="connsiteY78" fmla="*/ 11524 h 15792"/>
              <a:gd name="connsiteX79" fmla="*/ 2274 w 13180"/>
              <a:gd name="connsiteY79" fmla="*/ 11342 h 15792"/>
              <a:gd name="connsiteX80" fmla="*/ 2059 w 13180"/>
              <a:gd name="connsiteY80" fmla="*/ 11150 h 15792"/>
              <a:gd name="connsiteX81" fmla="*/ 1852 w 13180"/>
              <a:gd name="connsiteY81" fmla="*/ 10949 h 15792"/>
              <a:gd name="connsiteX82" fmla="*/ 1655 w 13180"/>
              <a:gd name="connsiteY82" fmla="*/ 10739 h 15792"/>
              <a:gd name="connsiteX83" fmla="*/ 1466 w 13180"/>
              <a:gd name="connsiteY83" fmla="*/ 10521 h 15792"/>
              <a:gd name="connsiteX84" fmla="*/ 1289 w 13180"/>
              <a:gd name="connsiteY84" fmla="*/ 10295 h 15792"/>
              <a:gd name="connsiteX85" fmla="*/ 1120 w 13180"/>
              <a:gd name="connsiteY85" fmla="*/ 10061 h 15792"/>
              <a:gd name="connsiteX86" fmla="*/ 963 w 13180"/>
              <a:gd name="connsiteY86" fmla="*/ 9820 h 15792"/>
              <a:gd name="connsiteX87" fmla="*/ 815 w 13180"/>
              <a:gd name="connsiteY87" fmla="*/ 9571 h 15792"/>
              <a:gd name="connsiteX88" fmla="*/ 680 w 13180"/>
              <a:gd name="connsiteY88" fmla="*/ 9317 h 15792"/>
              <a:gd name="connsiteX89" fmla="*/ 555 w 13180"/>
              <a:gd name="connsiteY89" fmla="*/ 9055 h 15792"/>
              <a:gd name="connsiteX90" fmla="*/ 441 w 13180"/>
              <a:gd name="connsiteY90" fmla="*/ 8787 h 15792"/>
              <a:gd name="connsiteX91" fmla="*/ 341 w 13180"/>
              <a:gd name="connsiteY91" fmla="*/ 8514 h 15792"/>
              <a:gd name="connsiteX92" fmla="*/ 253 w 13180"/>
              <a:gd name="connsiteY92" fmla="*/ 8235 h 15792"/>
              <a:gd name="connsiteX93" fmla="*/ 177 w 13180"/>
              <a:gd name="connsiteY93" fmla="*/ 7951 h 15792"/>
              <a:gd name="connsiteX94" fmla="*/ 114 w 13180"/>
              <a:gd name="connsiteY94" fmla="*/ 7662 h 15792"/>
              <a:gd name="connsiteX95" fmla="*/ 65 w 13180"/>
              <a:gd name="connsiteY95" fmla="*/ 7368 h 15792"/>
              <a:gd name="connsiteX96" fmla="*/ 29 w 13180"/>
              <a:gd name="connsiteY96" fmla="*/ 7070 h 15792"/>
              <a:gd name="connsiteX97" fmla="*/ 7 w 13180"/>
              <a:gd name="connsiteY97" fmla="*/ 6769 h 15792"/>
              <a:gd name="connsiteX98" fmla="*/ 0 w 13180"/>
              <a:gd name="connsiteY98" fmla="*/ 6463 h 15792"/>
              <a:gd name="connsiteX99" fmla="*/ 9 w 13180"/>
              <a:gd name="connsiteY99" fmla="*/ 6132 h 15792"/>
              <a:gd name="connsiteX100" fmla="*/ 34 w 13180"/>
              <a:gd name="connsiteY100" fmla="*/ 5804 h 15792"/>
              <a:gd name="connsiteX101" fmla="*/ 77 w 13180"/>
              <a:gd name="connsiteY101" fmla="*/ 5482 h 15792"/>
              <a:gd name="connsiteX102" fmla="*/ 134 w 13180"/>
              <a:gd name="connsiteY102" fmla="*/ 5164 h 15792"/>
              <a:gd name="connsiteX103" fmla="*/ 208 w 13180"/>
              <a:gd name="connsiteY103" fmla="*/ 4852 h 15792"/>
              <a:gd name="connsiteX104" fmla="*/ 297 w 13180"/>
              <a:gd name="connsiteY104" fmla="*/ 4545 h 15792"/>
              <a:gd name="connsiteX105" fmla="*/ 401 w 13180"/>
              <a:gd name="connsiteY105" fmla="*/ 4245 h 15792"/>
              <a:gd name="connsiteX106" fmla="*/ 519 w 13180"/>
              <a:gd name="connsiteY106" fmla="*/ 3952 h 15792"/>
              <a:gd name="connsiteX107" fmla="*/ 651 w 13180"/>
              <a:gd name="connsiteY107" fmla="*/ 3665 h 15792"/>
              <a:gd name="connsiteX108" fmla="*/ 798 w 13180"/>
              <a:gd name="connsiteY108" fmla="*/ 3387 h 15792"/>
              <a:gd name="connsiteX109" fmla="*/ 956 w 13180"/>
              <a:gd name="connsiteY109" fmla="*/ 3116 h 15792"/>
              <a:gd name="connsiteX110" fmla="*/ 1128 w 13180"/>
              <a:gd name="connsiteY110" fmla="*/ 2855 h 15792"/>
              <a:gd name="connsiteX111" fmla="*/ 1312 w 13180"/>
              <a:gd name="connsiteY111" fmla="*/ 2601 h 15792"/>
              <a:gd name="connsiteX112" fmla="*/ 1508 w 13180"/>
              <a:gd name="connsiteY112" fmla="*/ 2357 h 15792"/>
              <a:gd name="connsiteX113" fmla="*/ 1716 w 13180"/>
              <a:gd name="connsiteY113" fmla="*/ 2122 h 15792"/>
              <a:gd name="connsiteX114" fmla="*/ 1934 w 13180"/>
              <a:gd name="connsiteY114" fmla="*/ 1897 h 15792"/>
              <a:gd name="connsiteX115" fmla="*/ 2163 w 13180"/>
              <a:gd name="connsiteY115" fmla="*/ 1683 h 15792"/>
              <a:gd name="connsiteX116" fmla="*/ 2403 w 13180"/>
              <a:gd name="connsiteY116" fmla="*/ 1479 h 15792"/>
              <a:gd name="connsiteX117" fmla="*/ 2651 w 13180"/>
              <a:gd name="connsiteY117" fmla="*/ 1287 h 15792"/>
              <a:gd name="connsiteX118" fmla="*/ 2910 w 13180"/>
              <a:gd name="connsiteY118" fmla="*/ 1107 h 15792"/>
              <a:gd name="connsiteX119" fmla="*/ 3177 w 13180"/>
              <a:gd name="connsiteY119" fmla="*/ 938 h 15792"/>
              <a:gd name="connsiteX120" fmla="*/ 3453 w 13180"/>
              <a:gd name="connsiteY120" fmla="*/ 783 h 15792"/>
              <a:gd name="connsiteX121" fmla="*/ 3738 w 13180"/>
              <a:gd name="connsiteY121" fmla="*/ 639 h 15792"/>
              <a:gd name="connsiteX122" fmla="*/ 4029 w 13180"/>
              <a:gd name="connsiteY122" fmla="*/ 510 h 15792"/>
              <a:gd name="connsiteX123" fmla="*/ 4328 w 13180"/>
              <a:gd name="connsiteY123" fmla="*/ 394 h 15792"/>
              <a:gd name="connsiteX124" fmla="*/ 4634 w 13180"/>
              <a:gd name="connsiteY124" fmla="*/ 292 h 15792"/>
              <a:gd name="connsiteX125" fmla="*/ 4947 w 13180"/>
              <a:gd name="connsiteY125" fmla="*/ 204 h 15792"/>
              <a:gd name="connsiteX126" fmla="*/ 5265 w 13180"/>
              <a:gd name="connsiteY126" fmla="*/ 132 h 15792"/>
              <a:gd name="connsiteX127" fmla="*/ 5589 w 13180"/>
              <a:gd name="connsiteY127" fmla="*/ 75 h 15792"/>
              <a:gd name="connsiteX128" fmla="*/ 5917 w 13180"/>
              <a:gd name="connsiteY128" fmla="*/ 33 h 15792"/>
              <a:gd name="connsiteX129" fmla="*/ 6252 w 13180"/>
              <a:gd name="connsiteY129" fmla="*/ 9 h 15792"/>
              <a:gd name="connsiteX130" fmla="*/ 6590 w 13180"/>
              <a:gd name="connsiteY130" fmla="*/ 0 h 15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3180" h="15792">
                <a:moveTo>
                  <a:pt x="6590" y="0"/>
                </a:moveTo>
                <a:lnTo>
                  <a:pt x="6928" y="9"/>
                </a:lnTo>
                <a:lnTo>
                  <a:pt x="7262" y="33"/>
                </a:lnTo>
                <a:lnTo>
                  <a:pt x="7591" y="75"/>
                </a:lnTo>
                <a:lnTo>
                  <a:pt x="7915" y="132"/>
                </a:lnTo>
                <a:lnTo>
                  <a:pt x="8233" y="204"/>
                </a:lnTo>
                <a:lnTo>
                  <a:pt x="8546" y="292"/>
                </a:lnTo>
                <a:lnTo>
                  <a:pt x="8851" y="394"/>
                </a:lnTo>
                <a:lnTo>
                  <a:pt x="9151" y="510"/>
                </a:lnTo>
                <a:lnTo>
                  <a:pt x="9442" y="639"/>
                </a:lnTo>
                <a:lnTo>
                  <a:pt x="9727" y="783"/>
                </a:lnTo>
                <a:lnTo>
                  <a:pt x="10003" y="938"/>
                </a:lnTo>
                <a:lnTo>
                  <a:pt x="10270" y="1107"/>
                </a:lnTo>
                <a:lnTo>
                  <a:pt x="10529" y="1287"/>
                </a:lnTo>
                <a:lnTo>
                  <a:pt x="10777" y="1479"/>
                </a:lnTo>
                <a:lnTo>
                  <a:pt x="11017" y="1683"/>
                </a:lnTo>
                <a:lnTo>
                  <a:pt x="11246" y="1897"/>
                </a:lnTo>
                <a:lnTo>
                  <a:pt x="11464" y="2122"/>
                </a:lnTo>
                <a:lnTo>
                  <a:pt x="11672" y="2357"/>
                </a:lnTo>
                <a:lnTo>
                  <a:pt x="11868" y="2601"/>
                </a:lnTo>
                <a:cubicBezTo>
                  <a:pt x="11929" y="2686"/>
                  <a:pt x="11991" y="2770"/>
                  <a:pt x="12052" y="2855"/>
                </a:cubicBezTo>
                <a:lnTo>
                  <a:pt x="12224" y="3116"/>
                </a:lnTo>
                <a:cubicBezTo>
                  <a:pt x="12277" y="3206"/>
                  <a:pt x="12329" y="3297"/>
                  <a:pt x="12382" y="3387"/>
                </a:cubicBezTo>
                <a:lnTo>
                  <a:pt x="12529" y="3665"/>
                </a:lnTo>
                <a:lnTo>
                  <a:pt x="12661" y="3952"/>
                </a:lnTo>
                <a:cubicBezTo>
                  <a:pt x="12700" y="4050"/>
                  <a:pt x="12740" y="4147"/>
                  <a:pt x="12779" y="4245"/>
                </a:cubicBezTo>
                <a:cubicBezTo>
                  <a:pt x="12814" y="4345"/>
                  <a:pt x="12848" y="4445"/>
                  <a:pt x="12883" y="4545"/>
                </a:cubicBezTo>
                <a:cubicBezTo>
                  <a:pt x="12913" y="4647"/>
                  <a:pt x="12942" y="4750"/>
                  <a:pt x="12972" y="4852"/>
                </a:cubicBezTo>
                <a:cubicBezTo>
                  <a:pt x="12997" y="4956"/>
                  <a:pt x="13021" y="5060"/>
                  <a:pt x="13046" y="5164"/>
                </a:cubicBezTo>
                <a:lnTo>
                  <a:pt x="13103" y="5482"/>
                </a:lnTo>
                <a:cubicBezTo>
                  <a:pt x="13117" y="5589"/>
                  <a:pt x="13132" y="5697"/>
                  <a:pt x="13146" y="5804"/>
                </a:cubicBezTo>
                <a:cubicBezTo>
                  <a:pt x="13154" y="5913"/>
                  <a:pt x="13163" y="6023"/>
                  <a:pt x="13171" y="6132"/>
                </a:cubicBezTo>
                <a:cubicBezTo>
                  <a:pt x="13174" y="6242"/>
                  <a:pt x="13177" y="6353"/>
                  <a:pt x="13180" y="6463"/>
                </a:cubicBezTo>
                <a:cubicBezTo>
                  <a:pt x="13178" y="6559"/>
                  <a:pt x="13175" y="6656"/>
                  <a:pt x="13173" y="6752"/>
                </a:cubicBezTo>
                <a:cubicBezTo>
                  <a:pt x="13167" y="6847"/>
                  <a:pt x="13160" y="6942"/>
                  <a:pt x="13154" y="7037"/>
                </a:cubicBezTo>
                <a:cubicBezTo>
                  <a:pt x="13143" y="7131"/>
                  <a:pt x="13133" y="7225"/>
                  <a:pt x="13122" y="7319"/>
                </a:cubicBezTo>
                <a:cubicBezTo>
                  <a:pt x="13107" y="7412"/>
                  <a:pt x="13093" y="7504"/>
                  <a:pt x="13078" y="7597"/>
                </a:cubicBezTo>
                <a:cubicBezTo>
                  <a:pt x="13059" y="7688"/>
                  <a:pt x="13040" y="7780"/>
                  <a:pt x="13021" y="7871"/>
                </a:cubicBezTo>
                <a:cubicBezTo>
                  <a:pt x="12999" y="7961"/>
                  <a:pt x="12976" y="8051"/>
                  <a:pt x="12954" y="8141"/>
                </a:cubicBezTo>
                <a:cubicBezTo>
                  <a:pt x="12928" y="8229"/>
                  <a:pt x="12901" y="8318"/>
                  <a:pt x="12875" y="8406"/>
                </a:cubicBezTo>
                <a:cubicBezTo>
                  <a:pt x="12845" y="8493"/>
                  <a:pt x="12814" y="8580"/>
                  <a:pt x="12784" y="8667"/>
                </a:cubicBezTo>
                <a:cubicBezTo>
                  <a:pt x="12750" y="8752"/>
                  <a:pt x="12717" y="8837"/>
                  <a:pt x="12683" y="8922"/>
                </a:cubicBezTo>
                <a:cubicBezTo>
                  <a:pt x="12646" y="9006"/>
                  <a:pt x="12608" y="9089"/>
                  <a:pt x="12571" y="9173"/>
                </a:cubicBezTo>
                <a:cubicBezTo>
                  <a:pt x="12530" y="9254"/>
                  <a:pt x="12490" y="9336"/>
                  <a:pt x="12449" y="9417"/>
                </a:cubicBezTo>
                <a:lnTo>
                  <a:pt x="12316" y="9655"/>
                </a:lnTo>
                <a:cubicBezTo>
                  <a:pt x="12269" y="9733"/>
                  <a:pt x="12221" y="9811"/>
                  <a:pt x="12174" y="9889"/>
                </a:cubicBezTo>
                <a:lnTo>
                  <a:pt x="12023" y="10115"/>
                </a:lnTo>
                <a:lnTo>
                  <a:pt x="11862" y="10334"/>
                </a:lnTo>
                <a:lnTo>
                  <a:pt x="11692" y="10546"/>
                </a:lnTo>
                <a:cubicBezTo>
                  <a:pt x="11633" y="10615"/>
                  <a:pt x="11573" y="10683"/>
                  <a:pt x="11514" y="10752"/>
                </a:cubicBezTo>
                <a:cubicBezTo>
                  <a:pt x="11452" y="10818"/>
                  <a:pt x="11389" y="10883"/>
                  <a:pt x="11327" y="10949"/>
                </a:cubicBezTo>
                <a:lnTo>
                  <a:pt x="11132" y="11140"/>
                </a:lnTo>
                <a:lnTo>
                  <a:pt x="10929" y="11321"/>
                </a:lnTo>
                <a:lnTo>
                  <a:pt x="10719" y="11495"/>
                </a:lnTo>
                <a:lnTo>
                  <a:pt x="10501" y="11661"/>
                </a:lnTo>
                <a:lnTo>
                  <a:pt x="10275" y="11816"/>
                </a:lnTo>
                <a:lnTo>
                  <a:pt x="10044" y="11964"/>
                </a:lnTo>
                <a:lnTo>
                  <a:pt x="9806" y="12102"/>
                </a:lnTo>
                <a:lnTo>
                  <a:pt x="9561" y="12230"/>
                </a:lnTo>
                <a:lnTo>
                  <a:pt x="9311" y="12348"/>
                </a:lnTo>
                <a:lnTo>
                  <a:pt x="9055" y="12456"/>
                </a:lnTo>
                <a:lnTo>
                  <a:pt x="8794" y="12553"/>
                </a:lnTo>
                <a:lnTo>
                  <a:pt x="8528" y="12641"/>
                </a:lnTo>
                <a:lnTo>
                  <a:pt x="8256" y="12717"/>
                </a:lnTo>
                <a:lnTo>
                  <a:pt x="7981" y="12781"/>
                </a:lnTo>
                <a:cubicBezTo>
                  <a:pt x="7928" y="13660"/>
                  <a:pt x="7874" y="14538"/>
                  <a:pt x="7821" y="15417"/>
                </a:cubicBezTo>
                <a:cubicBezTo>
                  <a:pt x="7841" y="15792"/>
                  <a:pt x="6128" y="13303"/>
                  <a:pt x="5729" y="12871"/>
                </a:cubicBezTo>
                <a:lnTo>
                  <a:pt x="5428" y="12826"/>
                </a:lnTo>
                <a:lnTo>
                  <a:pt x="5133" y="12767"/>
                </a:lnTo>
                <a:lnTo>
                  <a:pt x="4842" y="12696"/>
                </a:lnTo>
                <a:lnTo>
                  <a:pt x="4556" y="12611"/>
                </a:lnTo>
                <a:lnTo>
                  <a:pt x="4276" y="12515"/>
                </a:lnTo>
                <a:lnTo>
                  <a:pt x="4002" y="12406"/>
                </a:lnTo>
                <a:lnTo>
                  <a:pt x="3734" y="12287"/>
                </a:lnTo>
                <a:lnTo>
                  <a:pt x="3472" y="12155"/>
                </a:lnTo>
                <a:lnTo>
                  <a:pt x="3218" y="12013"/>
                </a:lnTo>
                <a:lnTo>
                  <a:pt x="2970" y="11861"/>
                </a:lnTo>
                <a:lnTo>
                  <a:pt x="2731" y="11697"/>
                </a:lnTo>
                <a:lnTo>
                  <a:pt x="2499" y="11524"/>
                </a:lnTo>
                <a:lnTo>
                  <a:pt x="2274" y="11342"/>
                </a:lnTo>
                <a:lnTo>
                  <a:pt x="2059" y="11150"/>
                </a:lnTo>
                <a:lnTo>
                  <a:pt x="1852" y="10949"/>
                </a:lnTo>
                <a:lnTo>
                  <a:pt x="1655" y="10739"/>
                </a:lnTo>
                <a:lnTo>
                  <a:pt x="1466" y="10521"/>
                </a:lnTo>
                <a:lnTo>
                  <a:pt x="1289" y="10295"/>
                </a:lnTo>
                <a:lnTo>
                  <a:pt x="1120" y="10061"/>
                </a:lnTo>
                <a:lnTo>
                  <a:pt x="963" y="9820"/>
                </a:lnTo>
                <a:cubicBezTo>
                  <a:pt x="914" y="9737"/>
                  <a:pt x="864" y="9654"/>
                  <a:pt x="815" y="9571"/>
                </a:cubicBezTo>
                <a:lnTo>
                  <a:pt x="680" y="9317"/>
                </a:lnTo>
                <a:cubicBezTo>
                  <a:pt x="638" y="9230"/>
                  <a:pt x="597" y="9142"/>
                  <a:pt x="555" y="9055"/>
                </a:cubicBezTo>
                <a:lnTo>
                  <a:pt x="441" y="8787"/>
                </a:lnTo>
                <a:cubicBezTo>
                  <a:pt x="408" y="8696"/>
                  <a:pt x="374" y="8605"/>
                  <a:pt x="341" y="8514"/>
                </a:cubicBezTo>
                <a:cubicBezTo>
                  <a:pt x="312" y="8421"/>
                  <a:pt x="282" y="8328"/>
                  <a:pt x="253" y="8235"/>
                </a:cubicBezTo>
                <a:cubicBezTo>
                  <a:pt x="228" y="8140"/>
                  <a:pt x="202" y="8046"/>
                  <a:pt x="177" y="7951"/>
                </a:cubicBezTo>
                <a:cubicBezTo>
                  <a:pt x="156" y="7855"/>
                  <a:pt x="135" y="7758"/>
                  <a:pt x="114" y="7662"/>
                </a:cubicBezTo>
                <a:cubicBezTo>
                  <a:pt x="98" y="7564"/>
                  <a:pt x="81" y="7466"/>
                  <a:pt x="65" y="7368"/>
                </a:cubicBezTo>
                <a:cubicBezTo>
                  <a:pt x="53" y="7269"/>
                  <a:pt x="41" y="7169"/>
                  <a:pt x="29" y="7070"/>
                </a:cubicBezTo>
                <a:cubicBezTo>
                  <a:pt x="22" y="6970"/>
                  <a:pt x="14" y="6869"/>
                  <a:pt x="7" y="6769"/>
                </a:cubicBezTo>
                <a:cubicBezTo>
                  <a:pt x="5" y="6667"/>
                  <a:pt x="2" y="6565"/>
                  <a:pt x="0" y="6463"/>
                </a:cubicBezTo>
                <a:cubicBezTo>
                  <a:pt x="3" y="6353"/>
                  <a:pt x="6" y="6242"/>
                  <a:pt x="9" y="6132"/>
                </a:cubicBezTo>
                <a:cubicBezTo>
                  <a:pt x="17" y="6023"/>
                  <a:pt x="26" y="5913"/>
                  <a:pt x="34" y="5804"/>
                </a:cubicBezTo>
                <a:cubicBezTo>
                  <a:pt x="48" y="5697"/>
                  <a:pt x="63" y="5589"/>
                  <a:pt x="77" y="5482"/>
                </a:cubicBezTo>
                <a:lnTo>
                  <a:pt x="134" y="5164"/>
                </a:lnTo>
                <a:cubicBezTo>
                  <a:pt x="159" y="5060"/>
                  <a:pt x="183" y="4956"/>
                  <a:pt x="208" y="4852"/>
                </a:cubicBezTo>
                <a:cubicBezTo>
                  <a:pt x="238" y="4750"/>
                  <a:pt x="267" y="4647"/>
                  <a:pt x="297" y="4545"/>
                </a:cubicBezTo>
                <a:cubicBezTo>
                  <a:pt x="332" y="4445"/>
                  <a:pt x="366" y="4345"/>
                  <a:pt x="401" y="4245"/>
                </a:cubicBezTo>
                <a:cubicBezTo>
                  <a:pt x="440" y="4147"/>
                  <a:pt x="480" y="4050"/>
                  <a:pt x="519" y="3952"/>
                </a:cubicBezTo>
                <a:lnTo>
                  <a:pt x="651" y="3665"/>
                </a:lnTo>
                <a:lnTo>
                  <a:pt x="798" y="3387"/>
                </a:lnTo>
                <a:cubicBezTo>
                  <a:pt x="851" y="3297"/>
                  <a:pt x="903" y="3206"/>
                  <a:pt x="956" y="3116"/>
                </a:cubicBezTo>
                <a:lnTo>
                  <a:pt x="1128" y="2855"/>
                </a:lnTo>
                <a:cubicBezTo>
                  <a:pt x="1189" y="2770"/>
                  <a:pt x="1251" y="2686"/>
                  <a:pt x="1312" y="2601"/>
                </a:cubicBezTo>
                <a:lnTo>
                  <a:pt x="1508" y="2357"/>
                </a:lnTo>
                <a:lnTo>
                  <a:pt x="1716" y="2122"/>
                </a:lnTo>
                <a:lnTo>
                  <a:pt x="1934" y="1897"/>
                </a:lnTo>
                <a:lnTo>
                  <a:pt x="2163" y="1683"/>
                </a:lnTo>
                <a:lnTo>
                  <a:pt x="2403" y="1479"/>
                </a:lnTo>
                <a:lnTo>
                  <a:pt x="2651" y="1287"/>
                </a:lnTo>
                <a:lnTo>
                  <a:pt x="2910" y="1107"/>
                </a:lnTo>
                <a:lnTo>
                  <a:pt x="3177" y="938"/>
                </a:lnTo>
                <a:lnTo>
                  <a:pt x="3453" y="783"/>
                </a:lnTo>
                <a:lnTo>
                  <a:pt x="3738" y="639"/>
                </a:lnTo>
                <a:lnTo>
                  <a:pt x="4029" y="510"/>
                </a:lnTo>
                <a:lnTo>
                  <a:pt x="4328" y="394"/>
                </a:lnTo>
                <a:lnTo>
                  <a:pt x="4634" y="292"/>
                </a:lnTo>
                <a:lnTo>
                  <a:pt x="4947" y="204"/>
                </a:lnTo>
                <a:lnTo>
                  <a:pt x="5265" y="132"/>
                </a:lnTo>
                <a:lnTo>
                  <a:pt x="5589" y="75"/>
                </a:lnTo>
                <a:lnTo>
                  <a:pt x="5917" y="33"/>
                </a:lnTo>
                <a:lnTo>
                  <a:pt x="6252" y="9"/>
                </a:lnTo>
                <a:lnTo>
                  <a:pt x="6590" y="0"/>
                </a:lnTo>
                <a:close/>
              </a:path>
            </a:pathLst>
          </a:custGeom>
          <a:solidFill>
            <a:schemeClr val="accent3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14"/>
          <p:cNvGrpSpPr/>
          <p:nvPr/>
        </p:nvGrpSpPr>
        <p:grpSpPr>
          <a:xfrm>
            <a:off x="1501680" y="3569485"/>
            <a:ext cx="6140640" cy="109728"/>
            <a:chOff x="598488" y="3490722"/>
            <a:chExt cx="6140640" cy="109728"/>
          </a:xfrm>
        </p:grpSpPr>
        <p:sp>
          <p:nvSpPr>
            <p:cNvPr id="8" name="Oval 6"/>
            <p:cNvSpPr/>
            <p:nvPr/>
          </p:nvSpPr>
          <p:spPr>
            <a:xfrm>
              <a:off x="598488" y="3490722"/>
              <a:ext cx="109728" cy="1097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Oval 5"/>
            <p:cNvSpPr/>
            <p:nvPr/>
          </p:nvSpPr>
          <p:spPr>
            <a:xfrm>
              <a:off x="6629400" y="3490722"/>
              <a:ext cx="109728" cy="1097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Straight Connector 8"/>
            <p:cNvCxnSpPr>
              <a:stCxn id="8" idx="6"/>
              <a:endCxn id="9" idx="2"/>
            </p:cNvCxnSpPr>
            <p:nvPr/>
          </p:nvCxnSpPr>
          <p:spPr>
            <a:xfrm>
              <a:off x="708216" y="3545586"/>
              <a:ext cx="5921184" cy="158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33"/>
          <p:cNvSpPr/>
          <p:nvPr/>
        </p:nvSpPr>
        <p:spPr>
          <a:xfrm>
            <a:off x="2518276" y="3409950"/>
            <a:ext cx="441960" cy="44196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1714500" y="1353038"/>
            <a:ext cx="1714500" cy="2053923"/>
          </a:xfrm>
          <a:custGeom>
            <a:avLst/>
            <a:gdLst>
              <a:gd name="connsiteX0" fmla="*/ 6590 w 13180"/>
              <a:gd name="connsiteY0" fmla="*/ 0 h 15124"/>
              <a:gd name="connsiteX1" fmla="*/ 6928 w 13180"/>
              <a:gd name="connsiteY1" fmla="*/ 9 h 15124"/>
              <a:gd name="connsiteX2" fmla="*/ 7262 w 13180"/>
              <a:gd name="connsiteY2" fmla="*/ 33 h 15124"/>
              <a:gd name="connsiteX3" fmla="*/ 7591 w 13180"/>
              <a:gd name="connsiteY3" fmla="*/ 75 h 15124"/>
              <a:gd name="connsiteX4" fmla="*/ 7915 w 13180"/>
              <a:gd name="connsiteY4" fmla="*/ 132 h 15124"/>
              <a:gd name="connsiteX5" fmla="*/ 8233 w 13180"/>
              <a:gd name="connsiteY5" fmla="*/ 204 h 15124"/>
              <a:gd name="connsiteX6" fmla="*/ 8546 w 13180"/>
              <a:gd name="connsiteY6" fmla="*/ 292 h 15124"/>
              <a:gd name="connsiteX7" fmla="*/ 8851 w 13180"/>
              <a:gd name="connsiteY7" fmla="*/ 394 h 15124"/>
              <a:gd name="connsiteX8" fmla="*/ 9151 w 13180"/>
              <a:gd name="connsiteY8" fmla="*/ 510 h 15124"/>
              <a:gd name="connsiteX9" fmla="*/ 9442 w 13180"/>
              <a:gd name="connsiteY9" fmla="*/ 639 h 15124"/>
              <a:gd name="connsiteX10" fmla="*/ 9727 w 13180"/>
              <a:gd name="connsiteY10" fmla="*/ 783 h 15124"/>
              <a:gd name="connsiteX11" fmla="*/ 10003 w 13180"/>
              <a:gd name="connsiteY11" fmla="*/ 938 h 15124"/>
              <a:gd name="connsiteX12" fmla="*/ 10270 w 13180"/>
              <a:gd name="connsiteY12" fmla="*/ 1107 h 15124"/>
              <a:gd name="connsiteX13" fmla="*/ 10529 w 13180"/>
              <a:gd name="connsiteY13" fmla="*/ 1287 h 15124"/>
              <a:gd name="connsiteX14" fmla="*/ 10777 w 13180"/>
              <a:gd name="connsiteY14" fmla="*/ 1479 h 15124"/>
              <a:gd name="connsiteX15" fmla="*/ 11017 w 13180"/>
              <a:gd name="connsiteY15" fmla="*/ 1683 h 15124"/>
              <a:gd name="connsiteX16" fmla="*/ 11246 w 13180"/>
              <a:gd name="connsiteY16" fmla="*/ 1897 h 15124"/>
              <a:gd name="connsiteX17" fmla="*/ 11464 w 13180"/>
              <a:gd name="connsiteY17" fmla="*/ 2122 h 15124"/>
              <a:gd name="connsiteX18" fmla="*/ 11672 w 13180"/>
              <a:gd name="connsiteY18" fmla="*/ 2357 h 15124"/>
              <a:gd name="connsiteX19" fmla="*/ 11868 w 13180"/>
              <a:gd name="connsiteY19" fmla="*/ 2601 h 15124"/>
              <a:gd name="connsiteX20" fmla="*/ 12052 w 13180"/>
              <a:gd name="connsiteY20" fmla="*/ 2855 h 15124"/>
              <a:gd name="connsiteX21" fmla="*/ 12224 w 13180"/>
              <a:gd name="connsiteY21" fmla="*/ 3116 h 15124"/>
              <a:gd name="connsiteX22" fmla="*/ 12382 w 13180"/>
              <a:gd name="connsiteY22" fmla="*/ 3387 h 15124"/>
              <a:gd name="connsiteX23" fmla="*/ 12529 w 13180"/>
              <a:gd name="connsiteY23" fmla="*/ 3665 h 15124"/>
              <a:gd name="connsiteX24" fmla="*/ 12661 w 13180"/>
              <a:gd name="connsiteY24" fmla="*/ 3952 h 15124"/>
              <a:gd name="connsiteX25" fmla="*/ 12779 w 13180"/>
              <a:gd name="connsiteY25" fmla="*/ 4245 h 15124"/>
              <a:gd name="connsiteX26" fmla="*/ 12883 w 13180"/>
              <a:gd name="connsiteY26" fmla="*/ 4545 h 15124"/>
              <a:gd name="connsiteX27" fmla="*/ 12972 w 13180"/>
              <a:gd name="connsiteY27" fmla="*/ 4852 h 15124"/>
              <a:gd name="connsiteX28" fmla="*/ 13046 w 13180"/>
              <a:gd name="connsiteY28" fmla="*/ 5164 h 15124"/>
              <a:gd name="connsiteX29" fmla="*/ 13103 w 13180"/>
              <a:gd name="connsiteY29" fmla="*/ 5482 h 15124"/>
              <a:gd name="connsiteX30" fmla="*/ 13146 w 13180"/>
              <a:gd name="connsiteY30" fmla="*/ 5804 h 15124"/>
              <a:gd name="connsiteX31" fmla="*/ 13171 w 13180"/>
              <a:gd name="connsiteY31" fmla="*/ 6132 h 15124"/>
              <a:gd name="connsiteX32" fmla="*/ 13180 w 13180"/>
              <a:gd name="connsiteY32" fmla="*/ 6463 h 15124"/>
              <a:gd name="connsiteX33" fmla="*/ 13173 w 13180"/>
              <a:gd name="connsiteY33" fmla="*/ 6752 h 15124"/>
              <a:gd name="connsiteX34" fmla="*/ 13154 w 13180"/>
              <a:gd name="connsiteY34" fmla="*/ 7037 h 15124"/>
              <a:gd name="connsiteX35" fmla="*/ 13122 w 13180"/>
              <a:gd name="connsiteY35" fmla="*/ 7319 h 15124"/>
              <a:gd name="connsiteX36" fmla="*/ 13078 w 13180"/>
              <a:gd name="connsiteY36" fmla="*/ 7597 h 15124"/>
              <a:gd name="connsiteX37" fmla="*/ 13021 w 13180"/>
              <a:gd name="connsiteY37" fmla="*/ 7871 h 15124"/>
              <a:gd name="connsiteX38" fmla="*/ 12954 w 13180"/>
              <a:gd name="connsiteY38" fmla="*/ 8141 h 15124"/>
              <a:gd name="connsiteX39" fmla="*/ 12875 w 13180"/>
              <a:gd name="connsiteY39" fmla="*/ 8406 h 15124"/>
              <a:gd name="connsiteX40" fmla="*/ 12784 w 13180"/>
              <a:gd name="connsiteY40" fmla="*/ 8667 h 15124"/>
              <a:gd name="connsiteX41" fmla="*/ 12683 w 13180"/>
              <a:gd name="connsiteY41" fmla="*/ 8922 h 15124"/>
              <a:gd name="connsiteX42" fmla="*/ 12571 w 13180"/>
              <a:gd name="connsiteY42" fmla="*/ 9173 h 15124"/>
              <a:gd name="connsiteX43" fmla="*/ 12449 w 13180"/>
              <a:gd name="connsiteY43" fmla="*/ 9417 h 15124"/>
              <a:gd name="connsiteX44" fmla="*/ 12316 w 13180"/>
              <a:gd name="connsiteY44" fmla="*/ 9655 h 15124"/>
              <a:gd name="connsiteX45" fmla="*/ 12174 w 13180"/>
              <a:gd name="connsiteY45" fmla="*/ 9889 h 15124"/>
              <a:gd name="connsiteX46" fmla="*/ 12023 w 13180"/>
              <a:gd name="connsiteY46" fmla="*/ 10115 h 15124"/>
              <a:gd name="connsiteX47" fmla="*/ 11862 w 13180"/>
              <a:gd name="connsiteY47" fmla="*/ 10334 h 15124"/>
              <a:gd name="connsiteX48" fmla="*/ 11692 w 13180"/>
              <a:gd name="connsiteY48" fmla="*/ 10546 h 15124"/>
              <a:gd name="connsiteX49" fmla="*/ 11514 w 13180"/>
              <a:gd name="connsiteY49" fmla="*/ 10752 h 15124"/>
              <a:gd name="connsiteX50" fmla="*/ 11327 w 13180"/>
              <a:gd name="connsiteY50" fmla="*/ 10949 h 15124"/>
              <a:gd name="connsiteX51" fmla="*/ 11132 w 13180"/>
              <a:gd name="connsiteY51" fmla="*/ 11140 h 15124"/>
              <a:gd name="connsiteX52" fmla="*/ 10929 w 13180"/>
              <a:gd name="connsiteY52" fmla="*/ 11321 h 15124"/>
              <a:gd name="connsiteX53" fmla="*/ 10719 w 13180"/>
              <a:gd name="connsiteY53" fmla="*/ 11495 h 15124"/>
              <a:gd name="connsiteX54" fmla="*/ 10501 w 13180"/>
              <a:gd name="connsiteY54" fmla="*/ 11661 h 15124"/>
              <a:gd name="connsiteX55" fmla="*/ 10275 w 13180"/>
              <a:gd name="connsiteY55" fmla="*/ 11816 h 15124"/>
              <a:gd name="connsiteX56" fmla="*/ 10044 w 13180"/>
              <a:gd name="connsiteY56" fmla="*/ 11964 h 15124"/>
              <a:gd name="connsiteX57" fmla="*/ 9806 w 13180"/>
              <a:gd name="connsiteY57" fmla="*/ 12102 h 15124"/>
              <a:gd name="connsiteX58" fmla="*/ 9561 w 13180"/>
              <a:gd name="connsiteY58" fmla="*/ 12230 h 15124"/>
              <a:gd name="connsiteX59" fmla="*/ 9311 w 13180"/>
              <a:gd name="connsiteY59" fmla="*/ 12348 h 15124"/>
              <a:gd name="connsiteX60" fmla="*/ 9055 w 13180"/>
              <a:gd name="connsiteY60" fmla="*/ 12456 h 15124"/>
              <a:gd name="connsiteX61" fmla="*/ 8794 w 13180"/>
              <a:gd name="connsiteY61" fmla="*/ 12553 h 15124"/>
              <a:gd name="connsiteX62" fmla="*/ 8528 w 13180"/>
              <a:gd name="connsiteY62" fmla="*/ 12641 h 15124"/>
              <a:gd name="connsiteX63" fmla="*/ 8256 w 13180"/>
              <a:gd name="connsiteY63" fmla="*/ 12717 h 15124"/>
              <a:gd name="connsiteX64" fmla="*/ 7981 w 13180"/>
              <a:gd name="connsiteY64" fmla="*/ 12781 h 15124"/>
              <a:gd name="connsiteX65" fmla="*/ 8163 w 13180"/>
              <a:gd name="connsiteY65" fmla="*/ 15124 h 15124"/>
              <a:gd name="connsiteX66" fmla="*/ 5729 w 13180"/>
              <a:gd name="connsiteY66" fmla="*/ 12871 h 15124"/>
              <a:gd name="connsiteX67" fmla="*/ 5428 w 13180"/>
              <a:gd name="connsiteY67" fmla="*/ 12826 h 15124"/>
              <a:gd name="connsiteX68" fmla="*/ 5133 w 13180"/>
              <a:gd name="connsiteY68" fmla="*/ 12767 h 15124"/>
              <a:gd name="connsiteX69" fmla="*/ 4842 w 13180"/>
              <a:gd name="connsiteY69" fmla="*/ 12696 h 15124"/>
              <a:gd name="connsiteX70" fmla="*/ 4556 w 13180"/>
              <a:gd name="connsiteY70" fmla="*/ 12611 h 15124"/>
              <a:gd name="connsiteX71" fmla="*/ 4276 w 13180"/>
              <a:gd name="connsiteY71" fmla="*/ 12515 h 15124"/>
              <a:gd name="connsiteX72" fmla="*/ 4002 w 13180"/>
              <a:gd name="connsiteY72" fmla="*/ 12406 h 15124"/>
              <a:gd name="connsiteX73" fmla="*/ 3734 w 13180"/>
              <a:gd name="connsiteY73" fmla="*/ 12287 h 15124"/>
              <a:gd name="connsiteX74" fmla="*/ 3472 w 13180"/>
              <a:gd name="connsiteY74" fmla="*/ 12155 h 15124"/>
              <a:gd name="connsiteX75" fmla="*/ 3218 w 13180"/>
              <a:gd name="connsiteY75" fmla="*/ 12013 h 15124"/>
              <a:gd name="connsiteX76" fmla="*/ 2970 w 13180"/>
              <a:gd name="connsiteY76" fmla="*/ 11861 h 15124"/>
              <a:gd name="connsiteX77" fmla="*/ 2731 w 13180"/>
              <a:gd name="connsiteY77" fmla="*/ 11697 h 15124"/>
              <a:gd name="connsiteX78" fmla="*/ 2499 w 13180"/>
              <a:gd name="connsiteY78" fmla="*/ 11524 h 15124"/>
              <a:gd name="connsiteX79" fmla="*/ 2274 w 13180"/>
              <a:gd name="connsiteY79" fmla="*/ 11342 h 15124"/>
              <a:gd name="connsiteX80" fmla="*/ 2059 w 13180"/>
              <a:gd name="connsiteY80" fmla="*/ 11150 h 15124"/>
              <a:gd name="connsiteX81" fmla="*/ 1852 w 13180"/>
              <a:gd name="connsiteY81" fmla="*/ 10949 h 15124"/>
              <a:gd name="connsiteX82" fmla="*/ 1655 w 13180"/>
              <a:gd name="connsiteY82" fmla="*/ 10739 h 15124"/>
              <a:gd name="connsiteX83" fmla="*/ 1466 w 13180"/>
              <a:gd name="connsiteY83" fmla="*/ 10521 h 15124"/>
              <a:gd name="connsiteX84" fmla="*/ 1289 w 13180"/>
              <a:gd name="connsiteY84" fmla="*/ 10295 h 15124"/>
              <a:gd name="connsiteX85" fmla="*/ 1120 w 13180"/>
              <a:gd name="connsiteY85" fmla="*/ 10061 h 15124"/>
              <a:gd name="connsiteX86" fmla="*/ 963 w 13180"/>
              <a:gd name="connsiteY86" fmla="*/ 9820 h 15124"/>
              <a:gd name="connsiteX87" fmla="*/ 815 w 13180"/>
              <a:gd name="connsiteY87" fmla="*/ 9571 h 15124"/>
              <a:gd name="connsiteX88" fmla="*/ 680 w 13180"/>
              <a:gd name="connsiteY88" fmla="*/ 9317 h 15124"/>
              <a:gd name="connsiteX89" fmla="*/ 555 w 13180"/>
              <a:gd name="connsiteY89" fmla="*/ 9055 h 15124"/>
              <a:gd name="connsiteX90" fmla="*/ 441 w 13180"/>
              <a:gd name="connsiteY90" fmla="*/ 8787 h 15124"/>
              <a:gd name="connsiteX91" fmla="*/ 341 w 13180"/>
              <a:gd name="connsiteY91" fmla="*/ 8514 h 15124"/>
              <a:gd name="connsiteX92" fmla="*/ 253 w 13180"/>
              <a:gd name="connsiteY92" fmla="*/ 8235 h 15124"/>
              <a:gd name="connsiteX93" fmla="*/ 177 w 13180"/>
              <a:gd name="connsiteY93" fmla="*/ 7951 h 15124"/>
              <a:gd name="connsiteX94" fmla="*/ 114 w 13180"/>
              <a:gd name="connsiteY94" fmla="*/ 7662 h 15124"/>
              <a:gd name="connsiteX95" fmla="*/ 65 w 13180"/>
              <a:gd name="connsiteY95" fmla="*/ 7368 h 15124"/>
              <a:gd name="connsiteX96" fmla="*/ 29 w 13180"/>
              <a:gd name="connsiteY96" fmla="*/ 7070 h 15124"/>
              <a:gd name="connsiteX97" fmla="*/ 7 w 13180"/>
              <a:gd name="connsiteY97" fmla="*/ 6769 h 15124"/>
              <a:gd name="connsiteX98" fmla="*/ 0 w 13180"/>
              <a:gd name="connsiteY98" fmla="*/ 6463 h 15124"/>
              <a:gd name="connsiteX99" fmla="*/ 9 w 13180"/>
              <a:gd name="connsiteY99" fmla="*/ 6132 h 15124"/>
              <a:gd name="connsiteX100" fmla="*/ 34 w 13180"/>
              <a:gd name="connsiteY100" fmla="*/ 5804 h 15124"/>
              <a:gd name="connsiteX101" fmla="*/ 77 w 13180"/>
              <a:gd name="connsiteY101" fmla="*/ 5482 h 15124"/>
              <a:gd name="connsiteX102" fmla="*/ 134 w 13180"/>
              <a:gd name="connsiteY102" fmla="*/ 5164 h 15124"/>
              <a:gd name="connsiteX103" fmla="*/ 208 w 13180"/>
              <a:gd name="connsiteY103" fmla="*/ 4852 h 15124"/>
              <a:gd name="connsiteX104" fmla="*/ 297 w 13180"/>
              <a:gd name="connsiteY104" fmla="*/ 4545 h 15124"/>
              <a:gd name="connsiteX105" fmla="*/ 401 w 13180"/>
              <a:gd name="connsiteY105" fmla="*/ 4245 h 15124"/>
              <a:gd name="connsiteX106" fmla="*/ 519 w 13180"/>
              <a:gd name="connsiteY106" fmla="*/ 3952 h 15124"/>
              <a:gd name="connsiteX107" fmla="*/ 651 w 13180"/>
              <a:gd name="connsiteY107" fmla="*/ 3665 h 15124"/>
              <a:gd name="connsiteX108" fmla="*/ 798 w 13180"/>
              <a:gd name="connsiteY108" fmla="*/ 3387 h 15124"/>
              <a:gd name="connsiteX109" fmla="*/ 956 w 13180"/>
              <a:gd name="connsiteY109" fmla="*/ 3116 h 15124"/>
              <a:gd name="connsiteX110" fmla="*/ 1128 w 13180"/>
              <a:gd name="connsiteY110" fmla="*/ 2855 h 15124"/>
              <a:gd name="connsiteX111" fmla="*/ 1312 w 13180"/>
              <a:gd name="connsiteY111" fmla="*/ 2601 h 15124"/>
              <a:gd name="connsiteX112" fmla="*/ 1508 w 13180"/>
              <a:gd name="connsiteY112" fmla="*/ 2357 h 15124"/>
              <a:gd name="connsiteX113" fmla="*/ 1716 w 13180"/>
              <a:gd name="connsiteY113" fmla="*/ 2122 h 15124"/>
              <a:gd name="connsiteX114" fmla="*/ 1934 w 13180"/>
              <a:gd name="connsiteY114" fmla="*/ 1897 h 15124"/>
              <a:gd name="connsiteX115" fmla="*/ 2163 w 13180"/>
              <a:gd name="connsiteY115" fmla="*/ 1683 h 15124"/>
              <a:gd name="connsiteX116" fmla="*/ 2403 w 13180"/>
              <a:gd name="connsiteY116" fmla="*/ 1479 h 15124"/>
              <a:gd name="connsiteX117" fmla="*/ 2651 w 13180"/>
              <a:gd name="connsiteY117" fmla="*/ 1287 h 15124"/>
              <a:gd name="connsiteX118" fmla="*/ 2910 w 13180"/>
              <a:gd name="connsiteY118" fmla="*/ 1107 h 15124"/>
              <a:gd name="connsiteX119" fmla="*/ 3177 w 13180"/>
              <a:gd name="connsiteY119" fmla="*/ 938 h 15124"/>
              <a:gd name="connsiteX120" fmla="*/ 3453 w 13180"/>
              <a:gd name="connsiteY120" fmla="*/ 783 h 15124"/>
              <a:gd name="connsiteX121" fmla="*/ 3738 w 13180"/>
              <a:gd name="connsiteY121" fmla="*/ 639 h 15124"/>
              <a:gd name="connsiteX122" fmla="*/ 4029 w 13180"/>
              <a:gd name="connsiteY122" fmla="*/ 510 h 15124"/>
              <a:gd name="connsiteX123" fmla="*/ 4328 w 13180"/>
              <a:gd name="connsiteY123" fmla="*/ 394 h 15124"/>
              <a:gd name="connsiteX124" fmla="*/ 4634 w 13180"/>
              <a:gd name="connsiteY124" fmla="*/ 292 h 15124"/>
              <a:gd name="connsiteX125" fmla="*/ 4947 w 13180"/>
              <a:gd name="connsiteY125" fmla="*/ 204 h 15124"/>
              <a:gd name="connsiteX126" fmla="*/ 5265 w 13180"/>
              <a:gd name="connsiteY126" fmla="*/ 132 h 15124"/>
              <a:gd name="connsiteX127" fmla="*/ 5589 w 13180"/>
              <a:gd name="connsiteY127" fmla="*/ 75 h 15124"/>
              <a:gd name="connsiteX128" fmla="*/ 5917 w 13180"/>
              <a:gd name="connsiteY128" fmla="*/ 33 h 15124"/>
              <a:gd name="connsiteX129" fmla="*/ 6252 w 13180"/>
              <a:gd name="connsiteY129" fmla="*/ 9 h 15124"/>
              <a:gd name="connsiteX130" fmla="*/ 6590 w 13180"/>
              <a:gd name="connsiteY130" fmla="*/ 0 h 15124"/>
              <a:gd name="connsiteX0" fmla="*/ 6590 w 13180"/>
              <a:gd name="connsiteY0" fmla="*/ 0 h 15417"/>
              <a:gd name="connsiteX1" fmla="*/ 6928 w 13180"/>
              <a:gd name="connsiteY1" fmla="*/ 9 h 15417"/>
              <a:gd name="connsiteX2" fmla="*/ 7262 w 13180"/>
              <a:gd name="connsiteY2" fmla="*/ 33 h 15417"/>
              <a:gd name="connsiteX3" fmla="*/ 7591 w 13180"/>
              <a:gd name="connsiteY3" fmla="*/ 75 h 15417"/>
              <a:gd name="connsiteX4" fmla="*/ 7915 w 13180"/>
              <a:gd name="connsiteY4" fmla="*/ 132 h 15417"/>
              <a:gd name="connsiteX5" fmla="*/ 8233 w 13180"/>
              <a:gd name="connsiteY5" fmla="*/ 204 h 15417"/>
              <a:gd name="connsiteX6" fmla="*/ 8546 w 13180"/>
              <a:gd name="connsiteY6" fmla="*/ 292 h 15417"/>
              <a:gd name="connsiteX7" fmla="*/ 8851 w 13180"/>
              <a:gd name="connsiteY7" fmla="*/ 394 h 15417"/>
              <a:gd name="connsiteX8" fmla="*/ 9151 w 13180"/>
              <a:gd name="connsiteY8" fmla="*/ 510 h 15417"/>
              <a:gd name="connsiteX9" fmla="*/ 9442 w 13180"/>
              <a:gd name="connsiteY9" fmla="*/ 639 h 15417"/>
              <a:gd name="connsiteX10" fmla="*/ 9727 w 13180"/>
              <a:gd name="connsiteY10" fmla="*/ 783 h 15417"/>
              <a:gd name="connsiteX11" fmla="*/ 10003 w 13180"/>
              <a:gd name="connsiteY11" fmla="*/ 938 h 15417"/>
              <a:gd name="connsiteX12" fmla="*/ 10270 w 13180"/>
              <a:gd name="connsiteY12" fmla="*/ 1107 h 15417"/>
              <a:gd name="connsiteX13" fmla="*/ 10529 w 13180"/>
              <a:gd name="connsiteY13" fmla="*/ 1287 h 15417"/>
              <a:gd name="connsiteX14" fmla="*/ 10777 w 13180"/>
              <a:gd name="connsiteY14" fmla="*/ 1479 h 15417"/>
              <a:gd name="connsiteX15" fmla="*/ 11017 w 13180"/>
              <a:gd name="connsiteY15" fmla="*/ 1683 h 15417"/>
              <a:gd name="connsiteX16" fmla="*/ 11246 w 13180"/>
              <a:gd name="connsiteY16" fmla="*/ 1897 h 15417"/>
              <a:gd name="connsiteX17" fmla="*/ 11464 w 13180"/>
              <a:gd name="connsiteY17" fmla="*/ 2122 h 15417"/>
              <a:gd name="connsiteX18" fmla="*/ 11672 w 13180"/>
              <a:gd name="connsiteY18" fmla="*/ 2357 h 15417"/>
              <a:gd name="connsiteX19" fmla="*/ 11868 w 13180"/>
              <a:gd name="connsiteY19" fmla="*/ 2601 h 15417"/>
              <a:gd name="connsiteX20" fmla="*/ 12052 w 13180"/>
              <a:gd name="connsiteY20" fmla="*/ 2855 h 15417"/>
              <a:gd name="connsiteX21" fmla="*/ 12224 w 13180"/>
              <a:gd name="connsiteY21" fmla="*/ 3116 h 15417"/>
              <a:gd name="connsiteX22" fmla="*/ 12382 w 13180"/>
              <a:gd name="connsiteY22" fmla="*/ 3387 h 15417"/>
              <a:gd name="connsiteX23" fmla="*/ 12529 w 13180"/>
              <a:gd name="connsiteY23" fmla="*/ 3665 h 15417"/>
              <a:gd name="connsiteX24" fmla="*/ 12661 w 13180"/>
              <a:gd name="connsiteY24" fmla="*/ 3952 h 15417"/>
              <a:gd name="connsiteX25" fmla="*/ 12779 w 13180"/>
              <a:gd name="connsiteY25" fmla="*/ 4245 h 15417"/>
              <a:gd name="connsiteX26" fmla="*/ 12883 w 13180"/>
              <a:gd name="connsiteY26" fmla="*/ 4545 h 15417"/>
              <a:gd name="connsiteX27" fmla="*/ 12972 w 13180"/>
              <a:gd name="connsiteY27" fmla="*/ 4852 h 15417"/>
              <a:gd name="connsiteX28" fmla="*/ 13046 w 13180"/>
              <a:gd name="connsiteY28" fmla="*/ 5164 h 15417"/>
              <a:gd name="connsiteX29" fmla="*/ 13103 w 13180"/>
              <a:gd name="connsiteY29" fmla="*/ 5482 h 15417"/>
              <a:gd name="connsiteX30" fmla="*/ 13146 w 13180"/>
              <a:gd name="connsiteY30" fmla="*/ 5804 h 15417"/>
              <a:gd name="connsiteX31" fmla="*/ 13171 w 13180"/>
              <a:gd name="connsiteY31" fmla="*/ 6132 h 15417"/>
              <a:gd name="connsiteX32" fmla="*/ 13180 w 13180"/>
              <a:gd name="connsiteY32" fmla="*/ 6463 h 15417"/>
              <a:gd name="connsiteX33" fmla="*/ 13173 w 13180"/>
              <a:gd name="connsiteY33" fmla="*/ 6752 h 15417"/>
              <a:gd name="connsiteX34" fmla="*/ 13154 w 13180"/>
              <a:gd name="connsiteY34" fmla="*/ 7037 h 15417"/>
              <a:gd name="connsiteX35" fmla="*/ 13122 w 13180"/>
              <a:gd name="connsiteY35" fmla="*/ 7319 h 15417"/>
              <a:gd name="connsiteX36" fmla="*/ 13078 w 13180"/>
              <a:gd name="connsiteY36" fmla="*/ 7597 h 15417"/>
              <a:gd name="connsiteX37" fmla="*/ 13021 w 13180"/>
              <a:gd name="connsiteY37" fmla="*/ 7871 h 15417"/>
              <a:gd name="connsiteX38" fmla="*/ 12954 w 13180"/>
              <a:gd name="connsiteY38" fmla="*/ 8141 h 15417"/>
              <a:gd name="connsiteX39" fmla="*/ 12875 w 13180"/>
              <a:gd name="connsiteY39" fmla="*/ 8406 h 15417"/>
              <a:gd name="connsiteX40" fmla="*/ 12784 w 13180"/>
              <a:gd name="connsiteY40" fmla="*/ 8667 h 15417"/>
              <a:gd name="connsiteX41" fmla="*/ 12683 w 13180"/>
              <a:gd name="connsiteY41" fmla="*/ 8922 h 15417"/>
              <a:gd name="connsiteX42" fmla="*/ 12571 w 13180"/>
              <a:gd name="connsiteY42" fmla="*/ 9173 h 15417"/>
              <a:gd name="connsiteX43" fmla="*/ 12449 w 13180"/>
              <a:gd name="connsiteY43" fmla="*/ 9417 h 15417"/>
              <a:gd name="connsiteX44" fmla="*/ 12316 w 13180"/>
              <a:gd name="connsiteY44" fmla="*/ 9655 h 15417"/>
              <a:gd name="connsiteX45" fmla="*/ 12174 w 13180"/>
              <a:gd name="connsiteY45" fmla="*/ 9889 h 15417"/>
              <a:gd name="connsiteX46" fmla="*/ 12023 w 13180"/>
              <a:gd name="connsiteY46" fmla="*/ 10115 h 15417"/>
              <a:gd name="connsiteX47" fmla="*/ 11862 w 13180"/>
              <a:gd name="connsiteY47" fmla="*/ 10334 h 15417"/>
              <a:gd name="connsiteX48" fmla="*/ 11692 w 13180"/>
              <a:gd name="connsiteY48" fmla="*/ 10546 h 15417"/>
              <a:gd name="connsiteX49" fmla="*/ 11514 w 13180"/>
              <a:gd name="connsiteY49" fmla="*/ 10752 h 15417"/>
              <a:gd name="connsiteX50" fmla="*/ 11327 w 13180"/>
              <a:gd name="connsiteY50" fmla="*/ 10949 h 15417"/>
              <a:gd name="connsiteX51" fmla="*/ 11132 w 13180"/>
              <a:gd name="connsiteY51" fmla="*/ 11140 h 15417"/>
              <a:gd name="connsiteX52" fmla="*/ 10929 w 13180"/>
              <a:gd name="connsiteY52" fmla="*/ 11321 h 15417"/>
              <a:gd name="connsiteX53" fmla="*/ 10719 w 13180"/>
              <a:gd name="connsiteY53" fmla="*/ 11495 h 15417"/>
              <a:gd name="connsiteX54" fmla="*/ 10501 w 13180"/>
              <a:gd name="connsiteY54" fmla="*/ 11661 h 15417"/>
              <a:gd name="connsiteX55" fmla="*/ 10275 w 13180"/>
              <a:gd name="connsiteY55" fmla="*/ 11816 h 15417"/>
              <a:gd name="connsiteX56" fmla="*/ 10044 w 13180"/>
              <a:gd name="connsiteY56" fmla="*/ 11964 h 15417"/>
              <a:gd name="connsiteX57" fmla="*/ 9806 w 13180"/>
              <a:gd name="connsiteY57" fmla="*/ 12102 h 15417"/>
              <a:gd name="connsiteX58" fmla="*/ 9561 w 13180"/>
              <a:gd name="connsiteY58" fmla="*/ 12230 h 15417"/>
              <a:gd name="connsiteX59" fmla="*/ 9311 w 13180"/>
              <a:gd name="connsiteY59" fmla="*/ 12348 h 15417"/>
              <a:gd name="connsiteX60" fmla="*/ 9055 w 13180"/>
              <a:gd name="connsiteY60" fmla="*/ 12456 h 15417"/>
              <a:gd name="connsiteX61" fmla="*/ 8794 w 13180"/>
              <a:gd name="connsiteY61" fmla="*/ 12553 h 15417"/>
              <a:gd name="connsiteX62" fmla="*/ 8528 w 13180"/>
              <a:gd name="connsiteY62" fmla="*/ 12641 h 15417"/>
              <a:gd name="connsiteX63" fmla="*/ 8256 w 13180"/>
              <a:gd name="connsiteY63" fmla="*/ 12717 h 15417"/>
              <a:gd name="connsiteX64" fmla="*/ 7981 w 13180"/>
              <a:gd name="connsiteY64" fmla="*/ 12781 h 15417"/>
              <a:gd name="connsiteX65" fmla="*/ 7821 w 13180"/>
              <a:gd name="connsiteY65" fmla="*/ 15417 h 15417"/>
              <a:gd name="connsiteX66" fmla="*/ 5729 w 13180"/>
              <a:gd name="connsiteY66" fmla="*/ 12871 h 15417"/>
              <a:gd name="connsiteX67" fmla="*/ 5428 w 13180"/>
              <a:gd name="connsiteY67" fmla="*/ 12826 h 15417"/>
              <a:gd name="connsiteX68" fmla="*/ 5133 w 13180"/>
              <a:gd name="connsiteY68" fmla="*/ 12767 h 15417"/>
              <a:gd name="connsiteX69" fmla="*/ 4842 w 13180"/>
              <a:gd name="connsiteY69" fmla="*/ 12696 h 15417"/>
              <a:gd name="connsiteX70" fmla="*/ 4556 w 13180"/>
              <a:gd name="connsiteY70" fmla="*/ 12611 h 15417"/>
              <a:gd name="connsiteX71" fmla="*/ 4276 w 13180"/>
              <a:gd name="connsiteY71" fmla="*/ 12515 h 15417"/>
              <a:gd name="connsiteX72" fmla="*/ 4002 w 13180"/>
              <a:gd name="connsiteY72" fmla="*/ 12406 h 15417"/>
              <a:gd name="connsiteX73" fmla="*/ 3734 w 13180"/>
              <a:gd name="connsiteY73" fmla="*/ 12287 h 15417"/>
              <a:gd name="connsiteX74" fmla="*/ 3472 w 13180"/>
              <a:gd name="connsiteY74" fmla="*/ 12155 h 15417"/>
              <a:gd name="connsiteX75" fmla="*/ 3218 w 13180"/>
              <a:gd name="connsiteY75" fmla="*/ 12013 h 15417"/>
              <a:gd name="connsiteX76" fmla="*/ 2970 w 13180"/>
              <a:gd name="connsiteY76" fmla="*/ 11861 h 15417"/>
              <a:gd name="connsiteX77" fmla="*/ 2731 w 13180"/>
              <a:gd name="connsiteY77" fmla="*/ 11697 h 15417"/>
              <a:gd name="connsiteX78" fmla="*/ 2499 w 13180"/>
              <a:gd name="connsiteY78" fmla="*/ 11524 h 15417"/>
              <a:gd name="connsiteX79" fmla="*/ 2274 w 13180"/>
              <a:gd name="connsiteY79" fmla="*/ 11342 h 15417"/>
              <a:gd name="connsiteX80" fmla="*/ 2059 w 13180"/>
              <a:gd name="connsiteY80" fmla="*/ 11150 h 15417"/>
              <a:gd name="connsiteX81" fmla="*/ 1852 w 13180"/>
              <a:gd name="connsiteY81" fmla="*/ 10949 h 15417"/>
              <a:gd name="connsiteX82" fmla="*/ 1655 w 13180"/>
              <a:gd name="connsiteY82" fmla="*/ 10739 h 15417"/>
              <a:gd name="connsiteX83" fmla="*/ 1466 w 13180"/>
              <a:gd name="connsiteY83" fmla="*/ 10521 h 15417"/>
              <a:gd name="connsiteX84" fmla="*/ 1289 w 13180"/>
              <a:gd name="connsiteY84" fmla="*/ 10295 h 15417"/>
              <a:gd name="connsiteX85" fmla="*/ 1120 w 13180"/>
              <a:gd name="connsiteY85" fmla="*/ 10061 h 15417"/>
              <a:gd name="connsiteX86" fmla="*/ 963 w 13180"/>
              <a:gd name="connsiteY86" fmla="*/ 9820 h 15417"/>
              <a:gd name="connsiteX87" fmla="*/ 815 w 13180"/>
              <a:gd name="connsiteY87" fmla="*/ 9571 h 15417"/>
              <a:gd name="connsiteX88" fmla="*/ 680 w 13180"/>
              <a:gd name="connsiteY88" fmla="*/ 9317 h 15417"/>
              <a:gd name="connsiteX89" fmla="*/ 555 w 13180"/>
              <a:gd name="connsiteY89" fmla="*/ 9055 h 15417"/>
              <a:gd name="connsiteX90" fmla="*/ 441 w 13180"/>
              <a:gd name="connsiteY90" fmla="*/ 8787 h 15417"/>
              <a:gd name="connsiteX91" fmla="*/ 341 w 13180"/>
              <a:gd name="connsiteY91" fmla="*/ 8514 h 15417"/>
              <a:gd name="connsiteX92" fmla="*/ 253 w 13180"/>
              <a:gd name="connsiteY92" fmla="*/ 8235 h 15417"/>
              <a:gd name="connsiteX93" fmla="*/ 177 w 13180"/>
              <a:gd name="connsiteY93" fmla="*/ 7951 h 15417"/>
              <a:gd name="connsiteX94" fmla="*/ 114 w 13180"/>
              <a:gd name="connsiteY94" fmla="*/ 7662 h 15417"/>
              <a:gd name="connsiteX95" fmla="*/ 65 w 13180"/>
              <a:gd name="connsiteY95" fmla="*/ 7368 h 15417"/>
              <a:gd name="connsiteX96" fmla="*/ 29 w 13180"/>
              <a:gd name="connsiteY96" fmla="*/ 7070 h 15417"/>
              <a:gd name="connsiteX97" fmla="*/ 7 w 13180"/>
              <a:gd name="connsiteY97" fmla="*/ 6769 h 15417"/>
              <a:gd name="connsiteX98" fmla="*/ 0 w 13180"/>
              <a:gd name="connsiteY98" fmla="*/ 6463 h 15417"/>
              <a:gd name="connsiteX99" fmla="*/ 9 w 13180"/>
              <a:gd name="connsiteY99" fmla="*/ 6132 h 15417"/>
              <a:gd name="connsiteX100" fmla="*/ 34 w 13180"/>
              <a:gd name="connsiteY100" fmla="*/ 5804 h 15417"/>
              <a:gd name="connsiteX101" fmla="*/ 77 w 13180"/>
              <a:gd name="connsiteY101" fmla="*/ 5482 h 15417"/>
              <a:gd name="connsiteX102" fmla="*/ 134 w 13180"/>
              <a:gd name="connsiteY102" fmla="*/ 5164 h 15417"/>
              <a:gd name="connsiteX103" fmla="*/ 208 w 13180"/>
              <a:gd name="connsiteY103" fmla="*/ 4852 h 15417"/>
              <a:gd name="connsiteX104" fmla="*/ 297 w 13180"/>
              <a:gd name="connsiteY104" fmla="*/ 4545 h 15417"/>
              <a:gd name="connsiteX105" fmla="*/ 401 w 13180"/>
              <a:gd name="connsiteY105" fmla="*/ 4245 h 15417"/>
              <a:gd name="connsiteX106" fmla="*/ 519 w 13180"/>
              <a:gd name="connsiteY106" fmla="*/ 3952 h 15417"/>
              <a:gd name="connsiteX107" fmla="*/ 651 w 13180"/>
              <a:gd name="connsiteY107" fmla="*/ 3665 h 15417"/>
              <a:gd name="connsiteX108" fmla="*/ 798 w 13180"/>
              <a:gd name="connsiteY108" fmla="*/ 3387 h 15417"/>
              <a:gd name="connsiteX109" fmla="*/ 956 w 13180"/>
              <a:gd name="connsiteY109" fmla="*/ 3116 h 15417"/>
              <a:gd name="connsiteX110" fmla="*/ 1128 w 13180"/>
              <a:gd name="connsiteY110" fmla="*/ 2855 h 15417"/>
              <a:gd name="connsiteX111" fmla="*/ 1312 w 13180"/>
              <a:gd name="connsiteY111" fmla="*/ 2601 h 15417"/>
              <a:gd name="connsiteX112" fmla="*/ 1508 w 13180"/>
              <a:gd name="connsiteY112" fmla="*/ 2357 h 15417"/>
              <a:gd name="connsiteX113" fmla="*/ 1716 w 13180"/>
              <a:gd name="connsiteY113" fmla="*/ 2122 h 15417"/>
              <a:gd name="connsiteX114" fmla="*/ 1934 w 13180"/>
              <a:gd name="connsiteY114" fmla="*/ 1897 h 15417"/>
              <a:gd name="connsiteX115" fmla="*/ 2163 w 13180"/>
              <a:gd name="connsiteY115" fmla="*/ 1683 h 15417"/>
              <a:gd name="connsiteX116" fmla="*/ 2403 w 13180"/>
              <a:gd name="connsiteY116" fmla="*/ 1479 h 15417"/>
              <a:gd name="connsiteX117" fmla="*/ 2651 w 13180"/>
              <a:gd name="connsiteY117" fmla="*/ 1287 h 15417"/>
              <a:gd name="connsiteX118" fmla="*/ 2910 w 13180"/>
              <a:gd name="connsiteY118" fmla="*/ 1107 h 15417"/>
              <a:gd name="connsiteX119" fmla="*/ 3177 w 13180"/>
              <a:gd name="connsiteY119" fmla="*/ 938 h 15417"/>
              <a:gd name="connsiteX120" fmla="*/ 3453 w 13180"/>
              <a:gd name="connsiteY120" fmla="*/ 783 h 15417"/>
              <a:gd name="connsiteX121" fmla="*/ 3738 w 13180"/>
              <a:gd name="connsiteY121" fmla="*/ 639 h 15417"/>
              <a:gd name="connsiteX122" fmla="*/ 4029 w 13180"/>
              <a:gd name="connsiteY122" fmla="*/ 510 h 15417"/>
              <a:gd name="connsiteX123" fmla="*/ 4328 w 13180"/>
              <a:gd name="connsiteY123" fmla="*/ 394 h 15417"/>
              <a:gd name="connsiteX124" fmla="*/ 4634 w 13180"/>
              <a:gd name="connsiteY124" fmla="*/ 292 h 15417"/>
              <a:gd name="connsiteX125" fmla="*/ 4947 w 13180"/>
              <a:gd name="connsiteY125" fmla="*/ 204 h 15417"/>
              <a:gd name="connsiteX126" fmla="*/ 5265 w 13180"/>
              <a:gd name="connsiteY126" fmla="*/ 132 h 15417"/>
              <a:gd name="connsiteX127" fmla="*/ 5589 w 13180"/>
              <a:gd name="connsiteY127" fmla="*/ 75 h 15417"/>
              <a:gd name="connsiteX128" fmla="*/ 5917 w 13180"/>
              <a:gd name="connsiteY128" fmla="*/ 33 h 15417"/>
              <a:gd name="connsiteX129" fmla="*/ 6252 w 13180"/>
              <a:gd name="connsiteY129" fmla="*/ 9 h 15417"/>
              <a:gd name="connsiteX130" fmla="*/ 6590 w 13180"/>
              <a:gd name="connsiteY130" fmla="*/ 0 h 15417"/>
              <a:gd name="connsiteX0" fmla="*/ 6590 w 13180"/>
              <a:gd name="connsiteY0" fmla="*/ 0 h 15792"/>
              <a:gd name="connsiteX1" fmla="*/ 6928 w 13180"/>
              <a:gd name="connsiteY1" fmla="*/ 9 h 15792"/>
              <a:gd name="connsiteX2" fmla="*/ 7262 w 13180"/>
              <a:gd name="connsiteY2" fmla="*/ 33 h 15792"/>
              <a:gd name="connsiteX3" fmla="*/ 7591 w 13180"/>
              <a:gd name="connsiteY3" fmla="*/ 75 h 15792"/>
              <a:gd name="connsiteX4" fmla="*/ 7915 w 13180"/>
              <a:gd name="connsiteY4" fmla="*/ 132 h 15792"/>
              <a:gd name="connsiteX5" fmla="*/ 8233 w 13180"/>
              <a:gd name="connsiteY5" fmla="*/ 204 h 15792"/>
              <a:gd name="connsiteX6" fmla="*/ 8546 w 13180"/>
              <a:gd name="connsiteY6" fmla="*/ 292 h 15792"/>
              <a:gd name="connsiteX7" fmla="*/ 8851 w 13180"/>
              <a:gd name="connsiteY7" fmla="*/ 394 h 15792"/>
              <a:gd name="connsiteX8" fmla="*/ 9151 w 13180"/>
              <a:gd name="connsiteY8" fmla="*/ 510 h 15792"/>
              <a:gd name="connsiteX9" fmla="*/ 9442 w 13180"/>
              <a:gd name="connsiteY9" fmla="*/ 639 h 15792"/>
              <a:gd name="connsiteX10" fmla="*/ 9727 w 13180"/>
              <a:gd name="connsiteY10" fmla="*/ 783 h 15792"/>
              <a:gd name="connsiteX11" fmla="*/ 10003 w 13180"/>
              <a:gd name="connsiteY11" fmla="*/ 938 h 15792"/>
              <a:gd name="connsiteX12" fmla="*/ 10270 w 13180"/>
              <a:gd name="connsiteY12" fmla="*/ 1107 h 15792"/>
              <a:gd name="connsiteX13" fmla="*/ 10529 w 13180"/>
              <a:gd name="connsiteY13" fmla="*/ 1287 h 15792"/>
              <a:gd name="connsiteX14" fmla="*/ 10777 w 13180"/>
              <a:gd name="connsiteY14" fmla="*/ 1479 h 15792"/>
              <a:gd name="connsiteX15" fmla="*/ 11017 w 13180"/>
              <a:gd name="connsiteY15" fmla="*/ 1683 h 15792"/>
              <a:gd name="connsiteX16" fmla="*/ 11246 w 13180"/>
              <a:gd name="connsiteY16" fmla="*/ 1897 h 15792"/>
              <a:gd name="connsiteX17" fmla="*/ 11464 w 13180"/>
              <a:gd name="connsiteY17" fmla="*/ 2122 h 15792"/>
              <a:gd name="connsiteX18" fmla="*/ 11672 w 13180"/>
              <a:gd name="connsiteY18" fmla="*/ 2357 h 15792"/>
              <a:gd name="connsiteX19" fmla="*/ 11868 w 13180"/>
              <a:gd name="connsiteY19" fmla="*/ 2601 h 15792"/>
              <a:gd name="connsiteX20" fmla="*/ 12052 w 13180"/>
              <a:gd name="connsiteY20" fmla="*/ 2855 h 15792"/>
              <a:gd name="connsiteX21" fmla="*/ 12224 w 13180"/>
              <a:gd name="connsiteY21" fmla="*/ 3116 h 15792"/>
              <a:gd name="connsiteX22" fmla="*/ 12382 w 13180"/>
              <a:gd name="connsiteY22" fmla="*/ 3387 h 15792"/>
              <a:gd name="connsiteX23" fmla="*/ 12529 w 13180"/>
              <a:gd name="connsiteY23" fmla="*/ 3665 h 15792"/>
              <a:gd name="connsiteX24" fmla="*/ 12661 w 13180"/>
              <a:gd name="connsiteY24" fmla="*/ 3952 h 15792"/>
              <a:gd name="connsiteX25" fmla="*/ 12779 w 13180"/>
              <a:gd name="connsiteY25" fmla="*/ 4245 h 15792"/>
              <a:gd name="connsiteX26" fmla="*/ 12883 w 13180"/>
              <a:gd name="connsiteY26" fmla="*/ 4545 h 15792"/>
              <a:gd name="connsiteX27" fmla="*/ 12972 w 13180"/>
              <a:gd name="connsiteY27" fmla="*/ 4852 h 15792"/>
              <a:gd name="connsiteX28" fmla="*/ 13046 w 13180"/>
              <a:gd name="connsiteY28" fmla="*/ 5164 h 15792"/>
              <a:gd name="connsiteX29" fmla="*/ 13103 w 13180"/>
              <a:gd name="connsiteY29" fmla="*/ 5482 h 15792"/>
              <a:gd name="connsiteX30" fmla="*/ 13146 w 13180"/>
              <a:gd name="connsiteY30" fmla="*/ 5804 h 15792"/>
              <a:gd name="connsiteX31" fmla="*/ 13171 w 13180"/>
              <a:gd name="connsiteY31" fmla="*/ 6132 h 15792"/>
              <a:gd name="connsiteX32" fmla="*/ 13180 w 13180"/>
              <a:gd name="connsiteY32" fmla="*/ 6463 h 15792"/>
              <a:gd name="connsiteX33" fmla="*/ 13173 w 13180"/>
              <a:gd name="connsiteY33" fmla="*/ 6752 h 15792"/>
              <a:gd name="connsiteX34" fmla="*/ 13154 w 13180"/>
              <a:gd name="connsiteY34" fmla="*/ 7037 h 15792"/>
              <a:gd name="connsiteX35" fmla="*/ 13122 w 13180"/>
              <a:gd name="connsiteY35" fmla="*/ 7319 h 15792"/>
              <a:gd name="connsiteX36" fmla="*/ 13078 w 13180"/>
              <a:gd name="connsiteY36" fmla="*/ 7597 h 15792"/>
              <a:gd name="connsiteX37" fmla="*/ 13021 w 13180"/>
              <a:gd name="connsiteY37" fmla="*/ 7871 h 15792"/>
              <a:gd name="connsiteX38" fmla="*/ 12954 w 13180"/>
              <a:gd name="connsiteY38" fmla="*/ 8141 h 15792"/>
              <a:gd name="connsiteX39" fmla="*/ 12875 w 13180"/>
              <a:gd name="connsiteY39" fmla="*/ 8406 h 15792"/>
              <a:gd name="connsiteX40" fmla="*/ 12784 w 13180"/>
              <a:gd name="connsiteY40" fmla="*/ 8667 h 15792"/>
              <a:gd name="connsiteX41" fmla="*/ 12683 w 13180"/>
              <a:gd name="connsiteY41" fmla="*/ 8922 h 15792"/>
              <a:gd name="connsiteX42" fmla="*/ 12571 w 13180"/>
              <a:gd name="connsiteY42" fmla="*/ 9173 h 15792"/>
              <a:gd name="connsiteX43" fmla="*/ 12449 w 13180"/>
              <a:gd name="connsiteY43" fmla="*/ 9417 h 15792"/>
              <a:gd name="connsiteX44" fmla="*/ 12316 w 13180"/>
              <a:gd name="connsiteY44" fmla="*/ 9655 h 15792"/>
              <a:gd name="connsiteX45" fmla="*/ 12174 w 13180"/>
              <a:gd name="connsiteY45" fmla="*/ 9889 h 15792"/>
              <a:gd name="connsiteX46" fmla="*/ 12023 w 13180"/>
              <a:gd name="connsiteY46" fmla="*/ 10115 h 15792"/>
              <a:gd name="connsiteX47" fmla="*/ 11862 w 13180"/>
              <a:gd name="connsiteY47" fmla="*/ 10334 h 15792"/>
              <a:gd name="connsiteX48" fmla="*/ 11692 w 13180"/>
              <a:gd name="connsiteY48" fmla="*/ 10546 h 15792"/>
              <a:gd name="connsiteX49" fmla="*/ 11514 w 13180"/>
              <a:gd name="connsiteY49" fmla="*/ 10752 h 15792"/>
              <a:gd name="connsiteX50" fmla="*/ 11327 w 13180"/>
              <a:gd name="connsiteY50" fmla="*/ 10949 h 15792"/>
              <a:gd name="connsiteX51" fmla="*/ 11132 w 13180"/>
              <a:gd name="connsiteY51" fmla="*/ 11140 h 15792"/>
              <a:gd name="connsiteX52" fmla="*/ 10929 w 13180"/>
              <a:gd name="connsiteY52" fmla="*/ 11321 h 15792"/>
              <a:gd name="connsiteX53" fmla="*/ 10719 w 13180"/>
              <a:gd name="connsiteY53" fmla="*/ 11495 h 15792"/>
              <a:gd name="connsiteX54" fmla="*/ 10501 w 13180"/>
              <a:gd name="connsiteY54" fmla="*/ 11661 h 15792"/>
              <a:gd name="connsiteX55" fmla="*/ 10275 w 13180"/>
              <a:gd name="connsiteY55" fmla="*/ 11816 h 15792"/>
              <a:gd name="connsiteX56" fmla="*/ 10044 w 13180"/>
              <a:gd name="connsiteY56" fmla="*/ 11964 h 15792"/>
              <a:gd name="connsiteX57" fmla="*/ 9806 w 13180"/>
              <a:gd name="connsiteY57" fmla="*/ 12102 h 15792"/>
              <a:gd name="connsiteX58" fmla="*/ 9561 w 13180"/>
              <a:gd name="connsiteY58" fmla="*/ 12230 h 15792"/>
              <a:gd name="connsiteX59" fmla="*/ 9311 w 13180"/>
              <a:gd name="connsiteY59" fmla="*/ 12348 h 15792"/>
              <a:gd name="connsiteX60" fmla="*/ 9055 w 13180"/>
              <a:gd name="connsiteY60" fmla="*/ 12456 h 15792"/>
              <a:gd name="connsiteX61" fmla="*/ 8794 w 13180"/>
              <a:gd name="connsiteY61" fmla="*/ 12553 h 15792"/>
              <a:gd name="connsiteX62" fmla="*/ 8528 w 13180"/>
              <a:gd name="connsiteY62" fmla="*/ 12641 h 15792"/>
              <a:gd name="connsiteX63" fmla="*/ 8256 w 13180"/>
              <a:gd name="connsiteY63" fmla="*/ 12717 h 15792"/>
              <a:gd name="connsiteX64" fmla="*/ 7981 w 13180"/>
              <a:gd name="connsiteY64" fmla="*/ 12781 h 15792"/>
              <a:gd name="connsiteX65" fmla="*/ 7821 w 13180"/>
              <a:gd name="connsiteY65" fmla="*/ 15417 h 15792"/>
              <a:gd name="connsiteX66" fmla="*/ 5729 w 13180"/>
              <a:gd name="connsiteY66" fmla="*/ 12871 h 15792"/>
              <a:gd name="connsiteX67" fmla="*/ 5428 w 13180"/>
              <a:gd name="connsiteY67" fmla="*/ 12826 h 15792"/>
              <a:gd name="connsiteX68" fmla="*/ 5133 w 13180"/>
              <a:gd name="connsiteY68" fmla="*/ 12767 h 15792"/>
              <a:gd name="connsiteX69" fmla="*/ 4842 w 13180"/>
              <a:gd name="connsiteY69" fmla="*/ 12696 h 15792"/>
              <a:gd name="connsiteX70" fmla="*/ 4556 w 13180"/>
              <a:gd name="connsiteY70" fmla="*/ 12611 h 15792"/>
              <a:gd name="connsiteX71" fmla="*/ 4276 w 13180"/>
              <a:gd name="connsiteY71" fmla="*/ 12515 h 15792"/>
              <a:gd name="connsiteX72" fmla="*/ 4002 w 13180"/>
              <a:gd name="connsiteY72" fmla="*/ 12406 h 15792"/>
              <a:gd name="connsiteX73" fmla="*/ 3734 w 13180"/>
              <a:gd name="connsiteY73" fmla="*/ 12287 h 15792"/>
              <a:gd name="connsiteX74" fmla="*/ 3472 w 13180"/>
              <a:gd name="connsiteY74" fmla="*/ 12155 h 15792"/>
              <a:gd name="connsiteX75" fmla="*/ 3218 w 13180"/>
              <a:gd name="connsiteY75" fmla="*/ 12013 h 15792"/>
              <a:gd name="connsiteX76" fmla="*/ 2970 w 13180"/>
              <a:gd name="connsiteY76" fmla="*/ 11861 h 15792"/>
              <a:gd name="connsiteX77" fmla="*/ 2731 w 13180"/>
              <a:gd name="connsiteY77" fmla="*/ 11697 h 15792"/>
              <a:gd name="connsiteX78" fmla="*/ 2499 w 13180"/>
              <a:gd name="connsiteY78" fmla="*/ 11524 h 15792"/>
              <a:gd name="connsiteX79" fmla="*/ 2274 w 13180"/>
              <a:gd name="connsiteY79" fmla="*/ 11342 h 15792"/>
              <a:gd name="connsiteX80" fmla="*/ 2059 w 13180"/>
              <a:gd name="connsiteY80" fmla="*/ 11150 h 15792"/>
              <a:gd name="connsiteX81" fmla="*/ 1852 w 13180"/>
              <a:gd name="connsiteY81" fmla="*/ 10949 h 15792"/>
              <a:gd name="connsiteX82" fmla="*/ 1655 w 13180"/>
              <a:gd name="connsiteY82" fmla="*/ 10739 h 15792"/>
              <a:gd name="connsiteX83" fmla="*/ 1466 w 13180"/>
              <a:gd name="connsiteY83" fmla="*/ 10521 h 15792"/>
              <a:gd name="connsiteX84" fmla="*/ 1289 w 13180"/>
              <a:gd name="connsiteY84" fmla="*/ 10295 h 15792"/>
              <a:gd name="connsiteX85" fmla="*/ 1120 w 13180"/>
              <a:gd name="connsiteY85" fmla="*/ 10061 h 15792"/>
              <a:gd name="connsiteX86" fmla="*/ 963 w 13180"/>
              <a:gd name="connsiteY86" fmla="*/ 9820 h 15792"/>
              <a:gd name="connsiteX87" fmla="*/ 815 w 13180"/>
              <a:gd name="connsiteY87" fmla="*/ 9571 h 15792"/>
              <a:gd name="connsiteX88" fmla="*/ 680 w 13180"/>
              <a:gd name="connsiteY88" fmla="*/ 9317 h 15792"/>
              <a:gd name="connsiteX89" fmla="*/ 555 w 13180"/>
              <a:gd name="connsiteY89" fmla="*/ 9055 h 15792"/>
              <a:gd name="connsiteX90" fmla="*/ 441 w 13180"/>
              <a:gd name="connsiteY90" fmla="*/ 8787 h 15792"/>
              <a:gd name="connsiteX91" fmla="*/ 341 w 13180"/>
              <a:gd name="connsiteY91" fmla="*/ 8514 h 15792"/>
              <a:gd name="connsiteX92" fmla="*/ 253 w 13180"/>
              <a:gd name="connsiteY92" fmla="*/ 8235 h 15792"/>
              <a:gd name="connsiteX93" fmla="*/ 177 w 13180"/>
              <a:gd name="connsiteY93" fmla="*/ 7951 h 15792"/>
              <a:gd name="connsiteX94" fmla="*/ 114 w 13180"/>
              <a:gd name="connsiteY94" fmla="*/ 7662 h 15792"/>
              <a:gd name="connsiteX95" fmla="*/ 65 w 13180"/>
              <a:gd name="connsiteY95" fmla="*/ 7368 h 15792"/>
              <a:gd name="connsiteX96" fmla="*/ 29 w 13180"/>
              <a:gd name="connsiteY96" fmla="*/ 7070 h 15792"/>
              <a:gd name="connsiteX97" fmla="*/ 7 w 13180"/>
              <a:gd name="connsiteY97" fmla="*/ 6769 h 15792"/>
              <a:gd name="connsiteX98" fmla="*/ 0 w 13180"/>
              <a:gd name="connsiteY98" fmla="*/ 6463 h 15792"/>
              <a:gd name="connsiteX99" fmla="*/ 9 w 13180"/>
              <a:gd name="connsiteY99" fmla="*/ 6132 h 15792"/>
              <a:gd name="connsiteX100" fmla="*/ 34 w 13180"/>
              <a:gd name="connsiteY100" fmla="*/ 5804 h 15792"/>
              <a:gd name="connsiteX101" fmla="*/ 77 w 13180"/>
              <a:gd name="connsiteY101" fmla="*/ 5482 h 15792"/>
              <a:gd name="connsiteX102" fmla="*/ 134 w 13180"/>
              <a:gd name="connsiteY102" fmla="*/ 5164 h 15792"/>
              <a:gd name="connsiteX103" fmla="*/ 208 w 13180"/>
              <a:gd name="connsiteY103" fmla="*/ 4852 h 15792"/>
              <a:gd name="connsiteX104" fmla="*/ 297 w 13180"/>
              <a:gd name="connsiteY104" fmla="*/ 4545 h 15792"/>
              <a:gd name="connsiteX105" fmla="*/ 401 w 13180"/>
              <a:gd name="connsiteY105" fmla="*/ 4245 h 15792"/>
              <a:gd name="connsiteX106" fmla="*/ 519 w 13180"/>
              <a:gd name="connsiteY106" fmla="*/ 3952 h 15792"/>
              <a:gd name="connsiteX107" fmla="*/ 651 w 13180"/>
              <a:gd name="connsiteY107" fmla="*/ 3665 h 15792"/>
              <a:gd name="connsiteX108" fmla="*/ 798 w 13180"/>
              <a:gd name="connsiteY108" fmla="*/ 3387 h 15792"/>
              <a:gd name="connsiteX109" fmla="*/ 956 w 13180"/>
              <a:gd name="connsiteY109" fmla="*/ 3116 h 15792"/>
              <a:gd name="connsiteX110" fmla="*/ 1128 w 13180"/>
              <a:gd name="connsiteY110" fmla="*/ 2855 h 15792"/>
              <a:gd name="connsiteX111" fmla="*/ 1312 w 13180"/>
              <a:gd name="connsiteY111" fmla="*/ 2601 h 15792"/>
              <a:gd name="connsiteX112" fmla="*/ 1508 w 13180"/>
              <a:gd name="connsiteY112" fmla="*/ 2357 h 15792"/>
              <a:gd name="connsiteX113" fmla="*/ 1716 w 13180"/>
              <a:gd name="connsiteY113" fmla="*/ 2122 h 15792"/>
              <a:gd name="connsiteX114" fmla="*/ 1934 w 13180"/>
              <a:gd name="connsiteY114" fmla="*/ 1897 h 15792"/>
              <a:gd name="connsiteX115" fmla="*/ 2163 w 13180"/>
              <a:gd name="connsiteY115" fmla="*/ 1683 h 15792"/>
              <a:gd name="connsiteX116" fmla="*/ 2403 w 13180"/>
              <a:gd name="connsiteY116" fmla="*/ 1479 h 15792"/>
              <a:gd name="connsiteX117" fmla="*/ 2651 w 13180"/>
              <a:gd name="connsiteY117" fmla="*/ 1287 h 15792"/>
              <a:gd name="connsiteX118" fmla="*/ 2910 w 13180"/>
              <a:gd name="connsiteY118" fmla="*/ 1107 h 15792"/>
              <a:gd name="connsiteX119" fmla="*/ 3177 w 13180"/>
              <a:gd name="connsiteY119" fmla="*/ 938 h 15792"/>
              <a:gd name="connsiteX120" fmla="*/ 3453 w 13180"/>
              <a:gd name="connsiteY120" fmla="*/ 783 h 15792"/>
              <a:gd name="connsiteX121" fmla="*/ 3738 w 13180"/>
              <a:gd name="connsiteY121" fmla="*/ 639 h 15792"/>
              <a:gd name="connsiteX122" fmla="*/ 4029 w 13180"/>
              <a:gd name="connsiteY122" fmla="*/ 510 h 15792"/>
              <a:gd name="connsiteX123" fmla="*/ 4328 w 13180"/>
              <a:gd name="connsiteY123" fmla="*/ 394 h 15792"/>
              <a:gd name="connsiteX124" fmla="*/ 4634 w 13180"/>
              <a:gd name="connsiteY124" fmla="*/ 292 h 15792"/>
              <a:gd name="connsiteX125" fmla="*/ 4947 w 13180"/>
              <a:gd name="connsiteY125" fmla="*/ 204 h 15792"/>
              <a:gd name="connsiteX126" fmla="*/ 5265 w 13180"/>
              <a:gd name="connsiteY126" fmla="*/ 132 h 15792"/>
              <a:gd name="connsiteX127" fmla="*/ 5589 w 13180"/>
              <a:gd name="connsiteY127" fmla="*/ 75 h 15792"/>
              <a:gd name="connsiteX128" fmla="*/ 5917 w 13180"/>
              <a:gd name="connsiteY128" fmla="*/ 33 h 15792"/>
              <a:gd name="connsiteX129" fmla="*/ 6252 w 13180"/>
              <a:gd name="connsiteY129" fmla="*/ 9 h 15792"/>
              <a:gd name="connsiteX130" fmla="*/ 6590 w 13180"/>
              <a:gd name="connsiteY130" fmla="*/ 0 h 15792"/>
              <a:gd name="connsiteX0" fmla="*/ 6590 w 13180"/>
              <a:gd name="connsiteY0" fmla="*/ 0 h 15792"/>
              <a:gd name="connsiteX1" fmla="*/ 6928 w 13180"/>
              <a:gd name="connsiteY1" fmla="*/ 9 h 15792"/>
              <a:gd name="connsiteX2" fmla="*/ 7262 w 13180"/>
              <a:gd name="connsiteY2" fmla="*/ 33 h 15792"/>
              <a:gd name="connsiteX3" fmla="*/ 7591 w 13180"/>
              <a:gd name="connsiteY3" fmla="*/ 75 h 15792"/>
              <a:gd name="connsiteX4" fmla="*/ 7915 w 13180"/>
              <a:gd name="connsiteY4" fmla="*/ 132 h 15792"/>
              <a:gd name="connsiteX5" fmla="*/ 8233 w 13180"/>
              <a:gd name="connsiteY5" fmla="*/ 204 h 15792"/>
              <a:gd name="connsiteX6" fmla="*/ 8546 w 13180"/>
              <a:gd name="connsiteY6" fmla="*/ 292 h 15792"/>
              <a:gd name="connsiteX7" fmla="*/ 8851 w 13180"/>
              <a:gd name="connsiteY7" fmla="*/ 394 h 15792"/>
              <a:gd name="connsiteX8" fmla="*/ 9151 w 13180"/>
              <a:gd name="connsiteY8" fmla="*/ 510 h 15792"/>
              <a:gd name="connsiteX9" fmla="*/ 9442 w 13180"/>
              <a:gd name="connsiteY9" fmla="*/ 639 h 15792"/>
              <a:gd name="connsiteX10" fmla="*/ 9727 w 13180"/>
              <a:gd name="connsiteY10" fmla="*/ 783 h 15792"/>
              <a:gd name="connsiteX11" fmla="*/ 10003 w 13180"/>
              <a:gd name="connsiteY11" fmla="*/ 938 h 15792"/>
              <a:gd name="connsiteX12" fmla="*/ 10270 w 13180"/>
              <a:gd name="connsiteY12" fmla="*/ 1107 h 15792"/>
              <a:gd name="connsiteX13" fmla="*/ 10529 w 13180"/>
              <a:gd name="connsiteY13" fmla="*/ 1287 h 15792"/>
              <a:gd name="connsiteX14" fmla="*/ 10777 w 13180"/>
              <a:gd name="connsiteY14" fmla="*/ 1479 h 15792"/>
              <a:gd name="connsiteX15" fmla="*/ 11017 w 13180"/>
              <a:gd name="connsiteY15" fmla="*/ 1683 h 15792"/>
              <a:gd name="connsiteX16" fmla="*/ 11246 w 13180"/>
              <a:gd name="connsiteY16" fmla="*/ 1897 h 15792"/>
              <a:gd name="connsiteX17" fmla="*/ 11464 w 13180"/>
              <a:gd name="connsiteY17" fmla="*/ 2122 h 15792"/>
              <a:gd name="connsiteX18" fmla="*/ 11672 w 13180"/>
              <a:gd name="connsiteY18" fmla="*/ 2357 h 15792"/>
              <a:gd name="connsiteX19" fmla="*/ 11868 w 13180"/>
              <a:gd name="connsiteY19" fmla="*/ 2601 h 15792"/>
              <a:gd name="connsiteX20" fmla="*/ 12052 w 13180"/>
              <a:gd name="connsiteY20" fmla="*/ 2855 h 15792"/>
              <a:gd name="connsiteX21" fmla="*/ 12224 w 13180"/>
              <a:gd name="connsiteY21" fmla="*/ 3116 h 15792"/>
              <a:gd name="connsiteX22" fmla="*/ 12382 w 13180"/>
              <a:gd name="connsiteY22" fmla="*/ 3387 h 15792"/>
              <a:gd name="connsiteX23" fmla="*/ 12529 w 13180"/>
              <a:gd name="connsiteY23" fmla="*/ 3665 h 15792"/>
              <a:gd name="connsiteX24" fmla="*/ 12661 w 13180"/>
              <a:gd name="connsiteY24" fmla="*/ 3952 h 15792"/>
              <a:gd name="connsiteX25" fmla="*/ 12779 w 13180"/>
              <a:gd name="connsiteY25" fmla="*/ 4245 h 15792"/>
              <a:gd name="connsiteX26" fmla="*/ 12883 w 13180"/>
              <a:gd name="connsiteY26" fmla="*/ 4545 h 15792"/>
              <a:gd name="connsiteX27" fmla="*/ 12972 w 13180"/>
              <a:gd name="connsiteY27" fmla="*/ 4852 h 15792"/>
              <a:gd name="connsiteX28" fmla="*/ 13046 w 13180"/>
              <a:gd name="connsiteY28" fmla="*/ 5164 h 15792"/>
              <a:gd name="connsiteX29" fmla="*/ 13103 w 13180"/>
              <a:gd name="connsiteY29" fmla="*/ 5482 h 15792"/>
              <a:gd name="connsiteX30" fmla="*/ 13146 w 13180"/>
              <a:gd name="connsiteY30" fmla="*/ 5804 h 15792"/>
              <a:gd name="connsiteX31" fmla="*/ 13171 w 13180"/>
              <a:gd name="connsiteY31" fmla="*/ 6132 h 15792"/>
              <a:gd name="connsiteX32" fmla="*/ 13180 w 13180"/>
              <a:gd name="connsiteY32" fmla="*/ 6463 h 15792"/>
              <a:gd name="connsiteX33" fmla="*/ 13173 w 13180"/>
              <a:gd name="connsiteY33" fmla="*/ 6752 h 15792"/>
              <a:gd name="connsiteX34" fmla="*/ 13154 w 13180"/>
              <a:gd name="connsiteY34" fmla="*/ 7037 h 15792"/>
              <a:gd name="connsiteX35" fmla="*/ 13122 w 13180"/>
              <a:gd name="connsiteY35" fmla="*/ 7319 h 15792"/>
              <a:gd name="connsiteX36" fmla="*/ 13078 w 13180"/>
              <a:gd name="connsiteY36" fmla="*/ 7597 h 15792"/>
              <a:gd name="connsiteX37" fmla="*/ 13021 w 13180"/>
              <a:gd name="connsiteY37" fmla="*/ 7871 h 15792"/>
              <a:gd name="connsiteX38" fmla="*/ 12954 w 13180"/>
              <a:gd name="connsiteY38" fmla="*/ 8141 h 15792"/>
              <a:gd name="connsiteX39" fmla="*/ 12875 w 13180"/>
              <a:gd name="connsiteY39" fmla="*/ 8406 h 15792"/>
              <a:gd name="connsiteX40" fmla="*/ 12784 w 13180"/>
              <a:gd name="connsiteY40" fmla="*/ 8667 h 15792"/>
              <a:gd name="connsiteX41" fmla="*/ 12683 w 13180"/>
              <a:gd name="connsiteY41" fmla="*/ 8922 h 15792"/>
              <a:gd name="connsiteX42" fmla="*/ 12571 w 13180"/>
              <a:gd name="connsiteY42" fmla="*/ 9173 h 15792"/>
              <a:gd name="connsiteX43" fmla="*/ 12449 w 13180"/>
              <a:gd name="connsiteY43" fmla="*/ 9417 h 15792"/>
              <a:gd name="connsiteX44" fmla="*/ 12316 w 13180"/>
              <a:gd name="connsiteY44" fmla="*/ 9655 h 15792"/>
              <a:gd name="connsiteX45" fmla="*/ 12174 w 13180"/>
              <a:gd name="connsiteY45" fmla="*/ 9889 h 15792"/>
              <a:gd name="connsiteX46" fmla="*/ 12023 w 13180"/>
              <a:gd name="connsiteY46" fmla="*/ 10115 h 15792"/>
              <a:gd name="connsiteX47" fmla="*/ 11862 w 13180"/>
              <a:gd name="connsiteY47" fmla="*/ 10334 h 15792"/>
              <a:gd name="connsiteX48" fmla="*/ 11692 w 13180"/>
              <a:gd name="connsiteY48" fmla="*/ 10546 h 15792"/>
              <a:gd name="connsiteX49" fmla="*/ 11514 w 13180"/>
              <a:gd name="connsiteY49" fmla="*/ 10752 h 15792"/>
              <a:gd name="connsiteX50" fmla="*/ 11327 w 13180"/>
              <a:gd name="connsiteY50" fmla="*/ 10949 h 15792"/>
              <a:gd name="connsiteX51" fmla="*/ 11132 w 13180"/>
              <a:gd name="connsiteY51" fmla="*/ 11140 h 15792"/>
              <a:gd name="connsiteX52" fmla="*/ 10929 w 13180"/>
              <a:gd name="connsiteY52" fmla="*/ 11321 h 15792"/>
              <a:gd name="connsiteX53" fmla="*/ 10719 w 13180"/>
              <a:gd name="connsiteY53" fmla="*/ 11495 h 15792"/>
              <a:gd name="connsiteX54" fmla="*/ 10501 w 13180"/>
              <a:gd name="connsiteY54" fmla="*/ 11661 h 15792"/>
              <a:gd name="connsiteX55" fmla="*/ 10275 w 13180"/>
              <a:gd name="connsiteY55" fmla="*/ 11816 h 15792"/>
              <a:gd name="connsiteX56" fmla="*/ 10044 w 13180"/>
              <a:gd name="connsiteY56" fmla="*/ 11964 h 15792"/>
              <a:gd name="connsiteX57" fmla="*/ 9806 w 13180"/>
              <a:gd name="connsiteY57" fmla="*/ 12102 h 15792"/>
              <a:gd name="connsiteX58" fmla="*/ 9561 w 13180"/>
              <a:gd name="connsiteY58" fmla="*/ 12230 h 15792"/>
              <a:gd name="connsiteX59" fmla="*/ 9311 w 13180"/>
              <a:gd name="connsiteY59" fmla="*/ 12348 h 15792"/>
              <a:gd name="connsiteX60" fmla="*/ 9055 w 13180"/>
              <a:gd name="connsiteY60" fmla="*/ 12456 h 15792"/>
              <a:gd name="connsiteX61" fmla="*/ 8794 w 13180"/>
              <a:gd name="connsiteY61" fmla="*/ 12553 h 15792"/>
              <a:gd name="connsiteX62" fmla="*/ 8528 w 13180"/>
              <a:gd name="connsiteY62" fmla="*/ 12641 h 15792"/>
              <a:gd name="connsiteX63" fmla="*/ 8256 w 13180"/>
              <a:gd name="connsiteY63" fmla="*/ 12717 h 15792"/>
              <a:gd name="connsiteX64" fmla="*/ 7981 w 13180"/>
              <a:gd name="connsiteY64" fmla="*/ 12781 h 15792"/>
              <a:gd name="connsiteX65" fmla="*/ 7821 w 13180"/>
              <a:gd name="connsiteY65" fmla="*/ 15417 h 15792"/>
              <a:gd name="connsiteX66" fmla="*/ 5729 w 13180"/>
              <a:gd name="connsiteY66" fmla="*/ 12871 h 15792"/>
              <a:gd name="connsiteX67" fmla="*/ 5428 w 13180"/>
              <a:gd name="connsiteY67" fmla="*/ 12826 h 15792"/>
              <a:gd name="connsiteX68" fmla="*/ 5133 w 13180"/>
              <a:gd name="connsiteY68" fmla="*/ 12767 h 15792"/>
              <a:gd name="connsiteX69" fmla="*/ 4842 w 13180"/>
              <a:gd name="connsiteY69" fmla="*/ 12696 h 15792"/>
              <a:gd name="connsiteX70" fmla="*/ 4556 w 13180"/>
              <a:gd name="connsiteY70" fmla="*/ 12611 h 15792"/>
              <a:gd name="connsiteX71" fmla="*/ 4276 w 13180"/>
              <a:gd name="connsiteY71" fmla="*/ 12515 h 15792"/>
              <a:gd name="connsiteX72" fmla="*/ 4002 w 13180"/>
              <a:gd name="connsiteY72" fmla="*/ 12406 h 15792"/>
              <a:gd name="connsiteX73" fmla="*/ 3734 w 13180"/>
              <a:gd name="connsiteY73" fmla="*/ 12287 h 15792"/>
              <a:gd name="connsiteX74" fmla="*/ 3472 w 13180"/>
              <a:gd name="connsiteY74" fmla="*/ 12155 h 15792"/>
              <a:gd name="connsiteX75" fmla="*/ 3218 w 13180"/>
              <a:gd name="connsiteY75" fmla="*/ 12013 h 15792"/>
              <a:gd name="connsiteX76" fmla="*/ 2970 w 13180"/>
              <a:gd name="connsiteY76" fmla="*/ 11861 h 15792"/>
              <a:gd name="connsiteX77" fmla="*/ 2731 w 13180"/>
              <a:gd name="connsiteY77" fmla="*/ 11697 h 15792"/>
              <a:gd name="connsiteX78" fmla="*/ 2499 w 13180"/>
              <a:gd name="connsiteY78" fmla="*/ 11524 h 15792"/>
              <a:gd name="connsiteX79" fmla="*/ 2274 w 13180"/>
              <a:gd name="connsiteY79" fmla="*/ 11342 h 15792"/>
              <a:gd name="connsiteX80" fmla="*/ 2059 w 13180"/>
              <a:gd name="connsiteY80" fmla="*/ 11150 h 15792"/>
              <a:gd name="connsiteX81" fmla="*/ 1852 w 13180"/>
              <a:gd name="connsiteY81" fmla="*/ 10949 h 15792"/>
              <a:gd name="connsiteX82" fmla="*/ 1655 w 13180"/>
              <a:gd name="connsiteY82" fmla="*/ 10739 h 15792"/>
              <a:gd name="connsiteX83" fmla="*/ 1466 w 13180"/>
              <a:gd name="connsiteY83" fmla="*/ 10521 h 15792"/>
              <a:gd name="connsiteX84" fmla="*/ 1289 w 13180"/>
              <a:gd name="connsiteY84" fmla="*/ 10295 h 15792"/>
              <a:gd name="connsiteX85" fmla="*/ 1120 w 13180"/>
              <a:gd name="connsiteY85" fmla="*/ 10061 h 15792"/>
              <a:gd name="connsiteX86" fmla="*/ 963 w 13180"/>
              <a:gd name="connsiteY86" fmla="*/ 9820 h 15792"/>
              <a:gd name="connsiteX87" fmla="*/ 815 w 13180"/>
              <a:gd name="connsiteY87" fmla="*/ 9571 h 15792"/>
              <a:gd name="connsiteX88" fmla="*/ 680 w 13180"/>
              <a:gd name="connsiteY88" fmla="*/ 9317 h 15792"/>
              <a:gd name="connsiteX89" fmla="*/ 555 w 13180"/>
              <a:gd name="connsiteY89" fmla="*/ 9055 h 15792"/>
              <a:gd name="connsiteX90" fmla="*/ 441 w 13180"/>
              <a:gd name="connsiteY90" fmla="*/ 8787 h 15792"/>
              <a:gd name="connsiteX91" fmla="*/ 341 w 13180"/>
              <a:gd name="connsiteY91" fmla="*/ 8514 h 15792"/>
              <a:gd name="connsiteX92" fmla="*/ 253 w 13180"/>
              <a:gd name="connsiteY92" fmla="*/ 8235 h 15792"/>
              <a:gd name="connsiteX93" fmla="*/ 177 w 13180"/>
              <a:gd name="connsiteY93" fmla="*/ 7951 h 15792"/>
              <a:gd name="connsiteX94" fmla="*/ 114 w 13180"/>
              <a:gd name="connsiteY94" fmla="*/ 7662 h 15792"/>
              <a:gd name="connsiteX95" fmla="*/ 65 w 13180"/>
              <a:gd name="connsiteY95" fmla="*/ 7368 h 15792"/>
              <a:gd name="connsiteX96" fmla="*/ 29 w 13180"/>
              <a:gd name="connsiteY96" fmla="*/ 7070 h 15792"/>
              <a:gd name="connsiteX97" fmla="*/ 7 w 13180"/>
              <a:gd name="connsiteY97" fmla="*/ 6769 h 15792"/>
              <a:gd name="connsiteX98" fmla="*/ 0 w 13180"/>
              <a:gd name="connsiteY98" fmla="*/ 6463 h 15792"/>
              <a:gd name="connsiteX99" fmla="*/ 9 w 13180"/>
              <a:gd name="connsiteY99" fmla="*/ 6132 h 15792"/>
              <a:gd name="connsiteX100" fmla="*/ 34 w 13180"/>
              <a:gd name="connsiteY100" fmla="*/ 5804 h 15792"/>
              <a:gd name="connsiteX101" fmla="*/ 77 w 13180"/>
              <a:gd name="connsiteY101" fmla="*/ 5482 h 15792"/>
              <a:gd name="connsiteX102" fmla="*/ 134 w 13180"/>
              <a:gd name="connsiteY102" fmla="*/ 5164 h 15792"/>
              <a:gd name="connsiteX103" fmla="*/ 208 w 13180"/>
              <a:gd name="connsiteY103" fmla="*/ 4852 h 15792"/>
              <a:gd name="connsiteX104" fmla="*/ 297 w 13180"/>
              <a:gd name="connsiteY104" fmla="*/ 4545 h 15792"/>
              <a:gd name="connsiteX105" fmla="*/ 401 w 13180"/>
              <a:gd name="connsiteY105" fmla="*/ 4245 h 15792"/>
              <a:gd name="connsiteX106" fmla="*/ 519 w 13180"/>
              <a:gd name="connsiteY106" fmla="*/ 3952 h 15792"/>
              <a:gd name="connsiteX107" fmla="*/ 651 w 13180"/>
              <a:gd name="connsiteY107" fmla="*/ 3665 h 15792"/>
              <a:gd name="connsiteX108" fmla="*/ 798 w 13180"/>
              <a:gd name="connsiteY108" fmla="*/ 3387 h 15792"/>
              <a:gd name="connsiteX109" fmla="*/ 956 w 13180"/>
              <a:gd name="connsiteY109" fmla="*/ 3116 h 15792"/>
              <a:gd name="connsiteX110" fmla="*/ 1128 w 13180"/>
              <a:gd name="connsiteY110" fmla="*/ 2855 h 15792"/>
              <a:gd name="connsiteX111" fmla="*/ 1312 w 13180"/>
              <a:gd name="connsiteY111" fmla="*/ 2601 h 15792"/>
              <a:gd name="connsiteX112" fmla="*/ 1508 w 13180"/>
              <a:gd name="connsiteY112" fmla="*/ 2357 h 15792"/>
              <a:gd name="connsiteX113" fmla="*/ 1716 w 13180"/>
              <a:gd name="connsiteY113" fmla="*/ 2122 h 15792"/>
              <a:gd name="connsiteX114" fmla="*/ 1934 w 13180"/>
              <a:gd name="connsiteY114" fmla="*/ 1897 h 15792"/>
              <a:gd name="connsiteX115" fmla="*/ 2163 w 13180"/>
              <a:gd name="connsiteY115" fmla="*/ 1683 h 15792"/>
              <a:gd name="connsiteX116" fmla="*/ 2403 w 13180"/>
              <a:gd name="connsiteY116" fmla="*/ 1479 h 15792"/>
              <a:gd name="connsiteX117" fmla="*/ 2651 w 13180"/>
              <a:gd name="connsiteY117" fmla="*/ 1287 h 15792"/>
              <a:gd name="connsiteX118" fmla="*/ 2910 w 13180"/>
              <a:gd name="connsiteY118" fmla="*/ 1107 h 15792"/>
              <a:gd name="connsiteX119" fmla="*/ 3177 w 13180"/>
              <a:gd name="connsiteY119" fmla="*/ 938 h 15792"/>
              <a:gd name="connsiteX120" fmla="*/ 3453 w 13180"/>
              <a:gd name="connsiteY120" fmla="*/ 783 h 15792"/>
              <a:gd name="connsiteX121" fmla="*/ 3738 w 13180"/>
              <a:gd name="connsiteY121" fmla="*/ 639 h 15792"/>
              <a:gd name="connsiteX122" fmla="*/ 4029 w 13180"/>
              <a:gd name="connsiteY122" fmla="*/ 510 h 15792"/>
              <a:gd name="connsiteX123" fmla="*/ 4328 w 13180"/>
              <a:gd name="connsiteY123" fmla="*/ 394 h 15792"/>
              <a:gd name="connsiteX124" fmla="*/ 4634 w 13180"/>
              <a:gd name="connsiteY124" fmla="*/ 292 h 15792"/>
              <a:gd name="connsiteX125" fmla="*/ 4947 w 13180"/>
              <a:gd name="connsiteY125" fmla="*/ 204 h 15792"/>
              <a:gd name="connsiteX126" fmla="*/ 5265 w 13180"/>
              <a:gd name="connsiteY126" fmla="*/ 132 h 15792"/>
              <a:gd name="connsiteX127" fmla="*/ 5589 w 13180"/>
              <a:gd name="connsiteY127" fmla="*/ 75 h 15792"/>
              <a:gd name="connsiteX128" fmla="*/ 5917 w 13180"/>
              <a:gd name="connsiteY128" fmla="*/ 33 h 15792"/>
              <a:gd name="connsiteX129" fmla="*/ 6252 w 13180"/>
              <a:gd name="connsiteY129" fmla="*/ 9 h 15792"/>
              <a:gd name="connsiteX130" fmla="*/ 6590 w 13180"/>
              <a:gd name="connsiteY130" fmla="*/ 0 h 15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3180" h="15792">
                <a:moveTo>
                  <a:pt x="6590" y="0"/>
                </a:moveTo>
                <a:lnTo>
                  <a:pt x="6928" y="9"/>
                </a:lnTo>
                <a:lnTo>
                  <a:pt x="7262" y="33"/>
                </a:lnTo>
                <a:lnTo>
                  <a:pt x="7591" y="75"/>
                </a:lnTo>
                <a:lnTo>
                  <a:pt x="7915" y="132"/>
                </a:lnTo>
                <a:lnTo>
                  <a:pt x="8233" y="204"/>
                </a:lnTo>
                <a:lnTo>
                  <a:pt x="8546" y="292"/>
                </a:lnTo>
                <a:lnTo>
                  <a:pt x="8851" y="394"/>
                </a:lnTo>
                <a:lnTo>
                  <a:pt x="9151" y="510"/>
                </a:lnTo>
                <a:lnTo>
                  <a:pt x="9442" y="639"/>
                </a:lnTo>
                <a:lnTo>
                  <a:pt x="9727" y="783"/>
                </a:lnTo>
                <a:lnTo>
                  <a:pt x="10003" y="938"/>
                </a:lnTo>
                <a:lnTo>
                  <a:pt x="10270" y="1107"/>
                </a:lnTo>
                <a:lnTo>
                  <a:pt x="10529" y="1287"/>
                </a:lnTo>
                <a:lnTo>
                  <a:pt x="10777" y="1479"/>
                </a:lnTo>
                <a:lnTo>
                  <a:pt x="11017" y="1683"/>
                </a:lnTo>
                <a:lnTo>
                  <a:pt x="11246" y="1897"/>
                </a:lnTo>
                <a:lnTo>
                  <a:pt x="11464" y="2122"/>
                </a:lnTo>
                <a:lnTo>
                  <a:pt x="11672" y="2357"/>
                </a:lnTo>
                <a:lnTo>
                  <a:pt x="11868" y="2601"/>
                </a:lnTo>
                <a:cubicBezTo>
                  <a:pt x="11929" y="2686"/>
                  <a:pt x="11991" y="2770"/>
                  <a:pt x="12052" y="2855"/>
                </a:cubicBezTo>
                <a:lnTo>
                  <a:pt x="12224" y="3116"/>
                </a:lnTo>
                <a:cubicBezTo>
                  <a:pt x="12277" y="3206"/>
                  <a:pt x="12329" y="3297"/>
                  <a:pt x="12382" y="3387"/>
                </a:cubicBezTo>
                <a:lnTo>
                  <a:pt x="12529" y="3665"/>
                </a:lnTo>
                <a:lnTo>
                  <a:pt x="12661" y="3952"/>
                </a:lnTo>
                <a:cubicBezTo>
                  <a:pt x="12700" y="4050"/>
                  <a:pt x="12740" y="4147"/>
                  <a:pt x="12779" y="4245"/>
                </a:cubicBezTo>
                <a:cubicBezTo>
                  <a:pt x="12814" y="4345"/>
                  <a:pt x="12848" y="4445"/>
                  <a:pt x="12883" y="4545"/>
                </a:cubicBezTo>
                <a:cubicBezTo>
                  <a:pt x="12913" y="4647"/>
                  <a:pt x="12942" y="4750"/>
                  <a:pt x="12972" y="4852"/>
                </a:cubicBezTo>
                <a:cubicBezTo>
                  <a:pt x="12997" y="4956"/>
                  <a:pt x="13021" y="5060"/>
                  <a:pt x="13046" y="5164"/>
                </a:cubicBezTo>
                <a:lnTo>
                  <a:pt x="13103" y="5482"/>
                </a:lnTo>
                <a:cubicBezTo>
                  <a:pt x="13117" y="5589"/>
                  <a:pt x="13132" y="5697"/>
                  <a:pt x="13146" y="5804"/>
                </a:cubicBezTo>
                <a:cubicBezTo>
                  <a:pt x="13154" y="5913"/>
                  <a:pt x="13163" y="6023"/>
                  <a:pt x="13171" y="6132"/>
                </a:cubicBezTo>
                <a:cubicBezTo>
                  <a:pt x="13174" y="6242"/>
                  <a:pt x="13177" y="6353"/>
                  <a:pt x="13180" y="6463"/>
                </a:cubicBezTo>
                <a:cubicBezTo>
                  <a:pt x="13178" y="6559"/>
                  <a:pt x="13175" y="6656"/>
                  <a:pt x="13173" y="6752"/>
                </a:cubicBezTo>
                <a:cubicBezTo>
                  <a:pt x="13167" y="6847"/>
                  <a:pt x="13160" y="6942"/>
                  <a:pt x="13154" y="7037"/>
                </a:cubicBezTo>
                <a:cubicBezTo>
                  <a:pt x="13143" y="7131"/>
                  <a:pt x="13133" y="7225"/>
                  <a:pt x="13122" y="7319"/>
                </a:cubicBezTo>
                <a:cubicBezTo>
                  <a:pt x="13107" y="7412"/>
                  <a:pt x="13093" y="7504"/>
                  <a:pt x="13078" y="7597"/>
                </a:cubicBezTo>
                <a:cubicBezTo>
                  <a:pt x="13059" y="7688"/>
                  <a:pt x="13040" y="7780"/>
                  <a:pt x="13021" y="7871"/>
                </a:cubicBezTo>
                <a:cubicBezTo>
                  <a:pt x="12999" y="7961"/>
                  <a:pt x="12976" y="8051"/>
                  <a:pt x="12954" y="8141"/>
                </a:cubicBezTo>
                <a:cubicBezTo>
                  <a:pt x="12928" y="8229"/>
                  <a:pt x="12901" y="8318"/>
                  <a:pt x="12875" y="8406"/>
                </a:cubicBezTo>
                <a:cubicBezTo>
                  <a:pt x="12845" y="8493"/>
                  <a:pt x="12814" y="8580"/>
                  <a:pt x="12784" y="8667"/>
                </a:cubicBezTo>
                <a:cubicBezTo>
                  <a:pt x="12750" y="8752"/>
                  <a:pt x="12717" y="8837"/>
                  <a:pt x="12683" y="8922"/>
                </a:cubicBezTo>
                <a:cubicBezTo>
                  <a:pt x="12646" y="9006"/>
                  <a:pt x="12608" y="9089"/>
                  <a:pt x="12571" y="9173"/>
                </a:cubicBezTo>
                <a:cubicBezTo>
                  <a:pt x="12530" y="9254"/>
                  <a:pt x="12490" y="9336"/>
                  <a:pt x="12449" y="9417"/>
                </a:cubicBezTo>
                <a:lnTo>
                  <a:pt x="12316" y="9655"/>
                </a:lnTo>
                <a:cubicBezTo>
                  <a:pt x="12269" y="9733"/>
                  <a:pt x="12221" y="9811"/>
                  <a:pt x="12174" y="9889"/>
                </a:cubicBezTo>
                <a:lnTo>
                  <a:pt x="12023" y="10115"/>
                </a:lnTo>
                <a:lnTo>
                  <a:pt x="11862" y="10334"/>
                </a:lnTo>
                <a:lnTo>
                  <a:pt x="11692" y="10546"/>
                </a:lnTo>
                <a:cubicBezTo>
                  <a:pt x="11633" y="10615"/>
                  <a:pt x="11573" y="10683"/>
                  <a:pt x="11514" y="10752"/>
                </a:cubicBezTo>
                <a:cubicBezTo>
                  <a:pt x="11452" y="10818"/>
                  <a:pt x="11389" y="10883"/>
                  <a:pt x="11327" y="10949"/>
                </a:cubicBezTo>
                <a:lnTo>
                  <a:pt x="11132" y="11140"/>
                </a:lnTo>
                <a:lnTo>
                  <a:pt x="10929" y="11321"/>
                </a:lnTo>
                <a:lnTo>
                  <a:pt x="10719" y="11495"/>
                </a:lnTo>
                <a:lnTo>
                  <a:pt x="10501" y="11661"/>
                </a:lnTo>
                <a:lnTo>
                  <a:pt x="10275" y="11816"/>
                </a:lnTo>
                <a:lnTo>
                  <a:pt x="10044" y="11964"/>
                </a:lnTo>
                <a:lnTo>
                  <a:pt x="9806" y="12102"/>
                </a:lnTo>
                <a:lnTo>
                  <a:pt x="9561" y="12230"/>
                </a:lnTo>
                <a:lnTo>
                  <a:pt x="9311" y="12348"/>
                </a:lnTo>
                <a:lnTo>
                  <a:pt x="9055" y="12456"/>
                </a:lnTo>
                <a:lnTo>
                  <a:pt x="8794" y="12553"/>
                </a:lnTo>
                <a:lnTo>
                  <a:pt x="8528" y="12641"/>
                </a:lnTo>
                <a:lnTo>
                  <a:pt x="8256" y="12717"/>
                </a:lnTo>
                <a:lnTo>
                  <a:pt x="7981" y="12781"/>
                </a:lnTo>
                <a:cubicBezTo>
                  <a:pt x="7928" y="13660"/>
                  <a:pt x="7874" y="14538"/>
                  <a:pt x="7821" y="15417"/>
                </a:cubicBezTo>
                <a:cubicBezTo>
                  <a:pt x="7841" y="15792"/>
                  <a:pt x="6128" y="13303"/>
                  <a:pt x="5729" y="12871"/>
                </a:cubicBezTo>
                <a:lnTo>
                  <a:pt x="5428" y="12826"/>
                </a:lnTo>
                <a:lnTo>
                  <a:pt x="5133" y="12767"/>
                </a:lnTo>
                <a:lnTo>
                  <a:pt x="4842" y="12696"/>
                </a:lnTo>
                <a:lnTo>
                  <a:pt x="4556" y="12611"/>
                </a:lnTo>
                <a:lnTo>
                  <a:pt x="4276" y="12515"/>
                </a:lnTo>
                <a:lnTo>
                  <a:pt x="4002" y="12406"/>
                </a:lnTo>
                <a:lnTo>
                  <a:pt x="3734" y="12287"/>
                </a:lnTo>
                <a:lnTo>
                  <a:pt x="3472" y="12155"/>
                </a:lnTo>
                <a:lnTo>
                  <a:pt x="3218" y="12013"/>
                </a:lnTo>
                <a:lnTo>
                  <a:pt x="2970" y="11861"/>
                </a:lnTo>
                <a:lnTo>
                  <a:pt x="2731" y="11697"/>
                </a:lnTo>
                <a:lnTo>
                  <a:pt x="2499" y="11524"/>
                </a:lnTo>
                <a:lnTo>
                  <a:pt x="2274" y="11342"/>
                </a:lnTo>
                <a:lnTo>
                  <a:pt x="2059" y="11150"/>
                </a:lnTo>
                <a:lnTo>
                  <a:pt x="1852" y="10949"/>
                </a:lnTo>
                <a:lnTo>
                  <a:pt x="1655" y="10739"/>
                </a:lnTo>
                <a:lnTo>
                  <a:pt x="1466" y="10521"/>
                </a:lnTo>
                <a:lnTo>
                  <a:pt x="1289" y="10295"/>
                </a:lnTo>
                <a:lnTo>
                  <a:pt x="1120" y="10061"/>
                </a:lnTo>
                <a:lnTo>
                  <a:pt x="963" y="9820"/>
                </a:lnTo>
                <a:cubicBezTo>
                  <a:pt x="914" y="9737"/>
                  <a:pt x="864" y="9654"/>
                  <a:pt x="815" y="9571"/>
                </a:cubicBezTo>
                <a:lnTo>
                  <a:pt x="680" y="9317"/>
                </a:lnTo>
                <a:cubicBezTo>
                  <a:pt x="638" y="9230"/>
                  <a:pt x="597" y="9142"/>
                  <a:pt x="555" y="9055"/>
                </a:cubicBezTo>
                <a:lnTo>
                  <a:pt x="441" y="8787"/>
                </a:lnTo>
                <a:cubicBezTo>
                  <a:pt x="408" y="8696"/>
                  <a:pt x="374" y="8605"/>
                  <a:pt x="341" y="8514"/>
                </a:cubicBezTo>
                <a:cubicBezTo>
                  <a:pt x="312" y="8421"/>
                  <a:pt x="282" y="8328"/>
                  <a:pt x="253" y="8235"/>
                </a:cubicBezTo>
                <a:cubicBezTo>
                  <a:pt x="228" y="8140"/>
                  <a:pt x="202" y="8046"/>
                  <a:pt x="177" y="7951"/>
                </a:cubicBezTo>
                <a:cubicBezTo>
                  <a:pt x="156" y="7855"/>
                  <a:pt x="135" y="7758"/>
                  <a:pt x="114" y="7662"/>
                </a:cubicBezTo>
                <a:cubicBezTo>
                  <a:pt x="98" y="7564"/>
                  <a:pt x="81" y="7466"/>
                  <a:pt x="65" y="7368"/>
                </a:cubicBezTo>
                <a:cubicBezTo>
                  <a:pt x="53" y="7269"/>
                  <a:pt x="41" y="7169"/>
                  <a:pt x="29" y="7070"/>
                </a:cubicBezTo>
                <a:cubicBezTo>
                  <a:pt x="22" y="6970"/>
                  <a:pt x="14" y="6869"/>
                  <a:pt x="7" y="6769"/>
                </a:cubicBezTo>
                <a:cubicBezTo>
                  <a:pt x="5" y="6667"/>
                  <a:pt x="2" y="6565"/>
                  <a:pt x="0" y="6463"/>
                </a:cubicBezTo>
                <a:cubicBezTo>
                  <a:pt x="3" y="6353"/>
                  <a:pt x="6" y="6242"/>
                  <a:pt x="9" y="6132"/>
                </a:cubicBezTo>
                <a:cubicBezTo>
                  <a:pt x="17" y="6023"/>
                  <a:pt x="26" y="5913"/>
                  <a:pt x="34" y="5804"/>
                </a:cubicBezTo>
                <a:cubicBezTo>
                  <a:pt x="48" y="5697"/>
                  <a:pt x="63" y="5589"/>
                  <a:pt x="77" y="5482"/>
                </a:cubicBezTo>
                <a:lnTo>
                  <a:pt x="134" y="5164"/>
                </a:lnTo>
                <a:cubicBezTo>
                  <a:pt x="159" y="5060"/>
                  <a:pt x="183" y="4956"/>
                  <a:pt x="208" y="4852"/>
                </a:cubicBezTo>
                <a:cubicBezTo>
                  <a:pt x="238" y="4750"/>
                  <a:pt x="267" y="4647"/>
                  <a:pt x="297" y="4545"/>
                </a:cubicBezTo>
                <a:cubicBezTo>
                  <a:pt x="332" y="4445"/>
                  <a:pt x="366" y="4345"/>
                  <a:pt x="401" y="4245"/>
                </a:cubicBezTo>
                <a:cubicBezTo>
                  <a:pt x="440" y="4147"/>
                  <a:pt x="480" y="4050"/>
                  <a:pt x="519" y="3952"/>
                </a:cubicBezTo>
                <a:lnTo>
                  <a:pt x="651" y="3665"/>
                </a:lnTo>
                <a:lnTo>
                  <a:pt x="798" y="3387"/>
                </a:lnTo>
                <a:cubicBezTo>
                  <a:pt x="851" y="3297"/>
                  <a:pt x="903" y="3206"/>
                  <a:pt x="956" y="3116"/>
                </a:cubicBezTo>
                <a:lnTo>
                  <a:pt x="1128" y="2855"/>
                </a:lnTo>
                <a:cubicBezTo>
                  <a:pt x="1189" y="2770"/>
                  <a:pt x="1251" y="2686"/>
                  <a:pt x="1312" y="2601"/>
                </a:cubicBezTo>
                <a:lnTo>
                  <a:pt x="1508" y="2357"/>
                </a:lnTo>
                <a:lnTo>
                  <a:pt x="1716" y="2122"/>
                </a:lnTo>
                <a:lnTo>
                  <a:pt x="1934" y="1897"/>
                </a:lnTo>
                <a:lnTo>
                  <a:pt x="2163" y="1683"/>
                </a:lnTo>
                <a:lnTo>
                  <a:pt x="2403" y="1479"/>
                </a:lnTo>
                <a:lnTo>
                  <a:pt x="2651" y="1287"/>
                </a:lnTo>
                <a:lnTo>
                  <a:pt x="2910" y="1107"/>
                </a:lnTo>
                <a:lnTo>
                  <a:pt x="3177" y="938"/>
                </a:lnTo>
                <a:lnTo>
                  <a:pt x="3453" y="783"/>
                </a:lnTo>
                <a:lnTo>
                  <a:pt x="3738" y="639"/>
                </a:lnTo>
                <a:lnTo>
                  <a:pt x="4029" y="510"/>
                </a:lnTo>
                <a:lnTo>
                  <a:pt x="4328" y="394"/>
                </a:lnTo>
                <a:lnTo>
                  <a:pt x="4634" y="292"/>
                </a:lnTo>
                <a:lnTo>
                  <a:pt x="4947" y="204"/>
                </a:lnTo>
                <a:lnTo>
                  <a:pt x="5265" y="132"/>
                </a:lnTo>
                <a:lnTo>
                  <a:pt x="5589" y="75"/>
                </a:lnTo>
                <a:lnTo>
                  <a:pt x="5917" y="33"/>
                </a:lnTo>
                <a:lnTo>
                  <a:pt x="6252" y="9"/>
                </a:lnTo>
                <a:lnTo>
                  <a:pt x="6590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flipH="1">
            <a:off x="3505200" y="1169814"/>
            <a:ext cx="2033154" cy="2200094"/>
          </a:xfrm>
          <a:custGeom>
            <a:avLst/>
            <a:gdLst>
              <a:gd name="connsiteX0" fmla="*/ 6590 w 13180"/>
              <a:gd name="connsiteY0" fmla="*/ 0 h 15276"/>
              <a:gd name="connsiteX1" fmla="*/ 6928 w 13180"/>
              <a:gd name="connsiteY1" fmla="*/ 9 h 15276"/>
              <a:gd name="connsiteX2" fmla="*/ 7262 w 13180"/>
              <a:gd name="connsiteY2" fmla="*/ 33 h 15276"/>
              <a:gd name="connsiteX3" fmla="*/ 7591 w 13180"/>
              <a:gd name="connsiteY3" fmla="*/ 75 h 15276"/>
              <a:gd name="connsiteX4" fmla="*/ 7915 w 13180"/>
              <a:gd name="connsiteY4" fmla="*/ 132 h 15276"/>
              <a:gd name="connsiteX5" fmla="*/ 8233 w 13180"/>
              <a:gd name="connsiteY5" fmla="*/ 204 h 15276"/>
              <a:gd name="connsiteX6" fmla="*/ 8546 w 13180"/>
              <a:gd name="connsiteY6" fmla="*/ 292 h 15276"/>
              <a:gd name="connsiteX7" fmla="*/ 8851 w 13180"/>
              <a:gd name="connsiteY7" fmla="*/ 394 h 15276"/>
              <a:gd name="connsiteX8" fmla="*/ 9151 w 13180"/>
              <a:gd name="connsiteY8" fmla="*/ 510 h 15276"/>
              <a:gd name="connsiteX9" fmla="*/ 9442 w 13180"/>
              <a:gd name="connsiteY9" fmla="*/ 639 h 15276"/>
              <a:gd name="connsiteX10" fmla="*/ 9727 w 13180"/>
              <a:gd name="connsiteY10" fmla="*/ 783 h 15276"/>
              <a:gd name="connsiteX11" fmla="*/ 10003 w 13180"/>
              <a:gd name="connsiteY11" fmla="*/ 938 h 15276"/>
              <a:gd name="connsiteX12" fmla="*/ 10270 w 13180"/>
              <a:gd name="connsiteY12" fmla="*/ 1107 h 15276"/>
              <a:gd name="connsiteX13" fmla="*/ 10529 w 13180"/>
              <a:gd name="connsiteY13" fmla="*/ 1287 h 15276"/>
              <a:gd name="connsiteX14" fmla="*/ 10777 w 13180"/>
              <a:gd name="connsiteY14" fmla="*/ 1479 h 15276"/>
              <a:gd name="connsiteX15" fmla="*/ 11017 w 13180"/>
              <a:gd name="connsiteY15" fmla="*/ 1683 h 15276"/>
              <a:gd name="connsiteX16" fmla="*/ 11246 w 13180"/>
              <a:gd name="connsiteY16" fmla="*/ 1897 h 15276"/>
              <a:gd name="connsiteX17" fmla="*/ 11464 w 13180"/>
              <a:gd name="connsiteY17" fmla="*/ 2122 h 15276"/>
              <a:gd name="connsiteX18" fmla="*/ 11672 w 13180"/>
              <a:gd name="connsiteY18" fmla="*/ 2357 h 15276"/>
              <a:gd name="connsiteX19" fmla="*/ 11868 w 13180"/>
              <a:gd name="connsiteY19" fmla="*/ 2601 h 15276"/>
              <a:gd name="connsiteX20" fmla="*/ 12052 w 13180"/>
              <a:gd name="connsiteY20" fmla="*/ 2855 h 15276"/>
              <a:gd name="connsiteX21" fmla="*/ 12224 w 13180"/>
              <a:gd name="connsiteY21" fmla="*/ 3116 h 15276"/>
              <a:gd name="connsiteX22" fmla="*/ 12382 w 13180"/>
              <a:gd name="connsiteY22" fmla="*/ 3387 h 15276"/>
              <a:gd name="connsiteX23" fmla="*/ 12529 w 13180"/>
              <a:gd name="connsiteY23" fmla="*/ 3665 h 15276"/>
              <a:gd name="connsiteX24" fmla="*/ 12661 w 13180"/>
              <a:gd name="connsiteY24" fmla="*/ 3952 h 15276"/>
              <a:gd name="connsiteX25" fmla="*/ 12779 w 13180"/>
              <a:gd name="connsiteY25" fmla="*/ 4245 h 15276"/>
              <a:gd name="connsiteX26" fmla="*/ 12883 w 13180"/>
              <a:gd name="connsiteY26" fmla="*/ 4545 h 15276"/>
              <a:gd name="connsiteX27" fmla="*/ 12972 w 13180"/>
              <a:gd name="connsiteY27" fmla="*/ 4852 h 15276"/>
              <a:gd name="connsiteX28" fmla="*/ 13046 w 13180"/>
              <a:gd name="connsiteY28" fmla="*/ 5164 h 15276"/>
              <a:gd name="connsiteX29" fmla="*/ 13103 w 13180"/>
              <a:gd name="connsiteY29" fmla="*/ 5482 h 15276"/>
              <a:gd name="connsiteX30" fmla="*/ 13146 w 13180"/>
              <a:gd name="connsiteY30" fmla="*/ 5804 h 15276"/>
              <a:gd name="connsiteX31" fmla="*/ 13171 w 13180"/>
              <a:gd name="connsiteY31" fmla="*/ 6132 h 15276"/>
              <a:gd name="connsiteX32" fmla="*/ 13180 w 13180"/>
              <a:gd name="connsiteY32" fmla="*/ 6463 h 15276"/>
              <a:gd name="connsiteX33" fmla="*/ 13173 w 13180"/>
              <a:gd name="connsiteY33" fmla="*/ 6752 h 15276"/>
              <a:gd name="connsiteX34" fmla="*/ 13154 w 13180"/>
              <a:gd name="connsiteY34" fmla="*/ 7037 h 15276"/>
              <a:gd name="connsiteX35" fmla="*/ 13122 w 13180"/>
              <a:gd name="connsiteY35" fmla="*/ 7319 h 15276"/>
              <a:gd name="connsiteX36" fmla="*/ 13078 w 13180"/>
              <a:gd name="connsiteY36" fmla="*/ 7597 h 15276"/>
              <a:gd name="connsiteX37" fmla="*/ 13021 w 13180"/>
              <a:gd name="connsiteY37" fmla="*/ 7871 h 15276"/>
              <a:gd name="connsiteX38" fmla="*/ 12954 w 13180"/>
              <a:gd name="connsiteY38" fmla="*/ 8141 h 15276"/>
              <a:gd name="connsiteX39" fmla="*/ 12875 w 13180"/>
              <a:gd name="connsiteY39" fmla="*/ 8406 h 15276"/>
              <a:gd name="connsiteX40" fmla="*/ 12784 w 13180"/>
              <a:gd name="connsiteY40" fmla="*/ 8667 h 15276"/>
              <a:gd name="connsiteX41" fmla="*/ 12683 w 13180"/>
              <a:gd name="connsiteY41" fmla="*/ 8922 h 15276"/>
              <a:gd name="connsiteX42" fmla="*/ 12571 w 13180"/>
              <a:gd name="connsiteY42" fmla="*/ 9173 h 15276"/>
              <a:gd name="connsiteX43" fmla="*/ 12449 w 13180"/>
              <a:gd name="connsiteY43" fmla="*/ 9417 h 15276"/>
              <a:gd name="connsiteX44" fmla="*/ 12316 w 13180"/>
              <a:gd name="connsiteY44" fmla="*/ 9655 h 15276"/>
              <a:gd name="connsiteX45" fmla="*/ 12174 w 13180"/>
              <a:gd name="connsiteY45" fmla="*/ 9889 h 15276"/>
              <a:gd name="connsiteX46" fmla="*/ 12023 w 13180"/>
              <a:gd name="connsiteY46" fmla="*/ 10115 h 15276"/>
              <a:gd name="connsiteX47" fmla="*/ 11862 w 13180"/>
              <a:gd name="connsiteY47" fmla="*/ 10334 h 15276"/>
              <a:gd name="connsiteX48" fmla="*/ 11692 w 13180"/>
              <a:gd name="connsiteY48" fmla="*/ 10546 h 15276"/>
              <a:gd name="connsiteX49" fmla="*/ 11514 w 13180"/>
              <a:gd name="connsiteY49" fmla="*/ 10752 h 15276"/>
              <a:gd name="connsiteX50" fmla="*/ 11327 w 13180"/>
              <a:gd name="connsiteY50" fmla="*/ 10949 h 15276"/>
              <a:gd name="connsiteX51" fmla="*/ 11132 w 13180"/>
              <a:gd name="connsiteY51" fmla="*/ 11140 h 15276"/>
              <a:gd name="connsiteX52" fmla="*/ 10929 w 13180"/>
              <a:gd name="connsiteY52" fmla="*/ 11321 h 15276"/>
              <a:gd name="connsiteX53" fmla="*/ 10719 w 13180"/>
              <a:gd name="connsiteY53" fmla="*/ 11495 h 15276"/>
              <a:gd name="connsiteX54" fmla="*/ 10501 w 13180"/>
              <a:gd name="connsiteY54" fmla="*/ 11661 h 15276"/>
              <a:gd name="connsiteX55" fmla="*/ 10275 w 13180"/>
              <a:gd name="connsiteY55" fmla="*/ 11816 h 15276"/>
              <a:gd name="connsiteX56" fmla="*/ 10044 w 13180"/>
              <a:gd name="connsiteY56" fmla="*/ 11964 h 15276"/>
              <a:gd name="connsiteX57" fmla="*/ 9806 w 13180"/>
              <a:gd name="connsiteY57" fmla="*/ 12102 h 15276"/>
              <a:gd name="connsiteX58" fmla="*/ 9561 w 13180"/>
              <a:gd name="connsiteY58" fmla="*/ 12230 h 15276"/>
              <a:gd name="connsiteX59" fmla="*/ 9311 w 13180"/>
              <a:gd name="connsiteY59" fmla="*/ 12348 h 15276"/>
              <a:gd name="connsiteX60" fmla="*/ 9055 w 13180"/>
              <a:gd name="connsiteY60" fmla="*/ 12456 h 15276"/>
              <a:gd name="connsiteX61" fmla="*/ 8794 w 13180"/>
              <a:gd name="connsiteY61" fmla="*/ 12553 h 15276"/>
              <a:gd name="connsiteX62" fmla="*/ 8528 w 13180"/>
              <a:gd name="connsiteY62" fmla="*/ 12641 h 15276"/>
              <a:gd name="connsiteX63" fmla="*/ 8256 w 13180"/>
              <a:gd name="connsiteY63" fmla="*/ 12717 h 15276"/>
              <a:gd name="connsiteX64" fmla="*/ 7981 w 13180"/>
              <a:gd name="connsiteY64" fmla="*/ 12781 h 15276"/>
              <a:gd name="connsiteX65" fmla="*/ 6524 w 13180"/>
              <a:gd name="connsiteY65" fmla="*/ 15276 h 15276"/>
              <a:gd name="connsiteX66" fmla="*/ 5729 w 13180"/>
              <a:gd name="connsiteY66" fmla="*/ 12871 h 15276"/>
              <a:gd name="connsiteX67" fmla="*/ 5428 w 13180"/>
              <a:gd name="connsiteY67" fmla="*/ 12826 h 15276"/>
              <a:gd name="connsiteX68" fmla="*/ 5133 w 13180"/>
              <a:gd name="connsiteY68" fmla="*/ 12767 h 15276"/>
              <a:gd name="connsiteX69" fmla="*/ 4842 w 13180"/>
              <a:gd name="connsiteY69" fmla="*/ 12696 h 15276"/>
              <a:gd name="connsiteX70" fmla="*/ 4556 w 13180"/>
              <a:gd name="connsiteY70" fmla="*/ 12611 h 15276"/>
              <a:gd name="connsiteX71" fmla="*/ 4276 w 13180"/>
              <a:gd name="connsiteY71" fmla="*/ 12515 h 15276"/>
              <a:gd name="connsiteX72" fmla="*/ 4002 w 13180"/>
              <a:gd name="connsiteY72" fmla="*/ 12406 h 15276"/>
              <a:gd name="connsiteX73" fmla="*/ 3734 w 13180"/>
              <a:gd name="connsiteY73" fmla="*/ 12287 h 15276"/>
              <a:gd name="connsiteX74" fmla="*/ 3472 w 13180"/>
              <a:gd name="connsiteY74" fmla="*/ 12155 h 15276"/>
              <a:gd name="connsiteX75" fmla="*/ 3218 w 13180"/>
              <a:gd name="connsiteY75" fmla="*/ 12013 h 15276"/>
              <a:gd name="connsiteX76" fmla="*/ 2970 w 13180"/>
              <a:gd name="connsiteY76" fmla="*/ 11861 h 15276"/>
              <a:gd name="connsiteX77" fmla="*/ 2731 w 13180"/>
              <a:gd name="connsiteY77" fmla="*/ 11697 h 15276"/>
              <a:gd name="connsiteX78" fmla="*/ 2499 w 13180"/>
              <a:gd name="connsiteY78" fmla="*/ 11524 h 15276"/>
              <a:gd name="connsiteX79" fmla="*/ 2274 w 13180"/>
              <a:gd name="connsiteY79" fmla="*/ 11342 h 15276"/>
              <a:gd name="connsiteX80" fmla="*/ 2059 w 13180"/>
              <a:gd name="connsiteY80" fmla="*/ 11150 h 15276"/>
              <a:gd name="connsiteX81" fmla="*/ 1852 w 13180"/>
              <a:gd name="connsiteY81" fmla="*/ 10949 h 15276"/>
              <a:gd name="connsiteX82" fmla="*/ 1655 w 13180"/>
              <a:gd name="connsiteY82" fmla="*/ 10739 h 15276"/>
              <a:gd name="connsiteX83" fmla="*/ 1466 w 13180"/>
              <a:gd name="connsiteY83" fmla="*/ 10521 h 15276"/>
              <a:gd name="connsiteX84" fmla="*/ 1289 w 13180"/>
              <a:gd name="connsiteY84" fmla="*/ 10295 h 15276"/>
              <a:gd name="connsiteX85" fmla="*/ 1120 w 13180"/>
              <a:gd name="connsiteY85" fmla="*/ 10061 h 15276"/>
              <a:gd name="connsiteX86" fmla="*/ 963 w 13180"/>
              <a:gd name="connsiteY86" fmla="*/ 9820 h 15276"/>
              <a:gd name="connsiteX87" fmla="*/ 815 w 13180"/>
              <a:gd name="connsiteY87" fmla="*/ 9571 h 15276"/>
              <a:gd name="connsiteX88" fmla="*/ 680 w 13180"/>
              <a:gd name="connsiteY88" fmla="*/ 9317 h 15276"/>
              <a:gd name="connsiteX89" fmla="*/ 555 w 13180"/>
              <a:gd name="connsiteY89" fmla="*/ 9055 h 15276"/>
              <a:gd name="connsiteX90" fmla="*/ 441 w 13180"/>
              <a:gd name="connsiteY90" fmla="*/ 8787 h 15276"/>
              <a:gd name="connsiteX91" fmla="*/ 341 w 13180"/>
              <a:gd name="connsiteY91" fmla="*/ 8514 h 15276"/>
              <a:gd name="connsiteX92" fmla="*/ 253 w 13180"/>
              <a:gd name="connsiteY92" fmla="*/ 8235 h 15276"/>
              <a:gd name="connsiteX93" fmla="*/ 177 w 13180"/>
              <a:gd name="connsiteY93" fmla="*/ 7951 h 15276"/>
              <a:gd name="connsiteX94" fmla="*/ 114 w 13180"/>
              <a:gd name="connsiteY94" fmla="*/ 7662 h 15276"/>
              <a:gd name="connsiteX95" fmla="*/ 65 w 13180"/>
              <a:gd name="connsiteY95" fmla="*/ 7368 h 15276"/>
              <a:gd name="connsiteX96" fmla="*/ 29 w 13180"/>
              <a:gd name="connsiteY96" fmla="*/ 7070 h 15276"/>
              <a:gd name="connsiteX97" fmla="*/ 7 w 13180"/>
              <a:gd name="connsiteY97" fmla="*/ 6769 h 15276"/>
              <a:gd name="connsiteX98" fmla="*/ 0 w 13180"/>
              <a:gd name="connsiteY98" fmla="*/ 6463 h 15276"/>
              <a:gd name="connsiteX99" fmla="*/ 9 w 13180"/>
              <a:gd name="connsiteY99" fmla="*/ 6132 h 15276"/>
              <a:gd name="connsiteX100" fmla="*/ 34 w 13180"/>
              <a:gd name="connsiteY100" fmla="*/ 5804 h 15276"/>
              <a:gd name="connsiteX101" fmla="*/ 77 w 13180"/>
              <a:gd name="connsiteY101" fmla="*/ 5482 h 15276"/>
              <a:gd name="connsiteX102" fmla="*/ 134 w 13180"/>
              <a:gd name="connsiteY102" fmla="*/ 5164 h 15276"/>
              <a:gd name="connsiteX103" fmla="*/ 208 w 13180"/>
              <a:gd name="connsiteY103" fmla="*/ 4852 h 15276"/>
              <a:gd name="connsiteX104" fmla="*/ 297 w 13180"/>
              <a:gd name="connsiteY104" fmla="*/ 4545 h 15276"/>
              <a:gd name="connsiteX105" fmla="*/ 401 w 13180"/>
              <a:gd name="connsiteY105" fmla="*/ 4245 h 15276"/>
              <a:gd name="connsiteX106" fmla="*/ 519 w 13180"/>
              <a:gd name="connsiteY106" fmla="*/ 3952 h 15276"/>
              <a:gd name="connsiteX107" fmla="*/ 651 w 13180"/>
              <a:gd name="connsiteY107" fmla="*/ 3665 h 15276"/>
              <a:gd name="connsiteX108" fmla="*/ 798 w 13180"/>
              <a:gd name="connsiteY108" fmla="*/ 3387 h 15276"/>
              <a:gd name="connsiteX109" fmla="*/ 956 w 13180"/>
              <a:gd name="connsiteY109" fmla="*/ 3116 h 15276"/>
              <a:gd name="connsiteX110" fmla="*/ 1128 w 13180"/>
              <a:gd name="connsiteY110" fmla="*/ 2855 h 15276"/>
              <a:gd name="connsiteX111" fmla="*/ 1312 w 13180"/>
              <a:gd name="connsiteY111" fmla="*/ 2601 h 15276"/>
              <a:gd name="connsiteX112" fmla="*/ 1508 w 13180"/>
              <a:gd name="connsiteY112" fmla="*/ 2357 h 15276"/>
              <a:gd name="connsiteX113" fmla="*/ 1716 w 13180"/>
              <a:gd name="connsiteY113" fmla="*/ 2122 h 15276"/>
              <a:gd name="connsiteX114" fmla="*/ 1934 w 13180"/>
              <a:gd name="connsiteY114" fmla="*/ 1897 h 15276"/>
              <a:gd name="connsiteX115" fmla="*/ 2163 w 13180"/>
              <a:gd name="connsiteY115" fmla="*/ 1683 h 15276"/>
              <a:gd name="connsiteX116" fmla="*/ 2403 w 13180"/>
              <a:gd name="connsiteY116" fmla="*/ 1479 h 15276"/>
              <a:gd name="connsiteX117" fmla="*/ 2651 w 13180"/>
              <a:gd name="connsiteY117" fmla="*/ 1287 h 15276"/>
              <a:gd name="connsiteX118" fmla="*/ 2910 w 13180"/>
              <a:gd name="connsiteY118" fmla="*/ 1107 h 15276"/>
              <a:gd name="connsiteX119" fmla="*/ 3177 w 13180"/>
              <a:gd name="connsiteY119" fmla="*/ 938 h 15276"/>
              <a:gd name="connsiteX120" fmla="*/ 3453 w 13180"/>
              <a:gd name="connsiteY120" fmla="*/ 783 h 15276"/>
              <a:gd name="connsiteX121" fmla="*/ 3738 w 13180"/>
              <a:gd name="connsiteY121" fmla="*/ 639 h 15276"/>
              <a:gd name="connsiteX122" fmla="*/ 4029 w 13180"/>
              <a:gd name="connsiteY122" fmla="*/ 510 h 15276"/>
              <a:gd name="connsiteX123" fmla="*/ 4328 w 13180"/>
              <a:gd name="connsiteY123" fmla="*/ 394 h 15276"/>
              <a:gd name="connsiteX124" fmla="*/ 4634 w 13180"/>
              <a:gd name="connsiteY124" fmla="*/ 292 h 15276"/>
              <a:gd name="connsiteX125" fmla="*/ 4947 w 13180"/>
              <a:gd name="connsiteY125" fmla="*/ 204 h 15276"/>
              <a:gd name="connsiteX126" fmla="*/ 5265 w 13180"/>
              <a:gd name="connsiteY126" fmla="*/ 132 h 15276"/>
              <a:gd name="connsiteX127" fmla="*/ 5589 w 13180"/>
              <a:gd name="connsiteY127" fmla="*/ 75 h 15276"/>
              <a:gd name="connsiteX128" fmla="*/ 5917 w 13180"/>
              <a:gd name="connsiteY128" fmla="*/ 33 h 15276"/>
              <a:gd name="connsiteX129" fmla="*/ 6252 w 13180"/>
              <a:gd name="connsiteY129" fmla="*/ 9 h 15276"/>
              <a:gd name="connsiteX130" fmla="*/ 6590 w 13180"/>
              <a:gd name="connsiteY130" fmla="*/ 0 h 15276"/>
              <a:gd name="connsiteX0" fmla="*/ 6590 w 13180"/>
              <a:gd name="connsiteY0" fmla="*/ 0 h 15276"/>
              <a:gd name="connsiteX1" fmla="*/ 6928 w 13180"/>
              <a:gd name="connsiteY1" fmla="*/ 9 h 15276"/>
              <a:gd name="connsiteX2" fmla="*/ 7262 w 13180"/>
              <a:gd name="connsiteY2" fmla="*/ 33 h 15276"/>
              <a:gd name="connsiteX3" fmla="*/ 7591 w 13180"/>
              <a:gd name="connsiteY3" fmla="*/ 75 h 15276"/>
              <a:gd name="connsiteX4" fmla="*/ 7915 w 13180"/>
              <a:gd name="connsiteY4" fmla="*/ 132 h 15276"/>
              <a:gd name="connsiteX5" fmla="*/ 8233 w 13180"/>
              <a:gd name="connsiteY5" fmla="*/ 204 h 15276"/>
              <a:gd name="connsiteX6" fmla="*/ 8546 w 13180"/>
              <a:gd name="connsiteY6" fmla="*/ 292 h 15276"/>
              <a:gd name="connsiteX7" fmla="*/ 8851 w 13180"/>
              <a:gd name="connsiteY7" fmla="*/ 394 h 15276"/>
              <a:gd name="connsiteX8" fmla="*/ 9151 w 13180"/>
              <a:gd name="connsiteY8" fmla="*/ 510 h 15276"/>
              <a:gd name="connsiteX9" fmla="*/ 9442 w 13180"/>
              <a:gd name="connsiteY9" fmla="*/ 639 h 15276"/>
              <a:gd name="connsiteX10" fmla="*/ 9727 w 13180"/>
              <a:gd name="connsiteY10" fmla="*/ 783 h 15276"/>
              <a:gd name="connsiteX11" fmla="*/ 10003 w 13180"/>
              <a:gd name="connsiteY11" fmla="*/ 938 h 15276"/>
              <a:gd name="connsiteX12" fmla="*/ 10270 w 13180"/>
              <a:gd name="connsiteY12" fmla="*/ 1107 h 15276"/>
              <a:gd name="connsiteX13" fmla="*/ 10529 w 13180"/>
              <a:gd name="connsiteY13" fmla="*/ 1287 h 15276"/>
              <a:gd name="connsiteX14" fmla="*/ 10777 w 13180"/>
              <a:gd name="connsiteY14" fmla="*/ 1479 h 15276"/>
              <a:gd name="connsiteX15" fmla="*/ 11017 w 13180"/>
              <a:gd name="connsiteY15" fmla="*/ 1683 h 15276"/>
              <a:gd name="connsiteX16" fmla="*/ 11246 w 13180"/>
              <a:gd name="connsiteY16" fmla="*/ 1897 h 15276"/>
              <a:gd name="connsiteX17" fmla="*/ 11464 w 13180"/>
              <a:gd name="connsiteY17" fmla="*/ 2122 h 15276"/>
              <a:gd name="connsiteX18" fmla="*/ 11672 w 13180"/>
              <a:gd name="connsiteY18" fmla="*/ 2357 h 15276"/>
              <a:gd name="connsiteX19" fmla="*/ 11868 w 13180"/>
              <a:gd name="connsiteY19" fmla="*/ 2601 h 15276"/>
              <a:gd name="connsiteX20" fmla="*/ 12052 w 13180"/>
              <a:gd name="connsiteY20" fmla="*/ 2855 h 15276"/>
              <a:gd name="connsiteX21" fmla="*/ 12224 w 13180"/>
              <a:gd name="connsiteY21" fmla="*/ 3116 h 15276"/>
              <a:gd name="connsiteX22" fmla="*/ 12382 w 13180"/>
              <a:gd name="connsiteY22" fmla="*/ 3387 h 15276"/>
              <a:gd name="connsiteX23" fmla="*/ 12529 w 13180"/>
              <a:gd name="connsiteY23" fmla="*/ 3665 h 15276"/>
              <a:gd name="connsiteX24" fmla="*/ 12661 w 13180"/>
              <a:gd name="connsiteY24" fmla="*/ 3952 h 15276"/>
              <a:gd name="connsiteX25" fmla="*/ 12779 w 13180"/>
              <a:gd name="connsiteY25" fmla="*/ 4245 h 15276"/>
              <a:gd name="connsiteX26" fmla="*/ 12883 w 13180"/>
              <a:gd name="connsiteY26" fmla="*/ 4545 h 15276"/>
              <a:gd name="connsiteX27" fmla="*/ 12972 w 13180"/>
              <a:gd name="connsiteY27" fmla="*/ 4852 h 15276"/>
              <a:gd name="connsiteX28" fmla="*/ 13046 w 13180"/>
              <a:gd name="connsiteY28" fmla="*/ 5164 h 15276"/>
              <a:gd name="connsiteX29" fmla="*/ 13103 w 13180"/>
              <a:gd name="connsiteY29" fmla="*/ 5482 h 15276"/>
              <a:gd name="connsiteX30" fmla="*/ 13146 w 13180"/>
              <a:gd name="connsiteY30" fmla="*/ 5804 h 15276"/>
              <a:gd name="connsiteX31" fmla="*/ 13171 w 13180"/>
              <a:gd name="connsiteY31" fmla="*/ 6132 h 15276"/>
              <a:gd name="connsiteX32" fmla="*/ 13180 w 13180"/>
              <a:gd name="connsiteY32" fmla="*/ 6463 h 15276"/>
              <a:gd name="connsiteX33" fmla="*/ 13173 w 13180"/>
              <a:gd name="connsiteY33" fmla="*/ 6752 h 15276"/>
              <a:gd name="connsiteX34" fmla="*/ 13154 w 13180"/>
              <a:gd name="connsiteY34" fmla="*/ 7037 h 15276"/>
              <a:gd name="connsiteX35" fmla="*/ 13122 w 13180"/>
              <a:gd name="connsiteY35" fmla="*/ 7319 h 15276"/>
              <a:gd name="connsiteX36" fmla="*/ 13078 w 13180"/>
              <a:gd name="connsiteY36" fmla="*/ 7597 h 15276"/>
              <a:gd name="connsiteX37" fmla="*/ 13021 w 13180"/>
              <a:gd name="connsiteY37" fmla="*/ 7871 h 15276"/>
              <a:gd name="connsiteX38" fmla="*/ 12954 w 13180"/>
              <a:gd name="connsiteY38" fmla="*/ 8141 h 15276"/>
              <a:gd name="connsiteX39" fmla="*/ 12875 w 13180"/>
              <a:gd name="connsiteY39" fmla="*/ 8406 h 15276"/>
              <a:gd name="connsiteX40" fmla="*/ 12784 w 13180"/>
              <a:gd name="connsiteY40" fmla="*/ 8667 h 15276"/>
              <a:gd name="connsiteX41" fmla="*/ 12683 w 13180"/>
              <a:gd name="connsiteY41" fmla="*/ 8922 h 15276"/>
              <a:gd name="connsiteX42" fmla="*/ 12571 w 13180"/>
              <a:gd name="connsiteY42" fmla="*/ 9173 h 15276"/>
              <a:gd name="connsiteX43" fmla="*/ 12449 w 13180"/>
              <a:gd name="connsiteY43" fmla="*/ 9417 h 15276"/>
              <a:gd name="connsiteX44" fmla="*/ 12316 w 13180"/>
              <a:gd name="connsiteY44" fmla="*/ 9655 h 15276"/>
              <a:gd name="connsiteX45" fmla="*/ 12174 w 13180"/>
              <a:gd name="connsiteY45" fmla="*/ 9889 h 15276"/>
              <a:gd name="connsiteX46" fmla="*/ 12023 w 13180"/>
              <a:gd name="connsiteY46" fmla="*/ 10115 h 15276"/>
              <a:gd name="connsiteX47" fmla="*/ 11862 w 13180"/>
              <a:gd name="connsiteY47" fmla="*/ 10334 h 15276"/>
              <a:gd name="connsiteX48" fmla="*/ 11692 w 13180"/>
              <a:gd name="connsiteY48" fmla="*/ 10546 h 15276"/>
              <a:gd name="connsiteX49" fmla="*/ 11514 w 13180"/>
              <a:gd name="connsiteY49" fmla="*/ 10752 h 15276"/>
              <a:gd name="connsiteX50" fmla="*/ 11327 w 13180"/>
              <a:gd name="connsiteY50" fmla="*/ 10949 h 15276"/>
              <a:gd name="connsiteX51" fmla="*/ 11132 w 13180"/>
              <a:gd name="connsiteY51" fmla="*/ 11140 h 15276"/>
              <a:gd name="connsiteX52" fmla="*/ 10929 w 13180"/>
              <a:gd name="connsiteY52" fmla="*/ 11321 h 15276"/>
              <a:gd name="connsiteX53" fmla="*/ 10719 w 13180"/>
              <a:gd name="connsiteY53" fmla="*/ 11495 h 15276"/>
              <a:gd name="connsiteX54" fmla="*/ 10501 w 13180"/>
              <a:gd name="connsiteY54" fmla="*/ 11661 h 15276"/>
              <a:gd name="connsiteX55" fmla="*/ 10275 w 13180"/>
              <a:gd name="connsiteY55" fmla="*/ 11816 h 15276"/>
              <a:gd name="connsiteX56" fmla="*/ 10044 w 13180"/>
              <a:gd name="connsiteY56" fmla="*/ 11964 h 15276"/>
              <a:gd name="connsiteX57" fmla="*/ 9806 w 13180"/>
              <a:gd name="connsiteY57" fmla="*/ 12102 h 15276"/>
              <a:gd name="connsiteX58" fmla="*/ 9561 w 13180"/>
              <a:gd name="connsiteY58" fmla="*/ 12230 h 15276"/>
              <a:gd name="connsiteX59" fmla="*/ 9311 w 13180"/>
              <a:gd name="connsiteY59" fmla="*/ 12348 h 15276"/>
              <a:gd name="connsiteX60" fmla="*/ 9055 w 13180"/>
              <a:gd name="connsiteY60" fmla="*/ 12456 h 15276"/>
              <a:gd name="connsiteX61" fmla="*/ 8794 w 13180"/>
              <a:gd name="connsiteY61" fmla="*/ 12553 h 15276"/>
              <a:gd name="connsiteX62" fmla="*/ 8528 w 13180"/>
              <a:gd name="connsiteY62" fmla="*/ 12641 h 15276"/>
              <a:gd name="connsiteX63" fmla="*/ 8256 w 13180"/>
              <a:gd name="connsiteY63" fmla="*/ 12717 h 15276"/>
              <a:gd name="connsiteX64" fmla="*/ 7981 w 13180"/>
              <a:gd name="connsiteY64" fmla="*/ 12781 h 15276"/>
              <a:gd name="connsiteX65" fmla="*/ 6524 w 13180"/>
              <a:gd name="connsiteY65" fmla="*/ 15276 h 15276"/>
              <a:gd name="connsiteX66" fmla="*/ 5729 w 13180"/>
              <a:gd name="connsiteY66" fmla="*/ 12871 h 15276"/>
              <a:gd name="connsiteX67" fmla="*/ 5428 w 13180"/>
              <a:gd name="connsiteY67" fmla="*/ 12826 h 15276"/>
              <a:gd name="connsiteX68" fmla="*/ 5133 w 13180"/>
              <a:gd name="connsiteY68" fmla="*/ 12767 h 15276"/>
              <a:gd name="connsiteX69" fmla="*/ 4842 w 13180"/>
              <a:gd name="connsiteY69" fmla="*/ 12696 h 15276"/>
              <a:gd name="connsiteX70" fmla="*/ 4556 w 13180"/>
              <a:gd name="connsiteY70" fmla="*/ 12611 h 15276"/>
              <a:gd name="connsiteX71" fmla="*/ 4276 w 13180"/>
              <a:gd name="connsiteY71" fmla="*/ 12515 h 15276"/>
              <a:gd name="connsiteX72" fmla="*/ 4002 w 13180"/>
              <a:gd name="connsiteY72" fmla="*/ 12406 h 15276"/>
              <a:gd name="connsiteX73" fmla="*/ 3734 w 13180"/>
              <a:gd name="connsiteY73" fmla="*/ 12287 h 15276"/>
              <a:gd name="connsiteX74" fmla="*/ 3472 w 13180"/>
              <a:gd name="connsiteY74" fmla="*/ 12155 h 15276"/>
              <a:gd name="connsiteX75" fmla="*/ 3218 w 13180"/>
              <a:gd name="connsiteY75" fmla="*/ 12013 h 15276"/>
              <a:gd name="connsiteX76" fmla="*/ 2970 w 13180"/>
              <a:gd name="connsiteY76" fmla="*/ 11861 h 15276"/>
              <a:gd name="connsiteX77" fmla="*/ 2731 w 13180"/>
              <a:gd name="connsiteY77" fmla="*/ 11697 h 15276"/>
              <a:gd name="connsiteX78" fmla="*/ 2499 w 13180"/>
              <a:gd name="connsiteY78" fmla="*/ 11524 h 15276"/>
              <a:gd name="connsiteX79" fmla="*/ 2274 w 13180"/>
              <a:gd name="connsiteY79" fmla="*/ 11342 h 15276"/>
              <a:gd name="connsiteX80" fmla="*/ 2059 w 13180"/>
              <a:gd name="connsiteY80" fmla="*/ 11150 h 15276"/>
              <a:gd name="connsiteX81" fmla="*/ 1852 w 13180"/>
              <a:gd name="connsiteY81" fmla="*/ 10949 h 15276"/>
              <a:gd name="connsiteX82" fmla="*/ 1655 w 13180"/>
              <a:gd name="connsiteY82" fmla="*/ 10739 h 15276"/>
              <a:gd name="connsiteX83" fmla="*/ 1466 w 13180"/>
              <a:gd name="connsiteY83" fmla="*/ 10521 h 15276"/>
              <a:gd name="connsiteX84" fmla="*/ 1289 w 13180"/>
              <a:gd name="connsiteY84" fmla="*/ 10295 h 15276"/>
              <a:gd name="connsiteX85" fmla="*/ 1120 w 13180"/>
              <a:gd name="connsiteY85" fmla="*/ 10061 h 15276"/>
              <a:gd name="connsiteX86" fmla="*/ 963 w 13180"/>
              <a:gd name="connsiteY86" fmla="*/ 9820 h 15276"/>
              <a:gd name="connsiteX87" fmla="*/ 815 w 13180"/>
              <a:gd name="connsiteY87" fmla="*/ 9571 h 15276"/>
              <a:gd name="connsiteX88" fmla="*/ 680 w 13180"/>
              <a:gd name="connsiteY88" fmla="*/ 9317 h 15276"/>
              <a:gd name="connsiteX89" fmla="*/ 555 w 13180"/>
              <a:gd name="connsiteY89" fmla="*/ 9055 h 15276"/>
              <a:gd name="connsiteX90" fmla="*/ 441 w 13180"/>
              <a:gd name="connsiteY90" fmla="*/ 8787 h 15276"/>
              <a:gd name="connsiteX91" fmla="*/ 341 w 13180"/>
              <a:gd name="connsiteY91" fmla="*/ 8514 h 15276"/>
              <a:gd name="connsiteX92" fmla="*/ 253 w 13180"/>
              <a:gd name="connsiteY92" fmla="*/ 8235 h 15276"/>
              <a:gd name="connsiteX93" fmla="*/ 177 w 13180"/>
              <a:gd name="connsiteY93" fmla="*/ 7951 h 15276"/>
              <a:gd name="connsiteX94" fmla="*/ 114 w 13180"/>
              <a:gd name="connsiteY94" fmla="*/ 7662 h 15276"/>
              <a:gd name="connsiteX95" fmla="*/ 65 w 13180"/>
              <a:gd name="connsiteY95" fmla="*/ 7368 h 15276"/>
              <a:gd name="connsiteX96" fmla="*/ 29 w 13180"/>
              <a:gd name="connsiteY96" fmla="*/ 7070 h 15276"/>
              <a:gd name="connsiteX97" fmla="*/ 7 w 13180"/>
              <a:gd name="connsiteY97" fmla="*/ 6769 h 15276"/>
              <a:gd name="connsiteX98" fmla="*/ 0 w 13180"/>
              <a:gd name="connsiteY98" fmla="*/ 6463 h 15276"/>
              <a:gd name="connsiteX99" fmla="*/ 9 w 13180"/>
              <a:gd name="connsiteY99" fmla="*/ 6132 h 15276"/>
              <a:gd name="connsiteX100" fmla="*/ 34 w 13180"/>
              <a:gd name="connsiteY100" fmla="*/ 5804 h 15276"/>
              <a:gd name="connsiteX101" fmla="*/ 77 w 13180"/>
              <a:gd name="connsiteY101" fmla="*/ 5482 h 15276"/>
              <a:gd name="connsiteX102" fmla="*/ 134 w 13180"/>
              <a:gd name="connsiteY102" fmla="*/ 5164 h 15276"/>
              <a:gd name="connsiteX103" fmla="*/ 208 w 13180"/>
              <a:gd name="connsiteY103" fmla="*/ 4852 h 15276"/>
              <a:gd name="connsiteX104" fmla="*/ 297 w 13180"/>
              <a:gd name="connsiteY104" fmla="*/ 4545 h 15276"/>
              <a:gd name="connsiteX105" fmla="*/ 401 w 13180"/>
              <a:gd name="connsiteY105" fmla="*/ 4245 h 15276"/>
              <a:gd name="connsiteX106" fmla="*/ 519 w 13180"/>
              <a:gd name="connsiteY106" fmla="*/ 3952 h 15276"/>
              <a:gd name="connsiteX107" fmla="*/ 651 w 13180"/>
              <a:gd name="connsiteY107" fmla="*/ 3665 h 15276"/>
              <a:gd name="connsiteX108" fmla="*/ 798 w 13180"/>
              <a:gd name="connsiteY108" fmla="*/ 3387 h 15276"/>
              <a:gd name="connsiteX109" fmla="*/ 956 w 13180"/>
              <a:gd name="connsiteY109" fmla="*/ 3116 h 15276"/>
              <a:gd name="connsiteX110" fmla="*/ 1128 w 13180"/>
              <a:gd name="connsiteY110" fmla="*/ 2855 h 15276"/>
              <a:gd name="connsiteX111" fmla="*/ 1312 w 13180"/>
              <a:gd name="connsiteY111" fmla="*/ 2601 h 15276"/>
              <a:gd name="connsiteX112" fmla="*/ 1508 w 13180"/>
              <a:gd name="connsiteY112" fmla="*/ 2357 h 15276"/>
              <a:gd name="connsiteX113" fmla="*/ 1716 w 13180"/>
              <a:gd name="connsiteY113" fmla="*/ 2122 h 15276"/>
              <a:gd name="connsiteX114" fmla="*/ 1934 w 13180"/>
              <a:gd name="connsiteY114" fmla="*/ 1897 h 15276"/>
              <a:gd name="connsiteX115" fmla="*/ 2163 w 13180"/>
              <a:gd name="connsiteY115" fmla="*/ 1683 h 15276"/>
              <a:gd name="connsiteX116" fmla="*/ 2403 w 13180"/>
              <a:gd name="connsiteY116" fmla="*/ 1479 h 15276"/>
              <a:gd name="connsiteX117" fmla="*/ 2651 w 13180"/>
              <a:gd name="connsiteY117" fmla="*/ 1287 h 15276"/>
              <a:gd name="connsiteX118" fmla="*/ 2910 w 13180"/>
              <a:gd name="connsiteY118" fmla="*/ 1107 h 15276"/>
              <a:gd name="connsiteX119" fmla="*/ 3177 w 13180"/>
              <a:gd name="connsiteY119" fmla="*/ 938 h 15276"/>
              <a:gd name="connsiteX120" fmla="*/ 3453 w 13180"/>
              <a:gd name="connsiteY120" fmla="*/ 783 h 15276"/>
              <a:gd name="connsiteX121" fmla="*/ 3738 w 13180"/>
              <a:gd name="connsiteY121" fmla="*/ 639 h 15276"/>
              <a:gd name="connsiteX122" fmla="*/ 4029 w 13180"/>
              <a:gd name="connsiteY122" fmla="*/ 510 h 15276"/>
              <a:gd name="connsiteX123" fmla="*/ 4328 w 13180"/>
              <a:gd name="connsiteY123" fmla="*/ 394 h 15276"/>
              <a:gd name="connsiteX124" fmla="*/ 4634 w 13180"/>
              <a:gd name="connsiteY124" fmla="*/ 292 h 15276"/>
              <a:gd name="connsiteX125" fmla="*/ 4947 w 13180"/>
              <a:gd name="connsiteY125" fmla="*/ 204 h 15276"/>
              <a:gd name="connsiteX126" fmla="*/ 5265 w 13180"/>
              <a:gd name="connsiteY126" fmla="*/ 132 h 15276"/>
              <a:gd name="connsiteX127" fmla="*/ 5589 w 13180"/>
              <a:gd name="connsiteY127" fmla="*/ 75 h 15276"/>
              <a:gd name="connsiteX128" fmla="*/ 5917 w 13180"/>
              <a:gd name="connsiteY128" fmla="*/ 33 h 15276"/>
              <a:gd name="connsiteX129" fmla="*/ 6252 w 13180"/>
              <a:gd name="connsiteY129" fmla="*/ 9 h 15276"/>
              <a:gd name="connsiteX130" fmla="*/ 6590 w 13180"/>
              <a:gd name="connsiteY130" fmla="*/ 0 h 15276"/>
              <a:gd name="connsiteX0" fmla="*/ 6590 w 13180"/>
              <a:gd name="connsiteY0" fmla="*/ 0 h 15276"/>
              <a:gd name="connsiteX1" fmla="*/ 6928 w 13180"/>
              <a:gd name="connsiteY1" fmla="*/ 9 h 15276"/>
              <a:gd name="connsiteX2" fmla="*/ 7262 w 13180"/>
              <a:gd name="connsiteY2" fmla="*/ 33 h 15276"/>
              <a:gd name="connsiteX3" fmla="*/ 7591 w 13180"/>
              <a:gd name="connsiteY3" fmla="*/ 75 h 15276"/>
              <a:gd name="connsiteX4" fmla="*/ 7915 w 13180"/>
              <a:gd name="connsiteY4" fmla="*/ 132 h 15276"/>
              <a:gd name="connsiteX5" fmla="*/ 8233 w 13180"/>
              <a:gd name="connsiteY5" fmla="*/ 204 h 15276"/>
              <a:gd name="connsiteX6" fmla="*/ 8546 w 13180"/>
              <a:gd name="connsiteY6" fmla="*/ 292 h 15276"/>
              <a:gd name="connsiteX7" fmla="*/ 8851 w 13180"/>
              <a:gd name="connsiteY7" fmla="*/ 394 h 15276"/>
              <a:gd name="connsiteX8" fmla="*/ 9151 w 13180"/>
              <a:gd name="connsiteY8" fmla="*/ 510 h 15276"/>
              <a:gd name="connsiteX9" fmla="*/ 9442 w 13180"/>
              <a:gd name="connsiteY9" fmla="*/ 639 h 15276"/>
              <a:gd name="connsiteX10" fmla="*/ 9727 w 13180"/>
              <a:gd name="connsiteY10" fmla="*/ 783 h 15276"/>
              <a:gd name="connsiteX11" fmla="*/ 10003 w 13180"/>
              <a:gd name="connsiteY11" fmla="*/ 938 h 15276"/>
              <a:gd name="connsiteX12" fmla="*/ 10270 w 13180"/>
              <a:gd name="connsiteY12" fmla="*/ 1107 h 15276"/>
              <a:gd name="connsiteX13" fmla="*/ 10529 w 13180"/>
              <a:gd name="connsiteY13" fmla="*/ 1287 h 15276"/>
              <a:gd name="connsiteX14" fmla="*/ 10777 w 13180"/>
              <a:gd name="connsiteY14" fmla="*/ 1479 h 15276"/>
              <a:gd name="connsiteX15" fmla="*/ 11017 w 13180"/>
              <a:gd name="connsiteY15" fmla="*/ 1683 h 15276"/>
              <a:gd name="connsiteX16" fmla="*/ 11246 w 13180"/>
              <a:gd name="connsiteY16" fmla="*/ 1897 h 15276"/>
              <a:gd name="connsiteX17" fmla="*/ 11464 w 13180"/>
              <a:gd name="connsiteY17" fmla="*/ 2122 h 15276"/>
              <a:gd name="connsiteX18" fmla="*/ 11672 w 13180"/>
              <a:gd name="connsiteY18" fmla="*/ 2357 h 15276"/>
              <a:gd name="connsiteX19" fmla="*/ 11868 w 13180"/>
              <a:gd name="connsiteY19" fmla="*/ 2601 h 15276"/>
              <a:gd name="connsiteX20" fmla="*/ 12052 w 13180"/>
              <a:gd name="connsiteY20" fmla="*/ 2855 h 15276"/>
              <a:gd name="connsiteX21" fmla="*/ 12224 w 13180"/>
              <a:gd name="connsiteY21" fmla="*/ 3116 h 15276"/>
              <a:gd name="connsiteX22" fmla="*/ 12382 w 13180"/>
              <a:gd name="connsiteY22" fmla="*/ 3387 h 15276"/>
              <a:gd name="connsiteX23" fmla="*/ 12529 w 13180"/>
              <a:gd name="connsiteY23" fmla="*/ 3665 h 15276"/>
              <a:gd name="connsiteX24" fmla="*/ 12661 w 13180"/>
              <a:gd name="connsiteY24" fmla="*/ 3952 h 15276"/>
              <a:gd name="connsiteX25" fmla="*/ 12779 w 13180"/>
              <a:gd name="connsiteY25" fmla="*/ 4245 h 15276"/>
              <a:gd name="connsiteX26" fmla="*/ 12883 w 13180"/>
              <a:gd name="connsiteY26" fmla="*/ 4545 h 15276"/>
              <a:gd name="connsiteX27" fmla="*/ 12972 w 13180"/>
              <a:gd name="connsiteY27" fmla="*/ 4852 h 15276"/>
              <a:gd name="connsiteX28" fmla="*/ 13046 w 13180"/>
              <a:gd name="connsiteY28" fmla="*/ 5164 h 15276"/>
              <a:gd name="connsiteX29" fmla="*/ 13103 w 13180"/>
              <a:gd name="connsiteY29" fmla="*/ 5482 h 15276"/>
              <a:gd name="connsiteX30" fmla="*/ 13146 w 13180"/>
              <a:gd name="connsiteY30" fmla="*/ 5804 h 15276"/>
              <a:gd name="connsiteX31" fmla="*/ 13171 w 13180"/>
              <a:gd name="connsiteY31" fmla="*/ 6132 h 15276"/>
              <a:gd name="connsiteX32" fmla="*/ 13180 w 13180"/>
              <a:gd name="connsiteY32" fmla="*/ 6463 h 15276"/>
              <a:gd name="connsiteX33" fmla="*/ 13173 w 13180"/>
              <a:gd name="connsiteY33" fmla="*/ 6752 h 15276"/>
              <a:gd name="connsiteX34" fmla="*/ 13154 w 13180"/>
              <a:gd name="connsiteY34" fmla="*/ 7037 h 15276"/>
              <a:gd name="connsiteX35" fmla="*/ 13122 w 13180"/>
              <a:gd name="connsiteY35" fmla="*/ 7319 h 15276"/>
              <a:gd name="connsiteX36" fmla="*/ 13078 w 13180"/>
              <a:gd name="connsiteY36" fmla="*/ 7597 h 15276"/>
              <a:gd name="connsiteX37" fmla="*/ 13021 w 13180"/>
              <a:gd name="connsiteY37" fmla="*/ 7871 h 15276"/>
              <a:gd name="connsiteX38" fmla="*/ 12954 w 13180"/>
              <a:gd name="connsiteY38" fmla="*/ 8141 h 15276"/>
              <a:gd name="connsiteX39" fmla="*/ 12875 w 13180"/>
              <a:gd name="connsiteY39" fmla="*/ 8406 h 15276"/>
              <a:gd name="connsiteX40" fmla="*/ 12784 w 13180"/>
              <a:gd name="connsiteY40" fmla="*/ 8667 h 15276"/>
              <a:gd name="connsiteX41" fmla="*/ 12683 w 13180"/>
              <a:gd name="connsiteY41" fmla="*/ 8922 h 15276"/>
              <a:gd name="connsiteX42" fmla="*/ 12571 w 13180"/>
              <a:gd name="connsiteY42" fmla="*/ 9173 h 15276"/>
              <a:gd name="connsiteX43" fmla="*/ 12449 w 13180"/>
              <a:gd name="connsiteY43" fmla="*/ 9417 h 15276"/>
              <a:gd name="connsiteX44" fmla="*/ 12316 w 13180"/>
              <a:gd name="connsiteY44" fmla="*/ 9655 h 15276"/>
              <a:gd name="connsiteX45" fmla="*/ 12174 w 13180"/>
              <a:gd name="connsiteY45" fmla="*/ 9889 h 15276"/>
              <a:gd name="connsiteX46" fmla="*/ 12023 w 13180"/>
              <a:gd name="connsiteY46" fmla="*/ 10115 h 15276"/>
              <a:gd name="connsiteX47" fmla="*/ 11862 w 13180"/>
              <a:gd name="connsiteY47" fmla="*/ 10334 h 15276"/>
              <a:gd name="connsiteX48" fmla="*/ 11692 w 13180"/>
              <a:gd name="connsiteY48" fmla="*/ 10546 h 15276"/>
              <a:gd name="connsiteX49" fmla="*/ 11514 w 13180"/>
              <a:gd name="connsiteY49" fmla="*/ 10752 h 15276"/>
              <a:gd name="connsiteX50" fmla="*/ 11327 w 13180"/>
              <a:gd name="connsiteY50" fmla="*/ 10949 h 15276"/>
              <a:gd name="connsiteX51" fmla="*/ 11132 w 13180"/>
              <a:gd name="connsiteY51" fmla="*/ 11140 h 15276"/>
              <a:gd name="connsiteX52" fmla="*/ 10929 w 13180"/>
              <a:gd name="connsiteY52" fmla="*/ 11321 h 15276"/>
              <a:gd name="connsiteX53" fmla="*/ 10719 w 13180"/>
              <a:gd name="connsiteY53" fmla="*/ 11495 h 15276"/>
              <a:gd name="connsiteX54" fmla="*/ 10501 w 13180"/>
              <a:gd name="connsiteY54" fmla="*/ 11661 h 15276"/>
              <a:gd name="connsiteX55" fmla="*/ 10275 w 13180"/>
              <a:gd name="connsiteY55" fmla="*/ 11816 h 15276"/>
              <a:gd name="connsiteX56" fmla="*/ 10044 w 13180"/>
              <a:gd name="connsiteY56" fmla="*/ 11964 h 15276"/>
              <a:gd name="connsiteX57" fmla="*/ 9806 w 13180"/>
              <a:gd name="connsiteY57" fmla="*/ 12102 h 15276"/>
              <a:gd name="connsiteX58" fmla="*/ 9561 w 13180"/>
              <a:gd name="connsiteY58" fmla="*/ 12230 h 15276"/>
              <a:gd name="connsiteX59" fmla="*/ 9311 w 13180"/>
              <a:gd name="connsiteY59" fmla="*/ 12348 h 15276"/>
              <a:gd name="connsiteX60" fmla="*/ 9055 w 13180"/>
              <a:gd name="connsiteY60" fmla="*/ 12456 h 15276"/>
              <a:gd name="connsiteX61" fmla="*/ 8794 w 13180"/>
              <a:gd name="connsiteY61" fmla="*/ 12553 h 15276"/>
              <a:gd name="connsiteX62" fmla="*/ 8528 w 13180"/>
              <a:gd name="connsiteY62" fmla="*/ 12641 h 15276"/>
              <a:gd name="connsiteX63" fmla="*/ 8256 w 13180"/>
              <a:gd name="connsiteY63" fmla="*/ 12717 h 15276"/>
              <a:gd name="connsiteX64" fmla="*/ 7981 w 13180"/>
              <a:gd name="connsiteY64" fmla="*/ 12781 h 15276"/>
              <a:gd name="connsiteX65" fmla="*/ 6524 w 13180"/>
              <a:gd name="connsiteY65" fmla="*/ 15276 h 15276"/>
              <a:gd name="connsiteX66" fmla="*/ 5729 w 13180"/>
              <a:gd name="connsiteY66" fmla="*/ 12871 h 15276"/>
              <a:gd name="connsiteX67" fmla="*/ 5428 w 13180"/>
              <a:gd name="connsiteY67" fmla="*/ 12826 h 15276"/>
              <a:gd name="connsiteX68" fmla="*/ 5133 w 13180"/>
              <a:gd name="connsiteY68" fmla="*/ 12767 h 15276"/>
              <a:gd name="connsiteX69" fmla="*/ 4842 w 13180"/>
              <a:gd name="connsiteY69" fmla="*/ 12696 h 15276"/>
              <a:gd name="connsiteX70" fmla="*/ 4556 w 13180"/>
              <a:gd name="connsiteY70" fmla="*/ 12611 h 15276"/>
              <a:gd name="connsiteX71" fmla="*/ 4276 w 13180"/>
              <a:gd name="connsiteY71" fmla="*/ 12515 h 15276"/>
              <a:gd name="connsiteX72" fmla="*/ 4002 w 13180"/>
              <a:gd name="connsiteY72" fmla="*/ 12406 h 15276"/>
              <a:gd name="connsiteX73" fmla="*/ 3734 w 13180"/>
              <a:gd name="connsiteY73" fmla="*/ 12287 h 15276"/>
              <a:gd name="connsiteX74" fmla="*/ 3472 w 13180"/>
              <a:gd name="connsiteY74" fmla="*/ 12155 h 15276"/>
              <a:gd name="connsiteX75" fmla="*/ 3218 w 13180"/>
              <a:gd name="connsiteY75" fmla="*/ 12013 h 15276"/>
              <a:gd name="connsiteX76" fmla="*/ 2970 w 13180"/>
              <a:gd name="connsiteY76" fmla="*/ 11861 h 15276"/>
              <a:gd name="connsiteX77" fmla="*/ 2731 w 13180"/>
              <a:gd name="connsiteY77" fmla="*/ 11697 h 15276"/>
              <a:gd name="connsiteX78" fmla="*/ 2499 w 13180"/>
              <a:gd name="connsiteY78" fmla="*/ 11524 h 15276"/>
              <a:gd name="connsiteX79" fmla="*/ 2274 w 13180"/>
              <a:gd name="connsiteY79" fmla="*/ 11342 h 15276"/>
              <a:gd name="connsiteX80" fmla="*/ 2059 w 13180"/>
              <a:gd name="connsiteY80" fmla="*/ 11150 h 15276"/>
              <a:gd name="connsiteX81" fmla="*/ 1852 w 13180"/>
              <a:gd name="connsiteY81" fmla="*/ 10949 h 15276"/>
              <a:gd name="connsiteX82" fmla="*/ 1655 w 13180"/>
              <a:gd name="connsiteY82" fmla="*/ 10739 h 15276"/>
              <a:gd name="connsiteX83" fmla="*/ 1466 w 13180"/>
              <a:gd name="connsiteY83" fmla="*/ 10521 h 15276"/>
              <a:gd name="connsiteX84" fmla="*/ 1289 w 13180"/>
              <a:gd name="connsiteY84" fmla="*/ 10295 h 15276"/>
              <a:gd name="connsiteX85" fmla="*/ 1120 w 13180"/>
              <a:gd name="connsiteY85" fmla="*/ 10061 h 15276"/>
              <a:gd name="connsiteX86" fmla="*/ 963 w 13180"/>
              <a:gd name="connsiteY86" fmla="*/ 9820 h 15276"/>
              <a:gd name="connsiteX87" fmla="*/ 815 w 13180"/>
              <a:gd name="connsiteY87" fmla="*/ 9571 h 15276"/>
              <a:gd name="connsiteX88" fmla="*/ 680 w 13180"/>
              <a:gd name="connsiteY88" fmla="*/ 9317 h 15276"/>
              <a:gd name="connsiteX89" fmla="*/ 555 w 13180"/>
              <a:gd name="connsiteY89" fmla="*/ 9055 h 15276"/>
              <a:gd name="connsiteX90" fmla="*/ 441 w 13180"/>
              <a:gd name="connsiteY90" fmla="*/ 8787 h 15276"/>
              <a:gd name="connsiteX91" fmla="*/ 341 w 13180"/>
              <a:gd name="connsiteY91" fmla="*/ 8514 h 15276"/>
              <a:gd name="connsiteX92" fmla="*/ 253 w 13180"/>
              <a:gd name="connsiteY92" fmla="*/ 8235 h 15276"/>
              <a:gd name="connsiteX93" fmla="*/ 177 w 13180"/>
              <a:gd name="connsiteY93" fmla="*/ 7951 h 15276"/>
              <a:gd name="connsiteX94" fmla="*/ 114 w 13180"/>
              <a:gd name="connsiteY94" fmla="*/ 7662 h 15276"/>
              <a:gd name="connsiteX95" fmla="*/ 65 w 13180"/>
              <a:gd name="connsiteY95" fmla="*/ 7368 h 15276"/>
              <a:gd name="connsiteX96" fmla="*/ 29 w 13180"/>
              <a:gd name="connsiteY96" fmla="*/ 7070 h 15276"/>
              <a:gd name="connsiteX97" fmla="*/ 7 w 13180"/>
              <a:gd name="connsiteY97" fmla="*/ 6769 h 15276"/>
              <a:gd name="connsiteX98" fmla="*/ 0 w 13180"/>
              <a:gd name="connsiteY98" fmla="*/ 6463 h 15276"/>
              <a:gd name="connsiteX99" fmla="*/ 9 w 13180"/>
              <a:gd name="connsiteY99" fmla="*/ 6132 h 15276"/>
              <a:gd name="connsiteX100" fmla="*/ 34 w 13180"/>
              <a:gd name="connsiteY100" fmla="*/ 5804 h 15276"/>
              <a:gd name="connsiteX101" fmla="*/ 77 w 13180"/>
              <a:gd name="connsiteY101" fmla="*/ 5482 h 15276"/>
              <a:gd name="connsiteX102" fmla="*/ 134 w 13180"/>
              <a:gd name="connsiteY102" fmla="*/ 5164 h 15276"/>
              <a:gd name="connsiteX103" fmla="*/ 208 w 13180"/>
              <a:gd name="connsiteY103" fmla="*/ 4852 h 15276"/>
              <a:gd name="connsiteX104" fmla="*/ 297 w 13180"/>
              <a:gd name="connsiteY104" fmla="*/ 4545 h 15276"/>
              <a:gd name="connsiteX105" fmla="*/ 401 w 13180"/>
              <a:gd name="connsiteY105" fmla="*/ 4245 h 15276"/>
              <a:gd name="connsiteX106" fmla="*/ 519 w 13180"/>
              <a:gd name="connsiteY106" fmla="*/ 3952 h 15276"/>
              <a:gd name="connsiteX107" fmla="*/ 651 w 13180"/>
              <a:gd name="connsiteY107" fmla="*/ 3665 h 15276"/>
              <a:gd name="connsiteX108" fmla="*/ 798 w 13180"/>
              <a:gd name="connsiteY108" fmla="*/ 3387 h 15276"/>
              <a:gd name="connsiteX109" fmla="*/ 956 w 13180"/>
              <a:gd name="connsiteY109" fmla="*/ 3116 h 15276"/>
              <a:gd name="connsiteX110" fmla="*/ 1128 w 13180"/>
              <a:gd name="connsiteY110" fmla="*/ 2855 h 15276"/>
              <a:gd name="connsiteX111" fmla="*/ 1312 w 13180"/>
              <a:gd name="connsiteY111" fmla="*/ 2601 h 15276"/>
              <a:gd name="connsiteX112" fmla="*/ 1508 w 13180"/>
              <a:gd name="connsiteY112" fmla="*/ 2357 h 15276"/>
              <a:gd name="connsiteX113" fmla="*/ 1716 w 13180"/>
              <a:gd name="connsiteY113" fmla="*/ 2122 h 15276"/>
              <a:gd name="connsiteX114" fmla="*/ 1934 w 13180"/>
              <a:gd name="connsiteY114" fmla="*/ 1897 h 15276"/>
              <a:gd name="connsiteX115" fmla="*/ 2163 w 13180"/>
              <a:gd name="connsiteY115" fmla="*/ 1683 h 15276"/>
              <a:gd name="connsiteX116" fmla="*/ 2403 w 13180"/>
              <a:gd name="connsiteY116" fmla="*/ 1479 h 15276"/>
              <a:gd name="connsiteX117" fmla="*/ 2651 w 13180"/>
              <a:gd name="connsiteY117" fmla="*/ 1287 h 15276"/>
              <a:gd name="connsiteX118" fmla="*/ 2910 w 13180"/>
              <a:gd name="connsiteY118" fmla="*/ 1107 h 15276"/>
              <a:gd name="connsiteX119" fmla="*/ 3177 w 13180"/>
              <a:gd name="connsiteY119" fmla="*/ 938 h 15276"/>
              <a:gd name="connsiteX120" fmla="*/ 3453 w 13180"/>
              <a:gd name="connsiteY120" fmla="*/ 783 h 15276"/>
              <a:gd name="connsiteX121" fmla="*/ 3738 w 13180"/>
              <a:gd name="connsiteY121" fmla="*/ 639 h 15276"/>
              <a:gd name="connsiteX122" fmla="*/ 4029 w 13180"/>
              <a:gd name="connsiteY122" fmla="*/ 510 h 15276"/>
              <a:gd name="connsiteX123" fmla="*/ 4328 w 13180"/>
              <a:gd name="connsiteY123" fmla="*/ 394 h 15276"/>
              <a:gd name="connsiteX124" fmla="*/ 4634 w 13180"/>
              <a:gd name="connsiteY124" fmla="*/ 292 h 15276"/>
              <a:gd name="connsiteX125" fmla="*/ 4947 w 13180"/>
              <a:gd name="connsiteY125" fmla="*/ 204 h 15276"/>
              <a:gd name="connsiteX126" fmla="*/ 5265 w 13180"/>
              <a:gd name="connsiteY126" fmla="*/ 132 h 15276"/>
              <a:gd name="connsiteX127" fmla="*/ 5589 w 13180"/>
              <a:gd name="connsiteY127" fmla="*/ 75 h 15276"/>
              <a:gd name="connsiteX128" fmla="*/ 5917 w 13180"/>
              <a:gd name="connsiteY128" fmla="*/ 33 h 15276"/>
              <a:gd name="connsiteX129" fmla="*/ 6252 w 13180"/>
              <a:gd name="connsiteY129" fmla="*/ 9 h 15276"/>
              <a:gd name="connsiteX130" fmla="*/ 6590 w 13180"/>
              <a:gd name="connsiteY130" fmla="*/ 0 h 15276"/>
              <a:gd name="connsiteX0" fmla="*/ 6590 w 13180"/>
              <a:gd name="connsiteY0" fmla="*/ 0 h 14403"/>
              <a:gd name="connsiteX1" fmla="*/ 6928 w 13180"/>
              <a:gd name="connsiteY1" fmla="*/ 9 h 14403"/>
              <a:gd name="connsiteX2" fmla="*/ 7262 w 13180"/>
              <a:gd name="connsiteY2" fmla="*/ 33 h 14403"/>
              <a:gd name="connsiteX3" fmla="*/ 7591 w 13180"/>
              <a:gd name="connsiteY3" fmla="*/ 75 h 14403"/>
              <a:gd name="connsiteX4" fmla="*/ 7915 w 13180"/>
              <a:gd name="connsiteY4" fmla="*/ 132 h 14403"/>
              <a:gd name="connsiteX5" fmla="*/ 8233 w 13180"/>
              <a:gd name="connsiteY5" fmla="*/ 204 h 14403"/>
              <a:gd name="connsiteX6" fmla="*/ 8546 w 13180"/>
              <a:gd name="connsiteY6" fmla="*/ 292 h 14403"/>
              <a:gd name="connsiteX7" fmla="*/ 8851 w 13180"/>
              <a:gd name="connsiteY7" fmla="*/ 394 h 14403"/>
              <a:gd name="connsiteX8" fmla="*/ 9151 w 13180"/>
              <a:gd name="connsiteY8" fmla="*/ 510 h 14403"/>
              <a:gd name="connsiteX9" fmla="*/ 9442 w 13180"/>
              <a:gd name="connsiteY9" fmla="*/ 639 h 14403"/>
              <a:gd name="connsiteX10" fmla="*/ 9727 w 13180"/>
              <a:gd name="connsiteY10" fmla="*/ 783 h 14403"/>
              <a:gd name="connsiteX11" fmla="*/ 10003 w 13180"/>
              <a:gd name="connsiteY11" fmla="*/ 938 h 14403"/>
              <a:gd name="connsiteX12" fmla="*/ 10270 w 13180"/>
              <a:gd name="connsiteY12" fmla="*/ 1107 h 14403"/>
              <a:gd name="connsiteX13" fmla="*/ 10529 w 13180"/>
              <a:gd name="connsiteY13" fmla="*/ 1287 h 14403"/>
              <a:gd name="connsiteX14" fmla="*/ 10777 w 13180"/>
              <a:gd name="connsiteY14" fmla="*/ 1479 h 14403"/>
              <a:gd name="connsiteX15" fmla="*/ 11017 w 13180"/>
              <a:gd name="connsiteY15" fmla="*/ 1683 h 14403"/>
              <a:gd name="connsiteX16" fmla="*/ 11246 w 13180"/>
              <a:gd name="connsiteY16" fmla="*/ 1897 h 14403"/>
              <a:gd name="connsiteX17" fmla="*/ 11464 w 13180"/>
              <a:gd name="connsiteY17" fmla="*/ 2122 h 14403"/>
              <a:gd name="connsiteX18" fmla="*/ 11672 w 13180"/>
              <a:gd name="connsiteY18" fmla="*/ 2357 h 14403"/>
              <a:gd name="connsiteX19" fmla="*/ 11868 w 13180"/>
              <a:gd name="connsiteY19" fmla="*/ 2601 h 14403"/>
              <a:gd name="connsiteX20" fmla="*/ 12052 w 13180"/>
              <a:gd name="connsiteY20" fmla="*/ 2855 h 14403"/>
              <a:gd name="connsiteX21" fmla="*/ 12224 w 13180"/>
              <a:gd name="connsiteY21" fmla="*/ 3116 h 14403"/>
              <a:gd name="connsiteX22" fmla="*/ 12382 w 13180"/>
              <a:gd name="connsiteY22" fmla="*/ 3387 h 14403"/>
              <a:gd name="connsiteX23" fmla="*/ 12529 w 13180"/>
              <a:gd name="connsiteY23" fmla="*/ 3665 h 14403"/>
              <a:gd name="connsiteX24" fmla="*/ 12661 w 13180"/>
              <a:gd name="connsiteY24" fmla="*/ 3952 h 14403"/>
              <a:gd name="connsiteX25" fmla="*/ 12779 w 13180"/>
              <a:gd name="connsiteY25" fmla="*/ 4245 h 14403"/>
              <a:gd name="connsiteX26" fmla="*/ 12883 w 13180"/>
              <a:gd name="connsiteY26" fmla="*/ 4545 h 14403"/>
              <a:gd name="connsiteX27" fmla="*/ 12972 w 13180"/>
              <a:gd name="connsiteY27" fmla="*/ 4852 h 14403"/>
              <a:gd name="connsiteX28" fmla="*/ 13046 w 13180"/>
              <a:gd name="connsiteY28" fmla="*/ 5164 h 14403"/>
              <a:gd name="connsiteX29" fmla="*/ 13103 w 13180"/>
              <a:gd name="connsiteY29" fmla="*/ 5482 h 14403"/>
              <a:gd name="connsiteX30" fmla="*/ 13146 w 13180"/>
              <a:gd name="connsiteY30" fmla="*/ 5804 h 14403"/>
              <a:gd name="connsiteX31" fmla="*/ 13171 w 13180"/>
              <a:gd name="connsiteY31" fmla="*/ 6132 h 14403"/>
              <a:gd name="connsiteX32" fmla="*/ 13180 w 13180"/>
              <a:gd name="connsiteY32" fmla="*/ 6463 h 14403"/>
              <a:gd name="connsiteX33" fmla="*/ 13173 w 13180"/>
              <a:gd name="connsiteY33" fmla="*/ 6752 h 14403"/>
              <a:gd name="connsiteX34" fmla="*/ 13154 w 13180"/>
              <a:gd name="connsiteY34" fmla="*/ 7037 h 14403"/>
              <a:gd name="connsiteX35" fmla="*/ 13122 w 13180"/>
              <a:gd name="connsiteY35" fmla="*/ 7319 h 14403"/>
              <a:gd name="connsiteX36" fmla="*/ 13078 w 13180"/>
              <a:gd name="connsiteY36" fmla="*/ 7597 h 14403"/>
              <a:gd name="connsiteX37" fmla="*/ 13021 w 13180"/>
              <a:gd name="connsiteY37" fmla="*/ 7871 h 14403"/>
              <a:gd name="connsiteX38" fmla="*/ 12954 w 13180"/>
              <a:gd name="connsiteY38" fmla="*/ 8141 h 14403"/>
              <a:gd name="connsiteX39" fmla="*/ 12875 w 13180"/>
              <a:gd name="connsiteY39" fmla="*/ 8406 h 14403"/>
              <a:gd name="connsiteX40" fmla="*/ 12784 w 13180"/>
              <a:gd name="connsiteY40" fmla="*/ 8667 h 14403"/>
              <a:gd name="connsiteX41" fmla="*/ 12683 w 13180"/>
              <a:gd name="connsiteY41" fmla="*/ 8922 h 14403"/>
              <a:gd name="connsiteX42" fmla="*/ 12571 w 13180"/>
              <a:gd name="connsiteY42" fmla="*/ 9173 h 14403"/>
              <a:gd name="connsiteX43" fmla="*/ 12449 w 13180"/>
              <a:gd name="connsiteY43" fmla="*/ 9417 h 14403"/>
              <a:gd name="connsiteX44" fmla="*/ 12316 w 13180"/>
              <a:gd name="connsiteY44" fmla="*/ 9655 h 14403"/>
              <a:gd name="connsiteX45" fmla="*/ 12174 w 13180"/>
              <a:gd name="connsiteY45" fmla="*/ 9889 h 14403"/>
              <a:gd name="connsiteX46" fmla="*/ 12023 w 13180"/>
              <a:gd name="connsiteY46" fmla="*/ 10115 h 14403"/>
              <a:gd name="connsiteX47" fmla="*/ 11862 w 13180"/>
              <a:gd name="connsiteY47" fmla="*/ 10334 h 14403"/>
              <a:gd name="connsiteX48" fmla="*/ 11692 w 13180"/>
              <a:gd name="connsiteY48" fmla="*/ 10546 h 14403"/>
              <a:gd name="connsiteX49" fmla="*/ 11514 w 13180"/>
              <a:gd name="connsiteY49" fmla="*/ 10752 h 14403"/>
              <a:gd name="connsiteX50" fmla="*/ 11327 w 13180"/>
              <a:gd name="connsiteY50" fmla="*/ 10949 h 14403"/>
              <a:gd name="connsiteX51" fmla="*/ 11132 w 13180"/>
              <a:gd name="connsiteY51" fmla="*/ 11140 h 14403"/>
              <a:gd name="connsiteX52" fmla="*/ 10929 w 13180"/>
              <a:gd name="connsiteY52" fmla="*/ 11321 h 14403"/>
              <a:gd name="connsiteX53" fmla="*/ 10719 w 13180"/>
              <a:gd name="connsiteY53" fmla="*/ 11495 h 14403"/>
              <a:gd name="connsiteX54" fmla="*/ 10501 w 13180"/>
              <a:gd name="connsiteY54" fmla="*/ 11661 h 14403"/>
              <a:gd name="connsiteX55" fmla="*/ 10275 w 13180"/>
              <a:gd name="connsiteY55" fmla="*/ 11816 h 14403"/>
              <a:gd name="connsiteX56" fmla="*/ 10044 w 13180"/>
              <a:gd name="connsiteY56" fmla="*/ 11964 h 14403"/>
              <a:gd name="connsiteX57" fmla="*/ 9806 w 13180"/>
              <a:gd name="connsiteY57" fmla="*/ 12102 h 14403"/>
              <a:gd name="connsiteX58" fmla="*/ 9561 w 13180"/>
              <a:gd name="connsiteY58" fmla="*/ 12230 h 14403"/>
              <a:gd name="connsiteX59" fmla="*/ 9311 w 13180"/>
              <a:gd name="connsiteY59" fmla="*/ 12348 h 14403"/>
              <a:gd name="connsiteX60" fmla="*/ 9055 w 13180"/>
              <a:gd name="connsiteY60" fmla="*/ 12456 h 14403"/>
              <a:gd name="connsiteX61" fmla="*/ 8794 w 13180"/>
              <a:gd name="connsiteY61" fmla="*/ 12553 h 14403"/>
              <a:gd name="connsiteX62" fmla="*/ 8528 w 13180"/>
              <a:gd name="connsiteY62" fmla="*/ 12641 h 14403"/>
              <a:gd name="connsiteX63" fmla="*/ 8256 w 13180"/>
              <a:gd name="connsiteY63" fmla="*/ 12717 h 14403"/>
              <a:gd name="connsiteX64" fmla="*/ 7981 w 13180"/>
              <a:gd name="connsiteY64" fmla="*/ 12781 h 14403"/>
              <a:gd name="connsiteX65" fmla="*/ 6614 w 13180"/>
              <a:gd name="connsiteY65" fmla="*/ 14403 h 14403"/>
              <a:gd name="connsiteX66" fmla="*/ 5729 w 13180"/>
              <a:gd name="connsiteY66" fmla="*/ 12871 h 14403"/>
              <a:gd name="connsiteX67" fmla="*/ 5428 w 13180"/>
              <a:gd name="connsiteY67" fmla="*/ 12826 h 14403"/>
              <a:gd name="connsiteX68" fmla="*/ 5133 w 13180"/>
              <a:gd name="connsiteY68" fmla="*/ 12767 h 14403"/>
              <a:gd name="connsiteX69" fmla="*/ 4842 w 13180"/>
              <a:gd name="connsiteY69" fmla="*/ 12696 h 14403"/>
              <a:gd name="connsiteX70" fmla="*/ 4556 w 13180"/>
              <a:gd name="connsiteY70" fmla="*/ 12611 h 14403"/>
              <a:gd name="connsiteX71" fmla="*/ 4276 w 13180"/>
              <a:gd name="connsiteY71" fmla="*/ 12515 h 14403"/>
              <a:gd name="connsiteX72" fmla="*/ 4002 w 13180"/>
              <a:gd name="connsiteY72" fmla="*/ 12406 h 14403"/>
              <a:gd name="connsiteX73" fmla="*/ 3734 w 13180"/>
              <a:gd name="connsiteY73" fmla="*/ 12287 h 14403"/>
              <a:gd name="connsiteX74" fmla="*/ 3472 w 13180"/>
              <a:gd name="connsiteY74" fmla="*/ 12155 h 14403"/>
              <a:gd name="connsiteX75" fmla="*/ 3218 w 13180"/>
              <a:gd name="connsiteY75" fmla="*/ 12013 h 14403"/>
              <a:gd name="connsiteX76" fmla="*/ 2970 w 13180"/>
              <a:gd name="connsiteY76" fmla="*/ 11861 h 14403"/>
              <a:gd name="connsiteX77" fmla="*/ 2731 w 13180"/>
              <a:gd name="connsiteY77" fmla="*/ 11697 h 14403"/>
              <a:gd name="connsiteX78" fmla="*/ 2499 w 13180"/>
              <a:gd name="connsiteY78" fmla="*/ 11524 h 14403"/>
              <a:gd name="connsiteX79" fmla="*/ 2274 w 13180"/>
              <a:gd name="connsiteY79" fmla="*/ 11342 h 14403"/>
              <a:gd name="connsiteX80" fmla="*/ 2059 w 13180"/>
              <a:gd name="connsiteY80" fmla="*/ 11150 h 14403"/>
              <a:gd name="connsiteX81" fmla="*/ 1852 w 13180"/>
              <a:gd name="connsiteY81" fmla="*/ 10949 h 14403"/>
              <a:gd name="connsiteX82" fmla="*/ 1655 w 13180"/>
              <a:gd name="connsiteY82" fmla="*/ 10739 h 14403"/>
              <a:gd name="connsiteX83" fmla="*/ 1466 w 13180"/>
              <a:gd name="connsiteY83" fmla="*/ 10521 h 14403"/>
              <a:gd name="connsiteX84" fmla="*/ 1289 w 13180"/>
              <a:gd name="connsiteY84" fmla="*/ 10295 h 14403"/>
              <a:gd name="connsiteX85" fmla="*/ 1120 w 13180"/>
              <a:gd name="connsiteY85" fmla="*/ 10061 h 14403"/>
              <a:gd name="connsiteX86" fmla="*/ 963 w 13180"/>
              <a:gd name="connsiteY86" fmla="*/ 9820 h 14403"/>
              <a:gd name="connsiteX87" fmla="*/ 815 w 13180"/>
              <a:gd name="connsiteY87" fmla="*/ 9571 h 14403"/>
              <a:gd name="connsiteX88" fmla="*/ 680 w 13180"/>
              <a:gd name="connsiteY88" fmla="*/ 9317 h 14403"/>
              <a:gd name="connsiteX89" fmla="*/ 555 w 13180"/>
              <a:gd name="connsiteY89" fmla="*/ 9055 h 14403"/>
              <a:gd name="connsiteX90" fmla="*/ 441 w 13180"/>
              <a:gd name="connsiteY90" fmla="*/ 8787 h 14403"/>
              <a:gd name="connsiteX91" fmla="*/ 341 w 13180"/>
              <a:gd name="connsiteY91" fmla="*/ 8514 h 14403"/>
              <a:gd name="connsiteX92" fmla="*/ 253 w 13180"/>
              <a:gd name="connsiteY92" fmla="*/ 8235 h 14403"/>
              <a:gd name="connsiteX93" fmla="*/ 177 w 13180"/>
              <a:gd name="connsiteY93" fmla="*/ 7951 h 14403"/>
              <a:gd name="connsiteX94" fmla="*/ 114 w 13180"/>
              <a:gd name="connsiteY94" fmla="*/ 7662 h 14403"/>
              <a:gd name="connsiteX95" fmla="*/ 65 w 13180"/>
              <a:gd name="connsiteY95" fmla="*/ 7368 h 14403"/>
              <a:gd name="connsiteX96" fmla="*/ 29 w 13180"/>
              <a:gd name="connsiteY96" fmla="*/ 7070 h 14403"/>
              <a:gd name="connsiteX97" fmla="*/ 7 w 13180"/>
              <a:gd name="connsiteY97" fmla="*/ 6769 h 14403"/>
              <a:gd name="connsiteX98" fmla="*/ 0 w 13180"/>
              <a:gd name="connsiteY98" fmla="*/ 6463 h 14403"/>
              <a:gd name="connsiteX99" fmla="*/ 9 w 13180"/>
              <a:gd name="connsiteY99" fmla="*/ 6132 h 14403"/>
              <a:gd name="connsiteX100" fmla="*/ 34 w 13180"/>
              <a:gd name="connsiteY100" fmla="*/ 5804 h 14403"/>
              <a:gd name="connsiteX101" fmla="*/ 77 w 13180"/>
              <a:gd name="connsiteY101" fmla="*/ 5482 h 14403"/>
              <a:gd name="connsiteX102" fmla="*/ 134 w 13180"/>
              <a:gd name="connsiteY102" fmla="*/ 5164 h 14403"/>
              <a:gd name="connsiteX103" fmla="*/ 208 w 13180"/>
              <a:gd name="connsiteY103" fmla="*/ 4852 h 14403"/>
              <a:gd name="connsiteX104" fmla="*/ 297 w 13180"/>
              <a:gd name="connsiteY104" fmla="*/ 4545 h 14403"/>
              <a:gd name="connsiteX105" fmla="*/ 401 w 13180"/>
              <a:gd name="connsiteY105" fmla="*/ 4245 h 14403"/>
              <a:gd name="connsiteX106" fmla="*/ 519 w 13180"/>
              <a:gd name="connsiteY106" fmla="*/ 3952 h 14403"/>
              <a:gd name="connsiteX107" fmla="*/ 651 w 13180"/>
              <a:gd name="connsiteY107" fmla="*/ 3665 h 14403"/>
              <a:gd name="connsiteX108" fmla="*/ 798 w 13180"/>
              <a:gd name="connsiteY108" fmla="*/ 3387 h 14403"/>
              <a:gd name="connsiteX109" fmla="*/ 956 w 13180"/>
              <a:gd name="connsiteY109" fmla="*/ 3116 h 14403"/>
              <a:gd name="connsiteX110" fmla="*/ 1128 w 13180"/>
              <a:gd name="connsiteY110" fmla="*/ 2855 h 14403"/>
              <a:gd name="connsiteX111" fmla="*/ 1312 w 13180"/>
              <a:gd name="connsiteY111" fmla="*/ 2601 h 14403"/>
              <a:gd name="connsiteX112" fmla="*/ 1508 w 13180"/>
              <a:gd name="connsiteY112" fmla="*/ 2357 h 14403"/>
              <a:gd name="connsiteX113" fmla="*/ 1716 w 13180"/>
              <a:gd name="connsiteY113" fmla="*/ 2122 h 14403"/>
              <a:gd name="connsiteX114" fmla="*/ 1934 w 13180"/>
              <a:gd name="connsiteY114" fmla="*/ 1897 h 14403"/>
              <a:gd name="connsiteX115" fmla="*/ 2163 w 13180"/>
              <a:gd name="connsiteY115" fmla="*/ 1683 h 14403"/>
              <a:gd name="connsiteX116" fmla="*/ 2403 w 13180"/>
              <a:gd name="connsiteY116" fmla="*/ 1479 h 14403"/>
              <a:gd name="connsiteX117" fmla="*/ 2651 w 13180"/>
              <a:gd name="connsiteY117" fmla="*/ 1287 h 14403"/>
              <a:gd name="connsiteX118" fmla="*/ 2910 w 13180"/>
              <a:gd name="connsiteY118" fmla="*/ 1107 h 14403"/>
              <a:gd name="connsiteX119" fmla="*/ 3177 w 13180"/>
              <a:gd name="connsiteY119" fmla="*/ 938 h 14403"/>
              <a:gd name="connsiteX120" fmla="*/ 3453 w 13180"/>
              <a:gd name="connsiteY120" fmla="*/ 783 h 14403"/>
              <a:gd name="connsiteX121" fmla="*/ 3738 w 13180"/>
              <a:gd name="connsiteY121" fmla="*/ 639 h 14403"/>
              <a:gd name="connsiteX122" fmla="*/ 4029 w 13180"/>
              <a:gd name="connsiteY122" fmla="*/ 510 h 14403"/>
              <a:gd name="connsiteX123" fmla="*/ 4328 w 13180"/>
              <a:gd name="connsiteY123" fmla="*/ 394 h 14403"/>
              <a:gd name="connsiteX124" fmla="*/ 4634 w 13180"/>
              <a:gd name="connsiteY124" fmla="*/ 292 h 14403"/>
              <a:gd name="connsiteX125" fmla="*/ 4947 w 13180"/>
              <a:gd name="connsiteY125" fmla="*/ 204 h 14403"/>
              <a:gd name="connsiteX126" fmla="*/ 5265 w 13180"/>
              <a:gd name="connsiteY126" fmla="*/ 132 h 14403"/>
              <a:gd name="connsiteX127" fmla="*/ 5589 w 13180"/>
              <a:gd name="connsiteY127" fmla="*/ 75 h 14403"/>
              <a:gd name="connsiteX128" fmla="*/ 5917 w 13180"/>
              <a:gd name="connsiteY128" fmla="*/ 33 h 14403"/>
              <a:gd name="connsiteX129" fmla="*/ 6252 w 13180"/>
              <a:gd name="connsiteY129" fmla="*/ 9 h 14403"/>
              <a:gd name="connsiteX130" fmla="*/ 6590 w 13180"/>
              <a:gd name="connsiteY130" fmla="*/ 0 h 1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3180" h="14403">
                <a:moveTo>
                  <a:pt x="6590" y="0"/>
                </a:moveTo>
                <a:lnTo>
                  <a:pt x="6928" y="9"/>
                </a:lnTo>
                <a:lnTo>
                  <a:pt x="7262" y="33"/>
                </a:lnTo>
                <a:lnTo>
                  <a:pt x="7591" y="75"/>
                </a:lnTo>
                <a:lnTo>
                  <a:pt x="7915" y="132"/>
                </a:lnTo>
                <a:lnTo>
                  <a:pt x="8233" y="204"/>
                </a:lnTo>
                <a:lnTo>
                  <a:pt x="8546" y="292"/>
                </a:lnTo>
                <a:lnTo>
                  <a:pt x="8851" y="394"/>
                </a:lnTo>
                <a:lnTo>
                  <a:pt x="9151" y="510"/>
                </a:lnTo>
                <a:lnTo>
                  <a:pt x="9442" y="639"/>
                </a:lnTo>
                <a:lnTo>
                  <a:pt x="9727" y="783"/>
                </a:lnTo>
                <a:lnTo>
                  <a:pt x="10003" y="938"/>
                </a:lnTo>
                <a:lnTo>
                  <a:pt x="10270" y="1107"/>
                </a:lnTo>
                <a:lnTo>
                  <a:pt x="10529" y="1287"/>
                </a:lnTo>
                <a:lnTo>
                  <a:pt x="10777" y="1479"/>
                </a:lnTo>
                <a:lnTo>
                  <a:pt x="11017" y="1683"/>
                </a:lnTo>
                <a:lnTo>
                  <a:pt x="11246" y="1897"/>
                </a:lnTo>
                <a:lnTo>
                  <a:pt x="11464" y="2122"/>
                </a:lnTo>
                <a:lnTo>
                  <a:pt x="11672" y="2357"/>
                </a:lnTo>
                <a:lnTo>
                  <a:pt x="11868" y="2601"/>
                </a:lnTo>
                <a:cubicBezTo>
                  <a:pt x="11929" y="2686"/>
                  <a:pt x="11991" y="2770"/>
                  <a:pt x="12052" y="2855"/>
                </a:cubicBezTo>
                <a:lnTo>
                  <a:pt x="12224" y="3116"/>
                </a:lnTo>
                <a:cubicBezTo>
                  <a:pt x="12277" y="3206"/>
                  <a:pt x="12329" y="3297"/>
                  <a:pt x="12382" y="3387"/>
                </a:cubicBezTo>
                <a:lnTo>
                  <a:pt x="12529" y="3665"/>
                </a:lnTo>
                <a:lnTo>
                  <a:pt x="12661" y="3952"/>
                </a:lnTo>
                <a:cubicBezTo>
                  <a:pt x="12700" y="4050"/>
                  <a:pt x="12740" y="4147"/>
                  <a:pt x="12779" y="4245"/>
                </a:cubicBezTo>
                <a:cubicBezTo>
                  <a:pt x="12814" y="4345"/>
                  <a:pt x="12848" y="4445"/>
                  <a:pt x="12883" y="4545"/>
                </a:cubicBezTo>
                <a:cubicBezTo>
                  <a:pt x="12913" y="4647"/>
                  <a:pt x="12942" y="4750"/>
                  <a:pt x="12972" y="4852"/>
                </a:cubicBezTo>
                <a:cubicBezTo>
                  <a:pt x="12997" y="4956"/>
                  <a:pt x="13021" y="5060"/>
                  <a:pt x="13046" y="5164"/>
                </a:cubicBezTo>
                <a:lnTo>
                  <a:pt x="13103" y="5482"/>
                </a:lnTo>
                <a:cubicBezTo>
                  <a:pt x="13117" y="5589"/>
                  <a:pt x="13132" y="5697"/>
                  <a:pt x="13146" y="5804"/>
                </a:cubicBezTo>
                <a:cubicBezTo>
                  <a:pt x="13154" y="5913"/>
                  <a:pt x="13163" y="6023"/>
                  <a:pt x="13171" y="6132"/>
                </a:cubicBezTo>
                <a:cubicBezTo>
                  <a:pt x="13174" y="6242"/>
                  <a:pt x="13177" y="6353"/>
                  <a:pt x="13180" y="6463"/>
                </a:cubicBezTo>
                <a:cubicBezTo>
                  <a:pt x="13178" y="6559"/>
                  <a:pt x="13175" y="6656"/>
                  <a:pt x="13173" y="6752"/>
                </a:cubicBezTo>
                <a:cubicBezTo>
                  <a:pt x="13167" y="6847"/>
                  <a:pt x="13160" y="6942"/>
                  <a:pt x="13154" y="7037"/>
                </a:cubicBezTo>
                <a:cubicBezTo>
                  <a:pt x="13143" y="7131"/>
                  <a:pt x="13133" y="7225"/>
                  <a:pt x="13122" y="7319"/>
                </a:cubicBezTo>
                <a:cubicBezTo>
                  <a:pt x="13107" y="7412"/>
                  <a:pt x="13093" y="7504"/>
                  <a:pt x="13078" y="7597"/>
                </a:cubicBezTo>
                <a:cubicBezTo>
                  <a:pt x="13059" y="7688"/>
                  <a:pt x="13040" y="7780"/>
                  <a:pt x="13021" y="7871"/>
                </a:cubicBezTo>
                <a:cubicBezTo>
                  <a:pt x="12999" y="7961"/>
                  <a:pt x="12976" y="8051"/>
                  <a:pt x="12954" y="8141"/>
                </a:cubicBezTo>
                <a:cubicBezTo>
                  <a:pt x="12928" y="8229"/>
                  <a:pt x="12901" y="8318"/>
                  <a:pt x="12875" y="8406"/>
                </a:cubicBezTo>
                <a:cubicBezTo>
                  <a:pt x="12845" y="8493"/>
                  <a:pt x="12814" y="8580"/>
                  <a:pt x="12784" y="8667"/>
                </a:cubicBezTo>
                <a:cubicBezTo>
                  <a:pt x="12750" y="8752"/>
                  <a:pt x="12717" y="8837"/>
                  <a:pt x="12683" y="8922"/>
                </a:cubicBezTo>
                <a:cubicBezTo>
                  <a:pt x="12646" y="9006"/>
                  <a:pt x="12608" y="9089"/>
                  <a:pt x="12571" y="9173"/>
                </a:cubicBezTo>
                <a:cubicBezTo>
                  <a:pt x="12530" y="9254"/>
                  <a:pt x="12490" y="9336"/>
                  <a:pt x="12449" y="9417"/>
                </a:cubicBezTo>
                <a:lnTo>
                  <a:pt x="12316" y="9655"/>
                </a:lnTo>
                <a:cubicBezTo>
                  <a:pt x="12269" y="9733"/>
                  <a:pt x="12221" y="9811"/>
                  <a:pt x="12174" y="9889"/>
                </a:cubicBezTo>
                <a:lnTo>
                  <a:pt x="12023" y="10115"/>
                </a:lnTo>
                <a:lnTo>
                  <a:pt x="11862" y="10334"/>
                </a:lnTo>
                <a:lnTo>
                  <a:pt x="11692" y="10546"/>
                </a:lnTo>
                <a:cubicBezTo>
                  <a:pt x="11633" y="10615"/>
                  <a:pt x="11573" y="10683"/>
                  <a:pt x="11514" y="10752"/>
                </a:cubicBezTo>
                <a:cubicBezTo>
                  <a:pt x="11452" y="10818"/>
                  <a:pt x="11389" y="10883"/>
                  <a:pt x="11327" y="10949"/>
                </a:cubicBezTo>
                <a:lnTo>
                  <a:pt x="11132" y="11140"/>
                </a:lnTo>
                <a:lnTo>
                  <a:pt x="10929" y="11321"/>
                </a:lnTo>
                <a:lnTo>
                  <a:pt x="10719" y="11495"/>
                </a:lnTo>
                <a:lnTo>
                  <a:pt x="10501" y="11661"/>
                </a:lnTo>
                <a:lnTo>
                  <a:pt x="10275" y="11816"/>
                </a:lnTo>
                <a:lnTo>
                  <a:pt x="10044" y="11964"/>
                </a:lnTo>
                <a:lnTo>
                  <a:pt x="9806" y="12102"/>
                </a:lnTo>
                <a:lnTo>
                  <a:pt x="9561" y="12230"/>
                </a:lnTo>
                <a:lnTo>
                  <a:pt x="9311" y="12348"/>
                </a:lnTo>
                <a:lnTo>
                  <a:pt x="9055" y="12456"/>
                </a:lnTo>
                <a:lnTo>
                  <a:pt x="8794" y="12553"/>
                </a:lnTo>
                <a:lnTo>
                  <a:pt x="8528" y="12641"/>
                </a:lnTo>
                <a:lnTo>
                  <a:pt x="8256" y="12717"/>
                </a:lnTo>
                <a:lnTo>
                  <a:pt x="7981" y="12781"/>
                </a:lnTo>
                <a:lnTo>
                  <a:pt x="6614" y="14403"/>
                </a:lnTo>
                <a:lnTo>
                  <a:pt x="5729" y="12871"/>
                </a:lnTo>
                <a:lnTo>
                  <a:pt x="5428" y="12826"/>
                </a:lnTo>
                <a:lnTo>
                  <a:pt x="5133" y="12767"/>
                </a:lnTo>
                <a:lnTo>
                  <a:pt x="4842" y="12696"/>
                </a:lnTo>
                <a:lnTo>
                  <a:pt x="4556" y="12611"/>
                </a:lnTo>
                <a:lnTo>
                  <a:pt x="4276" y="12515"/>
                </a:lnTo>
                <a:lnTo>
                  <a:pt x="4002" y="12406"/>
                </a:lnTo>
                <a:lnTo>
                  <a:pt x="3734" y="12287"/>
                </a:lnTo>
                <a:lnTo>
                  <a:pt x="3472" y="12155"/>
                </a:lnTo>
                <a:lnTo>
                  <a:pt x="3218" y="12013"/>
                </a:lnTo>
                <a:lnTo>
                  <a:pt x="2970" y="11861"/>
                </a:lnTo>
                <a:lnTo>
                  <a:pt x="2731" y="11697"/>
                </a:lnTo>
                <a:lnTo>
                  <a:pt x="2499" y="11524"/>
                </a:lnTo>
                <a:lnTo>
                  <a:pt x="2274" y="11342"/>
                </a:lnTo>
                <a:lnTo>
                  <a:pt x="2059" y="11150"/>
                </a:lnTo>
                <a:lnTo>
                  <a:pt x="1852" y="10949"/>
                </a:lnTo>
                <a:lnTo>
                  <a:pt x="1655" y="10739"/>
                </a:lnTo>
                <a:lnTo>
                  <a:pt x="1466" y="10521"/>
                </a:lnTo>
                <a:lnTo>
                  <a:pt x="1289" y="10295"/>
                </a:lnTo>
                <a:lnTo>
                  <a:pt x="1120" y="10061"/>
                </a:lnTo>
                <a:lnTo>
                  <a:pt x="963" y="9820"/>
                </a:lnTo>
                <a:cubicBezTo>
                  <a:pt x="914" y="9737"/>
                  <a:pt x="864" y="9654"/>
                  <a:pt x="815" y="9571"/>
                </a:cubicBezTo>
                <a:lnTo>
                  <a:pt x="680" y="9317"/>
                </a:lnTo>
                <a:cubicBezTo>
                  <a:pt x="638" y="9230"/>
                  <a:pt x="597" y="9142"/>
                  <a:pt x="555" y="9055"/>
                </a:cubicBezTo>
                <a:lnTo>
                  <a:pt x="441" y="8787"/>
                </a:lnTo>
                <a:cubicBezTo>
                  <a:pt x="408" y="8696"/>
                  <a:pt x="374" y="8605"/>
                  <a:pt x="341" y="8514"/>
                </a:cubicBezTo>
                <a:cubicBezTo>
                  <a:pt x="312" y="8421"/>
                  <a:pt x="282" y="8328"/>
                  <a:pt x="253" y="8235"/>
                </a:cubicBezTo>
                <a:cubicBezTo>
                  <a:pt x="228" y="8140"/>
                  <a:pt x="202" y="8046"/>
                  <a:pt x="177" y="7951"/>
                </a:cubicBezTo>
                <a:cubicBezTo>
                  <a:pt x="156" y="7855"/>
                  <a:pt x="135" y="7758"/>
                  <a:pt x="114" y="7662"/>
                </a:cubicBezTo>
                <a:cubicBezTo>
                  <a:pt x="98" y="7564"/>
                  <a:pt x="81" y="7466"/>
                  <a:pt x="65" y="7368"/>
                </a:cubicBezTo>
                <a:cubicBezTo>
                  <a:pt x="53" y="7269"/>
                  <a:pt x="41" y="7169"/>
                  <a:pt x="29" y="7070"/>
                </a:cubicBezTo>
                <a:cubicBezTo>
                  <a:pt x="22" y="6970"/>
                  <a:pt x="14" y="6869"/>
                  <a:pt x="7" y="6769"/>
                </a:cubicBezTo>
                <a:cubicBezTo>
                  <a:pt x="5" y="6667"/>
                  <a:pt x="2" y="6565"/>
                  <a:pt x="0" y="6463"/>
                </a:cubicBezTo>
                <a:cubicBezTo>
                  <a:pt x="3" y="6353"/>
                  <a:pt x="6" y="6242"/>
                  <a:pt x="9" y="6132"/>
                </a:cubicBezTo>
                <a:cubicBezTo>
                  <a:pt x="17" y="6023"/>
                  <a:pt x="26" y="5913"/>
                  <a:pt x="34" y="5804"/>
                </a:cubicBezTo>
                <a:cubicBezTo>
                  <a:pt x="48" y="5697"/>
                  <a:pt x="63" y="5589"/>
                  <a:pt x="77" y="5482"/>
                </a:cubicBezTo>
                <a:lnTo>
                  <a:pt x="134" y="5164"/>
                </a:lnTo>
                <a:cubicBezTo>
                  <a:pt x="159" y="5060"/>
                  <a:pt x="183" y="4956"/>
                  <a:pt x="208" y="4852"/>
                </a:cubicBezTo>
                <a:cubicBezTo>
                  <a:pt x="238" y="4750"/>
                  <a:pt x="267" y="4647"/>
                  <a:pt x="297" y="4545"/>
                </a:cubicBezTo>
                <a:cubicBezTo>
                  <a:pt x="332" y="4445"/>
                  <a:pt x="366" y="4345"/>
                  <a:pt x="401" y="4245"/>
                </a:cubicBezTo>
                <a:cubicBezTo>
                  <a:pt x="440" y="4147"/>
                  <a:pt x="480" y="4050"/>
                  <a:pt x="519" y="3952"/>
                </a:cubicBezTo>
                <a:lnTo>
                  <a:pt x="651" y="3665"/>
                </a:lnTo>
                <a:lnTo>
                  <a:pt x="798" y="3387"/>
                </a:lnTo>
                <a:cubicBezTo>
                  <a:pt x="851" y="3297"/>
                  <a:pt x="903" y="3206"/>
                  <a:pt x="956" y="3116"/>
                </a:cubicBezTo>
                <a:lnTo>
                  <a:pt x="1128" y="2855"/>
                </a:lnTo>
                <a:cubicBezTo>
                  <a:pt x="1189" y="2770"/>
                  <a:pt x="1251" y="2686"/>
                  <a:pt x="1312" y="2601"/>
                </a:cubicBezTo>
                <a:lnTo>
                  <a:pt x="1508" y="2357"/>
                </a:lnTo>
                <a:lnTo>
                  <a:pt x="1716" y="2122"/>
                </a:lnTo>
                <a:lnTo>
                  <a:pt x="1934" y="1897"/>
                </a:lnTo>
                <a:lnTo>
                  <a:pt x="2163" y="1683"/>
                </a:lnTo>
                <a:lnTo>
                  <a:pt x="2403" y="1479"/>
                </a:lnTo>
                <a:lnTo>
                  <a:pt x="2651" y="1287"/>
                </a:lnTo>
                <a:lnTo>
                  <a:pt x="2910" y="1107"/>
                </a:lnTo>
                <a:lnTo>
                  <a:pt x="3177" y="938"/>
                </a:lnTo>
                <a:lnTo>
                  <a:pt x="3453" y="783"/>
                </a:lnTo>
                <a:lnTo>
                  <a:pt x="3738" y="639"/>
                </a:lnTo>
                <a:lnTo>
                  <a:pt x="4029" y="510"/>
                </a:lnTo>
                <a:lnTo>
                  <a:pt x="4328" y="394"/>
                </a:lnTo>
                <a:lnTo>
                  <a:pt x="4634" y="292"/>
                </a:lnTo>
                <a:lnTo>
                  <a:pt x="4947" y="204"/>
                </a:lnTo>
                <a:lnTo>
                  <a:pt x="5265" y="132"/>
                </a:lnTo>
                <a:lnTo>
                  <a:pt x="5589" y="75"/>
                </a:lnTo>
                <a:lnTo>
                  <a:pt x="5917" y="33"/>
                </a:lnTo>
                <a:lnTo>
                  <a:pt x="6252" y="9"/>
                </a:lnTo>
                <a:lnTo>
                  <a:pt x="6590" y="0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1866901" y="2322196"/>
            <a:ext cx="1371600" cy="415498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1940380" y="2093596"/>
            <a:ext cx="1224643" cy="18466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6" name="Freeform 224"/>
          <p:cNvSpPr>
            <a:spLocks noEditPoints="1"/>
          </p:cNvSpPr>
          <p:nvPr/>
        </p:nvSpPr>
        <p:spPr bwMode="auto">
          <a:xfrm>
            <a:off x="2314602" y="1562100"/>
            <a:ext cx="476198" cy="409890"/>
          </a:xfrm>
          <a:custGeom>
            <a:avLst/>
            <a:gdLst>
              <a:gd name="T0" fmla="*/ 159 w 318"/>
              <a:gd name="T1" fmla="*/ 0 h 271"/>
              <a:gd name="T2" fmla="*/ 76 w 318"/>
              <a:gd name="T3" fmla="*/ 77 h 271"/>
              <a:gd name="T4" fmla="*/ 129 w 318"/>
              <a:gd name="T5" fmla="*/ 77 h 271"/>
              <a:gd name="T6" fmla="*/ 129 w 318"/>
              <a:gd name="T7" fmla="*/ 159 h 271"/>
              <a:gd name="T8" fmla="*/ 189 w 318"/>
              <a:gd name="T9" fmla="*/ 159 h 271"/>
              <a:gd name="T10" fmla="*/ 189 w 318"/>
              <a:gd name="T11" fmla="*/ 77 h 271"/>
              <a:gd name="T12" fmla="*/ 242 w 318"/>
              <a:gd name="T13" fmla="*/ 77 h 271"/>
              <a:gd name="T14" fmla="*/ 159 w 318"/>
              <a:gd name="T15" fmla="*/ 0 h 271"/>
              <a:gd name="T16" fmla="*/ 308 w 318"/>
              <a:gd name="T17" fmla="*/ 184 h 271"/>
              <a:gd name="T18" fmla="*/ 257 w 318"/>
              <a:gd name="T19" fmla="*/ 150 h 271"/>
              <a:gd name="T20" fmla="*/ 226 w 318"/>
              <a:gd name="T21" fmla="*/ 150 h 271"/>
              <a:gd name="T22" fmla="*/ 280 w 318"/>
              <a:gd name="T23" fmla="*/ 191 h 271"/>
              <a:gd name="T24" fmla="*/ 224 w 318"/>
              <a:gd name="T25" fmla="*/ 191 h 271"/>
              <a:gd name="T26" fmla="*/ 224 w 318"/>
              <a:gd name="T27" fmla="*/ 191 h 271"/>
              <a:gd name="T28" fmla="*/ 221 w 318"/>
              <a:gd name="T29" fmla="*/ 192 h 271"/>
              <a:gd name="T30" fmla="*/ 220 w 318"/>
              <a:gd name="T31" fmla="*/ 193 h 271"/>
              <a:gd name="T32" fmla="*/ 206 w 318"/>
              <a:gd name="T33" fmla="*/ 229 h 271"/>
              <a:gd name="T34" fmla="*/ 111 w 318"/>
              <a:gd name="T35" fmla="*/ 229 h 271"/>
              <a:gd name="T36" fmla="*/ 99 w 318"/>
              <a:gd name="T37" fmla="*/ 193 h 271"/>
              <a:gd name="T38" fmla="*/ 99 w 318"/>
              <a:gd name="T39" fmla="*/ 193 h 271"/>
              <a:gd name="T40" fmla="*/ 97 w 318"/>
              <a:gd name="T41" fmla="*/ 192 h 271"/>
              <a:gd name="T42" fmla="*/ 95 w 318"/>
              <a:gd name="T43" fmla="*/ 191 h 271"/>
              <a:gd name="T44" fmla="*/ 38 w 318"/>
              <a:gd name="T45" fmla="*/ 191 h 271"/>
              <a:gd name="T46" fmla="*/ 93 w 318"/>
              <a:gd name="T47" fmla="*/ 150 h 271"/>
              <a:gd name="T48" fmla="*/ 61 w 318"/>
              <a:gd name="T49" fmla="*/ 150 h 271"/>
              <a:gd name="T50" fmla="*/ 10 w 318"/>
              <a:gd name="T51" fmla="*/ 184 h 271"/>
              <a:gd name="T52" fmla="*/ 10 w 318"/>
              <a:gd name="T53" fmla="*/ 184 h 271"/>
              <a:gd name="T54" fmla="*/ 6 w 318"/>
              <a:gd name="T55" fmla="*/ 188 h 271"/>
              <a:gd name="T56" fmla="*/ 2 w 318"/>
              <a:gd name="T57" fmla="*/ 194 h 271"/>
              <a:gd name="T58" fmla="*/ 0 w 318"/>
              <a:gd name="T59" fmla="*/ 200 h 271"/>
              <a:gd name="T60" fmla="*/ 1 w 318"/>
              <a:gd name="T61" fmla="*/ 207 h 271"/>
              <a:gd name="T62" fmla="*/ 9 w 318"/>
              <a:gd name="T63" fmla="*/ 256 h 271"/>
              <a:gd name="T64" fmla="*/ 9 w 318"/>
              <a:gd name="T65" fmla="*/ 256 h 271"/>
              <a:gd name="T66" fmla="*/ 12 w 318"/>
              <a:gd name="T67" fmla="*/ 261 h 271"/>
              <a:gd name="T68" fmla="*/ 16 w 318"/>
              <a:gd name="T69" fmla="*/ 267 h 271"/>
              <a:gd name="T70" fmla="*/ 22 w 318"/>
              <a:gd name="T71" fmla="*/ 270 h 271"/>
              <a:gd name="T72" fmla="*/ 30 w 318"/>
              <a:gd name="T73" fmla="*/ 271 h 271"/>
              <a:gd name="T74" fmla="*/ 289 w 318"/>
              <a:gd name="T75" fmla="*/ 271 h 271"/>
              <a:gd name="T76" fmla="*/ 289 w 318"/>
              <a:gd name="T77" fmla="*/ 271 h 271"/>
              <a:gd name="T78" fmla="*/ 295 w 318"/>
              <a:gd name="T79" fmla="*/ 270 h 271"/>
              <a:gd name="T80" fmla="*/ 302 w 318"/>
              <a:gd name="T81" fmla="*/ 267 h 271"/>
              <a:gd name="T82" fmla="*/ 307 w 318"/>
              <a:gd name="T83" fmla="*/ 261 h 271"/>
              <a:gd name="T84" fmla="*/ 309 w 318"/>
              <a:gd name="T85" fmla="*/ 256 h 271"/>
              <a:gd name="T86" fmla="*/ 318 w 318"/>
              <a:gd name="T87" fmla="*/ 207 h 271"/>
              <a:gd name="T88" fmla="*/ 318 w 318"/>
              <a:gd name="T89" fmla="*/ 207 h 271"/>
              <a:gd name="T90" fmla="*/ 318 w 318"/>
              <a:gd name="T91" fmla="*/ 200 h 271"/>
              <a:gd name="T92" fmla="*/ 316 w 318"/>
              <a:gd name="T93" fmla="*/ 194 h 271"/>
              <a:gd name="T94" fmla="*/ 313 w 318"/>
              <a:gd name="T95" fmla="*/ 188 h 271"/>
              <a:gd name="T96" fmla="*/ 308 w 318"/>
              <a:gd name="T97" fmla="*/ 184 h 271"/>
              <a:gd name="T98" fmla="*/ 308 w 318"/>
              <a:gd name="T99" fmla="*/ 18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8" h="271">
                <a:moveTo>
                  <a:pt x="159" y="0"/>
                </a:moveTo>
                <a:lnTo>
                  <a:pt x="76" y="77"/>
                </a:lnTo>
                <a:lnTo>
                  <a:pt x="129" y="77"/>
                </a:lnTo>
                <a:lnTo>
                  <a:pt x="129" y="159"/>
                </a:lnTo>
                <a:lnTo>
                  <a:pt x="189" y="159"/>
                </a:lnTo>
                <a:lnTo>
                  <a:pt x="189" y="77"/>
                </a:lnTo>
                <a:lnTo>
                  <a:pt x="242" y="77"/>
                </a:lnTo>
                <a:lnTo>
                  <a:pt x="159" y="0"/>
                </a:lnTo>
                <a:close/>
                <a:moveTo>
                  <a:pt x="308" y="184"/>
                </a:moveTo>
                <a:lnTo>
                  <a:pt x="257" y="150"/>
                </a:lnTo>
                <a:lnTo>
                  <a:pt x="226" y="150"/>
                </a:lnTo>
                <a:lnTo>
                  <a:pt x="280" y="191"/>
                </a:lnTo>
                <a:lnTo>
                  <a:pt x="224" y="191"/>
                </a:lnTo>
                <a:lnTo>
                  <a:pt x="224" y="191"/>
                </a:lnTo>
                <a:lnTo>
                  <a:pt x="221" y="192"/>
                </a:lnTo>
                <a:lnTo>
                  <a:pt x="220" y="193"/>
                </a:lnTo>
                <a:lnTo>
                  <a:pt x="206" y="229"/>
                </a:lnTo>
                <a:lnTo>
                  <a:pt x="111" y="229"/>
                </a:lnTo>
                <a:lnTo>
                  <a:pt x="99" y="193"/>
                </a:lnTo>
                <a:lnTo>
                  <a:pt x="99" y="193"/>
                </a:lnTo>
                <a:lnTo>
                  <a:pt x="97" y="192"/>
                </a:lnTo>
                <a:lnTo>
                  <a:pt x="95" y="191"/>
                </a:lnTo>
                <a:lnTo>
                  <a:pt x="38" y="191"/>
                </a:lnTo>
                <a:lnTo>
                  <a:pt x="93" y="150"/>
                </a:lnTo>
                <a:lnTo>
                  <a:pt x="61" y="150"/>
                </a:lnTo>
                <a:lnTo>
                  <a:pt x="10" y="184"/>
                </a:lnTo>
                <a:lnTo>
                  <a:pt x="10" y="184"/>
                </a:lnTo>
                <a:lnTo>
                  <a:pt x="6" y="188"/>
                </a:lnTo>
                <a:lnTo>
                  <a:pt x="2" y="194"/>
                </a:lnTo>
                <a:lnTo>
                  <a:pt x="0" y="200"/>
                </a:lnTo>
                <a:lnTo>
                  <a:pt x="1" y="207"/>
                </a:lnTo>
                <a:lnTo>
                  <a:pt x="9" y="256"/>
                </a:lnTo>
                <a:lnTo>
                  <a:pt x="9" y="256"/>
                </a:lnTo>
                <a:lnTo>
                  <a:pt x="12" y="261"/>
                </a:lnTo>
                <a:lnTo>
                  <a:pt x="16" y="267"/>
                </a:lnTo>
                <a:lnTo>
                  <a:pt x="22" y="270"/>
                </a:lnTo>
                <a:lnTo>
                  <a:pt x="30" y="271"/>
                </a:lnTo>
                <a:lnTo>
                  <a:pt x="289" y="271"/>
                </a:lnTo>
                <a:lnTo>
                  <a:pt x="289" y="271"/>
                </a:lnTo>
                <a:lnTo>
                  <a:pt x="295" y="270"/>
                </a:lnTo>
                <a:lnTo>
                  <a:pt x="302" y="267"/>
                </a:lnTo>
                <a:lnTo>
                  <a:pt x="307" y="261"/>
                </a:lnTo>
                <a:lnTo>
                  <a:pt x="309" y="256"/>
                </a:lnTo>
                <a:lnTo>
                  <a:pt x="318" y="207"/>
                </a:lnTo>
                <a:lnTo>
                  <a:pt x="318" y="207"/>
                </a:lnTo>
                <a:lnTo>
                  <a:pt x="318" y="200"/>
                </a:lnTo>
                <a:lnTo>
                  <a:pt x="316" y="194"/>
                </a:lnTo>
                <a:lnTo>
                  <a:pt x="313" y="188"/>
                </a:lnTo>
                <a:lnTo>
                  <a:pt x="308" y="184"/>
                </a:lnTo>
                <a:lnTo>
                  <a:pt x="308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225"/>
          <p:cNvSpPr>
            <a:spLocks noEditPoints="1"/>
          </p:cNvSpPr>
          <p:nvPr/>
        </p:nvSpPr>
        <p:spPr bwMode="auto">
          <a:xfrm>
            <a:off x="6251128" y="1562100"/>
            <a:ext cx="482224" cy="409892"/>
          </a:xfrm>
          <a:custGeom>
            <a:avLst/>
            <a:gdLst>
              <a:gd name="T0" fmla="*/ 308 w 318"/>
              <a:gd name="T1" fmla="*/ 184 h 271"/>
              <a:gd name="T2" fmla="*/ 257 w 318"/>
              <a:gd name="T3" fmla="*/ 150 h 271"/>
              <a:gd name="T4" fmla="*/ 226 w 318"/>
              <a:gd name="T5" fmla="*/ 150 h 271"/>
              <a:gd name="T6" fmla="*/ 280 w 318"/>
              <a:gd name="T7" fmla="*/ 191 h 271"/>
              <a:gd name="T8" fmla="*/ 224 w 318"/>
              <a:gd name="T9" fmla="*/ 191 h 271"/>
              <a:gd name="T10" fmla="*/ 224 w 318"/>
              <a:gd name="T11" fmla="*/ 191 h 271"/>
              <a:gd name="T12" fmla="*/ 221 w 318"/>
              <a:gd name="T13" fmla="*/ 192 h 271"/>
              <a:gd name="T14" fmla="*/ 220 w 318"/>
              <a:gd name="T15" fmla="*/ 193 h 271"/>
              <a:gd name="T16" fmla="*/ 207 w 318"/>
              <a:gd name="T17" fmla="*/ 229 h 271"/>
              <a:gd name="T18" fmla="*/ 111 w 318"/>
              <a:gd name="T19" fmla="*/ 229 h 271"/>
              <a:gd name="T20" fmla="*/ 99 w 318"/>
              <a:gd name="T21" fmla="*/ 193 h 271"/>
              <a:gd name="T22" fmla="*/ 99 w 318"/>
              <a:gd name="T23" fmla="*/ 193 h 271"/>
              <a:gd name="T24" fmla="*/ 97 w 318"/>
              <a:gd name="T25" fmla="*/ 192 h 271"/>
              <a:gd name="T26" fmla="*/ 95 w 318"/>
              <a:gd name="T27" fmla="*/ 191 h 271"/>
              <a:gd name="T28" fmla="*/ 38 w 318"/>
              <a:gd name="T29" fmla="*/ 191 h 271"/>
              <a:gd name="T30" fmla="*/ 93 w 318"/>
              <a:gd name="T31" fmla="*/ 150 h 271"/>
              <a:gd name="T32" fmla="*/ 61 w 318"/>
              <a:gd name="T33" fmla="*/ 150 h 271"/>
              <a:gd name="T34" fmla="*/ 10 w 318"/>
              <a:gd name="T35" fmla="*/ 184 h 271"/>
              <a:gd name="T36" fmla="*/ 10 w 318"/>
              <a:gd name="T37" fmla="*/ 184 h 271"/>
              <a:gd name="T38" fmla="*/ 6 w 318"/>
              <a:gd name="T39" fmla="*/ 188 h 271"/>
              <a:gd name="T40" fmla="*/ 2 w 318"/>
              <a:gd name="T41" fmla="*/ 194 h 271"/>
              <a:gd name="T42" fmla="*/ 0 w 318"/>
              <a:gd name="T43" fmla="*/ 200 h 271"/>
              <a:gd name="T44" fmla="*/ 1 w 318"/>
              <a:gd name="T45" fmla="*/ 207 h 271"/>
              <a:gd name="T46" fmla="*/ 9 w 318"/>
              <a:gd name="T47" fmla="*/ 256 h 271"/>
              <a:gd name="T48" fmla="*/ 9 w 318"/>
              <a:gd name="T49" fmla="*/ 256 h 271"/>
              <a:gd name="T50" fmla="*/ 12 w 318"/>
              <a:gd name="T51" fmla="*/ 261 h 271"/>
              <a:gd name="T52" fmla="*/ 17 w 318"/>
              <a:gd name="T53" fmla="*/ 267 h 271"/>
              <a:gd name="T54" fmla="*/ 22 w 318"/>
              <a:gd name="T55" fmla="*/ 270 h 271"/>
              <a:gd name="T56" fmla="*/ 30 w 318"/>
              <a:gd name="T57" fmla="*/ 271 h 271"/>
              <a:gd name="T58" fmla="*/ 289 w 318"/>
              <a:gd name="T59" fmla="*/ 271 h 271"/>
              <a:gd name="T60" fmla="*/ 289 w 318"/>
              <a:gd name="T61" fmla="*/ 271 h 271"/>
              <a:gd name="T62" fmla="*/ 296 w 318"/>
              <a:gd name="T63" fmla="*/ 270 h 271"/>
              <a:gd name="T64" fmla="*/ 302 w 318"/>
              <a:gd name="T65" fmla="*/ 267 h 271"/>
              <a:gd name="T66" fmla="*/ 307 w 318"/>
              <a:gd name="T67" fmla="*/ 261 h 271"/>
              <a:gd name="T68" fmla="*/ 309 w 318"/>
              <a:gd name="T69" fmla="*/ 256 h 271"/>
              <a:gd name="T70" fmla="*/ 318 w 318"/>
              <a:gd name="T71" fmla="*/ 207 h 271"/>
              <a:gd name="T72" fmla="*/ 318 w 318"/>
              <a:gd name="T73" fmla="*/ 207 h 271"/>
              <a:gd name="T74" fmla="*/ 318 w 318"/>
              <a:gd name="T75" fmla="*/ 200 h 271"/>
              <a:gd name="T76" fmla="*/ 316 w 318"/>
              <a:gd name="T77" fmla="*/ 194 h 271"/>
              <a:gd name="T78" fmla="*/ 313 w 318"/>
              <a:gd name="T79" fmla="*/ 188 h 271"/>
              <a:gd name="T80" fmla="*/ 308 w 318"/>
              <a:gd name="T81" fmla="*/ 184 h 271"/>
              <a:gd name="T82" fmla="*/ 308 w 318"/>
              <a:gd name="T83" fmla="*/ 184 h 271"/>
              <a:gd name="T84" fmla="*/ 242 w 318"/>
              <a:gd name="T85" fmla="*/ 82 h 271"/>
              <a:gd name="T86" fmla="*/ 190 w 318"/>
              <a:gd name="T87" fmla="*/ 82 h 271"/>
              <a:gd name="T88" fmla="*/ 190 w 318"/>
              <a:gd name="T89" fmla="*/ 0 h 271"/>
              <a:gd name="T90" fmla="*/ 129 w 318"/>
              <a:gd name="T91" fmla="*/ 0 h 271"/>
              <a:gd name="T92" fmla="*/ 129 w 318"/>
              <a:gd name="T93" fmla="*/ 82 h 271"/>
              <a:gd name="T94" fmla="*/ 76 w 318"/>
              <a:gd name="T95" fmla="*/ 82 h 271"/>
              <a:gd name="T96" fmla="*/ 159 w 318"/>
              <a:gd name="T97" fmla="*/ 159 h 271"/>
              <a:gd name="T98" fmla="*/ 242 w 318"/>
              <a:gd name="T99" fmla="*/ 8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8" h="271">
                <a:moveTo>
                  <a:pt x="308" y="184"/>
                </a:moveTo>
                <a:lnTo>
                  <a:pt x="257" y="150"/>
                </a:lnTo>
                <a:lnTo>
                  <a:pt x="226" y="150"/>
                </a:lnTo>
                <a:lnTo>
                  <a:pt x="280" y="191"/>
                </a:lnTo>
                <a:lnTo>
                  <a:pt x="224" y="191"/>
                </a:lnTo>
                <a:lnTo>
                  <a:pt x="224" y="191"/>
                </a:lnTo>
                <a:lnTo>
                  <a:pt x="221" y="192"/>
                </a:lnTo>
                <a:lnTo>
                  <a:pt x="220" y="193"/>
                </a:lnTo>
                <a:lnTo>
                  <a:pt x="207" y="229"/>
                </a:lnTo>
                <a:lnTo>
                  <a:pt x="111" y="229"/>
                </a:lnTo>
                <a:lnTo>
                  <a:pt x="99" y="193"/>
                </a:lnTo>
                <a:lnTo>
                  <a:pt x="99" y="193"/>
                </a:lnTo>
                <a:lnTo>
                  <a:pt x="97" y="192"/>
                </a:lnTo>
                <a:lnTo>
                  <a:pt x="95" y="191"/>
                </a:lnTo>
                <a:lnTo>
                  <a:pt x="38" y="191"/>
                </a:lnTo>
                <a:lnTo>
                  <a:pt x="93" y="150"/>
                </a:lnTo>
                <a:lnTo>
                  <a:pt x="61" y="150"/>
                </a:lnTo>
                <a:lnTo>
                  <a:pt x="10" y="184"/>
                </a:lnTo>
                <a:lnTo>
                  <a:pt x="10" y="184"/>
                </a:lnTo>
                <a:lnTo>
                  <a:pt x="6" y="188"/>
                </a:lnTo>
                <a:lnTo>
                  <a:pt x="2" y="194"/>
                </a:lnTo>
                <a:lnTo>
                  <a:pt x="0" y="200"/>
                </a:lnTo>
                <a:lnTo>
                  <a:pt x="1" y="207"/>
                </a:lnTo>
                <a:lnTo>
                  <a:pt x="9" y="256"/>
                </a:lnTo>
                <a:lnTo>
                  <a:pt x="9" y="256"/>
                </a:lnTo>
                <a:lnTo>
                  <a:pt x="12" y="261"/>
                </a:lnTo>
                <a:lnTo>
                  <a:pt x="17" y="267"/>
                </a:lnTo>
                <a:lnTo>
                  <a:pt x="22" y="270"/>
                </a:lnTo>
                <a:lnTo>
                  <a:pt x="30" y="271"/>
                </a:lnTo>
                <a:lnTo>
                  <a:pt x="289" y="271"/>
                </a:lnTo>
                <a:lnTo>
                  <a:pt x="289" y="271"/>
                </a:lnTo>
                <a:lnTo>
                  <a:pt x="296" y="270"/>
                </a:lnTo>
                <a:lnTo>
                  <a:pt x="302" y="267"/>
                </a:lnTo>
                <a:lnTo>
                  <a:pt x="307" y="261"/>
                </a:lnTo>
                <a:lnTo>
                  <a:pt x="309" y="256"/>
                </a:lnTo>
                <a:lnTo>
                  <a:pt x="318" y="207"/>
                </a:lnTo>
                <a:lnTo>
                  <a:pt x="318" y="207"/>
                </a:lnTo>
                <a:lnTo>
                  <a:pt x="318" y="200"/>
                </a:lnTo>
                <a:lnTo>
                  <a:pt x="316" y="194"/>
                </a:lnTo>
                <a:lnTo>
                  <a:pt x="313" y="188"/>
                </a:lnTo>
                <a:lnTo>
                  <a:pt x="308" y="184"/>
                </a:lnTo>
                <a:lnTo>
                  <a:pt x="308" y="184"/>
                </a:lnTo>
                <a:close/>
                <a:moveTo>
                  <a:pt x="242" y="82"/>
                </a:moveTo>
                <a:lnTo>
                  <a:pt x="190" y="82"/>
                </a:lnTo>
                <a:lnTo>
                  <a:pt x="190" y="0"/>
                </a:lnTo>
                <a:lnTo>
                  <a:pt x="129" y="0"/>
                </a:lnTo>
                <a:lnTo>
                  <a:pt x="129" y="82"/>
                </a:lnTo>
                <a:lnTo>
                  <a:pt x="76" y="82"/>
                </a:lnTo>
                <a:lnTo>
                  <a:pt x="159" y="159"/>
                </a:lnTo>
                <a:lnTo>
                  <a:pt x="242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227"/>
          <p:cNvSpPr>
            <a:spLocks noEditPoints="1"/>
          </p:cNvSpPr>
          <p:nvPr/>
        </p:nvSpPr>
        <p:spPr bwMode="auto">
          <a:xfrm>
            <a:off x="4317365" y="1485900"/>
            <a:ext cx="482224" cy="283308"/>
          </a:xfrm>
          <a:custGeom>
            <a:avLst/>
            <a:gdLst>
              <a:gd name="T0" fmla="*/ 79 w 319"/>
              <a:gd name="T1" fmla="*/ 146 h 190"/>
              <a:gd name="T2" fmla="*/ 79 w 319"/>
              <a:gd name="T3" fmla="*/ 63 h 190"/>
              <a:gd name="T4" fmla="*/ 112 w 319"/>
              <a:gd name="T5" fmla="*/ 63 h 190"/>
              <a:gd name="T6" fmla="*/ 56 w 319"/>
              <a:gd name="T7" fmla="*/ 0 h 190"/>
              <a:gd name="T8" fmla="*/ 0 w 319"/>
              <a:gd name="T9" fmla="*/ 63 h 190"/>
              <a:gd name="T10" fmla="*/ 33 w 319"/>
              <a:gd name="T11" fmla="*/ 63 h 190"/>
              <a:gd name="T12" fmla="*/ 33 w 319"/>
              <a:gd name="T13" fmla="*/ 159 h 190"/>
              <a:gd name="T14" fmla="*/ 33 w 319"/>
              <a:gd name="T15" fmla="*/ 159 h 190"/>
              <a:gd name="T16" fmla="*/ 33 w 319"/>
              <a:gd name="T17" fmla="*/ 165 h 190"/>
              <a:gd name="T18" fmla="*/ 35 w 319"/>
              <a:gd name="T19" fmla="*/ 172 h 190"/>
              <a:gd name="T20" fmla="*/ 38 w 319"/>
              <a:gd name="T21" fmla="*/ 177 h 190"/>
              <a:gd name="T22" fmla="*/ 42 w 319"/>
              <a:gd name="T23" fmla="*/ 181 h 190"/>
              <a:gd name="T24" fmla="*/ 46 w 319"/>
              <a:gd name="T25" fmla="*/ 185 h 190"/>
              <a:gd name="T26" fmla="*/ 52 w 319"/>
              <a:gd name="T27" fmla="*/ 188 h 190"/>
              <a:gd name="T28" fmla="*/ 57 w 319"/>
              <a:gd name="T29" fmla="*/ 190 h 190"/>
              <a:gd name="T30" fmla="*/ 65 w 319"/>
              <a:gd name="T31" fmla="*/ 190 h 190"/>
              <a:gd name="T32" fmla="*/ 207 w 319"/>
              <a:gd name="T33" fmla="*/ 190 h 190"/>
              <a:gd name="T34" fmla="*/ 167 w 319"/>
              <a:gd name="T35" fmla="*/ 146 h 190"/>
              <a:gd name="T36" fmla="*/ 79 w 319"/>
              <a:gd name="T37" fmla="*/ 146 h 190"/>
              <a:gd name="T38" fmla="*/ 287 w 319"/>
              <a:gd name="T39" fmla="*/ 127 h 190"/>
              <a:gd name="T40" fmla="*/ 287 w 319"/>
              <a:gd name="T41" fmla="*/ 31 h 190"/>
              <a:gd name="T42" fmla="*/ 287 w 319"/>
              <a:gd name="T43" fmla="*/ 31 h 190"/>
              <a:gd name="T44" fmla="*/ 286 w 319"/>
              <a:gd name="T45" fmla="*/ 25 h 190"/>
              <a:gd name="T46" fmla="*/ 284 w 319"/>
              <a:gd name="T47" fmla="*/ 19 h 190"/>
              <a:gd name="T48" fmla="*/ 281 w 319"/>
              <a:gd name="T49" fmla="*/ 13 h 190"/>
              <a:gd name="T50" fmla="*/ 278 w 319"/>
              <a:gd name="T51" fmla="*/ 9 h 190"/>
              <a:gd name="T52" fmla="*/ 272 w 319"/>
              <a:gd name="T53" fmla="*/ 5 h 190"/>
              <a:gd name="T54" fmla="*/ 267 w 319"/>
              <a:gd name="T55" fmla="*/ 2 h 190"/>
              <a:gd name="T56" fmla="*/ 261 w 319"/>
              <a:gd name="T57" fmla="*/ 0 h 190"/>
              <a:gd name="T58" fmla="*/ 255 w 319"/>
              <a:gd name="T59" fmla="*/ 0 h 190"/>
              <a:gd name="T60" fmla="*/ 112 w 319"/>
              <a:gd name="T61" fmla="*/ 0 h 190"/>
              <a:gd name="T62" fmla="*/ 153 w 319"/>
              <a:gd name="T63" fmla="*/ 44 h 190"/>
              <a:gd name="T64" fmla="*/ 239 w 319"/>
              <a:gd name="T65" fmla="*/ 44 h 190"/>
              <a:gd name="T66" fmla="*/ 239 w 319"/>
              <a:gd name="T67" fmla="*/ 127 h 190"/>
              <a:gd name="T68" fmla="*/ 207 w 319"/>
              <a:gd name="T69" fmla="*/ 127 h 190"/>
              <a:gd name="T70" fmla="*/ 263 w 319"/>
              <a:gd name="T71" fmla="*/ 190 h 190"/>
              <a:gd name="T72" fmla="*/ 319 w 319"/>
              <a:gd name="T73" fmla="*/ 127 h 190"/>
              <a:gd name="T74" fmla="*/ 287 w 319"/>
              <a:gd name="T75" fmla="*/ 12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9" h="190">
                <a:moveTo>
                  <a:pt x="79" y="146"/>
                </a:moveTo>
                <a:lnTo>
                  <a:pt x="79" y="63"/>
                </a:lnTo>
                <a:lnTo>
                  <a:pt x="112" y="63"/>
                </a:lnTo>
                <a:lnTo>
                  <a:pt x="56" y="0"/>
                </a:lnTo>
                <a:lnTo>
                  <a:pt x="0" y="63"/>
                </a:lnTo>
                <a:lnTo>
                  <a:pt x="33" y="63"/>
                </a:lnTo>
                <a:lnTo>
                  <a:pt x="33" y="159"/>
                </a:lnTo>
                <a:lnTo>
                  <a:pt x="33" y="159"/>
                </a:lnTo>
                <a:lnTo>
                  <a:pt x="33" y="165"/>
                </a:lnTo>
                <a:lnTo>
                  <a:pt x="35" y="172"/>
                </a:lnTo>
                <a:lnTo>
                  <a:pt x="38" y="177"/>
                </a:lnTo>
                <a:lnTo>
                  <a:pt x="42" y="181"/>
                </a:lnTo>
                <a:lnTo>
                  <a:pt x="46" y="185"/>
                </a:lnTo>
                <a:lnTo>
                  <a:pt x="52" y="188"/>
                </a:lnTo>
                <a:lnTo>
                  <a:pt x="57" y="190"/>
                </a:lnTo>
                <a:lnTo>
                  <a:pt x="65" y="190"/>
                </a:lnTo>
                <a:lnTo>
                  <a:pt x="207" y="190"/>
                </a:lnTo>
                <a:lnTo>
                  <a:pt x="167" y="146"/>
                </a:lnTo>
                <a:lnTo>
                  <a:pt x="79" y="146"/>
                </a:lnTo>
                <a:close/>
                <a:moveTo>
                  <a:pt x="287" y="127"/>
                </a:moveTo>
                <a:lnTo>
                  <a:pt x="287" y="31"/>
                </a:lnTo>
                <a:lnTo>
                  <a:pt x="287" y="31"/>
                </a:lnTo>
                <a:lnTo>
                  <a:pt x="286" y="25"/>
                </a:lnTo>
                <a:lnTo>
                  <a:pt x="284" y="19"/>
                </a:lnTo>
                <a:lnTo>
                  <a:pt x="281" y="13"/>
                </a:lnTo>
                <a:lnTo>
                  <a:pt x="278" y="9"/>
                </a:lnTo>
                <a:lnTo>
                  <a:pt x="272" y="5"/>
                </a:lnTo>
                <a:lnTo>
                  <a:pt x="267" y="2"/>
                </a:lnTo>
                <a:lnTo>
                  <a:pt x="261" y="0"/>
                </a:lnTo>
                <a:lnTo>
                  <a:pt x="255" y="0"/>
                </a:lnTo>
                <a:lnTo>
                  <a:pt x="112" y="0"/>
                </a:lnTo>
                <a:lnTo>
                  <a:pt x="153" y="44"/>
                </a:lnTo>
                <a:lnTo>
                  <a:pt x="239" y="44"/>
                </a:lnTo>
                <a:lnTo>
                  <a:pt x="239" y="127"/>
                </a:lnTo>
                <a:lnTo>
                  <a:pt x="207" y="127"/>
                </a:lnTo>
                <a:lnTo>
                  <a:pt x="263" y="190"/>
                </a:lnTo>
                <a:lnTo>
                  <a:pt x="319" y="127"/>
                </a:lnTo>
                <a:lnTo>
                  <a:pt x="287" y="1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3762378" y="2257375"/>
            <a:ext cx="1533522" cy="27699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9"/>
          <p:cNvSpPr txBox="1"/>
          <p:nvPr/>
        </p:nvSpPr>
        <p:spPr>
          <a:xfrm>
            <a:off x="3916818" y="1979296"/>
            <a:ext cx="1224643" cy="18466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5806440" y="2322196"/>
            <a:ext cx="1371600" cy="415498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5879919" y="2093596"/>
            <a:ext cx="1224643" cy="184666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23" name="Freeform 37"/>
          <p:cNvSpPr>
            <a:spLocks noEditPoints="1"/>
          </p:cNvSpPr>
          <p:nvPr/>
        </p:nvSpPr>
        <p:spPr bwMode="auto">
          <a:xfrm>
            <a:off x="2620238" y="3506470"/>
            <a:ext cx="238036" cy="208280"/>
          </a:xfrm>
          <a:custGeom>
            <a:avLst/>
            <a:gdLst>
              <a:gd name="T0" fmla="*/ 317 w 319"/>
              <a:gd name="T1" fmla="*/ 226 h 280"/>
              <a:gd name="T2" fmla="*/ 312 w 319"/>
              <a:gd name="T3" fmla="*/ 210 h 280"/>
              <a:gd name="T4" fmla="*/ 273 w 319"/>
              <a:gd name="T5" fmla="*/ 187 h 280"/>
              <a:gd name="T6" fmla="*/ 253 w 319"/>
              <a:gd name="T7" fmla="*/ 177 h 280"/>
              <a:gd name="T8" fmla="*/ 241 w 319"/>
              <a:gd name="T9" fmla="*/ 158 h 280"/>
              <a:gd name="T10" fmla="*/ 243 w 319"/>
              <a:gd name="T11" fmla="*/ 146 h 280"/>
              <a:gd name="T12" fmla="*/ 252 w 319"/>
              <a:gd name="T13" fmla="*/ 125 h 280"/>
              <a:gd name="T14" fmla="*/ 256 w 319"/>
              <a:gd name="T15" fmla="*/ 119 h 280"/>
              <a:gd name="T16" fmla="*/ 261 w 319"/>
              <a:gd name="T17" fmla="*/ 106 h 280"/>
              <a:gd name="T18" fmla="*/ 257 w 319"/>
              <a:gd name="T19" fmla="*/ 97 h 280"/>
              <a:gd name="T20" fmla="*/ 260 w 319"/>
              <a:gd name="T21" fmla="*/ 72 h 280"/>
              <a:gd name="T22" fmla="*/ 249 w 319"/>
              <a:gd name="T23" fmla="*/ 48 h 280"/>
              <a:gd name="T24" fmla="*/ 228 w 319"/>
              <a:gd name="T25" fmla="*/ 40 h 280"/>
              <a:gd name="T26" fmla="*/ 210 w 319"/>
              <a:gd name="T27" fmla="*/ 41 h 280"/>
              <a:gd name="T28" fmla="*/ 190 w 319"/>
              <a:gd name="T29" fmla="*/ 55 h 280"/>
              <a:gd name="T30" fmla="*/ 184 w 319"/>
              <a:gd name="T31" fmla="*/ 77 h 280"/>
              <a:gd name="T32" fmla="*/ 185 w 319"/>
              <a:gd name="T33" fmla="*/ 98 h 280"/>
              <a:gd name="T34" fmla="*/ 184 w 319"/>
              <a:gd name="T35" fmla="*/ 112 h 280"/>
              <a:gd name="T36" fmla="*/ 190 w 319"/>
              <a:gd name="T37" fmla="*/ 121 h 280"/>
              <a:gd name="T38" fmla="*/ 193 w 319"/>
              <a:gd name="T39" fmla="*/ 131 h 280"/>
              <a:gd name="T40" fmla="*/ 201 w 319"/>
              <a:gd name="T41" fmla="*/ 148 h 280"/>
              <a:gd name="T42" fmla="*/ 199 w 319"/>
              <a:gd name="T43" fmla="*/ 166 h 280"/>
              <a:gd name="T44" fmla="*/ 220 w 319"/>
              <a:gd name="T45" fmla="*/ 194 h 280"/>
              <a:gd name="T46" fmla="*/ 246 w 319"/>
              <a:gd name="T47" fmla="*/ 218 h 280"/>
              <a:gd name="T48" fmla="*/ 319 w 319"/>
              <a:gd name="T49" fmla="*/ 280 h 280"/>
              <a:gd name="T50" fmla="*/ 143 w 319"/>
              <a:gd name="T51" fmla="*/ 187 h 280"/>
              <a:gd name="T52" fmla="*/ 124 w 319"/>
              <a:gd name="T53" fmla="*/ 164 h 280"/>
              <a:gd name="T54" fmla="*/ 123 w 319"/>
              <a:gd name="T55" fmla="*/ 144 h 280"/>
              <a:gd name="T56" fmla="*/ 132 w 319"/>
              <a:gd name="T57" fmla="*/ 127 h 280"/>
              <a:gd name="T58" fmla="*/ 136 w 319"/>
              <a:gd name="T59" fmla="*/ 109 h 280"/>
              <a:gd name="T60" fmla="*/ 145 w 319"/>
              <a:gd name="T61" fmla="*/ 100 h 280"/>
              <a:gd name="T62" fmla="*/ 146 w 319"/>
              <a:gd name="T63" fmla="*/ 82 h 280"/>
              <a:gd name="T64" fmla="*/ 143 w 319"/>
              <a:gd name="T65" fmla="*/ 75 h 280"/>
              <a:gd name="T66" fmla="*/ 146 w 319"/>
              <a:gd name="T67" fmla="*/ 43 h 280"/>
              <a:gd name="T68" fmla="*/ 131 w 319"/>
              <a:gd name="T69" fmla="*/ 11 h 280"/>
              <a:gd name="T70" fmla="*/ 110 w 319"/>
              <a:gd name="T71" fmla="*/ 1 h 280"/>
              <a:gd name="T72" fmla="*/ 87 w 319"/>
              <a:gd name="T73" fmla="*/ 0 h 280"/>
              <a:gd name="T74" fmla="*/ 64 w 319"/>
              <a:gd name="T75" fmla="*/ 8 h 280"/>
              <a:gd name="T76" fmla="*/ 46 w 319"/>
              <a:gd name="T77" fmla="*/ 36 h 280"/>
              <a:gd name="T78" fmla="*/ 46 w 319"/>
              <a:gd name="T79" fmla="*/ 67 h 280"/>
              <a:gd name="T80" fmla="*/ 45 w 319"/>
              <a:gd name="T81" fmla="*/ 77 h 280"/>
              <a:gd name="T82" fmla="*/ 44 w 319"/>
              <a:gd name="T83" fmla="*/ 95 h 280"/>
              <a:gd name="T84" fmla="*/ 52 w 319"/>
              <a:gd name="T85" fmla="*/ 107 h 280"/>
              <a:gd name="T86" fmla="*/ 56 w 319"/>
              <a:gd name="T87" fmla="*/ 121 h 280"/>
              <a:gd name="T88" fmla="*/ 68 w 319"/>
              <a:gd name="T89" fmla="*/ 140 h 280"/>
              <a:gd name="T90" fmla="*/ 69 w 319"/>
              <a:gd name="T91" fmla="*/ 157 h 280"/>
              <a:gd name="T92" fmla="*/ 54 w 319"/>
              <a:gd name="T93" fmla="*/ 182 h 280"/>
              <a:gd name="T94" fmla="*/ 27 w 319"/>
              <a:gd name="T95" fmla="*/ 196 h 280"/>
              <a:gd name="T96" fmla="*/ 4 w 319"/>
              <a:gd name="T97" fmla="*/ 212 h 280"/>
              <a:gd name="T98" fmla="*/ 222 w 319"/>
              <a:gd name="T99" fmla="*/ 280 h 280"/>
              <a:gd name="T100" fmla="*/ 221 w 319"/>
              <a:gd name="T101" fmla="*/ 231 h 280"/>
              <a:gd name="T102" fmla="*/ 196 w 319"/>
              <a:gd name="T103" fmla="*/ 21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9" h="280">
                <a:moveTo>
                  <a:pt x="319" y="280"/>
                </a:moveTo>
                <a:lnTo>
                  <a:pt x="319" y="280"/>
                </a:lnTo>
                <a:lnTo>
                  <a:pt x="318" y="249"/>
                </a:lnTo>
                <a:lnTo>
                  <a:pt x="317" y="226"/>
                </a:lnTo>
                <a:lnTo>
                  <a:pt x="316" y="218"/>
                </a:lnTo>
                <a:lnTo>
                  <a:pt x="315" y="213"/>
                </a:lnTo>
                <a:lnTo>
                  <a:pt x="315" y="213"/>
                </a:lnTo>
                <a:lnTo>
                  <a:pt x="312" y="210"/>
                </a:lnTo>
                <a:lnTo>
                  <a:pt x="309" y="207"/>
                </a:lnTo>
                <a:lnTo>
                  <a:pt x="300" y="200"/>
                </a:lnTo>
                <a:lnTo>
                  <a:pt x="288" y="194"/>
                </a:lnTo>
                <a:lnTo>
                  <a:pt x="273" y="187"/>
                </a:lnTo>
                <a:lnTo>
                  <a:pt x="273" y="187"/>
                </a:lnTo>
                <a:lnTo>
                  <a:pt x="264" y="184"/>
                </a:lnTo>
                <a:lnTo>
                  <a:pt x="258" y="180"/>
                </a:lnTo>
                <a:lnTo>
                  <a:pt x="253" y="177"/>
                </a:lnTo>
                <a:lnTo>
                  <a:pt x="249" y="173"/>
                </a:lnTo>
                <a:lnTo>
                  <a:pt x="246" y="168"/>
                </a:lnTo>
                <a:lnTo>
                  <a:pt x="244" y="163"/>
                </a:lnTo>
                <a:lnTo>
                  <a:pt x="241" y="158"/>
                </a:lnTo>
                <a:lnTo>
                  <a:pt x="241" y="152"/>
                </a:lnTo>
                <a:lnTo>
                  <a:pt x="241" y="152"/>
                </a:lnTo>
                <a:lnTo>
                  <a:pt x="241" y="148"/>
                </a:lnTo>
                <a:lnTo>
                  <a:pt x="243" y="146"/>
                </a:lnTo>
                <a:lnTo>
                  <a:pt x="246" y="141"/>
                </a:lnTo>
                <a:lnTo>
                  <a:pt x="249" y="135"/>
                </a:lnTo>
                <a:lnTo>
                  <a:pt x="251" y="131"/>
                </a:lnTo>
                <a:lnTo>
                  <a:pt x="252" y="125"/>
                </a:lnTo>
                <a:lnTo>
                  <a:pt x="252" y="125"/>
                </a:lnTo>
                <a:lnTo>
                  <a:pt x="253" y="122"/>
                </a:lnTo>
                <a:lnTo>
                  <a:pt x="254" y="121"/>
                </a:lnTo>
                <a:lnTo>
                  <a:pt x="256" y="119"/>
                </a:lnTo>
                <a:lnTo>
                  <a:pt x="258" y="118"/>
                </a:lnTo>
                <a:lnTo>
                  <a:pt x="259" y="116"/>
                </a:lnTo>
                <a:lnTo>
                  <a:pt x="260" y="112"/>
                </a:lnTo>
                <a:lnTo>
                  <a:pt x="261" y="106"/>
                </a:lnTo>
                <a:lnTo>
                  <a:pt x="261" y="106"/>
                </a:lnTo>
                <a:lnTo>
                  <a:pt x="260" y="101"/>
                </a:lnTo>
                <a:lnTo>
                  <a:pt x="259" y="98"/>
                </a:lnTo>
                <a:lnTo>
                  <a:pt x="257" y="97"/>
                </a:lnTo>
                <a:lnTo>
                  <a:pt x="257" y="97"/>
                </a:lnTo>
                <a:lnTo>
                  <a:pt x="260" y="77"/>
                </a:lnTo>
                <a:lnTo>
                  <a:pt x="260" y="77"/>
                </a:lnTo>
                <a:lnTo>
                  <a:pt x="260" y="72"/>
                </a:lnTo>
                <a:lnTo>
                  <a:pt x="259" y="67"/>
                </a:lnTo>
                <a:lnTo>
                  <a:pt x="257" y="61"/>
                </a:lnTo>
                <a:lnTo>
                  <a:pt x="254" y="55"/>
                </a:lnTo>
                <a:lnTo>
                  <a:pt x="249" y="48"/>
                </a:lnTo>
                <a:lnTo>
                  <a:pt x="241" y="44"/>
                </a:lnTo>
                <a:lnTo>
                  <a:pt x="237" y="42"/>
                </a:lnTo>
                <a:lnTo>
                  <a:pt x="233" y="41"/>
                </a:lnTo>
                <a:lnTo>
                  <a:pt x="228" y="40"/>
                </a:lnTo>
                <a:lnTo>
                  <a:pt x="222" y="40"/>
                </a:lnTo>
                <a:lnTo>
                  <a:pt x="222" y="40"/>
                </a:lnTo>
                <a:lnTo>
                  <a:pt x="216" y="40"/>
                </a:lnTo>
                <a:lnTo>
                  <a:pt x="210" y="41"/>
                </a:lnTo>
                <a:lnTo>
                  <a:pt x="206" y="42"/>
                </a:lnTo>
                <a:lnTo>
                  <a:pt x="202" y="44"/>
                </a:lnTo>
                <a:lnTo>
                  <a:pt x="195" y="48"/>
                </a:lnTo>
                <a:lnTo>
                  <a:pt x="190" y="55"/>
                </a:lnTo>
                <a:lnTo>
                  <a:pt x="187" y="61"/>
                </a:lnTo>
                <a:lnTo>
                  <a:pt x="185" y="67"/>
                </a:lnTo>
                <a:lnTo>
                  <a:pt x="184" y="72"/>
                </a:lnTo>
                <a:lnTo>
                  <a:pt x="184" y="77"/>
                </a:lnTo>
                <a:lnTo>
                  <a:pt x="184" y="77"/>
                </a:lnTo>
                <a:lnTo>
                  <a:pt x="186" y="97"/>
                </a:lnTo>
                <a:lnTo>
                  <a:pt x="186" y="97"/>
                </a:lnTo>
                <a:lnTo>
                  <a:pt x="185" y="98"/>
                </a:lnTo>
                <a:lnTo>
                  <a:pt x="184" y="101"/>
                </a:lnTo>
                <a:lnTo>
                  <a:pt x="183" y="106"/>
                </a:lnTo>
                <a:lnTo>
                  <a:pt x="183" y="106"/>
                </a:lnTo>
                <a:lnTo>
                  <a:pt x="184" y="112"/>
                </a:lnTo>
                <a:lnTo>
                  <a:pt x="185" y="116"/>
                </a:lnTo>
                <a:lnTo>
                  <a:pt x="186" y="118"/>
                </a:lnTo>
                <a:lnTo>
                  <a:pt x="187" y="119"/>
                </a:lnTo>
                <a:lnTo>
                  <a:pt x="190" y="121"/>
                </a:lnTo>
                <a:lnTo>
                  <a:pt x="191" y="122"/>
                </a:lnTo>
                <a:lnTo>
                  <a:pt x="192" y="125"/>
                </a:lnTo>
                <a:lnTo>
                  <a:pt x="192" y="125"/>
                </a:lnTo>
                <a:lnTo>
                  <a:pt x="193" y="131"/>
                </a:lnTo>
                <a:lnTo>
                  <a:pt x="195" y="135"/>
                </a:lnTo>
                <a:lnTo>
                  <a:pt x="198" y="141"/>
                </a:lnTo>
                <a:lnTo>
                  <a:pt x="201" y="146"/>
                </a:lnTo>
                <a:lnTo>
                  <a:pt x="201" y="148"/>
                </a:lnTo>
                <a:lnTo>
                  <a:pt x="202" y="152"/>
                </a:lnTo>
                <a:lnTo>
                  <a:pt x="202" y="152"/>
                </a:lnTo>
                <a:lnTo>
                  <a:pt x="201" y="160"/>
                </a:lnTo>
                <a:lnTo>
                  <a:pt x="199" y="166"/>
                </a:lnTo>
                <a:lnTo>
                  <a:pt x="195" y="173"/>
                </a:lnTo>
                <a:lnTo>
                  <a:pt x="189" y="178"/>
                </a:lnTo>
                <a:lnTo>
                  <a:pt x="189" y="178"/>
                </a:lnTo>
                <a:lnTo>
                  <a:pt x="220" y="194"/>
                </a:lnTo>
                <a:lnTo>
                  <a:pt x="230" y="200"/>
                </a:lnTo>
                <a:lnTo>
                  <a:pt x="237" y="207"/>
                </a:lnTo>
                <a:lnTo>
                  <a:pt x="243" y="212"/>
                </a:lnTo>
                <a:lnTo>
                  <a:pt x="246" y="218"/>
                </a:lnTo>
                <a:lnTo>
                  <a:pt x="247" y="224"/>
                </a:lnTo>
                <a:lnTo>
                  <a:pt x="248" y="233"/>
                </a:lnTo>
                <a:lnTo>
                  <a:pt x="248" y="280"/>
                </a:lnTo>
                <a:lnTo>
                  <a:pt x="319" y="280"/>
                </a:lnTo>
                <a:close/>
                <a:moveTo>
                  <a:pt x="163" y="196"/>
                </a:moveTo>
                <a:lnTo>
                  <a:pt x="163" y="196"/>
                </a:lnTo>
                <a:lnTo>
                  <a:pt x="153" y="191"/>
                </a:lnTo>
                <a:lnTo>
                  <a:pt x="143" y="187"/>
                </a:lnTo>
                <a:lnTo>
                  <a:pt x="136" y="182"/>
                </a:lnTo>
                <a:lnTo>
                  <a:pt x="131" y="177"/>
                </a:lnTo>
                <a:lnTo>
                  <a:pt x="127" y="170"/>
                </a:lnTo>
                <a:lnTo>
                  <a:pt x="124" y="164"/>
                </a:lnTo>
                <a:lnTo>
                  <a:pt x="123" y="157"/>
                </a:lnTo>
                <a:lnTo>
                  <a:pt x="121" y="149"/>
                </a:lnTo>
                <a:lnTo>
                  <a:pt x="121" y="149"/>
                </a:lnTo>
                <a:lnTo>
                  <a:pt x="123" y="144"/>
                </a:lnTo>
                <a:lnTo>
                  <a:pt x="124" y="140"/>
                </a:lnTo>
                <a:lnTo>
                  <a:pt x="127" y="135"/>
                </a:lnTo>
                <a:lnTo>
                  <a:pt x="130" y="132"/>
                </a:lnTo>
                <a:lnTo>
                  <a:pt x="132" y="127"/>
                </a:lnTo>
                <a:lnTo>
                  <a:pt x="134" y="121"/>
                </a:lnTo>
                <a:lnTo>
                  <a:pt x="136" y="113"/>
                </a:lnTo>
                <a:lnTo>
                  <a:pt x="136" y="113"/>
                </a:lnTo>
                <a:lnTo>
                  <a:pt x="136" y="109"/>
                </a:lnTo>
                <a:lnTo>
                  <a:pt x="138" y="107"/>
                </a:lnTo>
                <a:lnTo>
                  <a:pt x="141" y="105"/>
                </a:lnTo>
                <a:lnTo>
                  <a:pt x="143" y="103"/>
                </a:lnTo>
                <a:lnTo>
                  <a:pt x="145" y="100"/>
                </a:lnTo>
                <a:lnTo>
                  <a:pt x="146" y="95"/>
                </a:lnTo>
                <a:lnTo>
                  <a:pt x="147" y="88"/>
                </a:lnTo>
                <a:lnTo>
                  <a:pt x="147" y="88"/>
                </a:lnTo>
                <a:lnTo>
                  <a:pt x="146" y="82"/>
                </a:lnTo>
                <a:lnTo>
                  <a:pt x="145" y="77"/>
                </a:lnTo>
                <a:lnTo>
                  <a:pt x="143" y="76"/>
                </a:lnTo>
                <a:lnTo>
                  <a:pt x="143" y="75"/>
                </a:lnTo>
                <a:lnTo>
                  <a:pt x="143" y="75"/>
                </a:lnTo>
                <a:lnTo>
                  <a:pt x="144" y="67"/>
                </a:lnTo>
                <a:lnTo>
                  <a:pt x="146" y="49"/>
                </a:lnTo>
                <a:lnTo>
                  <a:pt x="146" y="49"/>
                </a:lnTo>
                <a:lnTo>
                  <a:pt x="146" y="43"/>
                </a:lnTo>
                <a:lnTo>
                  <a:pt x="144" y="36"/>
                </a:lnTo>
                <a:lnTo>
                  <a:pt x="142" y="28"/>
                </a:lnTo>
                <a:lnTo>
                  <a:pt x="137" y="19"/>
                </a:lnTo>
                <a:lnTo>
                  <a:pt x="131" y="11"/>
                </a:lnTo>
                <a:lnTo>
                  <a:pt x="127" y="8"/>
                </a:lnTo>
                <a:lnTo>
                  <a:pt x="121" y="5"/>
                </a:lnTo>
                <a:lnTo>
                  <a:pt x="116" y="3"/>
                </a:lnTo>
                <a:lnTo>
                  <a:pt x="110" y="1"/>
                </a:lnTo>
                <a:lnTo>
                  <a:pt x="103" y="0"/>
                </a:lnTo>
                <a:lnTo>
                  <a:pt x="96" y="0"/>
                </a:lnTo>
                <a:lnTo>
                  <a:pt x="96" y="0"/>
                </a:lnTo>
                <a:lnTo>
                  <a:pt x="87" y="0"/>
                </a:lnTo>
                <a:lnTo>
                  <a:pt x="80" y="1"/>
                </a:lnTo>
                <a:lnTo>
                  <a:pt x="74" y="3"/>
                </a:lnTo>
                <a:lnTo>
                  <a:pt x="69" y="5"/>
                </a:lnTo>
                <a:lnTo>
                  <a:pt x="64" y="8"/>
                </a:lnTo>
                <a:lnTo>
                  <a:pt x="59" y="11"/>
                </a:lnTo>
                <a:lnTo>
                  <a:pt x="53" y="19"/>
                </a:lnTo>
                <a:lnTo>
                  <a:pt x="48" y="28"/>
                </a:lnTo>
                <a:lnTo>
                  <a:pt x="46" y="36"/>
                </a:lnTo>
                <a:lnTo>
                  <a:pt x="45" y="43"/>
                </a:lnTo>
                <a:lnTo>
                  <a:pt x="45" y="49"/>
                </a:lnTo>
                <a:lnTo>
                  <a:pt x="45" y="49"/>
                </a:lnTo>
                <a:lnTo>
                  <a:pt x="46" y="67"/>
                </a:lnTo>
                <a:lnTo>
                  <a:pt x="48" y="75"/>
                </a:lnTo>
                <a:lnTo>
                  <a:pt x="48" y="75"/>
                </a:lnTo>
                <a:lnTo>
                  <a:pt x="47" y="76"/>
                </a:lnTo>
                <a:lnTo>
                  <a:pt x="45" y="77"/>
                </a:lnTo>
                <a:lnTo>
                  <a:pt x="44" y="82"/>
                </a:lnTo>
                <a:lnTo>
                  <a:pt x="43" y="88"/>
                </a:lnTo>
                <a:lnTo>
                  <a:pt x="43" y="88"/>
                </a:lnTo>
                <a:lnTo>
                  <a:pt x="44" y="95"/>
                </a:lnTo>
                <a:lnTo>
                  <a:pt x="45" y="100"/>
                </a:lnTo>
                <a:lnTo>
                  <a:pt x="47" y="103"/>
                </a:lnTo>
                <a:lnTo>
                  <a:pt x="49" y="105"/>
                </a:lnTo>
                <a:lnTo>
                  <a:pt x="52" y="107"/>
                </a:lnTo>
                <a:lnTo>
                  <a:pt x="54" y="109"/>
                </a:lnTo>
                <a:lnTo>
                  <a:pt x="55" y="113"/>
                </a:lnTo>
                <a:lnTo>
                  <a:pt x="55" y="113"/>
                </a:lnTo>
                <a:lnTo>
                  <a:pt x="56" y="121"/>
                </a:lnTo>
                <a:lnTo>
                  <a:pt x="59" y="127"/>
                </a:lnTo>
                <a:lnTo>
                  <a:pt x="62" y="132"/>
                </a:lnTo>
                <a:lnTo>
                  <a:pt x="64" y="135"/>
                </a:lnTo>
                <a:lnTo>
                  <a:pt x="68" y="140"/>
                </a:lnTo>
                <a:lnTo>
                  <a:pt x="69" y="144"/>
                </a:lnTo>
                <a:lnTo>
                  <a:pt x="69" y="149"/>
                </a:lnTo>
                <a:lnTo>
                  <a:pt x="69" y="149"/>
                </a:lnTo>
                <a:lnTo>
                  <a:pt x="69" y="157"/>
                </a:lnTo>
                <a:lnTo>
                  <a:pt x="67" y="164"/>
                </a:lnTo>
                <a:lnTo>
                  <a:pt x="64" y="170"/>
                </a:lnTo>
                <a:lnTo>
                  <a:pt x="59" y="177"/>
                </a:lnTo>
                <a:lnTo>
                  <a:pt x="54" y="182"/>
                </a:lnTo>
                <a:lnTo>
                  <a:pt x="47" y="187"/>
                </a:lnTo>
                <a:lnTo>
                  <a:pt x="38" y="191"/>
                </a:lnTo>
                <a:lnTo>
                  <a:pt x="27" y="196"/>
                </a:lnTo>
                <a:lnTo>
                  <a:pt x="27" y="196"/>
                </a:lnTo>
                <a:lnTo>
                  <a:pt x="19" y="200"/>
                </a:lnTo>
                <a:lnTo>
                  <a:pt x="10" y="205"/>
                </a:lnTo>
                <a:lnTo>
                  <a:pt x="7" y="208"/>
                </a:lnTo>
                <a:lnTo>
                  <a:pt x="4" y="212"/>
                </a:lnTo>
                <a:lnTo>
                  <a:pt x="2" y="216"/>
                </a:lnTo>
                <a:lnTo>
                  <a:pt x="0" y="222"/>
                </a:lnTo>
                <a:lnTo>
                  <a:pt x="0" y="280"/>
                </a:lnTo>
                <a:lnTo>
                  <a:pt x="222" y="280"/>
                </a:lnTo>
                <a:lnTo>
                  <a:pt x="222" y="280"/>
                </a:lnTo>
                <a:lnTo>
                  <a:pt x="222" y="237"/>
                </a:lnTo>
                <a:lnTo>
                  <a:pt x="222" y="237"/>
                </a:lnTo>
                <a:lnTo>
                  <a:pt x="221" y="231"/>
                </a:lnTo>
                <a:lnTo>
                  <a:pt x="217" y="226"/>
                </a:lnTo>
                <a:lnTo>
                  <a:pt x="211" y="221"/>
                </a:lnTo>
                <a:lnTo>
                  <a:pt x="204" y="216"/>
                </a:lnTo>
                <a:lnTo>
                  <a:pt x="196" y="211"/>
                </a:lnTo>
                <a:lnTo>
                  <a:pt x="186" y="207"/>
                </a:lnTo>
                <a:lnTo>
                  <a:pt x="163" y="196"/>
                </a:lnTo>
                <a:lnTo>
                  <a:pt x="163" y="196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38"/>
          <p:cNvSpPr/>
          <p:nvPr/>
        </p:nvSpPr>
        <p:spPr>
          <a:xfrm>
            <a:off x="4302125" y="3409950"/>
            <a:ext cx="441960" cy="44196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37"/>
          <p:cNvSpPr>
            <a:spLocks noEditPoints="1"/>
          </p:cNvSpPr>
          <p:nvPr/>
        </p:nvSpPr>
        <p:spPr bwMode="auto">
          <a:xfrm>
            <a:off x="4404087" y="3506470"/>
            <a:ext cx="238036" cy="208280"/>
          </a:xfrm>
          <a:custGeom>
            <a:avLst/>
            <a:gdLst>
              <a:gd name="T0" fmla="*/ 317 w 319"/>
              <a:gd name="T1" fmla="*/ 226 h 280"/>
              <a:gd name="T2" fmla="*/ 312 w 319"/>
              <a:gd name="T3" fmla="*/ 210 h 280"/>
              <a:gd name="T4" fmla="*/ 273 w 319"/>
              <a:gd name="T5" fmla="*/ 187 h 280"/>
              <a:gd name="T6" fmla="*/ 253 w 319"/>
              <a:gd name="T7" fmla="*/ 177 h 280"/>
              <a:gd name="T8" fmla="*/ 241 w 319"/>
              <a:gd name="T9" fmla="*/ 158 h 280"/>
              <a:gd name="T10" fmla="*/ 243 w 319"/>
              <a:gd name="T11" fmla="*/ 146 h 280"/>
              <a:gd name="T12" fmla="*/ 252 w 319"/>
              <a:gd name="T13" fmla="*/ 125 h 280"/>
              <a:gd name="T14" fmla="*/ 256 w 319"/>
              <a:gd name="T15" fmla="*/ 119 h 280"/>
              <a:gd name="T16" fmla="*/ 261 w 319"/>
              <a:gd name="T17" fmla="*/ 106 h 280"/>
              <a:gd name="T18" fmla="*/ 257 w 319"/>
              <a:gd name="T19" fmla="*/ 97 h 280"/>
              <a:gd name="T20" fmla="*/ 260 w 319"/>
              <a:gd name="T21" fmla="*/ 72 h 280"/>
              <a:gd name="T22" fmla="*/ 249 w 319"/>
              <a:gd name="T23" fmla="*/ 48 h 280"/>
              <a:gd name="T24" fmla="*/ 228 w 319"/>
              <a:gd name="T25" fmla="*/ 40 h 280"/>
              <a:gd name="T26" fmla="*/ 210 w 319"/>
              <a:gd name="T27" fmla="*/ 41 h 280"/>
              <a:gd name="T28" fmla="*/ 190 w 319"/>
              <a:gd name="T29" fmla="*/ 55 h 280"/>
              <a:gd name="T30" fmla="*/ 184 w 319"/>
              <a:gd name="T31" fmla="*/ 77 h 280"/>
              <a:gd name="T32" fmla="*/ 185 w 319"/>
              <a:gd name="T33" fmla="*/ 98 h 280"/>
              <a:gd name="T34" fmla="*/ 184 w 319"/>
              <a:gd name="T35" fmla="*/ 112 h 280"/>
              <a:gd name="T36" fmla="*/ 190 w 319"/>
              <a:gd name="T37" fmla="*/ 121 h 280"/>
              <a:gd name="T38" fmla="*/ 193 w 319"/>
              <a:gd name="T39" fmla="*/ 131 h 280"/>
              <a:gd name="T40" fmla="*/ 201 w 319"/>
              <a:gd name="T41" fmla="*/ 148 h 280"/>
              <a:gd name="T42" fmla="*/ 199 w 319"/>
              <a:gd name="T43" fmla="*/ 166 h 280"/>
              <a:gd name="T44" fmla="*/ 220 w 319"/>
              <a:gd name="T45" fmla="*/ 194 h 280"/>
              <a:gd name="T46" fmla="*/ 246 w 319"/>
              <a:gd name="T47" fmla="*/ 218 h 280"/>
              <a:gd name="T48" fmla="*/ 319 w 319"/>
              <a:gd name="T49" fmla="*/ 280 h 280"/>
              <a:gd name="T50" fmla="*/ 143 w 319"/>
              <a:gd name="T51" fmla="*/ 187 h 280"/>
              <a:gd name="T52" fmla="*/ 124 w 319"/>
              <a:gd name="T53" fmla="*/ 164 h 280"/>
              <a:gd name="T54" fmla="*/ 123 w 319"/>
              <a:gd name="T55" fmla="*/ 144 h 280"/>
              <a:gd name="T56" fmla="*/ 132 w 319"/>
              <a:gd name="T57" fmla="*/ 127 h 280"/>
              <a:gd name="T58" fmla="*/ 136 w 319"/>
              <a:gd name="T59" fmla="*/ 109 h 280"/>
              <a:gd name="T60" fmla="*/ 145 w 319"/>
              <a:gd name="T61" fmla="*/ 100 h 280"/>
              <a:gd name="T62" fmla="*/ 146 w 319"/>
              <a:gd name="T63" fmla="*/ 82 h 280"/>
              <a:gd name="T64" fmla="*/ 143 w 319"/>
              <a:gd name="T65" fmla="*/ 75 h 280"/>
              <a:gd name="T66" fmla="*/ 146 w 319"/>
              <a:gd name="T67" fmla="*/ 43 h 280"/>
              <a:gd name="T68" fmla="*/ 131 w 319"/>
              <a:gd name="T69" fmla="*/ 11 h 280"/>
              <a:gd name="T70" fmla="*/ 110 w 319"/>
              <a:gd name="T71" fmla="*/ 1 h 280"/>
              <a:gd name="T72" fmla="*/ 87 w 319"/>
              <a:gd name="T73" fmla="*/ 0 h 280"/>
              <a:gd name="T74" fmla="*/ 64 w 319"/>
              <a:gd name="T75" fmla="*/ 8 h 280"/>
              <a:gd name="T76" fmla="*/ 46 w 319"/>
              <a:gd name="T77" fmla="*/ 36 h 280"/>
              <a:gd name="T78" fmla="*/ 46 w 319"/>
              <a:gd name="T79" fmla="*/ 67 h 280"/>
              <a:gd name="T80" fmla="*/ 45 w 319"/>
              <a:gd name="T81" fmla="*/ 77 h 280"/>
              <a:gd name="T82" fmla="*/ 44 w 319"/>
              <a:gd name="T83" fmla="*/ 95 h 280"/>
              <a:gd name="T84" fmla="*/ 52 w 319"/>
              <a:gd name="T85" fmla="*/ 107 h 280"/>
              <a:gd name="T86" fmla="*/ 56 w 319"/>
              <a:gd name="T87" fmla="*/ 121 h 280"/>
              <a:gd name="T88" fmla="*/ 68 w 319"/>
              <a:gd name="T89" fmla="*/ 140 h 280"/>
              <a:gd name="T90" fmla="*/ 69 w 319"/>
              <a:gd name="T91" fmla="*/ 157 h 280"/>
              <a:gd name="T92" fmla="*/ 54 w 319"/>
              <a:gd name="T93" fmla="*/ 182 h 280"/>
              <a:gd name="T94" fmla="*/ 27 w 319"/>
              <a:gd name="T95" fmla="*/ 196 h 280"/>
              <a:gd name="T96" fmla="*/ 4 w 319"/>
              <a:gd name="T97" fmla="*/ 212 h 280"/>
              <a:gd name="T98" fmla="*/ 222 w 319"/>
              <a:gd name="T99" fmla="*/ 280 h 280"/>
              <a:gd name="T100" fmla="*/ 221 w 319"/>
              <a:gd name="T101" fmla="*/ 231 h 280"/>
              <a:gd name="T102" fmla="*/ 196 w 319"/>
              <a:gd name="T103" fmla="*/ 21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9" h="280">
                <a:moveTo>
                  <a:pt x="319" y="280"/>
                </a:moveTo>
                <a:lnTo>
                  <a:pt x="319" y="280"/>
                </a:lnTo>
                <a:lnTo>
                  <a:pt x="318" y="249"/>
                </a:lnTo>
                <a:lnTo>
                  <a:pt x="317" y="226"/>
                </a:lnTo>
                <a:lnTo>
                  <a:pt x="316" y="218"/>
                </a:lnTo>
                <a:lnTo>
                  <a:pt x="315" y="213"/>
                </a:lnTo>
                <a:lnTo>
                  <a:pt x="315" y="213"/>
                </a:lnTo>
                <a:lnTo>
                  <a:pt x="312" y="210"/>
                </a:lnTo>
                <a:lnTo>
                  <a:pt x="309" y="207"/>
                </a:lnTo>
                <a:lnTo>
                  <a:pt x="300" y="200"/>
                </a:lnTo>
                <a:lnTo>
                  <a:pt x="288" y="194"/>
                </a:lnTo>
                <a:lnTo>
                  <a:pt x="273" y="187"/>
                </a:lnTo>
                <a:lnTo>
                  <a:pt x="273" y="187"/>
                </a:lnTo>
                <a:lnTo>
                  <a:pt x="264" y="184"/>
                </a:lnTo>
                <a:lnTo>
                  <a:pt x="258" y="180"/>
                </a:lnTo>
                <a:lnTo>
                  <a:pt x="253" y="177"/>
                </a:lnTo>
                <a:lnTo>
                  <a:pt x="249" y="173"/>
                </a:lnTo>
                <a:lnTo>
                  <a:pt x="246" y="168"/>
                </a:lnTo>
                <a:lnTo>
                  <a:pt x="244" y="163"/>
                </a:lnTo>
                <a:lnTo>
                  <a:pt x="241" y="158"/>
                </a:lnTo>
                <a:lnTo>
                  <a:pt x="241" y="152"/>
                </a:lnTo>
                <a:lnTo>
                  <a:pt x="241" y="152"/>
                </a:lnTo>
                <a:lnTo>
                  <a:pt x="241" y="148"/>
                </a:lnTo>
                <a:lnTo>
                  <a:pt x="243" y="146"/>
                </a:lnTo>
                <a:lnTo>
                  <a:pt x="246" y="141"/>
                </a:lnTo>
                <a:lnTo>
                  <a:pt x="249" y="135"/>
                </a:lnTo>
                <a:lnTo>
                  <a:pt x="251" y="131"/>
                </a:lnTo>
                <a:lnTo>
                  <a:pt x="252" y="125"/>
                </a:lnTo>
                <a:lnTo>
                  <a:pt x="252" y="125"/>
                </a:lnTo>
                <a:lnTo>
                  <a:pt x="253" y="122"/>
                </a:lnTo>
                <a:lnTo>
                  <a:pt x="254" y="121"/>
                </a:lnTo>
                <a:lnTo>
                  <a:pt x="256" y="119"/>
                </a:lnTo>
                <a:lnTo>
                  <a:pt x="258" y="118"/>
                </a:lnTo>
                <a:lnTo>
                  <a:pt x="259" y="116"/>
                </a:lnTo>
                <a:lnTo>
                  <a:pt x="260" y="112"/>
                </a:lnTo>
                <a:lnTo>
                  <a:pt x="261" y="106"/>
                </a:lnTo>
                <a:lnTo>
                  <a:pt x="261" y="106"/>
                </a:lnTo>
                <a:lnTo>
                  <a:pt x="260" y="101"/>
                </a:lnTo>
                <a:lnTo>
                  <a:pt x="259" y="98"/>
                </a:lnTo>
                <a:lnTo>
                  <a:pt x="257" y="97"/>
                </a:lnTo>
                <a:lnTo>
                  <a:pt x="257" y="97"/>
                </a:lnTo>
                <a:lnTo>
                  <a:pt x="260" y="77"/>
                </a:lnTo>
                <a:lnTo>
                  <a:pt x="260" y="77"/>
                </a:lnTo>
                <a:lnTo>
                  <a:pt x="260" y="72"/>
                </a:lnTo>
                <a:lnTo>
                  <a:pt x="259" y="67"/>
                </a:lnTo>
                <a:lnTo>
                  <a:pt x="257" y="61"/>
                </a:lnTo>
                <a:lnTo>
                  <a:pt x="254" y="55"/>
                </a:lnTo>
                <a:lnTo>
                  <a:pt x="249" y="48"/>
                </a:lnTo>
                <a:lnTo>
                  <a:pt x="241" y="44"/>
                </a:lnTo>
                <a:lnTo>
                  <a:pt x="237" y="42"/>
                </a:lnTo>
                <a:lnTo>
                  <a:pt x="233" y="41"/>
                </a:lnTo>
                <a:lnTo>
                  <a:pt x="228" y="40"/>
                </a:lnTo>
                <a:lnTo>
                  <a:pt x="222" y="40"/>
                </a:lnTo>
                <a:lnTo>
                  <a:pt x="222" y="40"/>
                </a:lnTo>
                <a:lnTo>
                  <a:pt x="216" y="40"/>
                </a:lnTo>
                <a:lnTo>
                  <a:pt x="210" y="41"/>
                </a:lnTo>
                <a:lnTo>
                  <a:pt x="206" y="42"/>
                </a:lnTo>
                <a:lnTo>
                  <a:pt x="202" y="44"/>
                </a:lnTo>
                <a:lnTo>
                  <a:pt x="195" y="48"/>
                </a:lnTo>
                <a:lnTo>
                  <a:pt x="190" y="55"/>
                </a:lnTo>
                <a:lnTo>
                  <a:pt x="187" y="61"/>
                </a:lnTo>
                <a:lnTo>
                  <a:pt x="185" y="67"/>
                </a:lnTo>
                <a:lnTo>
                  <a:pt x="184" y="72"/>
                </a:lnTo>
                <a:lnTo>
                  <a:pt x="184" y="77"/>
                </a:lnTo>
                <a:lnTo>
                  <a:pt x="184" y="77"/>
                </a:lnTo>
                <a:lnTo>
                  <a:pt x="186" y="97"/>
                </a:lnTo>
                <a:lnTo>
                  <a:pt x="186" y="97"/>
                </a:lnTo>
                <a:lnTo>
                  <a:pt x="185" y="98"/>
                </a:lnTo>
                <a:lnTo>
                  <a:pt x="184" y="101"/>
                </a:lnTo>
                <a:lnTo>
                  <a:pt x="183" y="106"/>
                </a:lnTo>
                <a:lnTo>
                  <a:pt x="183" y="106"/>
                </a:lnTo>
                <a:lnTo>
                  <a:pt x="184" y="112"/>
                </a:lnTo>
                <a:lnTo>
                  <a:pt x="185" y="116"/>
                </a:lnTo>
                <a:lnTo>
                  <a:pt x="186" y="118"/>
                </a:lnTo>
                <a:lnTo>
                  <a:pt x="187" y="119"/>
                </a:lnTo>
                <a:lnTo>
                  <a:pt x="190" y="121"/>
                </a:lnTo>
                <a:lnTo>
                  <a:pt x="191" y="122"/>
                </a:lnTo>
                <a:lnTo>
                  <a:pt x="192" y="125"/>
                </a:lnTo>
                <a:lnTo>
                  <a:pt x="192" y="125"/>
                </a:lnTo>
                <a:lnTo>
                  <a:pt x="193" y="131"/>
                </a:lnTo>
                <a:lnTo>
                  <a:pt x="195" y="135"/>
                </a:lnTo>
                <a:lnTo>
                  <a:pt x="198" y="141"/>
                </a:lnTo>
                <a:lnTo>
                  <a:pt x="201" y="146"/>
                </a:lnTo>
                <a:lnTo>
                  <a:pt x="201" y="148"/>
                </a:lnTo>
                <a:lnTo>
                  <a:pt x="202" y="152"/>
                </a:lnTo>
                <a:lnTo>
                  <a:pt x="202" y="152"/>
                </a:lnTo>
                <a:lnTo>
                  <a:pt x="201" y="160"/>
                </a:lnTo>
                <a:lnTo>
                  <a:pt x="199" y="166"/>
                </a:lnTo>
                <a:lnTo>
                  <a:pt x="195" y="173"/>
                </a:lnTo>
                <a:lnTo>
                  <a:pt x="189" y="178"/>
                </a:lnTo>
                <a:lnTo>
                  <a:pt x="189" y="178"/>
                </a:lnTo>
                <a:lnTo>
                  <a:pt x="220" y="194"/>
                </a:lnTo>
                <a:lnTo>
                  <a:pt x="230" y="200"/>
                </a:lnTo>
                <a:lnTo>
                  <a:pt x="237" y="207"/>
                </a:lnTo>
                <a:lnTo>
                  <a:pt x="243" y="212"/>
                </a:lnTo>
                <a:lnTo>
                  <a:pt x="246" y="218"/>
                </a:lnTo>
                <a:lnTo>
                  <a:pt x="247" y="224"/>
                </a:lnTo>
                <a:lnTo>
                  <a:pt x="248" y="233"/>
                </a:lnTo>
                <a:lnTo>
                  <a:pt x="248" y="280"/>
                </a:lnTo>
                <a:lnTo>
                  <a:pt x="319" y="280"/>
                </a:lnTo>
                <a:close/>
                <a:moveTo>
                  <a:pt x="163" y="196"/>
                </a:moveTo>
                <a:lnTo>
                  <a:pt x="163" y="196"/>
                </a:lnTo>
                <a:lnTo>
                  <a:pt x="153" y="191"/>
                </a:lnTo>
                <a:lnTo>
                  <a:pt x="143" y="187"/>
                </a:lnTo>
                <a:lnTo>
                  <a:pt x="136" y="182"/>
                </a:lnTo>
                <a:lnTo>
                  <a:pt x="131" y="177"/>
                </a:lnTo>
                <a:lnTo>
                  <a:pt x="127" y="170"/>
                </a:lnTo>
                <a:lnTo>
                  <a:pt x="124" y="164"/>
                </a:lnTo>
                <a:lnTo>
                  <a:pt x="123" y="157"/>
                </a:lnTo>
                <a:lnTo>
                  <a:pt x="121" y="149"/>
                </a:lnTo>
                <a:lnTo>
                  <a:pt x="121" y="149"/>
                </a:lnTo>
                <a:lnTo>
                  <a:pt x="123" y="144"/>
                </a:lnTo>
                <a:lnTo>
                  <a:pt x="124" y="140"/>
                </a:lnTo>
                <a:lnTo>
                  <a:pt x="127" y="135"/>
                </a:lnTo>
                <a:lnTo>
                  <a:pt x="130" y="132"/>
                </a:lnTo>
                <a:lnTo>
                  <a:pt x="132" y="127"/>
                </a:lnTo>
                <a:lnTo>
                  <a:pt x="134" y="121"/>
                </a:lnTo>
                <a:lnTo>
                  <a:pt x="136" y="113"/>
                </a:lnTo>
                <a:lnTo>
                  <a:pt x="136" y="113"/>
                </a:lnTo>
                <a:lnTo>
                  <a:pt x="136" y="109"/>
                </a:lnTo>
                <a:lnTo>
                  <a:pt x="138" y="107"/>
                </a:lnTo>
                <a:lnTo>
                  <a:pt x="141" y="105"/>
                </a:lnTo>
                <a:lnTo>
                  <a:pt x="143" y="103"/>
                </a:lnTo>
                <a:lnTo>
                  <a:pt x="145" y="100"/>
                </a:lnTo>
                <a:lnTo>
                  <a:pt x="146" y="95"/>
                </a:lnTo>
                <a:lnTo>
                  <a:pt x="147" y="88"/>
                </a:lnTo>
                <a:lnTo>
                  <a:pt x="147" y="88"/>
                </a:lnTo>
                <a:lnTo>
                  <a:pt x="146" y="82"/>
                </a:lnTo>
                <a:lnTo>
                  <a:pt x="145" y="77"/>
                </a:lnTo>
                <a:lnTo>
                  <a:pt x="143" y="76"/>
                </a:lnTo>
                <a:lnTo>
                  <a:pt x="143" y="75"/>
                </a:lnTo>
                <a:lnTo>
                  <a:pt x="143" y="75"/>
                </a:lnTo>
                <a:lnTo>
                  <a:pt x="144" y="67"/>
                </a:lnTo>
                <a:lnTo>
                  <a:pt x="146" y="49"/>
                </a:lnTo>
                <a:lnTo>
                  <a:pt x="146" y="49"/>
                </a:lnTo>
                <a:lnTo>
                  <a:pt x="146" y="43"/>
                </a:lnTo>
                <a:lnTo>
                  <a:pt x="144" y="36"/>
                </a:lnTo>
                <a:lnTo>
                  <a:pt x="142" y="28"/>
                </a:lnTo>
                <a:lnTo>
                  <a:pt x="137" y="19"/>
                </a:lnTo>
                <a:lnTo>
                  <a:pt x="131" y="11"/>
                </a:lnTo>
                <a:lnTo>
                  <a:pt x="127" y="8"/>
                </a:lnTo>
                <a:lnTo>
                  <a:pt x="121" y="5"/>
                </a:lnTo>
                <a:lnTo>
                  <a:pt x="116" y="3"/>
                </a:lnTo>
                <a:lnTo>
                  <a:pt x="110" y="1"/>
                </a:lnTo>
                <a:lnTo>
                  <a:pt x="103" y="0"/>
                </a:lnTo>
                <a:lnTo>
                  <a:pt x="96" y="0"/>
                </a:lnTo>
                <a:lnTo>
                  <a:pt x="96" y="0"/>
                </a:lnTo>
                <a:lnTo>
                  <a:pt x="87" y="0"/>
                </a:lnTo>
                <a:lnTo>
                  <a:pt x="80" y="1"/>
                </a:lnTo>
                <a:lnTo>
                  <a:pt x="74" y="3"/>
                </a:lnTo>
                <a:lnTo>
                  <a:pt x="69" y="5"/>
                </a:lnTo>
                <a:lnTo>
                  <a:pt x="64" y="8"/>
                </a:lnTo>
                <a:lnTo>
                  <a:pt x="59" y="11"/>
                </a:lnTo>
                <a:lnTo>
                  <a:pt x="53" y="19"/>
                </a:lnTo>
                <a:lnTo>
                  <a:pt x="48" y="28"/>
                </a:lnTo>
                <a:lnTo>
                  <a:pt x="46" y="36"/>
                </a:lnTo>
                <a:lnTo>
                  <a:pt x="45" y="43"/>
                </a:lnTo>
                <a:lnTo>
                  <a:pt x="45" y="49"/>
                </a:lnTo>
                <a:lnTo>
                  <a:pt x="45" y="49"/>
                </a:lnTo>
                <a:lnTo>
                  <a:pt x="46" y="67"/>
                </a:lnTo>
                <a:lnTo>
                  <a:pt x="48" y="75"/>
                </a:lnTo>
                <a:lnTo>
                  <a:pt x="48" y="75"/>
                </a:lnTo>
                <a:lnTo>
                  <a:pt x="47" y="76"/>
                </a:lnTo>
                <a:lnTo>
                  <a:pt x="45" y="77"/>
                </a:lnTo>
                <a:lnTo>
                  <a:pt x="44" y="82"/>
                </a:lnTo>
                <a:lnTo>
                  <a:pt x="43" y="88"/>
                </a:lnTo>
                <a:lnTo>
                  <a:pt x="43" y="88"/>
                </a:lnTo>
                <a:lnTo>
                  <a:pt x="44" y="95"/>
                </a:lnTo>
                <a:lnTo>
                  <a:pt x="45" y="100"/>
                </a:lnTo>
                <a:lnTo>
                  <a:pt x="47" y="103"/>
                </a:lnTo>
                <a:lnTo>
                  <a:pt x="49" y="105"/>
                </a:lnTo>
                <a:lnTo>
                  <a:pt x="52" y="107"/>
                </a:lnTo>
                <a:lnTo>
                  <a:pt x="54" y="109"/>
                </a:lnTo>
                <a:lnTo>
                  <a:pt x="55" y="113"/>
                </a:lnTo>
                <a:lnTo>
                  <a:pt x="55" y="113"/>
                </a:lnTo>
                <a:lnTo>
                  <a:pt x="56" y="121"/>
                </a:lnTo>
                <a:lnTo>
                  <a:pt x="59" y="127"/>
                </a:lnTo>
                <a:lnTo>
                  <a:pt x="62" y="132"/>
                </a:lnTo>
                <a:lnTo>
                  <a:pt x="64" y="135"/>
                </a:lnTo>
                <a:lnTo>
                  <a:pt x="68" y="140"/>
                </a:lnTo>
                <a:lnTo>
                  <a:pt x="69" y="144"/>
                </a:lnTo>
                <a:lnTo>
                  <a:pt x="69" y="149"/>
                </a:lnTo>
                <a:lnTo>
                  <a:pt x="69" y="149"/>
                </a:lnTo>
                <a:lnTo>
                  <a:pt x="69" y="157"/>
                </a:lnTo>
                <a:lnTo>
                  <a:pt x="67" y="164"/>
                </a:lnTo>
                <a:lnTo>
                  <a:pt x="64" y="170"/>
                </a:lnTo>
                <a:lnTo>
                  <a:pt x="59" y="177"/>
                </a:lnTo>
                <a:lnTo>
                  <a:pt x="54" y="182"/>
                </a:lnTo>
                <a:lnTo>
                  <a:pt x="47" y="187"/>
                </a:lnTo>
                <a:lnTo>
                  <a:pt x="38" y="191"/>
                </a:lnTo>
                <a:lnTo>
                  <a:pt x="27" y="196"/>
                </a:lnTo>
                <a:lnTo>
                  <a:pt x="27" y="196"/>
                </a:lnTo>
                <a:lnTo>
                  <a:pt x="19" y="200"/>
                </a:lnTo>
                <a:lnTo>
                  <a:pt x="10" y="205"/>
                </a:lnTo>
                <a:lnTo>
                  <a:pt x="7" y="208"/>
                </a:lnTo>
                <a:lnTo>
                  <a:pt x="4" y="212"/>
                </a:lnTo>
                <a:lnTo>
                  <a:pt x="2" y="216"/>
                </a:lnTo>
                <a:lnTo>
                  <a:pt x="0" y="222"/>
                </a:lnTo>
                <a:lnTo>
                  <a:pt x="0" y="280"/>
                </a:lnTo>
                <a:lnTo>
                  <a:pt x="222" y="280"/>
                </a:lnTo>
                <a:lnTo>
                  <a:pt x="222" y="280"/>
                </a:lnTo>
                <a:lnTo>
                  <a:pt x="222" y="237"/>
                </a:lnTo>
                <a:lnTo>
                  <a:pt x="222" y="237"/>
                </a:lnTo>
                <a:lnTo>
                  <a:pt x="221" y="231"/>
                </a:lnTo>
                <a:lnTo>
                  <a:pt x="217" y="226"/>
                </a:lnTo>
                <a:lnTo>
                  <a:pt x="211" y="221"/>
                </a:lnTo>
                <a:lnTo>
                  <a:pt x="204" y="216"/>
                </a:lnTo>
                <a:lnTo>
                  <a:pt x="196" y="211"/>
                </a:lnTo>
                <a:lnTo>
                  <a:pt x="186" y="207"/>
                </a:lnTo>
                <a:lnTo>
                  <a:pt x="163" y="196"/>
                </a:lnTo>
                <a:lnTo>
                  <a:pt x="163" y="196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41"/>
          <p:cNvSpPr/>
          <p:nvPr/>
        </p:nvSpPr>
        <p:spPr>
          <a:xfrm>
            <a:off x="6096000" y="3409950"/>
            <a:ext cx="441960" cy="441960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37"/>
          <p:cNvSpPr>
            <a:spLocks noEditPoints="1"/>
          </p:cNvSpPr>
          <p:nvPr/>
        </p:nvSpPr>
        <p:spPr bwMode="auto">
          <a:xfrm>
            <a:off x="6197962" y="3506470"/>
            <a:ext cx="238036" cy="208280"/>
          </a:xfrm>
          <a:custGeom>
            <a:avLst/>
            <a:gdLst>
              <a:gd name="T0" fmla="*/ 317 w 319"/>
              <a:gd name="T1" fmla="*/ 226 h 280"/>
              <a:gd name="T2" fmla="*/ 312 w 319"/>
              <a:gd name="T3" fmla="*/ 210 h 280"/>
              <a:gd name="T4" fmla="*/ 273 w 319"/>
              <a:gd name="T5" fmla="*/ 187 h 280"/>
              <a:gd name="T6" fmla="*/ 253 w 319"/>
              <a:gd name="T7" fmla="*/ 177 h 280"/>
              <a:gd name="T8" fmla="*/ 241 w 319"/>
              <a:gd name="T9" fmla="*/ 158 h 280"/>
              <a:gd name="T10" fmla="*/ 243 w 319"/>
              <a:gd name="T11" fmla="*/ 146 h 280"/>
              <a:gd name="T12" fmla="*/ 252 w 319"/>
              <a:gd name="T13" fmla="*/ 125 h 280"/>
              <a:gd name="T14" fmla="*/ 256 w 319"/>
              <a:gd name="T15" fmla="*/ 119 h 280"/>
              <a:gd name="T16" fmla="*/ 261 w 319"/>
              <a:gd name="T17" fmla="*/ 106 h 280"/>
              <a:gd name="T18" fmla="*/ 257 w 319"/>
              <a:gd name="T19" fmla="*/ 97 h 280"/>
              <a:gd name="T20" fmla="*/ 260 w 319"/>
              <a:gd name="T21" fmla="*/ 72 h 280"/>
              <a:gd name="T22" fmla="*/ 249 w 319"/>
              <a:gd name="T23" fmla="*/ 48 h 280"/>
              <a:gd name="T24" fmla="*/ 228 w 319"/>
              <a:gd name="T25" fmla="*/ 40 h 280"/>
              <a:gd name="T26" fmla="*/ 210 w 319"/>
              <a:gd name="T27" fmla="*/ 41 h 280"/>
              <a:gd name="T28" fmla="*/ 190 w 319"/>
              <a:gd name="T29" fmla="*/ 55 h 280"/>
              <a:gd name="T30" fmla="*/ 184 w 319"/>
              <a:gd name="T31" fmla="*/ 77 h 280"/>
              <a:gd name="T32" fmla="*/ 185 w 319"/>
              <a:gd name="T33" fmla="*/ 98 h 280"/>
              <a:gd name="T34" fmla="*/ 184 w 319"/>
              <a:gd name="T35" fmla="*/ 112 h 280"/>
              <a:gd name="T36" fmla="*/ 190 w 319"/>
              <a:gd name="T37" fmla="*/ 121 h 280"/>
              <a:gd name="T38" fmla="*/ 193 w 319"/>
              <a:gd name="T39" fmla="*/ 131 h 280"/>
              <a:gd name="T40" fmla="*/ 201 w 319"/>
              <a:gd name="T41" fmla="*/ 148 h 280"/>
              <a:gd name="T42" fmla="*/ 199 w 319"/>
              <a:gd name="T43" fmla="*/ 166 h 280"/>
              <a:gd name="T44" fmla="*/ 220 w 319"/>
              <a:gd name="T45" fmla="*/ 194 h 280"/>
              <a:gd name="T46" fmla="*/ 246 w 319"/>
              <a:gd name="T47" fmla="*/ 218 h 280"/>
              <a:gd name="T48" fmla="*/ 319 w 319"/>
              <a:gd name="T49" fmla="*/ 280 h 280"/>
              <a:gd name="T50" fmla="*/ 143 w 319"/>
              <a:gd name="T51" fmla="*/ 187 h 280"/>
              <a:gd name="T52" fmla="*/ 124 w 319"/>
              <a:gd name="T53" fmla="*/ 164 h 280"/>
              <a:gd name="T54" fmla="*/ 123 w 319"/>
              <a:gd name="T55" fmla="*/ 144 h 280"/>
              <a:gd name="T56" fmla="*/ 132 w 319"/>
              <a:gd name="T57" fmla="*/ 127 h 280"/>
              <a:gd name="T58" fmla="*/ 136 w 319"/>
              <a:gd name="T59" fmla="*/ 109 h 280"/>
              <a:gd name="T60" fmla="*/ 145 w 319"/>
              <a:gd name="T61" fmla="*/ 100 h 280"/>
              <a:gd name="T62" fmla="*/ 146 w 319"/>
              <a:gd name="T63" fmla="*/ 82 h 280"/>
              <a:gd name="T64" fmla="*/ 143 w 319"/>
              <a:gd name="T65" fmla="*/ 75 h 280"/>
              <a:gd name="T66" fmla="*/ 146 w 319"/>
              <a:gd name="T67" fmla="*/ 43 h 280"/>
              <a:gd name="T68" fmla="*/ 131 w 319"/>
              <a:gd name="T69" fmla="*/ 11 h 280"/>
              <a:gd name="T70" fmla="*/ 110 w 319"/>
              <a:gd name="T71" fmla="*/ 1 h 280"/>
              <a:gd name="T72" fmla="*/ 87 w 319"/>
              <a:gd name="T73" fmla="*/ 0 h 280"/>
              <a:gd name="T74" fmla="*/ 64 w 319"/>
              <a:gd name="T75" fmla="*/ 8 h 280"/>
              <a:gd name="T76" fmla="*/ 46 w 319"/>
              <a:gd name="T77" fmla="*/ 36 h 280"/>
              <a:gd name="T78" fmla="*/ 46 w 319"/>
              <a:gd name="T79" fmla="*/ 67 h 280"/>
              <a:gd name="T80" fmla="*/ 45 w 319"/>
              <a:gd name="T81" fmla="*/ 77 h 280"/>
              <a:gd name="T82" fmla="*/ 44 w 319"/>
              <a:gd name="T83" fmla="*/ 95 h 280"/>
              <a:gd name="T84" fmla="*/ 52 w 319"/>
              <a:gd name="T85" fmla="*/ 107 h 280"/>
              <a:gd name="T86" fmla="*/ 56 w 319"/>
              <a:gd name="T87" fmla="*/ 121 h 280"/>
              <a:gd name="T88" fmla="*/ 68 w 319"/>
              <a:gd name="T89" fmla="*/ 140 h 280"/>
              <a:gd name="T90" fmla="*/ 69 w 319"/>
              <a:gd name="T91" fmla="*/ 157 h 280"/>
              <a:gd name="T92" fmla="*/ 54 w 319"/>
              <a:gd name="T93" fmla="*/ 182 h 280"/>
              <a:gd name="T94" fmla="*/ 27 w 319"/>
              <a:gd name="T95" fmla="*/ 196 h 280"/>
              <a:gd name="T96" fmla="*/ 4 w 319"/>
              <a:gd name="T97" fmla="*/ 212 h 280"/>
              <a:gd name="T98" fmla="*/ 222 w 319"/>
              <a:gd name="T99" fmla="*/ 280 h 280"/>
              <a:gd name="T100" fmla="*/ 221 w 319"/>
              <a:gd name="T101" fmla="*/ 231 h 280"/>
              <a:gd name="T102" fmla="*/ 196 w 319"/>
              <a:gd name="T103" fmla="*/ 21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9" h="280">
                <a:moveTo>
                  <a:pt x="319" y="280"/>
                </a:moveTo>
                <a:lnTo>
                  <a:pt x="319" y="280"/>
                </a:lnTo>
                <a:lnTo>
                  <a:pt x="318" y="249"/>
                </a:lnTo>
                <a:lnTo>
                  <a:pt x="317" y="226"/>
                </a:lnTo>
                <a:lnTo>
                  <a:pt x="316" y="218"/>
                </a:lnTo>
                <a:lnTo>
                  <a:pt x="315" y="213"/>
                </a:lnTo>
                <a:lnTo>
                  <a:pt x="315" y="213"/>
                </a:lnTo>
                <a:lnTo>
                  <a:pt x="312" y="210"/>
                </a:lnTo>
                <a:lnTo>
                  <a:pt x="309" y="207"/>
                </a:lnTo>
                <a:lnTo>
                  <a:pt x="300" y="200"/>
                </a:lnTo>
                <a:lnTo>
                  <a:pt x="288" y="194"/>
                </a:lnTo>
                <a:lnTo>
                  <a:pt x="273" y="187"/>
                </a:lnTo>
                <a:lnTo>
                  <a:pt x="273" y="187"/>
                </a:lnTo>
                <a:lnTo>
                  <a:pt x="264" y="184"/>
                </a:lnTo>
                <a:lnTo>
                  <a:pt x="258" y="180"/>
                </a:lnTo>
                <a:lnTo>
                  <a:pt x="253" y="177"/>
                </a:lnTo>
                <a:lnTo>
                  <a:pt x="249" y="173"/>
                </a:lnTo>
                <a:lnTo>
                  <a:pt x="246" y="168"/>
                </a:lnTo>
                <a:lnTo>
                  <a:pt x="244" y="163"/>
                </a:lnTo>
                <a:lnTo>
                  <a:pt x="241" y="158"/>
                </a:lnTo>
                <a:lnTo>
                  <a:pt x="241" y="152"/>
                </a:lnTo>
                <a:lnTo>
                  <a:pt x="241" y="152"/>
                </a:lnTo>
                <a:lnTo>
                  <a:pt x="241" y="148"/>
                </a:lnTo>
                <a:lnTo>
                  <a:pt x="243" y="146"/>
                </a:lnTo>
                <a:lnTo>
                  <a:pt x="246" y="141"/>
                </a:lnTo>
                <a:lnTo>
                  <a:pt x="249" y="135"/>
                </a:lnTo>
                <a:lnTo>
                  <a:pt x="251" y="131"/>
                </a:lnTo>
                <a:lnTo>
                  <a:pt x="252" y="125"/>
                </a:lnTo>
                <a:lnTo>
                  <a:pt x="252" y="125"/>
                </a:lnTo>
                <a:lnTo>
                  <a:pt x="253" y="122"/>
                </a:lnTo>
                <a:lnTo>
                  <a:pt x="254" y="121"/>
                </a:lnTo>
                <a:lnTo>
                  <a:pt x="256" y="119"/>
                </a:lnTo>
                <a:lnTo>
                  <a:pt x="258" y="118"/>
                </a:lnTo>
                <a:lnTo>
                  <a:pt x="259" y="116"/>
                </a:lnTo>
                <a:lnTo>
                  <a:pt x="260" y="112"/>
                </a:lnTo>
                <a:lnTo>
                  <a:pt x="261" y="106"/>
                </a:lnTo>
                <a:lnTo>
                  <a:pt x="261" y="106"/>
                </a:lnTo>
                <a:lnTo>
                  <a:pt x="260" y="101"/>
                </a:lnTo>
                <a:lnTo>
                  <a:pt x="259" y="98"/>
                </a:lnTo>
                <a:lnTo>
                  <a:pt x="257" y="97"/>
                </a:lnTo>
                <a:lnTo>
                  <a:pt x="257" y="97"/>
                </a:lnTo>
                <a:lnTo>
                  <a:pt x="260" y="77"/>
                </a:lnTo>
                <a:lnTo>
                  <a:pt x="260" y="77"/>
                </a:lnTo>
                <a:lnTo>
                  <a:pt x="260" y="72"/>
                </a:lnTo>
                <a:lnTo>
                  <a:pt x="259" y="67"/>
                </a:lnTo>
                <a:lnTo>
                  <a:pt x="257" y="61"/>
                </a:lnTo>
                <a:lnTo>
                  <a:pt x="254" y="55"/>
                </a:lnTo>
                <a:lnTo>
                  <a:pt x="249" y="48"/>
                </a:lnTo>
                <a:lnTo>
                  <a:pt x="241" y="44"/>
                </a:lnTo>
                <a:lnTo>
                  <a:pt x="237" y="42"/>
                </a:lnTo>
                <a:lnTo>
                  <a:pt x="233" y="41"/>
                </a:lnTo>
                <a:lnTo>
                  <a:pt x="228" y="40"/>
                </a:lnTo>
                <a:lnTo>
                  <a:pt x="222" y="40"/>
                </a:lnTo>
                <a:lnTo>
                  <a:pt x="222" y="40"/>
                </a:lnTo>
                <a:lnTo>
                  <a:pt x="216" y="40"/>
                </a:lnTo>
                <a:lnTo>
                  <a:pt x="210" y="41"/>
                </a:lnTo>
                <a:lnTo>
                  <a:pt x="206" y="42"/>
                </a:lnTo>
                <a:lnTo>
                  <a:pt x="202" y="44"/>
                </a:lnTo>
                <a:lnTo>
                  <a:pt x="195" y="48"/>
                </a:lnTo>
                <a:lnTo>
                  <a:pt x="190" y="55"/>
                </a:lnTo>
                <a:lnTo>
                  <a:pt x="187" y="61"/>
                </a:lnTo>
                <a:lnTo>
                  <a:pt x="185" y="67"/>
                </a:lnTo>
                <a:lnTo>
                  <a:pt x="184" y="72"/>
                </a:lnTo>
                <a:lnTo>
                  <a:pt x="184" y="77"/>
                </a:lnTo>
                <a:lnTo>
                  <a:pt x="184" y="77"/>
                </a:lnTo>
                <a:lnTo>
                  <a:pt x="186" y="97"/>
                </a:lnTo>
                <a:lnTo>
                  <a:pt x="186" y="97"/>
                </a:lnTo>
                <a:lnTo>
                  <a:pt x="185" y="98"/>
                </a:lnTo>
                <a:lnTo>
                  <a:pt x="184" y="101"/>
                </a:lnTo>
                <a:lnTo>
                  <a:pt x="183" y="106"/>
                </a:lnTo>
                <a:lnTo>
                  <a:pt x="183" y="106"/>
                </a:lnTo>
                <a:lnTo>
                  <a:pt x="184" y="112"/>
                </a:lnTo>
                <a:lnTo>
                  <a:pt x="185" y="116"/>
                </a:lnTo>
                <a:lnTo>
                  <a:pt x="186" y="118"/>
                </a:lnTo>
                <a:lnTo>
                  <a:pt x="187" y="119"/>
                </a:lnTo>
                <a:lnTo>
                  <a:pt x="190" y="121"/>
                </a:lnTo>
                <a:lnTo>
                  <a:pt x="191" y="122"/>
                </a:lnTo>
                <a:lnTo>
                  <a:pt x="192" y="125"/>
                </a:lnTo>
                <a:lnTo>
                  <a:pt x="192" y="125"/>
                </a:lnTo>
                <a:lnTo>
                  <a:pt x="193" y="131"/>
                </a:lnTo>
                <a:lnTo>
                  <a:pt x="195" y="135"/>
                </a:lnTo>
                <a:lnTo>
                  <a:pt x="198" y="141"/>
                </a:lnTo>
                <a:lnTo>
                  <a:pt x="201" y="146"/>
                </a:lnTo>
                <a:lnTo>
                  <a:pt x="201" y="148"/>
                </a:lnTo>
                <a:lnTo>
                  <a:pt x="202" y="152"/>
                </a:lnTo>
                <a:lnTo>
                  <a:pt x="202" y="152"/>
                </a:lnTo>
                <a:lnTo>
                  <a:pt x="201" y="160"/>
                </a:lnTo>
                <a:lnTo>
                  <a:pt x="199" y="166"/>
                </a:lnTo>
                <a:lnTo>
                  <a:pt x="195" y="173"/>
                </a:lnTo>
                <a:lnTo>
                  <a:pt x="189" y="178"/>
                </a:lnTo>
                <a:lnTo>
                  <a:pt x="189" y="178"/>
                </a:lnTo>
                <a:lnTo>
                  <a:pt x="220" y="194"/>
                </a:lnTo>
                <a:lnTo>
                  <a:pt x="230" y="200"/>
                </a:lnTo>
                <a:lnTo>
                  <a:pt x="237" y="207"/>
                </a:lnTo>
                <a:lnTo>
                  <a:pt x="243" y="212"/>
                </a:lnTo>
                <a:lnTo>
                  <a:pt x="246" y="218"/>
                </a:lnTo>
                <a:lnTo>
                  <a:pt x="247" y="224"/>
                </a:lnTo>
                <a:lnTo>
                  <a:pt x="248" y="233"/>
                </a:lnTo>
                <a:lnTo>
                  <a:pt x="248" y="280"/>
                </a:lnTo>
                <a:lnTo>
                  <a:pt x="319" y="280"/>
                </a:lnTo>
                <a:close/>
                <a:moveTo>
                  <a:pt x="163" y="196"/>
                </a:moveTo>
                <a:lnTo>
                  <a:pt x="163" y="196"/>
                </a:lnTo>
                <a:lnTo>
                  <a:pt x="153" y="191"/>
                </a:lnTo>
                <a:lnTo>
                  <a:pt x="143" y="187"/>
                </a:lnTo>
                <a:lnTo>
                  <a:pt x="136" y="182"/>
                </a:lnTo>
                <a:lnTo>
                  <a:pt x="131" y="177"/>
                </a:lnTo>
                <a:lnTo>
                  <a:pt x="127" y="170"/>
                </a:lnTo>
                <a:lnTo>
                  <a:pt x="124" y="164"/>
                </a:lnTo>
                <a:lnTo>
                  <a:pt x="123" y="157"/>
                </a:lnTo>
                <a:lnTo>
                  <a:pt x="121" y="149"/>
                </a:lnTo>
                <a:lnTo>
                  <a:pt x="121" y="149"/>
                </a:lnTo>
                <a:lnTo>
                  <a:pt x="123" y="144"/>
                </a:lnTo>
                <a:lnTo>
                  <a:pt x="124" y="140"/>
                </a:lnTo>
                <a:lnTo>
                  <a:pt x="127" y="135"/>
                </a:lnTo>
                <a:lnTo>
                  <a:pt x="130" y="132"/>
                </a:lnTo>
                <a:lnTo>
                  <a:pt x="132" y="127"/>
                </a:lnTo>
                <a:lnTo>
                  <a:pt x="134" y="121"/>
                </a:lnTo>
                <a:lnTo>
                  <a:pt x="136" y="113"/>
                </a:lnTo>
                <a:lnTo>
                  <a:pt x="136" y="113"/>
                </a:lnTo>
                <a:lnTo>
                  <a:pt x="136" y="109"/>
                </a:lnTo>
                <a:lnTo>
                  <a:pt x="138" y="107"/>
                </a:lnTo>
                <a:lnTo>
                  <a:pt x="141" y="105"/>
                </a:lnTo>
                <a:lnTo>
                  <a:pt x="143" y="103"/>
                </a:lnTo>
                <a:lnTo>
                  <a:pt x="145" y="100"/>
                </a:lnTo>
                <a:lnTo>
                  <a:pt x="146" y="95"/>
                </a:lnTo>
                <a:lnTo>
                  <a:pt x="147" y="88"/>
                </a:lnTo>
                <a:lnTo>
                  <a:pt x="147" y="88"/>
                </a:lnTo>
                <a:lnTo>
                  <a:pt x="146" y="82"/>
                </a:lnTo>
                <a:lnTo>
                  <a:pt x="145" y="77"/>
                </a:lnTo>
                <a:lnTo>
                  <a:pt x="143" y="76"/>
                </a:lnTo>
                <a:lnTo>
                  <a:pt x="143" y="75"/>
                </a:lnTo>
                <a:lnTo>
                  <a:pt x="143" y="75"/>
                </a:lnTo>
                <a:lnTo>
                  <a:pt x="144" y="67"/>
                </a:lnTo>
                <a:lnTo>
                  <a:pt x="146" y="49"/>
                </a:lnTo>
                <a:lnTo>
                  <a:pt x="146" y="49"/>
                </a:lnTo>
                <a:lnTo>
                  <a:pt x="146" y="43"/>
                </a:lnTo>
                <a:lnTo>
                  <a:pt x="144" y="36"/>
                </a:lnTo>
                <a:lnTo>
                  <a:pt x="142" y="28"/>
                </a:lnTo>
                <a:lnTo>
                  <a:pt x="137" y="19"/>
                </a:lnTo>
                <a:lnTo>
                  <a:pt x="131" y="11"/>
                </a:lnTo>
                <a:lnTo>
                  <a:pt x="127" y="8"/>
                </a:lnTo>
                <a:lnTo>
                  <a:pt x="121" y="5"/>
                </a:lnTo>
                <a:lnTo>
                  <a:pt x="116" y="3"/>
                </a:lnTo>
                <a:lnTo>
                  <a:pt x="110" y="1"/>
                </a:lnTo>
                <a:lnTo>
                  <a:pt x="103" y="0"/>
                </a:lnTo>
                <a:lnTo>
                  <a:pt x="96" y="0"/>
                </a:lnTo>
                <a:lnTo>
                  <a:pt x="96" y="0"/>
                </a:lnTo>
                <a:lnTo>
                  <a:pt x="87" y="0"/>
                </a:lnTo>
                <a:lnTo>
                  <a:pt x="80" y="1"/>
                </a:lnTo>
                <a:lnTo>
                  <a:pt x="74" y="3"/>
                </a:lnTo>
                <a:lnTo>
                  <a:pt x="69" y="5"/>
                </a:lnTo>
                <a:lnTo>
                  <a:pt x="64" y="8"/>
                </a:lnTo>
                <a:lnTo>
                  <a:pt x="59" y="11"/>
                </a:lnTo>
                <a:lnTo>
                  <a:pt x="53" y="19"/>
                </a:lnTo>
                <a:lnTo>
                  <a:pt x="48" y="28"/>
                </a:lnTo>
                <a:lnTo>
                  <a:pt x="46" y="36"/>
                </a:lnTo>
                <a:lnTo>
                  <a:pt x="45" y="43"/>
                </a:lnTo>
                <a:lnTo>
                  <a:pt x="45" y="49"/>
                </a:lnTo>
                <a:lnTo>
                  <a:pt x="45" y="49"/>
                </a:lnTo>
                <a:lnTo>
                  <a:pt x="46" y="67"/>
                </a:lnTo>
                <a:lnTo>
                  <a:pt x="48" y="75"/>
                </a:lnTo>
                <a:lnTo>
                  <a:pt x="48" y="75"/>
                </a:lnTo>
                <a:lnTo>
                  <a:pt x="47" y="76"/>
                </a:lnTo>
                <a:lnTo>
                  <a:pt x="45" y="77"/>
                </a:lnTo>
                <a:lnTo>
                  <a:pt x="44" y="82"/>
                </a:lnTo>
                <a:lnTo>
                  <a:pt x="43" y="88"/>
                </a:lnTo>
                <a:lnTo>
                  <a:pt x="43" y="88"/>
                </a:lnTo>
                <a:lnTo>
                  <a:pt x="44" y="95"/>
                </a:lnTo>
                <a:lnTo>
                  <a:pt x="45" y="100"/>
                </a:lnTo>
                <a:lnTo>
                  <a:pt x="47" y="103"/>
                </a:lnTo>
                <a:lnTo>
                  <a:pt x="49" y="105"/>
                </a:lnTo>
                <a:lnTo>
                  <a:pt x="52" y="107"/>
                </a:lnTo>
                <a:lnTo>
                  <a:pt x="54" y="109"/>
                </a:lnTo>
                <a:lnTo>
                  <a:pt x="55" y="113"/>
                </a:lnTo>
                <a:lnTo>
                  <a:pt x="55" y="113"/>
                </a:lnTo>
                <a:lnTo>
                  <a:pt x="56" y="121"/>
                </a:lnTo>
                <a:lnTo>
                  <a:pt x="59" y="127"/>
                </a:lnTo>
                <a:lnTo>
                  <a:pt x="62" y="132"/>
                </a:lnTo>
                <a:lnTo>
                  <a:pt x="64" y="135"/>
                </a:lnTo>
                <a:lnTo>
                  <a:pt x="68" y="140"/>
                </a:lnTo>
                <a:lnTo>
                  <a:pt x="69" y="144"/>
                </a:lnTo>
                <a:lnTo>
                  <a:pt x="69" y="149"/>
                </a:lnTo>
                <a:lnTo>
                  <a:pt x="69" y="149"/>
                </a:lnTo>
                <a:lnTo>
                  <a:pt x="69" y="157"/>
                </a:lnTo>
                <a:lnTo>
                  <a:pt x="67" y="164"/>
                </a:lnTo>
                <a:lnTo>
                  <a:pt x="64" y="170"/>
                </a:lnTo>
                <a:lnTo>
                  <a:pt x="59" y="177"/>
                </a:lnTo>
                <a:lnTo>
                  <a:pt x="54" y="182"/>
                </a:lnTo>
                <a:lnTo>
                  <a:pt x="47" y="187"/>
                </a:lnTo>
                <a:lnTo>
                  <a:pt x="38" y="191"/>
                </a:lnTo>
                <a:lnTo>
                  <a:pt x="27" y="196"/>
                </a:lnTo>
                <a:lnTo>
                  <a:pt x="27" y="196"/>
                </a:lnTo>
                <a:lnTo>
                  <a:pt x="19" y="200"/>
                </a:lnTo>
                <a:lnTo>
                  <a:pt x="10" y="205"/>
                </a:lnTo>
                <a:lnTo>
                  <a:pt x="7" y="208"/>
                </a:lnTo>
                <a:lnTo>
                  <a:pt x="4" y="212"/>
                </a:lnTo>
                <a:lnTo>
                  <a:pt x="2" y="216"/>
                </a:lnTo>
                <a:lnTo>
                  <a:pt x="0" y="222"/>
                </a:lnTo>
                <a:lnTo>
                  <a:pt x="0" y="280"/>
                </a:lnTo>
                <a:lnTo>
                  <a:pt x="222" y="280"/>
                </a:lnTo>
                <a:lnTo>
                  <a:pt x="222" y="280"/>
                </a:lnTo>
                <a:lnTo>
                  <a:pt x="222" y="237"/>
                </a:lnTo>
                <a:lnTo>
                  <a:pt x="222" y="237"/>
                </a:lnTo>
                <a:lnTo>
                  <a:pt x="221" y="231"/>
                </a:lnTo>
                <a:lnTo>
                  <a:pt x="217" y="226"/>
                </a:lnTo>
                <a:lnTo>
                  <a:pt x="211" y="221"/>
                </a:lnTo>
                <a:lnTo>
                  <a:pt x="204" y="216"/>
                </a:lnTo>
                <a:lnTo>
                  <a:pt x="196" y="211"/>
                </a:lnTo>
                <a:lnTo>
                  <a:pt x="186" y="207"/>
                </a:lnTo>
                <a:lnTo>
                  <a:pt x="163" y="196"/>
                </a:lnTo>
                <a:lnTo>
                  <a:pt x="163" y="196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1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/>
          </p:cNvSpPr>
          <p:nvPr/>
        </p:nvSpPr>
        <p:spPr bwMode="auto">
          <a:xfrm>
            <a:off x="4125913" y="1678384"/>
            <a:ext cx="20193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章节</a:t>
            </a:r>
            <a:r>
              <a:rPr lang="en-US" altLang="zh-CN" sz="3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02</a:t>
            </a:r>
            <a:endParaRPr lang="en-US" sz="3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" name="Rectangle 4"/>
          <p:cNvSpPr>
            <a:spLocks/>
          </p:cNvSpPr>
          <p:nvPr/>
        </p:nvSpPr>
        <p:spPr bwMode="auto">
          <a:xfrm>
            <a:off x="4137818" y="2241550"/>
            <a:ext cx="2229321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ct val="130000"/>
              </a:lnSpc>
            </a:pP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en-US" sz="8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Ipsum</a:t>
            </a:r>
            <a:r>
              <a:rPr 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has been the industry's standard dummy.</a:t>
            </a: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3725267" y="1808163"/>
            <a:ext cx="80367" cy="0"/>
          </a:xfrm>
          <a:prstGeom prst="lin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1435100" y="1808163"/>
            <a:ext cx="2168128" cy="0"/>
          </a:xfrm>
          <a:prstGeom prst="line">
            <a:avLst/>
          </a:prstGeom>
          <a:noFill/>
          <a:ln w="1905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4158656" y="2979738"/>
            <a:ext cx="5104209" cy="0"/>
          </a:xfrm>
          <a:prstGeom prst="line">
            <a:avLst/>
          </a:prstGeom>
          <a:noFill/>
          <a:ln w="12700" cap="flat">
            <a:solidFill>
              <a:srgbClr val="E1E6E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774700" y="2077475"/>
            <a:ext cx="3129287" cy="204264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86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utoUpdateAnimBg="0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737">
      <a:dk1>
        <a:srgbClr val="5F5F5F"/>
      </a:dk1>
      <a:lt1>
        <a:sysClr val="window" lastClr="FFFFFF"/>
      </a:lt1>
      <a:dk2>
        <a:srgbClr val="5F5F5F"/>
      </a:dk2>
      <a:lt2>
        <a:srgbClr val="E7E6E6"/>
      </a:lt2>
      <a:accent1>
        <a:srgbClr val="82A199"/>
      </a:accent1>
      <a:accent2>
        <a:srgbClr val="5D897A"/>
      </a:accent2>
      <a:accent3>
        <a:srgbClr val="82A199"/>
      </a:accent3>
      <a:accent4>
        <a:srgbClr val="5D897A"/>
      </a:accent4>
      <a:accent5>
        <a:srgbClr val="82A199"/>
      </a:accent5>
      <a:accent6>
        <a:srgbClr val="5D897A"/>
      </a:accent6>
      <a:hlink>
        <a:srgbClr val="82A199"/>
      </a:hlink>
      <a:folHlink>
        <a:srgbClr val="5D897A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29527</TotalTime>
  <Words>2190</Words>
  <Application>Microsoft Office PowerPoint</Application>
  <PresentationFormat>全屏显示(16:9)</PresentationFormat>
  <Paragraphs>231</Paragraphs>
  <Slides>30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Aleo Regular</vt:lpstr>
      <vt:lpstr>Bebas Neue</vt:lpstr>
      <vt:lpstr>David</vt:lpstr>
      <vt:lpstr>FZShangKuS-R-GB</vt:lpstr>
      <vt:lpstr>Lato Light</vt:lpstr>
      <vt:lpstr>Lato Regular</vt:lpstr>
      <vt:lpstr>Open Sans</vt:lpstr>
      <vt:lpstr>Open Sans Semibold</vt:lpstr>
      <vt:lpstr>宋体</vt:lpstr>
      <vt:lpstr>微软雅黑</vt:lpstr>
      <vt:lpstr>Arial</vt:lpstr>
      <vt:lpstr>Calibri</vt:lpstr>
      <vt:lpstr>Segoe UI</vt:lpstr>
      <vt:lpstr>Tahoma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邵飞</cp:lastModifiedBy>
  <cp:revision>1</cp:revision>
  <dcterms:created xsi:type="dcterms:W3CDTF">2014-11-26T08:06:19Z</dcterms:created>
  <dcterms:modified xsi:type="dcterms:W3CDTF">2017-11-15T12:27:16Z</dcterms:modified>
</cp:coreProperties>
</file>