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7" r:id="rId10"/>
    <p:sldId id="268" r:id="rId11"/>
    <p:sldId id="269" r:id="rId12"/>
    <p:sldId id="270" r:id="rId13"/>
    <p:sldId id="265" r:id="rId14"/>
    <p:sldId id="271" r:id="rId15"/>
    <p:sldId id="272" r:id="rId16"/>
    <p:sldId id="273" r:id="rId17"/>
    <p:sldId id="274" r:id="rId18"/>
    <p:sldId id="266" r:id="rId19"/>
    <p:sldId id="275" r:id="rId20"/>
    <p:sldId id="276" r:id="rId21"/>
    <p:sldId id="277" r:id="rId22"/>
    <p:sldId id="278" r:id="rId23"/>
    <p:sldId id="279" r:id="rId24"/>
  </p:sldIdLst>
  <p:sldSz cx="9144000" cy="5143500" type="screen16x9"/>
  <p:notesSz cx="6858000" cy="9144000"/>
  <p:custDataLst>
    <p:tags r:id="rId25"/>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AB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9" d="100"/>
          <a:sy n="129" d="100"/>
        </p:scale>
        <p:origin x="115" y="154"/>
      </p:cViewPr>
      <p:guideLst>
        <p:guide orient="horz" pos="1620"/>
        <p:guide pos="2880"/>
      </p:guideLst>
    </p:cSldViewPr>
  </p:slideViewPr>
  <p:notesTextViewPr>
    <p:cViewPr>
      <p:scale>
        <a:sx n="1" d="1"/>
        <a:sy n="1" d="1"/>
      </p:scale>
      <p:origin x="0" y="0"/>
    </p:cViewPr>
  </p:notesTextViewPr>
  <p:sorterViewPr>
    <p:cViewPr>
      <p:scale>
        <a:sx n="84" d="100"/>
        <a:sy n="8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31910929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3841016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588798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256061280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85926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121191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1339808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477862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31043134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19836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A16ED07-CDC7-46FF-8C85-17627DBD8373}" type="datetimeFigureOut">
              <a:rPr lang="zh-CN" altLang="en-US" smtClean="0"/>
              <a:pPr/>
              <a:t>2017/8/5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2855741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A16ED07-CDC7-46FF-8C85-17627DBD8373}" type="datetimeFigureOut">
              <a:rPr lang="zh-CN" altLang="en-US" smtClean="0"/>
              <a:pPr/>
              <a:t>2017/8/5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A5D3022-2CAF-4BED-82C3-2FA6281781FC}" type="slidenum">
              <a:rPr lang="zh-CN" altLang="en-US" smtClean="0"/>
              <a:pPr/>
              <a:t>‹#›</a:t>
            </a:fld>
            <a:endParaRPr lang="zh-CN" altLang="en-US"/>
          </a:p>
        </p:txBody>
      </p:sp>
    </p:spTree>
    <p:extLst>
      <p:ext uri="{BB962C8B-B14F-4D97-AF65-F5344CB8AC3E}">
        <p14:creationId xmlns:p14="http://schemas.microsoft.com/office/powerpoint/2010/main" val="5758077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Text Box 2"/>
          <p:cNvSpPr txBox="1">
            <a:spLocks noChangeArrowheads="1"/>
          </p:cNvSpPr>
          <p:nvPr/>
        </p:nvSpPr>
        <p:spPr bwMode="auto">
          <a:xfrm>
            <a:off x="2042908" y="2855680"/>
            <a:ext cx="5562600" cy="34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anose="020B0604020202020204" pitchFamily="34" charset="0"/>
              </a:defRPr>
            </a:lvl1pPr>
            <a:lvl2pPr marL="742950" indent="-285750" eaLnBrk="0" hangingPunct="0">
              <a:defRPr baseline="-25000">
                <a:solidFill>
                  <a:schemeClr val="tx1"/>
                </a:solidFill>
                <a:latin typeface="Arial" panose="020B0604020202020204" pitchFamily="34" charset="0"/>
              </a:defRPr>
            </a:lvl2pPr>
            <a:lvl3pPr marL="1143000" indent="-228600" eaLnBrk="0" hangingPunct="0">
              <a:defRPr baseline="-25000">
                <a:solidFill>
                  <a:schemeClr val="tx1"/>
                </a:solidFill>
                <a:latin typeface="Arial" panose="020B0604020202020204" pitchFamily="34" charset="0"/>
              </a:defRPr>
            </a:lvl3pPr>
            <a:lvl4pPr marL="1600200" indent="-228600" eaLnBrk="0" hangingPunct="0">
              <a:defRPr baseline="-25000">
                <a:solidFill>
                  <a:schemeClr val="tx1"/>
                </a:solidFill>
                <a:latin typeface="Arial" panose="020B0604020202020204" pitchFamily="34" charset="0"/>
              </a:defRPr>
            </a:lvl4pPr>
            <a:lvl5pPr marL="2057400" indent="-228600" eaLnBrk="0" hangingPunct="0">
              <a:defRPr baseline="-25000">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baseline="-25000">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baseline="-25000">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baseline="-25000">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baseline="-25000">
                <a:solidFill>
                  <a:schemeClr val="tx1"/>
                </a:solidFill>
                <a:latin typeface="Arial" panose="020B0604020202020204" pitchFamily="34" charset="0"/>
              </a:defRPr>
            </a:lvl9pPr>
          </a:lstStyle>
          <a:p>
            <a:pPr algn="ctr" eaLnBrk="1" hangingPunct="1">
              <a:lnSpc>
                <a:spcPct val="110000"/>
              </a:lnSpc>
            </a:pPr>
            <a:r>
              <a:rPr lang="en-US" altLang="zh-CN" sz="1600" baseline="0"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600" baseline="0" dirty="0" smtClean="0">
                <a:solidFill>
                  <a:schemeClr val="tx1">
                    <a:lumMod val="75000"/>
                    <a:lumOff val="25000"/>
                  </a:schemeClr>
                </a:solidFill>
                <a:latin typeface="微软雅黑" panose="020B0503020204020204" pitchFamily="34" charset="-122"/>
                <a:ea typeface="微软雅黑" panose="020B0503020204020204" pitchFamily="34" charset="-122"/>
              </a:rPr>
              <a:t>适合工作报告等</a:t>
            </a:r>
            <a:r>
              <a:rPr lang="en-US" altLang="zh-CN" sz="1600" baseline="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600" baseline="0" dirty="0">
                <a:solidFill>
                  <a:schemeClr val="tx1">
                    <a:lumMod val="75000"/>
                    <a:lumOff val="25000"/>
                  </a:schemeClr>
                </a:solidFill>
                <a:latin typeface="微软雅黑" panose="020B0503020204020204" pitchFamily="34" charset="-122"/>
                <a:ea typeface="微软雅黑" panose="020B0503020204020204" pitchFamily="34" charset="-122"/>
              </a:rPr>
              <a:t>幻灯</a:t>
            </a:r>
            <a:r>
              <a:rPr lang="zh-CN" altLang="en-US" sz="1600" baseline="0" dirty="0" smtClean="0">
                <a:solidFill>
                  <a:schemeClr val="tx1">
                    <a:lumMod val="75000"/>
                    <a:lumOff val="25000"/>
                  </a:schemeClr>
                </a:solidFill>
                <a:latin typeface="微软雅黑" panose="020B0503020204020204" pitchFamily="34" charset="-122"/>
                <a:ea typeface="微软雅黑" panose="020B0503020204020204" pitchFamily="34" charset="-122"/>
              </a:rPr>
              <a:t>演讲  </a:t>
            </a:r>
            <a:r>
              <a:rPr lang="en-US" altLang="zh-CN" sz="1600" baseline="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baseline="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标题 1"/>
          <p:cNvSpPr txBox="1"/>
          <p:nvPr/>
        </p:nvSpPr>
        <p:spPr>
          <a:xfrm>
            <a:off x="2074436" y="2298972"/>
            <a:ext cx="5499543"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pPr algn="ctr"/>
            <a:r>
              <a:rPr lang="zh-CN" altLang="en-US" b="1" dirty="0" smtClean="0">
                <a:solidFill>
                  <a:schemeClr val="tx1">
                    <a:lumMod val="75000"/>
                    <a:lumOff val="25000"/>
                  </a:schemeClr>
                </a:solidFill>
              </a:rPr>
              <a:t>唯美樱花节动态</a:t>
            </a:r>
            <a:r>
              <a:rPr lang="en-US" altLang="zh-CN" b="1" dirty="0" smtClean="0">
                <a:solidFill>
                  <a:schemeClr val="tx1">
                    <a:lumMod val="75000"/>
                    <a:lumOff val="25000"/>
                  </a:schemeClr>
                </a:solidFill>
              </a:rPr>
              <a:t>PPT</a:t>
            </a:r>
            <a:r>
              <a:rPr lang="zh-CN" altLang="en-US" b="1" dirty="0" smtClean="0">
                <a:solidFill>
                  <a:schemeClr val="tx1">
                    <a:lumMod val="75000"/>
                    <a:lumOff val="25000"/>
                  </a:schemeClr>
                </a:solidFill>
              </a:rPr>
              <a:t>模板</a:t>
            </a:r>
            <a:endParaRPr lang="zh-CN" altLang="en-US" b="1" dirty="0">
              <a:solidFill>
                <a:schemeClr val="tx1">
                  <a:lumMod val="75000"/>
                  <a:lumOff val="25000"/>
                </a:schemeClr>
              </a:solidFill>
            </a:endParaRPr>
          </a:p>
        </p:txBody>
      </p:sp>
      <p:sp>
        <p:nvSpPr>
          <p:cNvPr id="17" name="TextBox 13"/>
          <p:cNvSpPr txBox="1"/>
          <p:nvPr/>
        </p:nvSpPr>
        <p:spPr>
          <a:xfrm>
            <a:off x="4207693" y="3218153"/>
            <a:ext cx="1843774" cy="261610"/>
          </a:xfrm>
          <a:prstGeom prst="rect">
            <a:avLst/>
          </a:prstGeom>
          <a:noFill/>
        </p:spPr>
        <p:txBody>
          <a:bodyPr wrap="none" rtlCol="0">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汇报人</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野</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望教育 淘宝</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8" name="纯音乐 - 纯净小清新 - 钢琴版纯音乐">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3103124" y="-1096337"/>
            <a:ext cx="457200" cy="457200"/>
          </a:xfrm>
          <a:prstGeom prst="rect">
            <a:avLst/>
          </a:prstGeom>
        </p:spPr>
      </p:pic>
    </p:spTree>
    <p:extLst>
      <p:ext uri="{BB962C8B-B14F-4D97-AF65-F5344CB8AC3E}">
        <p14:creationId xmlns:p14="http://schemas.microsoft.com/office/powerpoint/2010/main" val="877724533"/>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par>
                                <p:cTn id="7" presetID="41" presetClass="entr" presetSubtype="0" fill="hold" grpId="0" nodeType="withEffect">
                                  <p:stCondLst>
                                    <p:cond delay="0"/>
                                  </p:stCondLst>
                                  <p:iterate type="lt">
                                    <p:tmPct val="10000"/>
                                  </p:iterate>
                                  <p:childTnLst>
                                    <p:set>
                                      <p:cBhvr>
                                        <p:cTn id="8" dur="1" fill="hold">
                                          <p:stCondLst>
                                            <p:cond delay="0"/>
                                          </p:stCondLst>
                                        </p:cTn>
                                        <p:tgtEl>
                                          <p:spTgt spid="16"/>
                                        </p:tgtEl>
                                        <p:attrNameLst>
                                          <p:attrName>style.visibility</p:attrName>
                                        </p:attrNameLst>
                                      </p:cBhvr>
                                      <p:to>
                                        <p:strVal val="visible"/>
                                      </p:to>
                                    </p:set>
                                    <p:anim calcmode="lin" valueType="num">
                                      <p:cBhvr>
                                        <p:cTn id="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0" dur="500" fill="hold"/>
                                        <p:tgtEl>
                                          <p:spTgt spid="16"/>
                                        </p:tgtEl>
                                        <p:attrNameLst>
                                          <p:attrName>ppt_y</p:attrName>
                                        </p:attrNameLst>
                                      </p:cBhvr>
                                      <p:tavLst>
                                        <p:tav tm="0">
                                          <p:val>
                                            <p:strVal val="#ppt_y"/>
                                          </p:val>
                                        </p:tav>
                                        <p:tav tm="100000">
                                          <p:val>
                                            <p:strVal val="#ppt_y"/>
                                          </p:val>
                                        </p:tav>
                                      </p:tavLst>
                                    </p:anim>
                                    <p:anim calcmode="lin" valueType="num">
                                      <p:cBhvr>
                                        <p:cTn id="1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3" dur="500" tmFilter="0,0; .5, 1; 1, 1"/>
                                        <p:tgtEl>
                                          <p:spTgt spid="16"/>
                                        </p:tgtEl>
                                      </p:cBhvr>
                                    </p:animEffect>
                                  </p:childTnLst>
                                </p:cTn>
                              </p:par>
                            </p:childTnLst>
                          </p:cTn>
                        </p:par>
                        <p:par>
                          <p:cTn id="14" fill="hold">
                            <p:stCondLst>
                              <p:cond delay="1050"/>
                            </p:stCondLst>
                            <p:childTnLst>
                              <p:par>
                                <p:cTn id="15" presetID="42"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2050"/>
                            </p:stCondLst>
                            <p:childTnLst>
                              <p:par>
                                <p:cTn id="21" presetID="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0-#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5" repeatCount="indefinite" fill="remove" display="0">
                  <p:stCondLst>
                    <p:cond delay="indefinite"/>
                  </p:stCondLst>
                  <p:endCondLst>
                    <p:cond evt="onStopAudio" delay="0">
                      <p:tgtEl>
                        <p:sldTgt/>
                      </p:tgtEl>
                    </p:cond>
                  </p:endCondLst>
                </p:cTn>
                <p:tgtEl>
                  <p:spTgt spid="18"/>
                </p:tgtEl>
              </p:cMediaNode>
            </p:audio>
          </p:childTnLst>
        </p:cTn>
      </p:par>
    </p:tnLst>
    <p:bldLst>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3" name="文本框 2"/>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 name="直接箭头连接符 3"/>
          <p:cNvCxnSpPr/>
          <p:nvPr/>
        </p:nvCxnSpPr>
        <p:spPr>
          <a:xfrm>
            <a:off x="2679153" y="2874169"/>
            <a:ext cx="39047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799386" y="2863454"/>
            <a:ext cx="39047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V="1">
            <a:off x="2539868" y="2044304"/>
            <a:ext cx="404760" cy="284559"/>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2366061" y="3589736"/>
            <a:ext cx="401188" cy="310753"/>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35"/>
          <p:cNvSpPr txBox="1">
            <a:spLocks noChangeArrowheads="1"/>
          </p:cNvSpPr>
          <p:nvPr/>
        </p:nvSpPr>
        <p:spPr bwMode="auto">
          <a:xfrm>
            <a:off x="4754143" y="1268016"/>
            <a:ext cx="267379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latin typeface="微软雅黑" panose="020B0503020204020204" pitchFamily="34" charset="-122"/>
                <a:ea typeface="微软雅黑" panose="020B0503020204020204" pitchFamily="34" charset="-122"/>
              </a:rPr>
              <a:t>文字内容需概括精炼，建议与标题相关并符合整体语言风格，语言描述尽量简洁生动。单击此处添加文本内容，语言描述尽量简洁生动</a:t>
            </a:r>
            <a:endParaRPr lang="zh-CN" altLang="zh-CN" sz="900" dirty="0">
              <a:latin typeface="微软雅黑" panose="020B0503020204020204" pitchFamily="34" charset="-122"/>
              <a:ea typeface="微软雅黑" panose="020B0503020204020204" pitchFamily="34" charset="-122"/>
            </a:endParaRPr>
          </a:p>
        </p:txBody>
      </p:sp>
      <p:sp>
        <p:nvSpPr>
          <p:cNvPr id="9" name="TextBox 35"/>
          <p:cNvSpPr txBox="1">
            <a:spLocks noChangeArrowheads="1"/>
          </p:cNvSpPr>
          <p:nvPr/>
        </p:nvSpPr>
        <p:spPr bwMode="auto">
          <a:xfrm>
            <a:off x="5096998" y="2631282"/>
            <a:ext cx="3413078"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latin typeface="微软雅黑" panose="020B0503020204020204" pitchFamily="34" charset="-122"/>
                <a:ea typeface="微软雅黑" panose="020B0503020204020204" pitchFamily="34" charset="-122"/>
              </a:rPr>
              <a:t>文字内容需概括精炼，建议与标题相关并符合整体语言风格，语言描述尽量简洁生动。单击此处添加文本内容，语言描述尽量简洁生动</a:t>
            </a:r>
            <a:endParaRPr lang="zh-CN" altLang="zh-CN" sz="900" dirty="0">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4262479" y="3969544"/>
            <a:ext cx="267379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latin typeface="微软雅黑" panose="020B0503020204020204" pitchFamily="34" charset="-122"/>
                <a:ea typeface="微软雅黑" panose="020B0503020204020204" pitchFamily="34" charset="-122"/>
              </a:rPr>
              <a:t>文字内容需概括精炼，建议与标题相关并符合整体语言风格，语言描述尽量简洁生动。单击此处添加文本内容，语言描述尽量简洁生动</a:t>
            </a:r>
            <a:endParaRPr lang="zh-CN" altLang="zh-CN" sz="900" dirty="0">
              <a:latin typeface="微软雅黑" panose="020B0503020204020204" pitchFamily="34" charset="-122"/>
              <a:ea typeface="微软雅黑" panose="020B0503020204020204" pitchFamily="34" charset="-122"/>
            </a:endParaRPr>
          </a:p>
        </p:txBody>
      </p:sp>
      <p:grpSp>
        <p:nvGrpSpPr>
          <p:cNvPr id="11" name="组合 10"/>
          <p:cNvGrpSpPr>
            <a:grpSpLocks/>
          </p:cNvGrpSpPr>
          <p:nvPr/>
        </p:nvGrpSpPr>
        <p:grpSpPr bwMode="auto">
          <a:xfrm>
            <a:off x="4189860" y="2499123"/>
            <a:ext cx="730949" cy="729853"/>
            <a:chOff x="5450577" y="2812773"/>
            <a:chExt cx="974035" cy="974035"/>
          </a:xfrm>
          <a:solidFill>
            <a:srgbClr val="FDABB2"/>
          </a:solidFill>
        </p:grpSpPr>
        <p:sp>
          <p:nvSpPr>
            <p:cNvPr id="12" name="椭圆 11"/>
            <p:cNvSpPr/>
            <p:nvPr/>
          </p:nvSpPr>
          <p:spPr>
            <a:xfrm>
              <a:off x="5450577" y="2812773"/>
              <a:ext cx="974035" cy="9740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b="1">
                <a:latin typeface="微软雅黑" panose="020B0503020204020204" pitchFamily="34" charset="-122"/>
                <a:ea typeface="微软雅黑" panose="020B0503020204020204" pitchFamily="34" charset="-122"/>
                <a:cs typeface="+mn-ea"/>
              </a:endParaRPr>
            </a:p>
          </p:txBody>
        </p:sp>
        <p:pic>
          <p:nvPicPr>
            <p:cNvPr id="13" name="图片 1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92456" y="3048817"/>
              <a:ext cx="555912" cy="555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4" name="组合 13"/>
          <p:cNvGrpSpPr>
            <a:grpSpLocks/>
          </p:cNvGrpSpPr>
          <p:nvPr/>
        </p:nvGrpSpPr>
        <p:grpSpPr bwMode="auto">
          <a:xfrm>
            <a:off x="3069628" y="2499123"/>
            <a:ext cx="729758" cy="729853"/>
            <a:chOff x="3955773" y="2812773"/>
            <a:chExt cx="974035" cy="974035"/>
          </a:xfrm>
          <a:solidFill>
            <a:srgbClr val="FDABB2"/>
          </a:solidFill>
        </p:grpSpPr>
        <p:sp>
          <p:nvSpPr>
            <p:cNvPr id="15" name="椭圆 14"/>
            <p:cNvSpPr/>
            <p:nvPr/>
          </p:nvSpPr>
          <p:spPr>
            <a:xfrm>
              <a:off x="3955773" y="2812773"/>
              <a:ext cx="974035" cy="9740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b="1">
                <a:latin typeface="微软雅黑" panose="020B0503020204020204" pitchFamily="34" charset="-122"/>
                <a:ea typeface="微软雅黑" panose="020B0503020204020204" pitchFamily="34" charset="-122"/>
                <a:cs typeface="+mn-ea"/>
              </a:endParaRPr>
            </a:p>
          </p:txBody>
        </p:sp>
        <p:pic>
          <p:nvPicPr>
            <p:cNvPr id="16" name="图片 1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7388" y="3012276"/>
              <a:ext cx="632594" cy="6239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7" name="组合 16"/>
          <p:cNvGrpSpPr>
            <a:grpSpLocks/>
          </p:cNvGrpSpPr>
          <p:nvPr/>
        </p:nvGrpSpPr>
        <p:grpSpPr bwMode="auto">
          <a:xfrm>
            <a:off x="1000591" y="2024064"/>
            <a:ext cx="1678563" cy="1679972"/>
            <a:chOff x="1196321" y="2179981"/>
            <a:chExt cx="2239617" cy="2239617"/>
          </a:xfrm>
        </p:grpSpPr>
        <p:sp>
          <p:nvSpPr>
            <p:cNvPr id="18" name="椭圆 17"/>
            <p:cNvSpPr/>
            <p:nvPr/>
          </p:nvSpPr>
          <p:spPr>
            <a:xfrm>
              <a:off x="1196321" y="2179981"/>
              <a:ext cx="2239617" cy="2239617"/>
            </a:xfrm>
            <a:prstGeom prst="ellipse">
              <a:avLst/>
            </a:prstGeom>
            <a:solidFill>
              <a:srgbClr val="FDAB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b="1">
                <a:latin typeface="微软雅黑" panose="020B0503020204020204" pitchFamily="34" charset="-122"/>
                <a:ea typeface="微软雅黑" panose="020B0503020204020204" pitchFamily="34" charset="-122"/>
                <a:cs typeface="+mn-ea"/>
              </a:endParaRPr>
            </a:p>
          </p:txBody>
        </p:sp>
        <p:pic>
          <p:nvPicPr>
            <p:cNvPr id="19" name="图片 1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0716" y="2369609"/>
              <a:ext cx="930180" cy="93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文本框 18"/>
            <p:cNvSpPr txBox="1">
              <a:spLocks noChangeArrowheads="1"/>
            </p:cNvSpPr>
            <p:nvPr/>
          </p:nvSpPr>
          <p:spPr bwMode="auto">
            <a:xfrm>
              <a:off x="1650776" y="3324211"/>
              <a:ext cx="1749399" cy="80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chemeClr val="bg1"/>
                  </a:solidFill>
                  <a:latin typeface="微软雅黑" panose="020B0503020204020204" pitchFamily="34" charset="-122"/>
                  <a:ea typeface="微软雅黑" panose="020B0503020204020204" pitchFamily="34" charset="-122"/>
                  <a:cs typeface="+mn-ea"/>
                </a:rPr>
                <a:t>添加你的文字</a:t>
              </a:r>
              <a:endParaRPr lang="en-US" altLang="zh-CN" sz="1100" dirty="0">
                <a:solidFill>
                  <a:schemeClr val="bg1"/>
                </a:solidFill>
                <a:latin typeface="微软雅黑" panose="020B0503020204020204" pitchFamily="34" charset="-122"/>
                <a:ea typeface="微软雅黑" panose="020B0503020204020204" pitchFamily="34" charset="-122"/>
                <a:cs typeface="+mn-ea"/>
              </a:endParaRPr>
            </a:p>
            <a:p>
              <a:pPr eaLnBrk="1" hangingPunct="1"/>
              <a:r>
                <a:rPr lang="zh-CN" altLang="en-US" sz="1100" dirty="0">
                  <a:solidFill>
                    <a:schemeClr val="bg1"/>
                  </a:solidFill>
                  <a:latin typeface="微软雅黑" panose="020B0503020204020204" pitchFamily="34" charset="-122"/>
                  <a:ea typeface="微软雅黑" panose="020B0503020204020204" pitchFamily="34" charset="-122"/>
                  <a:cs typeface="+mn-ea"/>
                </a:rPr>
                <a:t>添加你的文字</a:t>
              </a:r>
              <a:endParaRPr lang="en-US" altLang="zh-CN" sz="1100" dirty="0">
                <a:solidFill>
                  <a:schemeClr val="bg1"/>
                </a:solidFill>
                <a:latin typeface="微软雅黑" panose="020B0503020204020204" pitchFamily="34" charset="-122"/>
                <a:ea typeface="微软雅黑" panose="020B0503020204020204" pitchFamily="34" charset="-122"/>
                <a:cs typeface="+mn-ea"/>
              </a:endParaRPr>
            </a:p>
            <a:p>
              <a:pPr eaLnBrk="1" hangingPunct="1"/>
              <a:r>
                <a:rPr lang="zh-CN" altLang="en-US" sz="1100" dirty="0">
                  <a:solidFill>
                    <a:schemeClr val="bg1"/>
                  </a:solidFill>
                  <a:latin typeface="微软雅黑" panose="020B0503020204020204" pitchFamily="34" charset="-122"/>
                  <a:ea typeface="微软雅黑" panose="020B0503020204020204" pitchFamily="34" charset="-122"/>
                  <a:cs typeface="+mn-ea"/>
                </a:rPr>
                <a:t>添加你的文字</a:t>
              </a:r>
              <a:endParaRPr lang="en-US" altLang="zh-CN" sz="1100" dirty="0">
                <a:solidFill>
                  <a:schemeClr val="bg1"/>
                </a:solidFill>
                <a:latin typeface="微软雅黑" panose="020B0503020204020204" pitchFamily="34" charset="-122"/>
                <a:ea typeface="微软雅黑" panose="020B0503020204020204" pitchFamily="34" charset="-122"/>
                <a:cs typeface="+mn-ea"/>
              </a:endParaRPr>
            </a:p>
          </p:txBody>
        </p:sp>
      </p:grpSp>
      <p:grpSp>
        <p:nvGrpSpPr>
          <p:cNvPr id="21" name="组合 20"/>
          <p:cNvGrpSpPr>
            <a:grpSpLocks/>
          </p:cNvGrpSpPr>
          <p:nvPr/>
        </p:nvGrpSpPr>
        <p:grpSpPr bwMode="auto">
          <a:xfrm>
            <a:off x="2855343" y="1000125"/>
            <a:ext cx="1158328" cy="1158479"/>
            <a:chOff x="3670852" y="815009"/>
            <a:chExt cx="1543878" cy="1543878"/>
          </a:xfrm>
          <a:solidFill>
            <a:srgbClr val="FDABB2"/>
          </a:solidFill>
        </p:grpSpPr>
        <p:sp>
          <p:nvSpPr>
            <p:cNvPr id="22" name="椭圆 21"/>
            <p:cNvSpPr/>
            <p:nvPr/>
          </p:nvSpPr>
          <p:spPr>
            <a:xfrm>
              <a:off x="3670852" y="815009"/>
              <a:ext cx="1543878" cy="1543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b="1">
                <a:latin typeface="微软雅黑" panose="020B0503020204020204" pitchFamily="34" charset="-122"/>
                <a:ea typeface="微软雅黑" panose="020B0503020204020204" pitchFamily="34" charset="-122"/>
                <a:cs typeface="+mn-ea"/>
              </a:endParaRPr>
            </a:p>
          </p:txBody>
        </p:sp>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7526" y="1038077"/>
              <a:ext cx="593208" cy="593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24" name="矩形 23"/>
            <p:cNvSpPr>
              <a:spLocks noChangeArrowheads="1"/>
            </p:cNvSpPr>
            <p:nvPr/>
          </p:nvSpPr>
          <p:spPr bwMode="auto">
            <a:xfrm>
              <a:off x="3984480" y="1586947"/>
              <a:ext cx="938379" cy="5385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b="1" dirty="0">
                  <a:solidFill>
                    <a:schemeClr val="bg1"/>
                  </a:solidFill>
                  <a:latin typeface="微软雅黑" panose="020B0503020204020204" pitchFamily="34" charset="-122"/>
                  <a:ea typeface="微软雅黑" panose="020B0503020204020204" pitchFamily="34" charset="-122"/>
                  <a:cs typeface="+mn-ea"/>
                </a:rPr>
                <a:t>添加文字</a:t>
              </a:r>
              <a:endParaRPr lang="en-US" altLang="zh-CN" sz="1013" b="1" dirty="0">
                <a:solidFill>
                  <a:schemeClr val="bg1"/>
                </a:solidFill>
                <a:latin typeface="微软雅黑" panose="020B0503020204020204" pitchFamily="34" charset="-122"/>
                <a:ea typeface="微软雅黑" panose="020B0503020204020204" pitchFamily="34" charset="-122"/>
                <a:cs typeface="+mn-ea"/>
              </a:endParaRPr>
            </a:p>
            <a:p>
              <a:pPr eaLnBrk="1" hangingPunct="1"/>
              <a:r>
                <a:rPr lang="zh-CN" altLang="en-US" sz="1013" b="1" dirty="0">
                  <a:solidFill>
                    <a:schemeClr val="bg1"/>
                  </a:solidFill>
                  <a:latin typeface="微软雅黑" panose="020B0503020204020204" pitchFamily="34" charset="-122"/>
                  <a:ea typeface="微软雅黑" panose="020B0503020204020204" pitchFamily="34" charset="-122"/>
                  <a:cs typeface="+mn-ea"/>
                </a:rPr>
                <a:t>添加文字</a:t>
              </a:r>
              <a:endParaRPr lang="en-US" altLang="zh-CN" sz="1013" b="1" dirty="0">
                <a:solidFill>
                  <a:schemeClr val="bg1"/>
                </a:solidFill>
                <a:latin typeface="微软雅黑" panose="020B0503020204020204" pitchFamily="34" charset="-122"/>
                <a:ea typeface="微软雅黑" panose="020B0503020204020204" pitchFamily="34" charset="-122"/>
                <a:cs typeface="+mn-ea"/>
              </a:endParaRPr>
            </a:p>
          </p:txBody>
        </p:sp>
      </p:grpSp>
      <p:grpSp>
        <p:nvGrpSpPr>
          <p:cNvPr id="25" name="组合 24"/>
          <p:cNvGrpSpPr>
            <a:grpSpLocks/>
          </p:cNvGrpSpPr>
          <p:nvPr/>
        </p:nvGrpSpPr>
        <p:grpSpPr bwMode="auto">
          <a:xfrm>
            <a:off x="2855343" y="3569494"/>
            <a:ext cx="1158328" cy="1158479"/>
            <a:chOff x="3670852" y="4240696"/>
            <a:chExt cx="1543878" cy="1543878"/>
          </a:xfrm>
          <a:solidFill>
            <a:srgbClr val="FDABB2"/>
          </a:solidFill>
        </p:grpSpPr>
        <p:sp>
          <p:nvSpPr>
            <p:cNvPr id="26" name="椭圆 25"/>
            <p:cNvSpPr/>
            <p:nvPr/>
          </p:nvSpPr>
          <p:spPr>
            <a:xfrm>
              <a:off x="3670852" y="4240696"/>
              <a:ext cx="1543878" cy="1543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b="1">
                <a:latin typeface="微软雅黑" panose="020B0503020204020204" pitchFamily="34" charset="-122"/>
                <a:ea typeface="微软雅黑" panose="020B0503020204020204" pitchFamily="34" charset="-122"/>
                <a:cs typeface="+mn-ea"/>
              </a:endParaRPr>
            </a:p>
          </p:txBody>
        </p:sp>
        <p:pic>
          <p:nvPicPr>
            <p:cNvPr id="27" name="图片 26"/>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47526" y="4443967"/>
              <a:ext cx="511529" cy="5115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矩形 27"/>
            <p:cNvSpPr>
              <a:spLocks noChangeArrowheads="1"/>
            </p:cNvSpPr>
            <p:nvPr/>
          </p:nvSpPr>
          <p:spPr bwMode="auto">
            <a:xfrm>
              <a:off x="3934101" y="4925056"/>
              <a:ext cx="938379" cy="5385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b="1" dirty="0">
                  <a:solidFill>
                    <a:schemeClr val="bg1"/>
                  </a:solidFill>
                  <a:latin typeface="微软雅黑" panose="020B0503020204020204" pitchFamily="34" charset="-122"/>
                  <a:ea typeface="微软雅黑" panose="020B0503020204020204" pitchFamily="34" charset="-122"/>
                  <a:cs typeface="+mn-ea"/>
                </a:rPr>
                <a:t>添加文字</a:t>
              </a:r>
              <a:endParaRPr lang="en-US" altLang="zh-CN" sz="1013" b="1" dirty="0">
                <a:solidFill>
                  <a:schemeClr val="bg1"/>
                </a:solidFill>
                <a:latin typeface="微软雅黑" panose="020B0503020204020204" pitchFamily="34" charset="-122"/>
                <a:ea typeface="微软雅黑" panose="020B0503020204020204" pitchFamily="34" charset="-122"/>
                <a:cs typeface="+mn-ea"/>
              </a:endParaRPr>
            </a:p>
            <a:p>
              <a:pPr eaLnBrk="1" hangingPunct="1"/>
              <a:r>
                <a:rPr lang="zh-CN" altLang="en-US" sz="1013" b="1" dirty="0">
                  <a:solidFill>
                    <a:schemeClr val="bg1"/>
                  </a:solidFill>
                  <a:latin typeface="微软雅黑" panose="020B0503020204020204" pitchFamily="34" charset="-122"/>
                  <a:ea typeface="微软雅黑" panose="020B0503020204020204" pitchFamily="34" charset="-122"/>
                  <a:cs typeface="+mn-ea"/>
                </a:rPr>
                <a:t>添加文字</a:t>
              </a:r>
              <a:endParaRPr lang="en-US" altLang="zh-CN" sz="1013" b="1" dirty="0">
                <a:solidFill>
                  <a:schemeClr val="bg1"/>
                </a:solidFill>
                <a:latin typeface="微软雅黑" panose="020B0503020204020204" pitchFamily="34" charset="-122"/>
                <a:ea typeface="微软雅黑" panose="020B0503020204020204" pitchFamily="34" charset="-122"/>
                <a:cs typeface="+mn-ea"/>
              </a:endParaRPr>
            </a:p>
          </p:txBody>
        </p:sp>
      </p:grpSp>
    </p:spTree>
    <p:extLst>
      <p:ext uri="{BB962C8B-B14F-4D97-AF65-F5344CB8AC3E}">
        <p14:creationId xmlns:p14="http://schemas.microsoft.com/office/powerpoint/2010/main" val="17444270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heel(1)">
                                      <p:cBhvr>
                                        <p:cTn id="15" dur="1000"/>
                                        <p:tgtEl>
                                          <p:spTgt spid="17"/>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par>
                                <p:cTn id="23" presetID="22" presetClass="entr" presetSubtype="8"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00"/>
                            </p:stCondLst>
                            <p:childTnLst>
                              <p:par>
                                <p:cTn id="27" presetID="21" presetClass="entr" presetSubtype="1"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heel(1)">
                                      <p:cBhvr>
                                        <p:cTn id="29" dur="1000"/>
                                        <p:tgtEl>
                                          <p:spTgt spid="21"/>
                                        </p:tgtEl>
                                      </p:cBhvr>
                                    </p:animEffect>
                                  </p:childTnLst>
                                </p:cTn>
                              </p:par>
                              <p:par>
                                <p:cTn id="30" presetID="21" presetClass="entr" presetSubtype="1"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1)">
                                      <p:cBhvr>
                                        <p:cTn id="32" dur="1000"/>
                                        <p:tgtEl>
                                          <p:spTgt spid="14"/>
                                        </p:tgtEl>
                                      </p:cBhvr>
                                    </p:animEffect>
                                  </p:childTnLst>
                                </p:cTn>
                              </p:par>
                              <p:par>
                                <p:cTn id="33" presetID="21" presetClass="entr" presetSubtype="1"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1000"/>
                                        <p:tgtEl>
                                          <p:spTgt spid="2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4000"/>
                            </p:stCondLst>
                            <p:childTnLst>
                              <p:par>
                                <p:cTn id="41" presetID="21" presetClass="entr" presetSubtype="1"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heel(1)">
                                      <p:cBhvr>
                                        <p:cTn id="43" dur="1000"/>
                                        <p:tgtEl>
                                          <p:spTgt spid="11"/>
                                        </p:tgtEl>
                                      </p:cBhvr>
                                    </p:animEffect>
                                  </p:childTnLst>
                                </p:cTn>
                              </p:par>
                            </p:childTnLst>
                          </p:cTn>
                        </p:par>
                        <p:par>
                          <p:cTn id="44" fill="hold">
                            <p:stCondLst>
                              <p:cond delay="5000"/>
                            </p:stCondLst>
                            <p:childTnLst>
                              <p:par>
                                <p:cTn id="45" presetID="2" presetClass="entr" presetSubtype="2"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1+#ppt_w/2"/>
                                          </p:val>
                                        </p:tav>
                                        <p:tav tm="100000">
                                          <p:val>
                                            <p:strVal val="#ppt_x"/>
                                          </p:val>
                                        </p:tav>
                                      </p:tavLst>
                                    </p:anim>
                                    <p:anim calcmode="lin" valueType="num">
                                      <p:cBhvr additive="base">
                                        <p:cTn id="48" dur="500" fill="hold"/>
                                        <p:tgtEl>
                                          <p:spTgt spid="8"/>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2" presetClass="entr" presetSubtype="2"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1+#ppt_w/2"/>
                                          </p:val>
                                        </p:tav>
                                        <p:tav tm="100000">
                                          <p:val>
                                            <p:strVal val="#ppt_x"/>
                                          </p:val>
                                        </p:tav>
                                      </p:tavLst>
                                    </p:anim>
                                    <p:anim calcmode="lin" valueType="num">
                                      <p:cBhvr additive="base">
                                        <p:cTn id="53" dur="500" fill="hold"/>
                                        <p:tgtEl>
                                          <p:spTgt spid="9"/>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2" presetClass="entr" presetSubtype="2"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3" name="文本框 2"/>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 name="Oval 7"/>
          <p:cNvSpPr>
            <a:spLocks noChangeArrowheads="1"/>
          </p:cNvSpPr>
          <p:nvPr/>
        </p:nvSpPr>
        <p:spPr bwMode="auto">
          <a:xfrm>
            <a:off x="1423547" y="1571322"/>
            <a:ext cx="1150937" cy="1150937"/>
          </a:xfrm>
          <a:prstGeom prst="ellipse">
            <a:avLst/>
          </a:prstGeom>
          <a:noFill/>
          <a:ln w="9525">
            <a:solidFill>
              <a:srgbClr val="FDABB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b="1" dirty="0" smtClean="0">
                <a:solidFill>
                  <a:srgbClr val="473F3B"/>
                </a:solidFill>
                <a:latin typeface="微软雅黑" panose="020B0503020204020204" pitchFamily="34" charset="-122"/>
                <a:ea typeface="微软雅黑" panose="020B0503020204020204" pitchFamily="34" charset="-122"/>
              </a:rPr>
              <a:t>标题</a:t>
            </a:r>
            <a:endParaRPr lang="en-US" altLang="zh-CN" b="1" dirty="0">
              <a:solidFill>
                <a:srgbClr val="473F3B"/>
              </a:solidFill>
              <a:latin typeface="微软雅黑" panose="020B0503020204020204" pitchFamily="34" charset="-122"/>
              <a:ea typeface="微软雅黑" panose="020B0503020204020204" pitchFamily="34" charset="-122"/>
            </a:endParaRPr>
          </a:p>
        </p:txBody>
      </p:sp>
      <p:sp>
        <p:nvSpPr>
          <p:cNvPr id="5" name="Oval 8"/>
          <p:cNvSpPr>
            <a:spLocks noChangeArrowheads="1"/>
          </p:cNvSpPr>
          <p:nvPr/>
        </p:nvSpPr>
        <p:spPr bwMode="auto">
          <a:xfrm>
            <a:off x="7376589" y="1642759"/>
            <a:ext cx="1008063" cy="1008063"/>
          </a:xfrm>
          <a:prstGeom prst="ellipse">
            <a:avLst/>
          </a:prstGeom>
          <a:solidFill>
            <a:srgbClr val="FDABB2"/>
          </a:solidFill>
          <a:ln>
            <a:noFill/>
          </a:ln>
          <a:effectLst/>
          <a:extLst/>
        </p:spPr>
        <p:txBody>
          <a:bodyPr wrap="none" anchor="ctr"/>
          <a:lstStyle/>
          <a:p>
            <a:r>
              <a:rPr lang="zh-CN" altLang="en-US" dirty="0" smtClean="0">
                <a:solidFill>
                  <a:schemeClr val="bg1"/>
                </a:solidFill>
                <a:latin typeface="微软雅黑" panose="020B0503020204020204" pitchFamily="34" charset="-122"/>
                <a:ea typeface="微软雅黑" panose="020B0503020204020204" pitchFamily="34" charset="-122"/>
              </a:rPr>
              <a:t>内容</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6" name="Line 9"/>
          <p:cNvSpPr>
            <a:spLocks noChangeShapeType="1"/>
          </p:cNvSpPr>
          <p:nvPr/>
        </p:nvSpPr>
        <p:spPr bwMode="auto">
          <a:xfrm flipH="1">
            <a:off x="2790384" y="2147584"/>
            <a:ext cx="4465241" cy="0"/>
          </a:xfrm>
          <a:prstGeom prst="line">
            <a:avLst/>
          </a:prstGeom>
          <a:noFill/>
          <a:ln w="12700">
            <a:solidFill>
              <a:srgbClr val="FDABB2"/>
            </a:solidFill>
            <a:prstDash val="sys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
        <p:nvSpPr>
          <p:cNvPr id="7" name="Rectangle 10"/>
          <p:cNvSpPr>
            <a:spLocks noChangeArrowheads="1"/>
          </p:cNvSpPr>
          <p:nvPr/>
        </p:nvSpPr>
        <p:spPr bwMode="auto">
          <a:xfrm>
            <a:off x="2790384" y="1642759"/>
            <a:ext cx="518477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请输入文字内容及说明</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Oval 12"/>
          <p:cNvSpPr>
            <a:spLocks noChangeArrowheads="1"/>
          </p:cNvSpPr>
          <p:nvPr/>
        </p:nvSpPr>
        <p:spPr bwMode="auto">
          <a:xfrm>
            <a:off x="5527482" y="3154059"/>
            <a:ext cx="1008062" cy="1008063"/>
          </a:xfrm>
          <a:prstGeom prst="ellipse">
            <a:avLst/>
          </a:prstGeom>
          <a:solidFill>
            <a:srgbClr val="FDABB2"/>
          </a:solidFill>
          <a:ln>
            <a:noFill/>
          </a:ln>
          <a:effectLst/>
          <a:extLst/>
        </p:spPr>
        <p:txBody>
          <a:bodyPr wrap="none" anchor="ctr"/>
          <a:lstStyle/>
          <a:p>
            <a:r>
              <a:rPr lang="zh-CN" altLang="en-US" dirty="0" smtClean="0">
                <a:solidFill>
                  <a:schemeClr val="bg1"/>
                </a:solidFill>
                <a:latin typeface="微软雅黑" panose="020B0503020204020204" pitchFamily="34" charset="-122"/>
                <a:ea typeface="微软雅黑" panose="020B0503020204020204" pitchFamily="34" charset="-122"/>
              </a:rPr>
              <a:t>  内容</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9" name="Line 13"/>
          <p:cNvSpPr>
            <a:spLocks noChangeShapeType="1"/>
          </p:cNvSpPr>
          <p:nvPr/>
        </p:nvSpPr>
        <p:spPr bwMode="auto">
          <a:xfrm flipH="1">
            <a:off x="2790384" y="3658884"/>
            <a:ext cx="2592387" cy="0"/>
          </a:xfrm>
          <a:prstGeom prst="line">
            <a:avLst/>
          </a:prstGeom>
          <a:noFill/>
          <a:ln w="12700">
            <a:solidFill>
              <a:srgbClr val="FDABB2"/>
            </a:solidFill>
            <a:prstDash val="sys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
        <p:nvSpPr>
          <p:cNvPr id="10" name="Rectangle 14"/>
          <p:cNvSpPr>
            <a:spLocks noChangeArrowheads="1"/>
          </p:cNvSpPr>
          <p:nvPr/>
        </p:nvSpPr>
        <p:spPr bwMode="auto">
          <a:xfrm>
            <a:off x="2790384" y="3154059"/>
            <a:ext cx="288131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请输入文字</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Oval 15"/>
          <p:cNvSpPr>
            <a:spLocks noChangeArrowheads="1"/>
          </p:cNvSpPr>
          <p:nvPr/>
        </p:nvSpPr>
        <p:spPr bwMode="auto">
          <a:xfrm>
            <a:off x="1423547" y="3081010"/>
            <a:ext cx="1150937" cy="1150938"/>
          </a:xfrm>
          <a:prstGeom prst="ellipse">
            <a:avLst/>
          </a:prstGeom>
          <a:noFill/>
          <a:ln w="9525">
            <a:solidFill>
              <a:srgbClr val="FDABB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Oval 16"/>
          <p:cNvSpPr>
            <a:spLocks noChangeArrowheads="1"/>
          </p:cNvSpPr>
          <p:nvPr/>
        </p:nvSpPr>
        <p:spPr bwMode="auto">
          <a:xfrm>
            <a:off x="1494984" y="3152448"/>
            <a:ext cx="1008063" cy="1008062"/>
          </a:xfrm>
          <a:prstGeom prst="ellipse">
            <a:avLst/>
          </a:prstGeom>
          <a:solidFill>
            <a:srgbClr val="FDABB2"/>
          </a:solidFill>
          <a:ln>
            <a:noFill/>
          </a:ln>
          <a:effectLst/>
          <a:extLst/>
        </p:spPr>
        <p:txBody>
          <a:bodyPr wrap="none" anchor="ct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0851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500"/>
                                        <p:tgtEl>
                                          <p:spTgt spid="7"/>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3500"/>
                            </p:stCondLst>
                            <p:childTnLst>
                              <p:par>
                                <p:cTn id="37" presetID="22" presetClass="entr" presetSubtype="2"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right)">
                                      <p:cBhvr>
                                        <p:cTn id="39" dur="500"/>
                                        <p:tgtEl>
                                          <p:spTgt spid="9"/>
                                        </p:tgtEl>
                                      </p:cBhvr>
                                    </p:animEffect>
                                  </p:childTnLst>
                                </p:cTn>
                              </p:par>
                            </p:childTnLst>
                          </p:cTn>
                        </p:par>
                        <p:par>
                          <p:cTn id="40" fill="hold">
                            <p:stCondLst>
                              <p:cond delay="40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p:bldP spid="8" grpId="0" animBg="1"/>
      <p:bldP spid="9" grpId="0" animBg="1"/>
      <p:bldP spid="10" grpId="0"/>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3" name="文本框 2"/>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301603" y="1549004"/>
            <a:ext cx="1243013" cy="1749028"/>
            <a:chOff x="3301603" y="1549004"/>
            <a:chExt cx="1243013" cy="1749028"/>
          </a:xfrm>
          <a:solidFill>
            <a:srgbClr val="FDABB2"/>
          </a:solidFill>
        </p:grpSpPr>
        <p:sp>
          <p:nvSpPr>
            <p:cNvPr id="5" name="Freeform 7"/>
            <p:cNvSpPr>
              <a:spLocks/>
            </p:cNvSpPr>
            <p:nvPr/>
          </p:nvSpPr>
          <p:spPr bwMode="auto">
            <a:xfrm>
              <a:off x="3301603" y="1549004"/>
              <a:ext cx="1243013" cy="1749028"/>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矩形 24"/>
            <p:cNvSpPr>
              <a:spLocks noChangeArrowheads="1"/>
            </p:cNvSpPr>
            <p:nvPr/>
          </p:nvSpPr>
          <p:spPr bwMode="auto">
            <a:xfrm>
              <a:off x="3499247" y="1790700"/>
              <a:ext cx="43152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grpSp>
      <p:grpSp>
        <p:nvGrpSpPr>
          <p:cNvPr id="7" name="组合 6"/>
          <p:cNvGrpSpPr/>
          <p:nvPr/>
        </p:nvGrpSpPr>
        <p:grpSpPr>
          <a:xfrm>
            <a:off x="4082654" y="1538288"/>
            <a:ext cx="1749028" cy="1241822"/>
            <a:chOff x="4082654" y="1538288"/>
            <a:chExt cx="1749028" cy="1241822"/>
          </a:xfrm>
          <a:solidFill>
            <a:srgbClr val="FDABB2"/>
          </a:solidFill>
        </p:grpSpPr>
        <p:sp>
          <p:nvSpPr>
            <p:cNvPr id="8" name="Freeform 6"/>
            <p:cNvSpPr>
              <a:spLocks/>
            </p:cNvSpPr>
            <p:nvPr/>
          </p:nvSpPr>
          <p:spPr bwMode="auto">
            <a:xfrm>
              <a:off x="4082654" y="1538288"/>
              <a:ext cx="1749028" cy="1241822"/>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242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矩形 25"/>
            <p:cNvSpPr>
              <a:spLocks noChangeArrowheads="1"/>
            </p:cNvSpPr>
            <p:nvPr/>
          </p:nvSpPr>
          <p:spPr bwMode="auto">
            <a:xfrm>
              <a:off x="5324475" y="172878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grpSp>
      <p:grpSp>
        <p:nvGrpSpPr>
          <p:cNvPr id="10" name="组合 9"/>
          <p:cNvGrpSpPr/>
          <p:nvPr/>
        </p:nvGrpSpPr>
        <p:grpSpPr>
          <a:xfrm>
            <a:off x="4599385" y="2316957"/>
            <a:ext cx="1243013" cy="1750219"/>
            <a:chOff x="4599385" y="2316957"/>
            <a:chExt cx="1243013" cy="1750219"/>
          </a:xfrm>
          <a:solidFill>
            <a:srgbClr val="FDABB2"/>
          </a:solidFill>
        </p:grpSpPr>
        <p:sp>
          <p:nvSpPr>
            <p:cNvPr id="11" name="Freeform 5"/>
            <p:cNvSpPr>
              <a:spLocks/>
            </p:cNvSpPr>
            <p:nvPr/>
          </p:nvSpPr>
          <p:spPr bwMode="auto">
            <a:xfrm>
              <a:off x="4599385" y="2316957"/>
              <a:ext cx="1243013" cy="1750219"/>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298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矩形 26"/>
            <p:cNvSpPr>
              <a:spLocks noChangeArrowheads="1"/>
            </p:cNvSpPr>
            <p:nvPr/>
          </p:nvSpPr>
          <p:spPr bwMode="auto">
            <a:xfrm>
              <a:off x="5272088" y="3558778"/>
              <a:ext cx="471604"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grpSp>
      <p:grpSp>
        <p:nvGrpSpPr>
          <p:cNvPr id="13" name="组合 12"/>
          <p:cNvGrpSpPr/>
          <p:nvPr/>
        </p:nvGrpSpPr>
        <p:grpSpPr>
          <a:xfrm>
            <a:off x="3313510" y="2836069"/>
            <a:ext cx="1750219" cy="1241822"/>
            <a:chOff x="3313510" y="2836069"/>
            <a:chExt cx="1750219" cy="1241822"/>
          </a:xfrm>
          <a:solidFill>
            <a:srgbClr val="FDABB2"/>
          </a:solidFill>
        </p:grpSpPr>
        <p:sp>
          <p:nvSpPr>
            <p:cNvPr id="14" name="Freeform 8"/>
            <p:cNvSpPr>
              <a:spLocks/>
            </p:cNvSpPr>
            <p:nvPr/>
          </p:nvSpPr>
          <p:spPr bwMode="auto">
            <a:xfrm>
              <a:off x="3313510" y="2836069"/>
              <a:ext cx="1750219" cy="1241822"/>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矩形 27"/>
            <p:cNvSpPr>
              <a:spLocks noChangeArrowheads="1"/>
            </p:cNvSpPr>
            <p:nvPr/>
          </p:nvSpPr>
          <p:spPr bwMode="auto">
            <a:xfrm>
              <a:off x="3467100" y="349924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grpSp>
      <p:sp>
        <p:nvSpPr>
          <p:cNvPr id="16" name="TextBox 57"/>
          <p:cNvSpPr txBox="1"/>
          <p:nvPr/>
        </p:nvSpPr>
        <p:spPr bwMode="auto">
          <a:xfrm>
            <a:off x="1098947" y="1602581"/>
            <a:ext cx="2005013" cy="51244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05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TextBox 57"/>
          <p:cNvSpPr txBox="1"/>
          <p:nvPr/>
        </p:nvSpPr>
        <p:spPr bwMode="auto">
          <a:xfrm>
            <a:off x="6029325" y="1602581"/>
            <a:ext cx="2005013" cy="51244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05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TextBox 57"/>
          <p:cNvSpPr txBox="1"/>
          <p:nvPr/>
        </p:nvSpPr>
        <p:spPr bwMode="auto">
          <a:xfrm>
            <a:off x="1098947" y="3415903"/>
            <a:ext cx="2005013" cy="51244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05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TextBox 57"/>
          <p:cNvSpPr txBox="1"/>
          <p:nvPr/>
        </p:nvSpPr>
        <p:spPr bwMode="auto">
          <a:xfrm>
            <a:off x="6029325" y="3415903"/>
            <a:ext cx="2005013" cy="51244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050" kern="0" dirty="0">
                <a:solidFill>
                  <a:schemeClr val="tx1">
                    <a:lumMod val="65000"/>
                    <a:lumOff val="3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05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51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par>
                          <p:cTn id="28" fill="hold">
                            <p:stCondLst>
                              <p:cond delay="3000"/>
                            </p:stCondLst>
                            <p:childTnLst>
                              <p:par>
                                <p:cTn id="29" presetID="1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p:tgtEl>
                                          <p:spTgt spid="16"/>
                                        </p:tgtEl>
                                        <p:attrNameLst>
                                          <p:attrName>ppt_x</p:attrName>
                                        </p:attrNameLst>
                                      </p:cBhvr>
                                      <p:tavLst>
                                        <p:tav tm="0">
                                          <p:val>
                                            <p:strVal val="#ppt_x+#ppt_w*1.125000"/>
                                          </p:val>
                                        </p:tav>
                                        <p:tav tm="100000">
                                          <p:val>
                                            <p:strVal val="#ppt_x"/>
                                          </p:val>
                                        </p:tav>
                                      </p:tavLst>
                                    </p:anim>
                                    <p:animEffect transition="in" filter="wipe(left)">
                                      <p:cBhvr>
                                        <p:cTn id="32" dur="500"/>
                                        <p:tgtEl>
                                          <p:spTgt spid="16"/>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ppt_x</p:attrName>
                                        </p:attrNameLst>
                                      </p:cBhvr>
                                      <p:tavLst>
                                        <p:tav tm="0">
                                          <p:val>
                                            <p:strVal val="#ppt_x-#ppt_w*1.125000"/>
                                          </p:val>
                                        </p:tav>
                                        <p:tav tm="100000">
                                          <p:val>
                                            <p:strVal val="#ppt_x"/>
                                          </p:val>
                                        </p:tav>
                                      </p:tavLst>
                                    </p:anim>
                                    <p:animEffect transition="in" filter="wipe(right)">
                                      <p:cBhvr>
                                        <p:cTn id="36" dur="500"/>
                                        <p:tgtEl>
                                          <p:spTgt spid="17"/>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p:tgtEl>
                                          <p:spTgt spid="18"/>
                                        </p:tgtEl>
                                        <p:attrNameLst>
                                          <p:attrName>ppt_x</p:attrName>
                                        </p:attrNameLst>
                                      </p:cBhvr>
                                      <p:tavLst>
                                        <p:tav tm="0">
                                          <p:val>
                                            <p:strVal val="#ppt_x+#ppt_w*1.125000"/>
                                          </p:val>
                                        </p:tav>
                                        <p:tav tm="100000">
                                          <p:val>
                                            <p:strVal val="#ppt_x"/>
                                          </p:val>
                                        </p:tav>
                                      </p:tavLst>
                                    </p:anim>
                                    <p:animEffect transition="in" filter="wipe(left)">
                                      <p:cBhvr>
                                        <p:cTn id="40" dur="500"/>
                                        <p:tgtEl>
                                          <p:spTgt spid="18"/>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ppt_x</p:attrName>
                                        </p:attrNameLst>
                                      </p:cBhvr>
                                      <p:tavLst>
                                        <p:tav tm="0">
                                          <p:val>
                                            <p:strVal val="#ppt_x-#ppt_w*1.125000"/>
                                          </p:val>
                                        </p:tav>
                                        <p:tav tm="100000">
                                          <p:val>
                                            <p:strVal val="#ppt_x"/>
                                          </p:val>
                                        </p:tav>
                                      </p:tavLst>
                                    </p:anim>
                                    <p:animEffect transition="in" filter="wipe(right)">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5"/>
          <p:cNvGrpSpPr>
            <a:grpSpLocks/>
          </p:cNvGrpSpPr>
          <p:nvPr/>
        </p:nvGrpSpPr>
        <p:grpSpPr bwMode="auto">
          <a:xfrm>
            <a:off x="3386228" y="2360153"/>
            <a:ext cx="2334425" cy="752358"/>
            <a:chOff x="3587288" y="1868032"/>
            <a:chExt cx="3113314" cy="1003181"/>
          </a:xfrm>
        </p:grpSpPr>
        <p:sp>
          <p:nvSpPr>
            <p:cNvPr id="5" name="文本框 38"/>
            <p:cNvSpPr txBox="1">
              <a:spLocks noChangeArrowheads="1"/>
            </p:cNvSpPr>
            <p:nvPr/>
          </p:nvSpPr>
          <p:spPr bwMode="auto">
            <a:xfrm>
              <a:off x="3587288" y="2173561"/>
              <a:ext cx="3113314" cy="697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39"/>
            <p:cNvSpPr>
              <a:spLocks noChangeArrowheads="1"/>
            </p:cNvSpPr>
            <p:nvPr/>
          </p:nvSpPr>
          <p:spPr bwMode="auto">
            <a:xfrm>
              <a:off x="4383726" y="1868032"/>
              <a:ext cx="1520440" cy="324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en-US" altLang="zh-CN" sz="900" dirty="0">
                  <a:solidFill>
                    <a:schemeClr val="tx1">
                      <a:lumMod val="75000"/>
                      <a:lumOff val="25000"/>
                    </a:schemeClr>
                  </a:solidFill>
                  <a:latin typeface="Arial" panose="020B0604020202020204" pitchFamily="34" charset="0"/>
                  <a:cs typeface="Arial" panose="020B0604020202020204" pitchFamily="34" charset="0"/>
                </a:rPr>
                <a:t>ADD YOUR TITLE</a:t>
              </a:r>
            </a:p>
          </p:txBody>
        </p:sp>
      </p:grpSp>
      <p:cxnSp>
        <p:nvCxnSpPr>
          <p:cNvPr id="7" name="直接连接符 6"/>
          <p:cNvCxnSpPr/>
          <p:nvPr/>
        </p:nvCxnSpPr>
        <p:spPr bwMode="auto">
          <a:xfrm flipH="1">
            <a:off x="4114102" y="3220387"/>
            <a:ext cx="878681" cy="0"/>
          </a:xfrm>
          <a:prstGeom prst="line">
            <a:avLst/>
          </a:prstGeom>
          <a:ln w="28575">
            <a:solidFill>
              <a:srgbClr val="FDABB2"/>
            </a:solidFill>
          </a:ln>
        </p:spPr>
        <p:style>
          <a:lnRef idx="1">
            <a:schemeClr val="accent1"/>
          </a:lnRef>
          <a:fillRef idx="0">
            <a:schemeClr val="accent1"/>
          </a:fillRef>
          <a:effectRef idx="0">
            <a:schemeClr val="accent1"/>
          </a:effectRef>
          <a:fontRef idx="minor">
            <a:schemeClr val="tx1"/>
          </a:fontRef>
        </p:style>
      </p:cxnSp>
      <p:sp>
        <p:nvSpPr>
          <p:cNvPr id="8" name="矩形 37"/>
          <p:cNvSpPr>
            <a:spLocks noChangeArrowheads="1"/>
          </p:cNvSpPr>
          <p:nvPr/>
        </p:nvSpPr>
        <p:spPr bwMode="auto">
          <a:xfrm>
            <a:off x="2655474" y="3287029"/>
            <a:ext cx="37959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750" dirty="0">
                <a:solidFill>
                  <a:schemeClr val="tx1">
                    <a:lumMod val="75000"/>
                    <a:lumOff val="25000"/>
                  </a:schemeClr>
                </a:solidFill>
                <a:latin typeface="Arial" panose="020B0604020202020204" pitchFamily="34" charset="0"/>
                <a:cs typeface="Arial" panose="020B0604020202020204" pitchFamily="34" charset="0"/>
              </a:rPr>
              <a:t>I long to alleviate this evil, but I cannot, and I too suffer. This has been my life. I have found it worth living, and would gladly live it again if the chance were offered me.</a:t>
            </a:r>
          </a:p>
        </p:txBody>
      </p:sp>
      <p:pic>
        <p:nvPicPr>
          <p:cNvPr id="9" name="图片 8"/>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64544" y="1348556"/>
            <a:ext cx="1524003" cy="897559"/>
          </a:xfrm>
          <a:prstGeom prst="rect">
            <a:avLst/>
          </a:prstGeom>
        </p:spPr>
      </p:pic>
    </p:spTree>
    <p:extLst>
      <p:ext uri="{BB962C8B-B14F-4D97-AF65-F5344CB8AC3E}">
        <p14:creationId xmlns:p14="http://schemas.microsoft.com/office/powerpoint/2010/main" val="27849950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par>
                          <p:cTn id="18" fill="hold">
                            <p:stCondLst>
                              <p:cond delay="2000"/>
                            </p:stCondLst>
                            <p:childTnLst>
                              <p:par>
                                <p:cTn id="19" presetID="50" presetClass="entr" presetSubtype="0" decel="100000" fill="hold" grpId="0" nodeType="afterEffect">
                                  <p:stCondLst>
                                    <p:cond delay="0"/>
                                  </p:stCondLst>
                                  <p:iterate type="lt">
                                    <p:tmPct val="10000"/>
                                  </p:iterate>
                                  <p:childTnLst>
                                    <p:set>
                                      <p:cBhvr>
                                        <p:cTn id="20" dur="1" fill="hold">
                                          <p:stCondLst>
                                            <p:cond delay="0"/>
                                          </p:stCondLst>
                                        </p:cTn>
                                        <p:tgtEl>
                                          <p:spTgt spid="8"/>
                                        </p:tgtEl>
                                        <p:attrNameLst>
                                          <p:attrName>style.visibility</p:attrName>
                                        </p:attrNameLst>
                                      </p:cBhvr>
                                      <p:to>
                                        <p:strVal val="visible"/>
                                      </p:to>
                                    </p:set>
                                    <p:anim calcmode="lin" valueType="num">
                                      <p:cBhvr>
                                        <p:cTn id="21" dur="300" fill="hold"/>
                                        <p:tgtEl>
                                          <p:spTgt spid="8"/>
                                        </p:tgtEl>
                                        <p:attrNameLst>
                                          <p:attrName>ppt_w</p:attrName>
                                        </p:attrNameLst>
                                      </p:cBhvr>
                                      <p:tavLst>
                                        <p:tav tm="0">
                                          <p:val>
                                            <p:strVal val="#ppt_w+.3"/>
                                          </p:val>
                                        </p:tav>
                                        <p:tav tm="100000">
                                          <p:val>
                                            <p:strVal val="#ppt_w"/>
                                          </p:val>
                                        </p:tav>
                                      </p:tavLst>
                                    </p:anim>
                                    <p:anim calcmode="lin" valueType="num">
                                      <p:cBhvr>
                                        <p:cTn id="22" dur="300" fill="hold"/>
                                        <p:tgtEl>
                                          <p:spTgt spid="8"/>
                                        </p:tgtEl>
                                        <p:attrNameLst>
                                          <p:attrName>ppt_h</p:attrName>
                                        </p:attrNameLst>
                                      </p:cBhvr>
                                      <p:tavLst>
                                        <p:tav tm="0">
                                          <p:val>
                                            <p:strVal val="#ppt_h"/>
                                          </p:val>
                                        </p:tav>
                                        <p:tav tm="100000">
                                          <p:val>
                                            <p:strVal val="#ppt_h"/>
                                          </p:val>
                                        </p:tav>
                                      </p:tavLst>
                                    </p:anim>
                                    <p:animEffect transition="in" filter="fade">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3" name="文本框 2"/>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 name="Bent Arrow 3"/>
          <p:cNvSpPr/>
          <p:nvPr/>
        </p:nvSpPr>
        <p:spPr>
          <a:xfrm rot="13500000" flipH="1" flipV="1">
            <a:off x="4475782" y="1313764"/>
            <a:ext cx="748212" cy="754296"/>
          </a:xfrm>
          <a:prstGeom prst="bentArrow">
            <a:avLst>
              <a:gd name="adj1" fmla="val 5470"/>
              <a:gd name="adj2" fmla="val 9301"/>
              <a:gd name="adj3" fmla="val 12699"/>
              <a:gd name="adj4" fmla="val 39549"/>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5" name="Freeform 4"/>
          <p:cNvSpPr/>
          <p:nvPr/>
        </p:nvSpPr>
        <p:spPr>
          <a:xfrm>
            <a:off x="5130415" y="2996412"/>
            <a:ext cx="939354" cy="93935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rgbClr val="FDABB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sz="2100" b="1" dirty="0">
                <a:cs typeface="+mn-ea"/>
                <a:sym typeface="+mn-lt"/>
              </a:rPr>
              <a:t>3</a:t>
            </a:r>
          </a:p>
        </p:txBody>
      </p:sp>
      <p:sp>
        <p:nvSpPr>
          <p:cNvPr id="6" name="Freeform 5"/>
          <p:cNvSpPr/>
          <p:nvPr/>
        </p:nvSpPr>
        <p:spPr>
          <a:xfrm>
            <a:off x="5130415" y="1517940"/>
            <a:ext cx="939354" cy="93935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rgbClr val="FDABB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sz="2100" b="1" dirty="0">
                <a:cs typeface="+mn-ea"/>
                <a:sym typeface="+mn-lt"/>
              </a:rPr>
              <a:t>2</a:t>
            </a:r>
          </a:p>
        </p:txBody>
      </p:sp>
      <p:sp>
        <p:nvSpPr>
          <p:cNvPr id="7" name="Freeform 6"/>
          <p:cNvSpPr/>
          <p:nvPr/>
        </p:nvSpPr>
        <p:spPr>
          <a:xfrm>
            <a:off x="3606162" y="1523837"/>
            <a:ext cx="939354" cy="93935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rgbClr val="FDABB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sz="2100" b="1" dirty="0">
                <a:cs typeface="+mn-ea"/>
                <a:sym typeface="+mn-lt"/>
              </a:rPr>
              <a:t>1</a:t>
            </a:r>
          </a:p>
        </p:txBody>
      </p:sp>
      <p:sp>
        <p:nvSpPr>
          <p:cNvPr id="8" name="Freeform 7"/>
          <p:cNvSpPr/>
          <p:nvPr/>
        </p:nvSpPr>
        <p:spPr>
          <a:xfrm>
            <a:off x="3606162" y="2996412"/>
            <a:ext cx="939354" cy="93935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rgbClr val="FDABB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sz="2100" b="1" dirty="0">
                <a:cs typeface="+mn-ea"/>
                <a:sym typeface="+mn-lt"/>
              </a:rPr>
              <a:t>4</a:t>
            </a:r>
          </a:p>
        </p:txBody>
      </p:sp>
      <p:sp>
        <p:nvSpPr>
          <p:cNvPr id="9" name="Bent Arrow 8"/>
          <p:cNvSpPr/>
          <p:nvPr/>
        </p:nvSpPr>
        <p:spPr>
          <a:xfrm rot="18900000" flipH="1" flipV="1">
            <a:off x="5558811" y="2368081"/>
            <a:ext cx="748212" cy="754296"/>
          </a:xfrm>
          <a:prstGeom prst="bentArrow">
            <a:avLst>
              <a:gd name="adj1" fmla="val 5470"/>
              <a:gd name="adj2" fmla="val 9301"/>
              <a:gd name="adj3" fmla="val 12699"/>
              <a:gd name="adj4" fmla="val 39549"/>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0" name="Bent Arrow 9"/>
          <p:cNvSpPr/>
          <p:nvPr/>
        </p:nvSpPr>
        <p:spPr>
          <a:xfrm rot="2700000" flipH="1" flipV="1">
            <a:off x="4442695" y="3381410"/>
            <a:ext cx="748212" cy="754296"/>
          </a:xfrm>
          <a:prstGeom prst="bentArrow">
            <a:avLst>
              <a:gd name="adj1" fmla="val 5470"/>
              <a:gd name="adj2" fmla="val 9301"/>
              <a:gd name="adj3" fmla="val 12699"/>
              <a:gd name="adj4" fmla="val 39549"/>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1" name="Bent Arrow 10"/>
          <p:cNvSpPr/>
          <p:nvPr/>
        </p:nvSpPr>
        <p:spPr>
          <a:xfrm rot="8100000" flipH="1" flipV="1">
            <a:off x="3346264" y="2343469"/>
            <a:ext cx="748212" cy="754296"/>
          </a:xfrm>
          <a:prstGeom prst="bentArrow">
            <a:avLst>
              <a:gd name="adj1" fmla="val 5470"/>
              <a:gd name="adj2" fmla="val 9301"/>
              <a:gd name="adj3" fmla="val 12699"/>
              <a:gd name="adj4" fmla="val 39549"/>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2" name="Rectangle 37"/>
          <p:cNvSpPr/>
          <p:nvPr/>
        </p:nvSpPr>
        <p:spPr>
          <a:xfrm>
            <a:off x="1044184" y="1342740"/>
            <a:ext cx="2248919" cy="738664"/>
          </a:xfrm>
          <a:prstGeom prst="rect">
            <a:avLst/>
          </a:prstGeom>
        </p:spPr>
        <p:txBody>
          <a:bodyPr wrap="square">
            <a:spAutoFit/>
          </a:bodyPr>
          <a:lstStyle/>
          <a:p>
            <a:pPr>
              <a:spcAft>
                <a:spcPts val="750"/>
              </a:spcAft>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点击添加标题</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nSpc>
                <a:spcPts val="1350"/>
              </a:lnSpc>
              <a:spcAft>
                <a:spcPts val="750"/>
              </a:spcAft>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p>
        </p:txBody>
      </p:sp>
      <p:sp>
        <p:nvSpPr>
          <p:cNvPr id="13" name="Rectangle 37"/>
          <p:cNvSpPr/>
          <p:nvPr/>
        </p:nvSpPr>
        <p:spPr>
          <a:xfrm>
            <a:off x="6406673" y="1342740"/>
            <a:ext cx="2248919" cy="738664"/>
          </a:xfrm>
          <a:prstGeom prst="rect">
            <a:avLst/>
          </a:prstGeom>
        </p:spPr>
        <p:txBody>
          <a:bodyPr wrap="square">
            <a:spAutoFit/>
          </a:bodyPr>
          <a:lstStyle/>
          <a:p>
            <a:pPr>
              <a:spcAft>
                <a:spcPts val="750"/>
              </a:spcAft>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点击添加标题</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nSpc>
                <a:spcPts val="1350"/>
              </a:lnSpc>
              <a:spcAft>
                <a:spcPts val="750"/>
              </a:spcAft>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p>
        </p:txBody>
      </p:sp>
      <p:sp>
        <p:nvSpPr>
          <p:cNvPr id="14" name="Rectangle 37"/>
          <p:cNvSpPr/>
          <p:nvPr/>
        </p:nvSpPr>
        <p:spPr>
          <a:xfrm>
            <a:off x="6406673" y="3117916"/>
            <a:ext cx="2248919" cy="738664"/>
          </a:xfrm>
          <a:prstGeom prst="rect">
            <a:avLst/>
          </a:prstGeom>
        </p:spPr>
        <p:txBody>
          <a:bodyPr wrap="square">
            <a:spAutoFit/>
          </a:bodyPr>
          <a:lstStyle/>
          <a:p>
            <a:pPr>
              <a:spcAft>
                <a:spcPts val="750"/>
              </a:spcAft>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点击添加标题</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nSpc>
                <a:spcPts val="1350"/>
              </a:lnSpc>
              <a:spcAft>
                <a:spcPts val="750"/>
              </a:spcAft>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p>
        </p:txBody>
      </p:sp>
      <p:sp>
        <p:nvSpPr>
          <p:cNvPr id="15" name="Rectangle 37"/>
          <p:cNvSpPr/>
          <p:nvPr/>
        </p:nvSpPr>
        <p:spPr>
          <a:xfrm>
            <a:off x="1044184" y="3117916"/>
            <a:ext cx="2248919" cy="738664"/>
          </a:xfrm>
          <a:prstGeom prst="rect">
            <a:avLst/>
          </a:prstGeom>
        </p:spPr>
        <p:txBody>
          <a:bodyPr wrap="square">
            <a:spAutoFit/>
          </a:bodyPr>
          <a:lstStyle/>
          <a:p>
            <a:pPr>
              <a:spcAft>
                <a:spcPts val="750"/>
              </a:spcAft>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点击添加标题</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nSpc>
                <a:spcPts val="1350"/>
              </a:lnSpc>
              <a:spcAft>
                <a:spcPts val="750"/>
              </a:spcAft>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p>
        </p:txBody>
      </p:sp>
    </p:spTree>
    <p:extLst>
      <p:ext uri="{BB962C8B-B14F-4D97-AF65-F5344CB8AC3E}">
        <p14:creationId xmlns:p14="http://schemas.microsoft.com/office/powerpoint/2010/main" val="312954150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2" presetClass="entr" presetSubtype="8" decel="10000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2" presetClass="entr" presetSubtype="2" decel="10000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1+#ppt_w/2"/>
                                          </p:val>
                                        </p:tav>
                                        <p:tav tm="100000">
                                          <p:val>
                                            <p:strVal val="#ppt_x"/>
                                          </p:val>
                                        </p:tav>
                                      </p:tavLst>
                                    </p:anim>
                                    <p:anim calcmode="lin" valueType="num">
                                      <p:cBhvr additive="base">
                                        <p:cTn id="31" dur="1000" fill="hold"/>
                                        <p:tgtEl>
                                          <p:spTgt spid="13"/>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par>
                                <p:cTn id="39" presetID="2" presetClass="entr" presetSubtype="2" decel="10000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1000" fill="hold"/>
                                        <p:tgtEl>
                                          <p:spTgt spid="14"/>
                                        </p:tgtEl>
                                        <p:attrNameLst>
                                          <p:attrName>ppt_x</p:attrName>
                                        </p:attrNameLst>
                                      </p:cBhvr>
                                      <p:tavLst>
                                        <p:tav tm="0">
                                          <p:val>
                                            <p:strVal val="1+#ppt_w/2"/>
                                          </p:val>
                                        </p:tav>
                                        <p:tav tm="100000">
                                          <p:val>
                                            <p:strVal val="#ppt_x"/>
                                          </p:val>
                                        </p:tav>
                                      </p:tavLst>
                                    </p:anim>
                                    <p:anim calcmode="lin" valueType="num">
                                      <p:cBhvr additive="base">
                                        <p:cTn id="42" dur="1000" fill="hold"/>
                                        <p:tgtEl>
                                          <p:spTgt spid="14"/>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2" presetClass="entr" presetSubtype="2"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2" presetClass="entr" presetSubtype="8" decel="10000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1000" fill="hold"/>
                                        <p:tgtEl>
                                          <p:spTgt spid="15"/>
                                        </p:tgtEl>
                                        <p:attrNameLst>
                                          <p:attrName>ppt_x</p:attrName>
                                        </p:attrNameLst>
                                      </p:cBhvr>
                                      <p:tavLst>
                                        <p:tav tm="0">
                                          <p:val>
                                            <p:strVal val="0-#ppt_w/2"/>
                                          </p:val>
                                        </p:tav>
                                        <p:tav tm="100000">
                                          <p:val>
                                            <p:strVal val="#ppt_x"/>
                                          </p:val>
                                        </p:tav>
                                      </p:tavLst>
                                    </p:anim>
                                    <p:anim calcmode="lin" valueType="num">
                                      <p:cBhvr additive="base">
                                        <p:cTn id="53" dur="1000" fill="hold"/>
                                        <p:tgtEl>
                                          <p:spTgt spid="15"/>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2" presetClass="entr" presetSubtype="4"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down)">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3" name="文本框 2"/>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 name="TextBox 137"/>
          <p:cNvSpPr txBox="1"/>
          <p:nvPr/>
        </p:nvSpPr>
        <p:spPr>
          <a:xfrm>
            <a:off x="5794177" y="2180035"/>
            <a:ext cx="2895600" cy="429340"/>
          </a:xfrm>
          <a:prstGeom prst="rect">
            <a:avLst/>
          </a:prstGeom>
          <a:noFill/>
        </p:spPr>
        <p:txBody>
          <a:bodyPr lIns="68573" tIns="34286" rIns="68573" bIns="34286">
            <a:spAutoFit/>
          </a:bodyPr>
          <a:lstStyle/>
          <a:p>
            <a:pPr defTabSz="685732" eaLnBrk="1" fontAlgn="auto" hangingPunct="1">
              <a:lnSpc>
                <a:spcPct val="130000"/>
              </a:lnSpc>
              <a:spcBef>
                <a:spcPts val="0"/>
              </a:spcBef>
              <a:spcAft>
                <a:spcPts val="0"/>
              </a:spcAft>
              <a:defRPr/>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您的内容打在这里，或者通过复制您的内容，您的内容打在这里，或者通过复制您的内容，</a:t>
            </a:r>
          </a:p>
        </p:txBody>
      </p:sp>
      <p:sp>
        <p:nvSpPr>
          <p:cNvPr id="5" name="空心弧 4"/>
          <p:cNvSpPr>
            <a:spLocks/>
          </p:cNvSpPr>
          <p:nvPr/>
        </p:nvSpPr>
        <p:spPr bwMode="auto">
          <a:xfrm rot="16200000">
            <a:off x="855465" y="1597819"/>
            <a:ext cx="2532460" cy="2532460"/>
          </a:xfrm>
          <a:custGeom>
            <a:avLst/>
            <a:gdLst>
              <a:gd name="T0" fmla="*/ 954518 w 21600"/>
              <a:gd name="T1" fmla="*/ 2897635 h 21600"/>
              <a:gd name="T2" fmla="*/ 273724 w 21600"/>
              <a:gd name="T3" fmla="*/ 1688307 h 21600"/>
              <a:gd name="T4" fmla="*/ 1688306 w 21600"/>
              <a:gd name="T5" fmla="*/ 273725 h 21600"/>
              <a:gd name="T6" fmla="*/ 3102888 w 21600"/>
              <a:gd name="T7" fmla="*/ 1688307 h 21600"/>
              <a:gd name="T8" fmla="*/ 2421937 w 21600"/>
              <a:gd name="T9" fmla="*/ 2897635 h 21600"/>
              <a:gd name="T10" fmla="*/ 2563880 w 21600"/>
              <a:gd name="T11" fmla="*/ 3131653 h 21600"/>
              <a:gd name="T12" fmla="*/ 3376612 w 21600"/>
              <a:gd name="T13" fmla="*/ 1688307 h 21600"/>
              <a:gd name="T14" fmla="*/ 1688306 w 21600"/>
              <a:gd name="T15" fmla="*/ 0 h 21600"/>
              <a:gd name="T16" fmla="*/ 0 w 21600"/>
              <a:gd name="T17" fmla="*/ 1688307 h 21600"/>
              <a:gd name="T18" fmla="*/ 812575 w 21600"/>
              <a:gd name="T19" fmla="*/ 3131653 h 21600"/>
              <a:gd name="T20" fmla="*/ 954518 w 21600"/>
              <a:gd name="T21" fmla="*/ 2897635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600"/>
              <a:gd name="T34" fmla="*/ 0 h 21600"/>
              <a:gd name="T35" fmla="*/ 21600 w 21600"/>
              <a:gd name="T36" fmla="*/ 18772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lnTo>
                  <a:pt x="6106" y="18536"/>
                </a:lnTo>
                <a:close/>
              </a:path>
            </a:pathLst>
          </a:custGeom>
          <a:solidFill>
            <a:srgbClr val="FDABB2"/>
          </a:solidFill>
          <a:ln>
            <a:noFill/>
          </a:ln>
        </p:spPr>
        <p:txBody>
          <a:bodyPr anchor="ctr"/>
          <a:lstStyle/>
          <a:p>
            <a:endParaRPr lang="zh-CN" altLang="en-US" sz="1069">
              <a:solidFill>
                <a:schemeClr val="accent1"/>
              </a:solidFill>
              <a:latin typeface="微软雅黑" panose="020B0503020204020204" pitchFamily="34" charset="-122"/>
              <a:ea typeface="微软雅黑" panose="020B0503020204020204" pitchFamily="34" charset="-122"/>
            </a:endParaRPr>
          </a:p>
        </p:txBody>
      </p:sp>
      <p:sp>
        <p:nvSpPr>
          <p:cNvPr id="6" name="矩形 5"/>
          <p:cNvSpPr>
            <a:spLocks noChangeArrowheads="1"/>
          </p:cNvSpPr>
          <p:nvPr/>
        </p:nvSpPr>
        <p:spPr bwMode="auto">
          <a:xfrm>
            <a:off x="1537181" y="2605087"/>
            <a:ext cx="132381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添加内容</a:t>
            </a:r>
          </a:p>
        </p:txBody>
      </p:sp>
      <p:grpSp>
        <p:nvGrpSpPr>
          <p:cNvPr id="7" name="组合 6"/>
          <p:cNvGrpSpPr>
            <a:grpSpLocks/>
          </p:cNvGrpSpPr>
          <p:nvPr/>
        </p:nvGrpSpPr>
        <p:grpSpPr bwMode="auto">
          <a:xfrm>
            <a:off x="5306021" y="1831180"/>
            <a:ext cx="1600200" cy="346249"/>
            <a:chOff x="7073484" y="2441806"/>
            <a:chExt cx="2134334" cy="460876"/>
          </a:xfrm>
        </p:grpSpPr>
        <p:sp>
          <p:nvSpPr>
            <p:cNvPr id="8" name="TextBox 138"/>
            <p:cNvSpPr txBox="1">
              <a:spLocks noChangeArrowheads="1"/>
            </p:cNvSpPr>
            <p:nvPr/>
          </p:nvSpPr>
          <p:spPr bwMode="auto">
            <a:xfrm>
              <a:off x="7433542" y="2441806"/>
              <a:ext cx="1774276" cy="46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500" dirty="0">
                  <a:solidFill>
                    <a:srgbClr val="534E4B"/>
                  </a:solidFill>
                  <a:latin typeface="微软雅黑" panose="020B0503020204020204" pitchFamily="34" charset="-122"/>
                  <a:ea typeface="微软雅黑" panose="020B0503020204020204" pitchFamily="34" charset="-122"/>
                  <a:cs typeface="华文黑体" charset="-122"/>
                </a:rPr>
                <a:t>添加标题</a:t>
              </a:r>
            </a:p>
          </p:txBody>
        </p:sp>
        <p:sp>
          <p:nvSpPr>
            <p:cNvPr id="9" name="矩形 22"/>
            <p:cNvSpPr>
              <a:spLocks noChangeArrowheads="1"/>
            </p:cNvSpPr>
            <p:nvPr/>
          </p:nvSpPr>
          <p:spPr bwMode="auto">
            <a:xfrm>
              <a:off x="7073484" y="2574698"/>
              <a:ext cx="360058" cy="230796"/>
            </a:xfrm>
            <a:prstGeom prst="rect">
              <a:avLst/>
            </a:prstGeom>
            <a:solidFill>
              <a:srgbClr val="FDAB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25">
                <a:solidFill>
                  <a:srgbClr val="CEA8F1"/>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10" name="TextBox 71"/>
          <p:cNvSpPr txBox="1"/>
          <p:nvPr/>
        </p:nvSpPr>
        <p:spPr>
          <a:xfrm>
            <a:off x="5794177" y="2953941"/>
            <a:ext cx="2787254" cy="429340"/>
          </a:xfrm>
          <a:prstGeom prst="rect">
            <a:avLst/>
          </a:prstGeom>
          <a:noFill/>
        </p:spPr>
        <p:txBody>
          <a:bodyPr lIns="68573" tIns="34286" rIns="68573" bIns="34286">
            <a:spAutoFit/>
          </a:bodyPr>
          <a:lstStyle/>
          <a:p>
            <a:pPr defTabSz="685732" eaLnBrk="1" fontAlgn="auto" hangingPunct="1">
              <a:lnSpc>
                <a:spcPct val="130000"/>
              </a:lnSpc>
              <a:spcBef>
                <a:spcPts val="0"/>
              </a:spcBef>
              <a:spcAft>
                <a:spcPts val="0"/>
              </a:spcAft>
              <a:defRPr/>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您的内容打在这里，或者通过复制您的内容，您的内容打在这里，或者通过复制您的内容，</a:t>
            </a:r>
          </a:p>
        </p:txBody>
      </p:sp>
      <p:grpSp>
        <p:nvGrpSpPr>
          <p:cNvPr id="11" name="组合 10"/>
          <p:cNvGrpSpPr>
            <a:grpSpLocks/>
          </p:cNvGrpSpPr>
          <p:nvPr/>
        </p:nvGrpSpPr>
        <p:grpSpPr bwMode="auto">
          <a:xfrm>
            <a:off x="5306021" y="2605087"/>
            <a:ext cx="1600200" cy="346249"/>
            <a:chOff x="7073484" y="3472766"/>
            <a:chExt cx="2134334" cy="462959"/>
          </a:xfrm>
        </p:grpSpPr>
        <p:sp>
          <p:nvSpPr>
            <p:cNvPr id="12" name="TextBox 72"/>
            <p:cNvSpPr txBox="1">
              <a:spLocks noChangeArrowheads="1"/>
            </p:cNvSpPr>
            <p:nvPr/>
          </p:nvSpPr>
          <p:spPr bwMode="auto">
            <a:xfrm>
              <a:off x="7433542" y="3472766"/>
              <a:ext cx="1774276" cy="462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500" dirty="0">
                  <a:solidFill>
                    <a:srgbClr val="534E4B"/>
                  </a:solidFill>
                  <a:latin typeface="微软雅黑" panose="020B0503020204020204" pitchFamily="34" charset="-122"/>
                  <a:ea typeface="微软雅黑" panose="020B0503020204020204" pitchFamily="34" charset="-122"/>
                  <a:cs typeface="华文黑体" charset="-122"/>
                </a:rPr>
                <a:t>添加标题</a:t>
              </a:r>
            </a:p>
          </p:txBody>
        </p:sp>
        <p:sp>
          <p:nvSpPr>
            <p:cNvPr id="13" name="矩形 22"/>
            <p:cNvSpPr>
              <a:spLocks noChangeArrowheads="1"/>
            </p:cNvSpPr>
            <p:nvPr/>
          </p:nvSpPr>
          <p:spPr bwMode="auto">
            <a:xfrm>
              <a:off x="7073484" y="3605658"/>
              <a:ext cx="360058" cy="230796"/>
            </a:xfrm>
            <a:prstGeom prst="rect">
              <a:avLst/>
            </a:prstGeom>
            <a:solidFill>
              <a:srgbClr val="FDAB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25">
                <a:solidFill>
                  <a:srgbClr val="CEA8F1"/>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14" name="TextBox 74"/>
          <p:cNvSpPr txBox="1"/>
          <p:nvPr/>
        </p:nvSpPr>
        <p:spPr>
          <a:xfrm>
            <a:off x="5794177" y="3750469"/>
            <a:ext cx="2895600" cy="429340"/>
          </a:xfrm>
          <a:prstGeom prst="rect">
            <a:avLst/>
          </a:prstGeom>
          <a:noFill/>
        </p:spPr>
        <p:txBody>
          <a:bodyPr lIns="68573" tIns="34286" rIns="68573" bIns="34286">
            <a:spAutoFit/>
          </a:bodyPr>
          <a:lstStyle/>
          <a:p>
            <a:pPr defTabSz="685732" eaLnBrk="1" fontAlgn="auto" hangingPunct="1">
              <a:lnSpc>
                <a:spcPct val="130000"/>
              </a:lnSpc>
              <a:spcBef>
                <a:spcPts val="0"/>
              </a:spcBef>
              <a:spcAft>
                <a:spcPts val="0"/>
              </a:spcAft>
              <a:defRPr/>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您的内容打在这里，或者通过复制您的内容，您的内容打在这里，或者通过复制您的内容，</a:t>
            </a:r>
          </a:p>
        </p:txBody>
      </p:sp>
      <p:grpSp>
        <p:nvGrpSpPr>
          <p:cNvPr id="15" name="组合 14"/>
          <p:cNvGrpSpPr>
            <a:grpSpLocks/>
          </p:cNvGrpSpPr>
          <p:nvPr/>
        </p:nvGrpSpPr>
        <p:grpSpPr bwMode="auto">
          <a:xfrm>
            <a:off x="5306021" y="3401615"/>
            <a:ext cx="1600200" cy="346249"/>
            <a:chOff x="7073484" y="4534743"/>
            <a:chExt cx="2134334" cy="462959"/>
          </a:xfrm>
        </p:grpSpPr>
        <p:sp>
          <p:nvSpPr>
            <p:cNvPr id="16" name="TextBox 75"/>
            <p:cNvSpPr txBox="1">
              <a:spLocks noChangeArrowheads="1"/>
            </p:cNvSpPr>
            <p:nvPr/>
          </p:nvSpPr>
          <p:spPr bwMode="auto">
            <a:xfrm>
              <a:off x="7433542" y="4534743"/>
              <a:ext cx="1774276" cy="462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500" dirty="0">
                  <a:solidFill>
                    <a:srgbClr val="534E4B"/>
                  </a:solidFill>
                  <a:latin typeface="微软雅黑" panose="020B0503020204020204" pitchFamily="34" charset="-122"/>
                  <a:ea typeface="微软雅黑" panose="020B0503020204020204" pitchFamily="34" charset="-122"/>
                  <a:cs typeface="华文黑体" charset="-122"/>
                </a:rPr>
                <a:t>添加标题</a:t>
              </a:r>
            </a:p>
          </p:txBody>
        </p:sp>
        <p:sp>
          <p:nvSpPr>
            <p:cNvPr id="17" name="矩形 22"/>
            <p:cNvSpPr>
              <a:spLocks noChangeArrowheads="1"/>
            </p:cNvSpPr>
            <p:nvPr/>
          </p:nvSpPr>
          <p:spPr bwMode="auto">
            <a:xfrm>
              <a:off x="7073484" y="4667635"/>
              <a:ext cx="360058" cy="230796"/>
            </a:xfrm>
            <a:prstGeom prst="rect">
              <a:avLst/>
            </a:prstGeom>
            <a:solidFill>
              <a:srgbClr val="FDABB2">
                <a:alpha val="7294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25">
                <a:solidFill>
                  <a:srgbClr val="CEA8F1"/>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18" name="组合 17"/>
          <p:cNvGrpSpPr>
            <a:grpSpLocks/>
          </p:cNvGrpSpPr>
          <p:nvPr/>
        </p:nvGrpSpPr>
        <p:grpSpPr bwMode="auto">
          <a:xfrm>
            <a:off x="1232893" y="1960960"/>
            <a:ext cx="1804988" cy="1803797"/>
            <a:chOff x="1642796" y="2615022"/>
            <a:chExt cx="2407382" cy="2405286"/>
          </a:xfrm>
          <a:solidFill>
            <a:srgbClr val="FDABB2"/>
          </a:solidFill>
        </p:grpSpPr>
        <p:sp>
          <p:nvSpPr>
            <p:cNvPr id="19" name="空心弧 3"/>
            <p:cNvSpPr>
              <a:spLocks/>
            </p:cNvSpPr>
            <p:nvPr/>
          </p:nvSpPr>
          <p:spPr bwMode="auto">
            <a:xfrm rot="-6297671">
              <a:off x="1643844" y="2613974"/>
              <a:ext cx="2405286" cy="2407382"/>
            </a:xfrm>
            <a:custGeom>
              <a:avLst/>
              <a:gdLst>
                <a:gd name="T0" fmla="*/ 294313 w 21600"/>
                <a:gd name="T1" fmla="*/ 859859 h 21600"/>
                <a:gd name="T2" fmla="*/ 1202532 w 21600"/>
                <a:gd name="T3" fmla="*/ 231822 h 21600"/>
                <a:gd name="T4" fmla="*/ 2110861 w 21600"/>
                <a:gd name="T5" fmla="*/ 859859 h 21600"/>
                <a:gd name="T6" fmla="*/ 2327448 w 21600"/>
                <a:gd name="T7" fmla="*/ 777830 h 21600"/>
                <a:gd name="T8" fmla="*/ 1202643 w 21600"/>
                <a:gd name="T9" fmla="*/ 0 h 21600"/>
                <a:gd name="T10" fmla="*/ 77726 w 21600"/>
                <a:gd name="T11" fmla="*/ 777830 h 21600"/>
                <a:gd name="T12" fmla="*/ 294313 w 21600"/>
                <a:gd name="T13" fmla="*/ 859859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3969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069">
                <a:solidFill>
                  <a:schemeClr val="accent1"/>
                </a:solidFill>
                <a:latin typeface="微软雅黑" panose="020B0503020204020204" pitchFamily="34" charset="-122"/>
                <a:ea typeface="微软雅黑" panose="020B0503020204020204" pitchFamily="34" charset="-122"/>
              </a:endParaRPr>
            </a:p>
          </p:txBody>
        </p:sp>
        <p:sp>
          <p:nvSpPr>
            <p:cNvPr id="20" name="空心弧 3"/>
            <p:cNvSpPr>
              <a:spLocks/>
            </p:cNvSpPr>
            <p:nvPr/>
          </p:nvSpPr>
          <p:spPr bwMode="auto">
            <a:xfrm rot="7872149">
              <a:off x="1643844" y="2613974"/>
              <a:ext cx="2405286" cy="2407382"/>
            </a:xfrm>
            <a:custGeom>
              <a:avLst/>
              <a:gdLst>
                <a:gd name="T0" fmla="*/ 294313 w 21600"/>
                <a:gd name="T1" fmla="*/ 859859 h 21600"/>
                <a:gd name="T2" fmla="*/ 1202532 w 21600"/>
                <a:gd name="T3" fmla="*/ 231822 h 21600"/>
                <a:gd name="T4" fmla="*/ 2110861 w 21600"/>
                <a:gd name="T5" fmla="*/ 859859 h 21600"/>
                <a:gd name="T6" fmla="*/ 2327448 w 21600"/>
                <a:gd name="T7" fmla="*/ 777830 h 21600"/>
                <a:gd name="T8" fmla="*/ 1202643 w 21600"/>
                <a:gd name="T9" fmla="*/ 0 h 21600"/>
                <a:gd name="T10" fmla="*/ 77726 w 21600"/>
                <a:gd name="T11" fmla="*/ 777830 h 21600"/>
                <a:gd name="T12" fmla="*/ 294313 w 21600"/>
                <a:gd name="T13" fmla="*/ 859859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3969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069">
                <a:solidFill>
                  <a:schemeClr val="accent1"/>
                </a:solidFill>
                <a:latin typeface="微软雅黑" panose="020B0503020204020204" pitchFamily="34" charset="-122"/>
                <a:ea typeface="微软雅黑" panose="020B0503020204020204" pitchFamily="34" charset="-122"/>
              </a:endParaRPr>
            </a:p>
          </p:txBody>
        </p:sp>
      </p:grpSp>
      <p:grpSp>
        <p:nvGrpSpPr>
          <p:cNvPr id="21" name="组合 20"/>
          <p:cNvGrpSpPr>
            <a:grpSpLocks/>
          </p:cNvGrpSpPr>
          <p:nvPr/>
        </p:nvGrpSpPr>
        <p:grpSpPr bwMode="auto">
          <a:xfrm>
            <a:off x="3010496" y="1999060"/>
            <a:ext cx="2295525" cy="1588294"/>
            <a:chOff x="4013318" y="2665635"/>
            <a:chExt cx="3060168" cy="2117398"/>
          </a:xfrm>
        </p:grpSpPr>
        <p:cxnSp>
          <p:nvCxnSpPr>
            <p:cNvPr id="22" name="直接连接符 21"/>
            <p:cNvCxnSpPr/>
            <p:nvPr/>
          </p:nvCxnSpPr>
          <p:spPr>
            <a:xfrm flipH="1">
              <a:off x="4151407" y="2665635"/>
              <a:ext cx="2922079" cy="241263"/>
            </a:xfrm>
            <a:prstGeom prst="line">
              <a:avLst/>
            </a:prstGeom>
            <a:ln>
              <a:solidFill>
                <a:srgbClr val="534E4B"/>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7" idx="1"/>
            </p:cNvCxnSpPr>
            <p:nvPr/>
          </p:nvCxnSpPr>
          <p:spPr>
            <a:xfrm flipH="1" flipV="1">
              <a:off x="4151407" y="4535421"/>
              <a:ext cx="2922079" cy="247612"/>
            </a:xfrm>
            <a:prstGeom prst="line">
              <a:avLst/>
            </a:prstGeom>
            <a:ln>
              <a:solidFill>
                <a:srgbClr val="534E4B"/>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013318" y="3708461"/>
              <a:ext cx="3060168" cy="109521"/>
            </a:xfrm>
            <a:prstGeom prst="line">
              <a:avLst/>
            </a:prstGeom>
            <a:ln>
              <a:solidFill>
                <a:srgbClr val="473F3B"/>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4230300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right)">
                                      <p:cBhvr>
                                        <p:cTn id="15" dur="500"/>
                                        <p:tgtEl>
                                          <p:spTgt spid="18"/>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par>
                                <p:cTn id="20" presetID="22" presetClass="entr" presetSubtype="2" fill="hold" grpId="0" nodeType="withEffect">
                                  <p:stCondLst>
                                    <p:cond delay="3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230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childTnLst>
                          </p:cTn>
                        </p:par>
                        <p:par>
                          <p:cTn id="27" fill="hold">
                            <p:stCondLst>
                              <p:cond delay="2800"/>
                            </p:stCondLst>
                            <p:childTnLst>
                              <p:par>
                                <p:cTn id="28" presetID="12" presetClass="entr" presetSubtype="4"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p:tgtEl>
                                          <p:spTgt spid="7"/>
                                        </p:tgtEl>
                                        <p:attrNameLst>
                                          <p:attrName>ppt_y</p:attrName>
                                        </p:attrNameLst>
                                      </p:cBhvr>
                                      <p:tavLst>
                                        <p:tav tm="0">
                                          <p:val>
                                            <p:strVal val="#ppt_y+#ppt_h*1.125000"/>
                                          </p:val>
                                        </p:tav>
                                        <p:tav tm="100000">
                                          <p:val>
                                            <p:strVal val="#ppt_y"/>
                                          </p:val>
                                        </p:tav>
                                      </p:tavLst>
                                    </p:anim>
                                    <p:animEffect transition="in" filter="wipe(up)">
                                      <p:cBhvr>
                                        <p:cTn id="31" dur="500"/>
                                        <p:tgtEl>
                                          <p:spTgt spid="7"/>
                                        </p:tgtEl>
                                      </p:cBhvr>
                                    </p:animEffect>
                                  </p:childTnLst>
                                </p:cTn>
                              </p:par>
                            </p:childTnLst>
                          </p:cTn>
                        </p:par>
                        <p:par>
                          <p:cTn id="32" fill="hold">
                            <p:stCondLst>
                              <p:cond delay="3300"/>
                            </p:stCondLst>
                            <p:childTnLst>
                              <p:par>
                                <p:cTn id="33" presetID="14" presetClass="entr" presetSubtype="10"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childTnLst>
                          </p:cTn>
                        </p:par>
                        <p:par>
                          <p:cTn id="36" fill="hold">
                            <p:stCondLst>
                              <p:cond delay="3800"/>
                            </p:stCondLst>
                            <p:childTnLst>
                              <p:par>
                                <p:cTn id="37" presetID="12" presetClass="entr" presetSubtype="4"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ppt_y</p:attrName>
                                        </p:attrNameLst>
                                      </p:cBhvr>
                                      <p:tavLst>
                                        <p:tav tm="0">
                                          <p:val>
                                            <p:strVal val="#ppt_y+#ppt_h*1.125000"/>
                                          </p:val>
                                        </p:tav>
                                        <p:tav tm="100000">
                                          <p:val>
                                            <p:strVal val="#ppt_y"/>
                                          </p:val>
                                        </p:tav>
                                      </p:tavLst>
                                    </p:anim>
                                    <p:animEffect transition="in" filter="wipe(up)">
                                      <p:cBhvr>
                                        <p:cTn id="40" dur="500"/>
                                        <p:tgtEl>
                                          <p:spTgt spid="11"/>
                                        </p:tgtEl>
                                      </p:cBhvr>
                                    </p:animEffect>
                                  </p:childTnLst>
                                </p:cTn>
                              </p:par>
                            </p:childTnLst>
                          </p:cTn>
                        </p:par>
                        <p:par>
                          <p:cTn id="41" fill="hold">
                            <p:stCondLst>
                              <p:cond delay="4300"/>
                            </p:stCondLst>
                            <p:childTnLst>
                              <p:par>
                                <p:cTn id="42" presetID="14" presetClass="entr" presetSubtype="1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randombar(horizontal)">
                                      <p:cBhvr>
                                        <p:cTn id="44" dur="500"/>
                                        <p:tgtEl>
                                          <p:spTgt spid="10"/>
                                        </p:tgtEl>
                                      </p:cBhvr>
                                    </p:animEffect>
                                  </p:childTnLst>
                                </p:cTn>
                              </p:par>
                            </p:childTnLst>
                          </p:cTn>
                        </p:par>
                        <p:par>
                          <p:cTn id="45" fill="hold">
                            <p:stCondLst>
                              <p:cond delay="4800"/>
                            </p:stCondLst>
                            <p:childTnLst>
                              <p:par>
                                <p:cTn id="46" presetID="12" presetClass="entr" presetSubtype="4"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p:tgtEl>
                                          <p:spTgt spid="15"/>
                                        </p:tgtEl>
                                        <p:attrNameLst>
                                          <p:attrName>ppt_y</p:attrName>
                                        </p:attrNameLst>
                                      </p:cBhvr>
                                      <p:tavLst>
                                        <p:tav tm="0">
                                          <p:val>
                                            <p:strVal val="#ppt_y+#ppt_h*1.125000"/>
                                          </p:val>
                                        </p:tav>
                                        <p:tav tm="100000">
                                          <p:val>
                                            <p:strVal val="#ppt_y"/>
                                          </p:val>
                                        </p:tav>
                                      </p:tavLst>
                                    </p:anim>
                                    <p:animEffect transition="in" filter="wipe(up)">
                                      <p:cBhvr>
                                        <p:cTn id="49" dur="500"/>
                                        <p:tgtEl>
                                          <p:spTgt spid="15"/>
                                        </p:tgtEl>
                                      </p:cBhvr>
                                    </p:animEffect>
                                  </p:childTnLst>
                                </p:cTn>
                              </p:par>
                            </p:childTnLst>
                          </p:cTn>
                        </p:par>
                        <p:par>
                          <p:cTn id="50" fill="hold">
                            <p:stCondLst>
                              <p:cond delay="5300"/>
                            </p:stCondLst>
                            <p:childTnLst>
                              <p:par>
                                <p:cTn id="51" presetID="14" presetClass="entr" presetSubtype="1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randombar(horizontal)">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p:bldP spid="10"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22" name="文本框 21"/>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Oval 2"/>
          <p:cNvSpPr>
            <a:spLocks noChangeArrowheads="1"/>
          </p:cNvSpPr>
          <p:nvPr/>
        </p:nvSpPr>
        <p:spPr bwMode="auto">
          <a:xfrm>
            <a:off x="4444122" y="1510912"/>
            <a:ext cx="768350" cy="766762"/>
          </a:xfrm>
          <a:prstGeom prst="ellipse">
            <a:avLst/>
          </a:prstGeom>
          <a:solidFill>
            <a:srgbClr val="FDABB2"/>
          </a:solidFill>
          <a:ln>
            <a:solidFill>
              <a:srgbClr val="FDABB2"/>
            </a:solidFill>
          </a:ln>
        </p:spPr>
        <p:txBody>
          <a:bodyPr/>
          <a:lstStyle/>
          <a:p>
            <a:endParaRPr lang="zh-CN" altLang="en-US">
              <a:solidFill>
                <a:schemeClr val="bg1">
                  <a:lumMod val="50000"/>
                </a:schemeClr>
              </a:solidFill>
            </a:endParaRPr>
          </a:p>
        </p:txBody>
      </p:sp>
      <p:sp>
        <p:nvSpPr>
          <p:cNvPr id="24" name="Oval 3"/>
          <p:cNvSpPr>
            <a:spLocks noChangeArrowheads="1"/>
          </p:cNvSpPr>
          <p:nvPr/>
        </p:nvSpPr>
        <p:spPr bwMode="auto">
          <a:xfrm>
            <a:off x="4547311" y="2590413"/>
            <a:ext cx="574675" cy="574675"/>
          </a:xfrm>
          <a:prstGeom prst="ellipse">
            <a:avLst/>
          </a:prstGeom>
          <a:solidFill>
            <a:srgbClr val="FDABB2"/>
          </a:solidFill>
          <a:ln w="9525" cmpd="sng">
            <a:solidFill>
              <a:srgbClr val="FDABB2"/>
            </a:solidFill>
            <a:round/>
            <a:headEnd/>
            <a:tailEnd/>
          </a:ln>
        </p:spPr>
        <p:txBody>
          <a:bodyPr/>
          <a:lstStyle/>
          <a:p>
            <a:endParaRPr lang="zh-CN" altLang="en-US">
              <a:solidFill>
                <a:schemeClr val="bg1">
                  <a:lumMod val="50000"/>
                </a:schemeClr>
              </a:solidFill>
            </a:endParaRPr>
          </a:p>
        </p:txBody>
      </p:sp>
      <p:sp>
        <p:nvSpPr>
          <p:cNvPr id="25" name="Oval 4"/>
          <p:cNvSpPr>
            <a:spLocks noChangeArrowheads="1"/>
          </p:cNvSpPr>
          <p:nvPr/>
        </p:nvSpPr>
        <p:spPr bwMode="auto">
          <a:xfrm>
            <a:off x="5425198" y="2491988"/>
            <a:ext cx="766763" cy="766762"/>
          </a:xfrm>
          <a:prstGeom prst="ellipse">
            <a:avLst/>
          </a:prstGeom>
          <a:solidFill>
            <a:srgbClr val="FDABB2"/>
          </a:solidFill>
          <a:ln>
            <a:solidFill>
              <a:srgbClr val="FDABB2"/>
            </a:solidFill>
          </a:ln>
        </p:spPr>
        <p:txBody>
          <a:bodyPr/>
          <a:lstStyle/>
          <a:p>
            <a:endParaRPr lang="zh-CN" altLang="en-US">
              <a:solidFill>
                <a:schemeClr val="bg1">
                  <a:lumMod val="50000"/>
                </a:schemeClr>
              </a:solidFill>
            </a:endParaRPr>
          </a:p>
        </p:txBody>
      </p:sp>
      <p:sp>
        <p:nvSpPr>
          <p:cNvPr id="26" name="Oval 5"/>
          <p:cNvSpPr>
            <a:spLocks noChangeArrowheads="1"/>
          </p:cNvSpPr>
          <p:nvPr/>
        </p:nvSpPr>
        <p:spPr bwMode="auto">
          <a:xfrm>
            <a:off x="3464636" y="2491988"/>
            <a:ext cx="766762" cy="766762"/>
          </a:xfrm>
          <a:prstGeom prst="ellipse">
            <a:avLst/>
          </a:prstGeom>
          <a:solidFill>
            <a:srgbClr val="FDABB2"/>
          </a:solidFill>
          <a:ln>
            <a:solidFill>
              <a:srgbClr val="FDABB2"/>
            </a:solidFill>
          </a:ln>
        </p:spPr>
        <p:txBody>
          <a:bodyPr/>
          <a:lstStyle/>
          <a:p>
            <a:endParaRPr lang="zh-CN" altLang="en-US">
              <a:solidFill>
                <a:schemeClr val="bg1">
                  <a:lumMod val="50000"/>
                </a:schemeClr>
              </a:solidFill>
            </a:endParaRPr>
          </a:p>
        </p:txBody>
      </p:sp>
      <p:sp>
        <p:nvSpPr>
          <p:cNvPr id="27" name="Oval 6"/>
          <p:cNvSpPr>
            <a:spLocks noChangeArrowheads="1"/>
          </p:cNvSpPr>
          <p:nvPr/>
        </p:nvSpPr>
        <p:spPr bwMode="auto">
          <a:xfrm>
            <a:off x="4444122" y="3471474"/>
            <a:ext cx="768350" cy="768350"/>
          </a:xfrm>
          <a:prstGeom prst="ellipse">
            <a:avLst/>
          </a:prstGeom>
          <a:solidFill>
            <a:srgbClr val="FDABB2"/>
          </a:solidFill>
          <a:ln>
            <a:solidFill>
              <a:srgbClr val="FDABB2"/>
            </a:solidFill>
          </a:ln>
        </p:spPr>
        <p:txBody>
          <a:bodyPr/>
          <a:lstStyle/>
          <a:p>
            <a:endParaRPr lang="zh-CN" altLang="en-US">
              <a:solidFill>
                <a:schemeClr val="bg1">
                  <a:lumMod val="50000"/>
                </a:schemeClr>
              </a:solidFill>
            </a:endParaRPr>
          </a:p>
        </p:txBody>
      </p:sp>
      <p:sp>
        <p:nvSpPr>
          <p:cNvPr id="28" name="Freeform 7"/>
          <p:cNvSpPr>
            <a:spLocks/>
          </p:cNvSpPr>
          <p:nvPr/>
        </p:nvSpPr>
        <p:spPr bwMode="auto">
          <a:xfrm>
            <a:off x="3086811" y="1596638"/>
            <a:ext cx="1228725" cy="333375"/>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FDABB2"/>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29" name="Freeform 8"/>
          <p:cNvSpPr>
            <a:spLocks/>
          </p:cNvSpPr>
          <p:nvPr/>
        </p:nvSpPr>
        <p:spPr bwMode="auto">
          <a:xfrm>
            <a:off x="5833186" y="1596638"/>
            <a:ext cx="568325" cy="765175"/>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6350" cap="flat" cmpd="sng">
            <a:solidFill>
              <a:srgbClr val="FDABB2"/>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30" name="Freeform 9"/>
          <p:cNvSpPr>
            <a:spLocks/>
          </p:cNvSpPr>
          <p:nvPr/>
        </p:nvSpPr>
        <p:spPr bwMode="auto">
          <a:xfrm>
            <a:off x="5341060" y="3542913"/>
            <a:ext cx="1014412" cy="333375"/>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6350" cap="flat" cmpd="sng">
            <a:solidFill>
              <a:srgbClr val="FDABB2"/>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31" name="Freeform 10"/>
          <p:cNvSpPr>
            <a:spLocks/>
          </p:cNvSpPr>
          <p:nvPr/>
        </p:nvSpPr>
        <p:spPr bwMode="auto">
          <a:xfrm>
            <a:off x="3086810" y="3333362"/>
            <a:ext cx="760412" cy="220662"/>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6350" cap="flat" cmpd="sng">
            <a:solidFill>
              <a:srgbClr val="FDABB2"/>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32" name="Freeform 11"/>
          <p:cNvSpPr>
            <a:spLocks/>
          </p:cNvSpPr>
          <p:nvPr/>
        </p:nvSpPr>
        <p:spPr bwMode="auto">
          <a:xfrm>
            <a:off x="5268035" y="2811075"/>
            <a:ext cx="68262" cy="136525"/>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rgbClr val="FDABB2"/>
            </a:solidFill>
            <a:round/>
            <a:headEnd/>
            <a:tailEnd/>
          </a:ln>
          <a:extLst>
            <a:ext uri="{909E8E84-426E-40DD-AFC4-6F175D3DCCD1}">
              <a14:hiddenFill xmlns:a14="http://schemas.microsoft.com/office/drawing/2010/main">
                <a:solidFill>
                  <a:srgbClr val="66C6C2"/>
                </a:solidFill>
              </a14:hiddenFill>
            </a:ext>
          </a:extLst>
        </p:spPr>
        <p:txBody>
          <a:bodyPr/>
          <a:lstStyle/>
          <a:p>
            <a:endParaRPr lang="zh-CN" altLang="en-US">
              <a:solidFill>
                <a:schemeClr val="bg1">
                  <a:lumMod val="50000"/>
                </a:schemeClr>
              </a:solidFill>
            </a:endParaRPr>
          </a:p>
        </p:txBody>
      </p:sp>
      <p:sp>
        <p:nvSpPr>
          <p:cNvPr id="33" name="Freeform 12"/>
          <p:cNvSpPr>
            <a:spLocks/>
          </p:cNvSpPr>
          <p:nvPr/>
        </p:nvSpPr>
        <p:spPr bwMode="auto">
          <a:xfrm>
            <a:off x="4320298" y="2811075"/>
            <a:ext cx="68263" cy="136525"/>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rgbClr val="FDABB2"/>
            </a:solidFill>
            <a:round/>
            <a:headEnd/>
            <a:tailEnd/>
          </a:ln>
          <a:extLst>
            <a:ext uri="{909E8E84-426E-40DD-AFC4-6F175D3DCCD1}">
              <a14:hiddenFill xmlns:a14="http://schemas.microsoft.com/office/drawing/2010/main">
                <a:solidFill>
                  <a:srgbClr val="66C6C2"/>
                </a:solidFill>
              </a14:hiddenFill>
            </a:ext>
          </a:extLst>
        </p:spPr>
        <p:txBody>
          <a:bodyPr/>
          <a:lstStyle/>
          <a:p>
            <a:endParaRPr lang="zh-CN" altLang="en-US">
              <a:solidFill>
                <a:schemeClr val="bg1">
                  <a:lumMod val="50000"/>
                </a:schemeClr>
              </a:solidFill>
            </a:endParaRPr>
          </a:p>
        </p:txBody>
      </p:sp>
      <p:sp>
        <p:nvSpPr>
          <p:cNvPr id="34" name="Freeform 13"/>
          <p:cNvSpPr>
            <a:spLocks/>
          </p:cNvSpPr>
          <p:nvPr/>
        </p:nvSpPr>
        <p:spPr bwMode="auto">
          <a:xfrm>
            <a:off x="4760036" y="3319075"/>
            <a:ext cx="136525" cy="68263"/>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rgbClr val="FDABB2"/>
            </a:solidFill>
            <a:round/>
            <a:headEnd/>
            <a:tailEnd/>
          </a:ln>
          <a:extLst>
            <a:ext uri="{909E8E84-426E-40DD-AFC4-6F175D3DCCD1}">
              <a14:hiddenFill xmlns:a14="http://schemas.microsoft.com/office/drawing/2010/main">
                <a:solidFill>
                  <a:srgbClr val="66C6C2"/>
                </a:solidFill>
              </a14:hiddenFill>
            </a:ext>
          </a:extLst>
        </p:spPr>
        <p:txBody>
          <a:bodyPr/>
          <a:lstStyle/>
          <a:p>
            <a:endParaRPr lang="zh-CN" altLang="en-US">
              <a:solidFill>
                <a:schemeClr val="bg1">
                  <a:lumMod val="50000"/>
                </a:schemeClr>
              </a:solidFill>
            </a:endParaRPr>
          </a:p>
        </p:txBody>
      </p:sp>
      <p:sp>
        <p:nvSpPr>
          <p:cNvPr id="35" name="Freeform 14"/>
          <p:cNvSpPr>
            <a:spLocks/>
          </p:cNvSpPr>
          <p:nvPr/>
        </p:nvSpPr>
        <p:spPr bwMode="auto">
          <a:xfrm>
            <a:off x="4760036" y="2371337"/>
            <a:ext cx="136525" cy="68262"/>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rgbClr val="FDABB2"/>
            </a:solidFill>
            <a:round/>
            <a:headEnd/>
            <a:tailEnd/>
          </a:ln>
          <a:extLst>
            <a:ext uri="{909E8E84-426E-40DD-AFC4-6F175D3DCCD1}">
              <a14:hiddenFill xmlns:a14="http://schemas.microsoft.com/office/drawing/2010/main">
                <a:solidFill>
                  <a:srgbClr val="66C6C2"/>
                </a:solidFill>
              </a14:hiddenFill>
            </a:ext>
          </a:extLst>
        </p:spPr>
        <p:txBody>
          <a:bodyPr/>
          <a:lstStyle/>
          <a:p>
            <a:endParaRPr lang="zh-CN" altLang="en-US">
              <a:solidFill>
                <a:schemeClr val="bg1">
                  <a:lumMod val="50000"/>
                </a:schemeClr>
              </a:solidFill>
            </a:endParaRPr>
          </a:p>
        </p:txBody>
      </p:sp>
      <p:sp>
        <p:nvSpPr>
          <p:cNvPr id="36" name="Rectangle 15"/>
          <p:cNvSpPr>
            <a:spLocks noChangeArrowheads="1"/>
          </p:cNvSpPr>
          <p:nvPr/>
        </p:nvSpPr>
        <p:spPr bwMode="auto">
          <a:xfrm>
            <a:off x="6544386" y="1520437"/>
            <a:ext cx="1512887"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rgbClr val="90847D"/>
                </a:solidFill>
                <a:ea typeface="微软雅黑" panose="020B0503020204020204" pitchFamily="34" charset="-122"/>
              </a:rPr>
              <a:t>请替换文字内容</a:t>
            </a:r>
            <a:endParaRPr lang="en-US" altLang="zh-CN" sz="1138" dirty="0">
              <a:solidFill>
                <a:srgbClr val="90847D"/>
              </a:solidFill>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7" name="Rectangle 16"/>
          <p:cNvSpPr>
            <a:spLocks noChangeArrowheads="1"/>
          </p:cNvSpPr>
          <p:nvPr/>
        </p:nvSpPr>
        <p:spPr bwMode="auto">
          <a:xfrm>
            <a:off x="6544386" y="3461949"/>
            <a:ext cx="1512887"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rgbClr val="473F3B"/>
                </a:solidFill>
                <a:ea typeface="微软雅黑" panose="020B0503020204020204" pitchFamily="34" charset="-122"/>
              </a:rPr>
              <a:t>请替换文字内容</a:t>
            </a:r>
            <a:endParaRPr lang="en-US" altLang="zh-CN" sz="1138" dirty="0">
              <a:solidFill>
                <a:srgbClr val="473F3B"/>
              </a:solidFill>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8" name="Rectangle 17"/>
          <p:cNvSpPr>
            <a:spLocks noChangeArrowheads="1"/>
          </p:cNvSpPr>
          <p:nvPr/>
        </p:nvSpPr>
        <p:spPr bwMode="auto">
          <a:xfrm>
            <a:off x="1423111" y="3461949"/>
            <a:ext cx="1512887"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rgbClr val="90847D"/>
                </a:solidFill>
                <a:ea typeface="微软雅黑" panose="020B0503020204020204" pitchFamily="34" charset="-122"/>
              </a:rPr>
              <a:t>请替换文字内容</a:t>
            </a:r>
            <a:endParaRPr lang="en-US" altLang="zh-CN" sz="1138" dirty="0">
              <a:solidFill>
                <a:srgbClr val="90847D"/>
              </a:solidFill>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9" name="Rectangle 18"/>
          <p:cNvSpPr>
            <a:spLocks noChangeArrowheads="1"/>
          </p:cNvSpPr>
          <p:nvPr/>
        </p:nvSpPr>
        <p:spPr bwMode="auto">
          <a:xfrm>
            <a:off x="1423111" y="1517262"/>
            <a:ext cx="1512887"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rgbClr val="473F3B"/>
                </a:solidFill>
                <a:ea typeface="微软雅黑" panose="020B0503020204020204" pitchFamily="34" charset="-122"/>
              </a:rPr>
              <a:t>请替换文字内容</a:t>
            </a:r>
            <a:endParaRPr lang="en-US" altLang="zh-CN" sz="1138" dirty="0">
              <a:solidFill>
                <a:srgbClr val="473F3B"/>
              </a:solidFill>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0" name="Freeform 19"/>
          <p:cNvSpPr>
            <a:spLocks noEditPoints="1"/>
          </p:cNvSpPr>
          <p:nvPr/>
        </p:nvSpPr>
        <p:spPr bwMode="auto">
          <a:xfrm>
            <a:off x="4699710" y="1760149"/>
            <a:ext cx="279400" cy="285750"/>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grpSp>
        <p:nvGrpSpPr>
          <p:cNvPr id="41" name="Group 20"/>
          <p:cNvGrpSpPr>
            <a:grpSpLocks/>
          </p:cNvGrpSpPr>
          <p:nvPr/>
        </p:nvGrpSpPr>
        <p:grpSpPr bwMode="auto">
          <a:xfrm>
            <a:off x="3686885" y="2706300"/>
            <a:ext cx="352425" cy="358775"/>
            <a:chOff x="0" y="0"/>
            <a:chExt cx="276" cy="281"/>
          </a:xfrm>
        </p:grpSpPr>
        <p:sp>
          <p:nvSpPr>
            <p:cNvPr id="42"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43"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grpSp>
      <p:sp>
        <p:nvSpPr>
          <p:cNvPr id="44" name="Freeform 23"/>
          <p:cNvSpPr>
            <a:spLocks noEditPoints="1"/>
          </p:cNvSpPr>
          <p:nvPr/>
        </p:nvSpPr>
        <p:spPr bwMode="auto">
          <a:xfrm>
            <a:off x="4679073" y="3704837"/>
            <a:ext cx="311150" cy="330200"/>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grpSp>
        <p:nvGrpSpPr>
          <p:cNvPr id="45" name="Group 24"/>
          <p:cNvGrpSpPr>
            <a:grpSpLocks/>
          </p:cNvGrpSpPr>
          <p:nvPr/>
        </p:nvGrpSpPr>
        <p:grpSpPr bwMode="auto">
          <a:xfrm>
            <a:off x="5661735" y="2731699"/>
            <a:ext cx="307975" cy="263525"/>
            <a:chOff x="0" y="0"/>
            <a:chExt cx="280" cy="240"/>
          </a:xfrm>
        </p:grpSpPr>
        <p:sp>
          <p:nvSpPr>
            <p:cNvPr id="46"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47"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grpSp>
      <p:sp>
        <p:nvSpPr>
          <p:cNvPr id="48" name="Freeform 27"/>
          <p:cNvSpPr>
            <a:spLocks noEditPoints="1"/>
          </p:cNvSpPr>
          <p:nvPr/>
        </p:nvSpPr>
        <p:spPr bwMode="auto">
          <a:xfrm>
            <a:off x="4718760" y="2771387"/>
            <a:ext cx="231775" cy="215900"/>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410947468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1000"/>
                                            <p:tgtEl>
                                              <p:spTgt spid="22"/>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additive="base">
                                            <p:cTn id="10" dur="1000" fill="hold"/>
                                            <p:tgtEl>
                                              <p:spTgt spid="21"/>
                                            </p:tgtEl>
                                            <p:attrNameLst>
                                              <p:attrName>ppt_x</p:attrName>
                                            </p:attrNameLst>
                                          </p:cBhvr>
                                          <p:tavLst>
                                            <p:tav tm="0">
                                              <p:val>
                                                <p:strVal val="#ppt_x"/>
                                              </p:val>
                                            </p:tav>
                                            <p:tav tm="100000">
                                              <p:val>
                                                <p:strVal val="#ppt_x"/>
                                              </p:val>
                                            </p:tav>
                                          </p:tavLst>
                                        </p:anim>
                                        <p:anim calcmode="lin" valueType="num">
                                          <p:cBhvr additive="base">
                                            <p:cTn id="11" dur="1000" fill="hold"/>
                                            <p:tgtEl>
                                              <p:spTgt spid="21"/>
                                            </p:tgtEl>
                                            <p:attrNameLst>
                                              <p:attrName>ppt_y</p:attrName>
                                            </p:attrNameLst>
                                          </p:cBhvr>
                                          <p:tavLst>
                                            <p:tav tm="0">
                                              <p:val>
                                                <p:strVal val="0-#ppt_h/2"/>
                                              </p:val>
                                            </p:tav>
                                            <p:tav tm="100000">
                                              <p:val>
                                                <p:strVal val="#ppt_y"/>
                                              </p:val>
                                            </p:tav>
                                          </p:tavLst>
                                        </p:anim>
                                      </p:childTnLst>
                                    </p:cTn>
                                  </p:par>
                                  <p:par>
                                    <p:cTn id="12" presetID="53" presetClass="entr" presetSubtype="16"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300" fill="hold"/>
                                            <p:tgtEl>
                                              <p:spTgt spid="24"/>
                                            </p:tgtEl>
                                            <p:attrNameLst>
                                              <p:attrName>ppt_w</p:attrName>
                                            </p:attrNameLst>
                                          </p:cBhvr>
                                          <p:tavLst>
                                            <p:tav tm="0">
                                              <p:val>
                                                <p:fltVal val="0"/>
                                              </p:val>
                                            </p:tav>
                                            <p:tav tm="100000">
                                              <p:val>
                                                <p:strVal val="#ppt_w"/>
                                              </p:val>
                                            </p:tav>
                                          </p:tavLst>
                                        </p:anim>
                                        <p:anim calcmode="lin" valueType="num">
                                          <p:cBhvr>
                                            <p:cTn id="15" dur="300" fill="hold"/>
                                            <p:tgtEl>
                                              <p:spTgt spid="24"/>
                                            </p:tgtEl>
                                            <p:attrNameLst>
                                              <p:attrName>ppt_h</p:attrName>
                                            </p:attrNameLst>
                                          </p:cBhvr>
                                          <p:tavLst>
                                            <p:tav tm="0">
                                              <p:val>
                                                <p:fltVal val="0"/>
                                              </p:val>
                                            </p:tav>
                                            <p:tav tm="100000">
                                              <p:val>
                                                <p:strVal val="#ppt_h"/>
                                              </p:val>
                                            </p:tav>
                                          </p:tavLst>
                                        </p:anim>
                                        <p:animEffect transition="in" filter="fade">
                                          <p:cBhvr>
                                            <p:cTn id="16" dur="300"/>
                                            <p:tgtEl>
                                              <p:spTgt spid="24"/>
                                            </p:tgtEl>
                                          </p:cBhvr>
                                        </p:animEffect>
                                      </p:childTnLst>
                                    </p:cTn>
                                  </p:par>
                                  <p:par>
                                    <p:cTn id="17" presetID="6" presetClass="emph" presetSubtype="0" autoRev="1" fill="hold" grpId="1" nodeType="withEffect">
                                      <p:stCondLst>
                                        <p:cond delay="300"/>
                                      </p:stCondLst>
                                      <p:childTnLst>
                                        <p:animScale>
                                          <p:cBhvr>
                                            <p:cTn id="18" dur="150" fill="hold"/>
                                            <p:tgtEl>
                                              <p:spTgt spid="24"/>
                                            </p:tgtEl>
                                          </p:cBhvr>
                                          <p:by x="110000" y="110000"/>
                                        </p:animScale>
                                      </p:childTnLst>
                                    </p:cTn>
                                  </p:par>
                                  <p:par>
                                    <p:cTn id="19" presetID="53" presetClass="entr" presetSubtype="16" fill="hold" grpId="0" nodeType="withEffect">
                                      <p:stCondLst>
                                        <p:cond delay="100"/>
                                      </p:stCondLst>
                                      <p:childTnLst>
                                        <p:set>
                                          <p:cBhvr>
                                            <p:cTn id="20" dur="1" fill="hold">
                                              <p:stCondLst>
                                                <p:cond delay="0"/>
                                              </p:stCondLst>
                                            </p:cTn>
                                            <p:tgtEl>
                                              <p:spTgt spid="48"/>
                                            </p:tgtEl>
                                            <p:attrNameLst>
                                              <p:attrName>style.visibility</p:attrName>
                                            </p:attrNameLst>
                                          </p:cBhvr>
                                          <p:to>
                                            <p:strVal val="visible"/>
                                          </p:to>
                                        </p:set>
                                        <p:anim calcmode="lin" valueType="num">
                                          <p:cBhvr>
                                            <p:cTn id="21" dur="300" fill="hold"/>
                                            <p:tgtEl>
                                              <p:spTgt spid="48"/>
                                            </p:tgtEl>
                                            <p:attrNameLst>
                                              <p:attrName>ppt_w</p:attrName>
                                            </p:attrNameLst>
                                          </p:cBhvr>
                                          <p:tavLst>
                                            <p:tav tm="0">
                                              <p:val>
                                                <p:fltVal val="0"/>
                                              </p:val>
                                            </p:tav>
                                            <p:tav tm="100000">
                                              <p:val>
                                                <p:strVal val="#ppt_w"/>
                                              </p:val>
                                            </p:tav>
                                          </p:tavLst>
                                        </p:anim>
                                        <p:anim calcmode="lin" valueType="num">
                                          <p:cBhvr>
                                            <p:cTn id="22" dur="300" fill="hold"/>
                                            <p:tgtEl>
                                              <p:spTgt spid="48"/>
                                            </p:tgtEl>
                                            <p:attrNameLst>
                                              <p:attrName>ppt_h</p:attrName>
                                            </p:attrNameLst>
                                          </p:cBhvr>
                                          <p:tavLst>
                                            <p:tav tm="0">
                                              <p:val>
                                                <p:fltVal val="0"/>
                                              </p:val>
                                            </p:tav>
                                            <p:tav tm="100000">
                                              <p:val>
                                                <p:strVal val="#ppt_h"/>
                                              </p:val>
                                            </p:tav>
                                          </p:tavLst>
                                        </p:anim>
                                        <p:animEffect transition="in" filter="fade">
                                          <p:cBhvr>
                                            <p:cTn id="23" dur="300"/>
                                            <p:tgtEl>
                                              <p:spTgt spid="48"/>
                                            </p:tgtEl>
                                          </p:cBhvr>
                                        </p:animEffect>
                                      </p:childTnLst>
                                    </p:cTn>
                                  </p:par>
                                  <p:par>
                                    <p:cTn id="24" presetID="6" presetClass="emph" presetSubtype="0" autoRev="1" fill="hold" grpId="1" nodeType="withEffect">
                                      <p:stCondLst>
                                        <p:cond delay="400"/>
                                      </p:stCondLst>
                                      <p:childTnLst>
                                        <p:animScale>
                                          <p:cBhvr>
                                            <p:cTn id="25" dur="150" fill="hold"/>
                                            <p:tgtEl>
                                              <p:spTgt spid="48"/>
                                            </p:tgtEl>
                                          </p:cBhvr>
                                          <p:by x="110000" y="110000"/>
                                        </p:animScale>
                                      </p:childTnLst>
                                    </p:cTn>
                                  </p:par>
                                  <p:par>
                                    <p:cTn id="26" presetID="2" presetClass="entr" presetSubtype="4" fill="hold" grpId="0" nodeType="withEffect" p14:presetBounceEnd="60000">
                                      <p:stCondLst>
                                        <p:cond delay="400"/>
                                      </p:stCondLst>
                                      <p:childTnLst>
                                        <p:set>
                                          <p:cBhvr>
                                            <p:cTn id="27" dur="1" fill="hold">
                                              <p:stCondLst>
                                                <p:cond delay="0"/>
                                              </p:stCondLst>
                                            </p:cTn>
                                            <p:tgtEl>
                                              <p:spTgt spid="35"/>
                                            </p:tgtEl>
                                            <p:attrNameLst>
                                              <p:attrName>style.visibility</p:attrName>
                                            </p:attrNameLst>
                                          </p:cBhvr>
                                          <p:to>
                                            <p:strVal val="visible"/>
                                          </p:to>
                                        </p:set>
                                        <p:anim calcmode="lin" valueType="num" p14:bounceEnd="60000">
                                          <p:cBhvr additive="base">
                                            <p:cTn id="28" dur="75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29" dur="750" fill="hold"/>
                                            <p:tgtEl>
                                              <p:spTgt spid="35"/>
                                            </p:tgtEl>
                                            <p:attrNameLst>
                                              <p:attrName>ppt_y</p:attrName>
                                            </p:attrNameLst>
                                          </p:cBhvr>
                                          <p:tavLst>
                                            <p:tav tm="0">
                                              <p:val>
                                                <p:strVal val="1+#ppt_h/2"/>
                                              </p:val>
                                            </p:tav>
                                            <p:tav tm="100000">
                                              <p:val>
                                                <p:strVal val="#ppt_y"/>
                                              </p:val>
                                            </p:tav>
                                          </p:tavLst>
                                        </p:anim>
                                      </p:childTnLst>
                                    </p:cTn>
                                  </p:par>
                                  <p:par>
                                    <p:cTn id="30" presetID="53" presetClass="entr" presetSubtype="16" fill="hold" grpId="0" nodeType="withEffect">
                                      <p:stCondLst>
                                        <p:cond delay="400"/>
                                      </p:stCondLst>
                                      <p:childTnLst>
                                        <p:set>
                                          <p:cBhvr>
                                            <p:cTn id="31" dur="1" fill="hold">
                                              <p:stCondLst>
                                                <p:cond delay="0"/>
                                              </p:stCondLst>
                                            </p:cTn>
                                            <p:tgtEl>
                                              <p:spTgt spid="23"/>
                                            </p:tgtEl>
                                            <p:attrNameLst>
                                              <p:attrName>style.visibility</p:attrName>
                                            </p:attrNameLst>
                                          </p:cBhvr>
                                          <p:to>
                                            <p:strVal val="visible"/>
                                          </p:to>
                                        </p:set>
                                        <p:anim calcmode="lin" valueType="num">
                                          <p:cBhvr>
                                            <p:cTn id="32" dur="300" fill="hold"/>
                                            <p:tgtEl>
                                              <p:spTgt spid="23"/>
                                            </p:tgtEl>
                                            <p:attrNameLst>
                                              <p:attrName>ppt_w</p:attrName>
                                            </p:attrNameLst>
                                          </p:cBhvr>
                                          <p:tavLst>
                                            <p:tav tm="0">
                                              <p:val>
                                                <p:fltVal val="0"/>
                                              </p:val>
                                            </p:tav>
                                            <p:tav tm="100000">
                                              <p:val>
                                                <p:strVal val="#ppt_w"/>
                                              </p:val>
                                            </p:tav>
                                          </p:tavLst>
                                        </p:anim>
                                        <p:anim calcmode="lin" valueType="num">
                                          <p:cBhvr>
                                            <p:cTn id="33" dur="300" fill="hold"/>
                                            <p:tgtEl>
                                              <p:spTgt spid="23"/>
                                            </p:tgtEl>
                                            <p:attrNameLst>
                                              <p:attrName>ppt_h</p:attrName>
                                            </p:attrNameLst>
                                          </p:cBhvr>
                                          <p:tavLst>
                                            <p:tav tm="0">
                                              <p:val>
                                                <p:fltVal val="0"/>
                                              </p:val>
                                            </p:tav>
                                            <p:tav tm="100000">
                                              <p:val>
                                                <p:strVal val="#ppt_h"/>
                                              </p:val>
                                            </p:tav>
                                          </p:tavLst>
                                        </p:anim>
                                        <p:animEffect transition="in" filter="fade">
                                          <p:cBhvr>
                                            <p:cTn id="34" dur="300"/>
                                            <p:tgtEl>
                                              <p:spTgt spid="23"/>
                                            </p:tgtEl>
                                          </p:cBhvr>
                                        </p:animEffect>
                                      </p:childTnLst>
                                    </p:cTn>
                                  </p:par>
                                  <p:par>
                                    <p:cTn id="35" presetID="6" presetClass="emph" presetSubtype="0" autoRev="1" fill="hold" grpId="1" nodeType="withEffect">
                                      <p:stCondLst>
                                        <p:cond delay="700"/>
                                      </p:stCondLst>
                                      <p:childTnLst>
                                        <p:animScale>
                                          <p:cBhvr>
                                            <p:cTn id="36" dur="150" fill="hold"/>
                                            <p:tgtEl>
                                              <p:spTgt spid="23"/>
                                            </p:tgtEl>
                                          </p:cBhvr>
                                          <p:by x="110000" y="110000"/>
                                        </p:animScale>
                                      </p:childTnLst>
                                    </p:cTn>
                                  </p:par>
                                  <p:par>
                                    <p:cTn id="37" presetID="53" presetClass="entr" presetSubtype="16" fill="hold" grpId="0" nodeType="withEffect">
                                      <p:stCondLst>
                                        <p:cond delay="400"/>
                                      </p:stCondLst>
                                      <p:childTnLst>
                                        <p:set>
                                          <p:cBhvr>
                                            <p:cTn id="38" dur="1" fill="hold">
                                              <p:stCondLst>
                                                <p:cond delay="0"/>
                                              </p:stCondLst>
                                            </p:cTn>
                                            <p:tgtEl>
                                              <p:spTgt spid="40"/>
                                            </p:tgtEl>
                                            <p:attrNameLst>
                                              <p:attrName>style.visibility</p:attrName>
                                            </p:attrNameLst>
                                          </p:cBhvr>
                                          <p:to>
                                            <p:strVal val="visible"/>
                                          </p:to>
                                        </p:set>
                                        <p:anim calcmode="lin" valueType="num">
                                          <p:cBhvr>
                                            <p:cTn id="39" dur="300" fill="hold"/>
                                            <p:tgtEl>
                                              <p:spTgt spid="40"/>
                                            </p:tgtEl>
                                            <p:attrNameLst>
                                              <p:attrName>ppt_w</p:attrName>
                                            </p:attrNameLst>
                                          </p:cBhvr>
                                          <p:tavLst>
                                            <p:tav tm="0">
                                              <p:val>
                                                <p:fltVal val="0"/>
                                              </p:val>
                                            </p:tav>
                                            <p:tav tm="100000">
                                              <p:val>
                                                <p:strVal val="#ppt_w"/>
                                              </p:val>
                                            </p:tav>
                                          </p:tavLst>
                                        </p:anim>
                                        <p:anim calcmode="lin" valueType="num">
                                          <p:cBhvr>
                                            <p:cTn id="40" dur="300" fill="hold"/>
                                            <p:tgtEl>
                                              <p:spTgt spid="40"/>
                                            </p:tgtEl>
                                            <p:attrNameLst>
                                              <p:attrName>ppt_h</p:attrName>
                                            </p:attrNameLst>
                                          </p:cBhvr>
                                          <p:tavLst>
                                            <p:tav tm="0">
                                              <p:val>
                                                <p:fltVal val="0"/>
                                              </p:val>
                                            </p:tav>
                                            <p:tav tm="100000">
                                              <p:val>
                                                <p:strVal val="#ppt_h"/>
                                              </p:val>
                                            </p:tav>
                                          </p:tavLst>
                                        </p:anim>
                                        <p:animEffect transition="in" filter="fade">
                                          <p:cBhvr>
                                            <p:cTn id="41" dur="300"/>
                                            <p:tgtEl>
                                              <p:spTgt spid="40"/>
                                            </p:tgtEl>
                                          </p:cBhvr>
                                        </p:animEffect>
                                      </p:childTnLst>
                                    </p:cTn>
                                  </p:par>
                                  <p:par>
                                    <p:cTn id="42" presetID="6" presetClass="emph" presetSubtype="0" autoRev="1" fill="hold" grpId="1" nodeType="withEffect">
                                      <p:stCondLst>
                                        <p:cond delay="700"/>
                                      </p:stCondLst>
                                      <p:childTnLst>
                                        <p:animScale>
                                          <p:cBhvr>
                                            <p:cTn id="43" dur="150" fill="hold"/>
                                            <p:tgtEl>
                                              <p:spTgt spid="40"/>
                                            </p:tgtEl>
                                          </p:cBhvr>
                                          <p:by x="110000" y="110000"/>
                                        </p:animScale>
                                      </p:childTnLst>
                                    </p:cTn>
                                  </p:par>
                                  <p:par>
                                    <p:cTn id="44" presetID="2" presetClass="entr" presetSubtype="1" fill="hold" grpId="0" nodeType="withEffect" p14:presetBounceEnd="60000">
                                      <p:stCondLst>
                                        <p:cond delay="400"/>
                                      </p:stCondLst>
                                      <p:childTnLst>
                                        <p:set>
                                          <p:cBhvr>
                                            <p:cTn id="45" dur="1" fill="hold">
                                              <p:stCondLst>
                                                <p:cond delay="0"/>
                                              </p:stCondLst>
                                            </p:cTn>
                                            <p:tgtEl>
                                              <p:spTgt spid="34"/>
                                            </p:tgtEl>
                                            <p:attrNameLst>
                                              <p:attrName>style.visibility</p:attrName>
                                            </p:attrNameLst>
                                          </p:cBhvr>
                                          <p:to>
                                            <p:strVal val="visible"/>
                                          </p:to>
                                        </p:set>
                                        <p:anim calcmode="lin" valueType="num" p14:bounceEnd="60000">
                                          <p:cBhvr additive="base">
                                            <p:cTn id="46" dur="75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47" dur="750" fill="hold"/>
                                            <p:tgtEl>
                                              <p:spTgt spid="34"/>
                                            </p:tgtEl>
                                            <p:attrNameLst>
                                              <p:attrName>ppt_y</p:attrName>
                                            </p:attrNameLst>
                                          </p:cBhvr>
                                          <p:tavLst>
                                            <p:tav tm="0">
                                              <p:val>
                                                <p:strVal val="0-#ppt_h/2"/>
                                              </p:val>
                                            </p:tav>
                                            <p:tav tm="100000">
                                              <p:val>
                                                <p:strVal val="#ppt_y"/>
                                              </p:val>
                                            </p:tav>
                                          </p:tavLst>
                                        </p:anim>
                                      </p:childTnLst>
                                    </p:cTn>
                                  </p:par>
                                  <p:par>
                                    <p:cTn id="48" presetID="53" presetClass="entr" presetSubtype="16" fill="hold" grpId="0" nodeType="withEffect">
                                      <p:stCondLst>
                                        <p:cond delay="400"/>
                                      </p:stCondLst>
                                      <p:childTnLst>
                                        <p:set>
                                          <p:cBhvr>
                                            <p:cTn id="49" dur="1" fill="hold">
                                              <p:stCondLst>
                                                <p:cond delay="0"/>
                                              </p:stCondLst>
                                            </p:cTn>
                                            <p:tgtEl>
                                              <p:spTgt spid="26"/>
                                            </p:tgtEl>
                                            <p:attrNameLst>
                                              <p:attrName>style.visibility</p:attrName>
                                            </p:attrNameLst>
                                          </p:cBhvr>
                                          <p:to>
                                            <p:strVal val="visible"/>
                                          </p:to>
                                        </p:set>
                                        <p:anim calcmode="lin" valueType="num">
                                          <p:cBhvr>
                                            <p:cTn id="50" dur="300" fill="hold"/>
                                            <p:tgtEl>
                                              <p:spTgt spid="26"/>
                                            </p:tgtEl>
                                            <p:attrNameLst>
                                              <p:attrName>ppt_w</p:attrName>
                                            </p:attrNameLst>
                                          </p:cBhvr>
                                          <p:tavLst>
                                            <p:tav tm="0">
                                              <p:val>
                                                <p:fltVal val="0"/>
                                              </p:val>
                                            </p:tav>
                                            <p:tav tm="100000">
                                              <p:val>
                                                <p:strVal val="#ppt_w"/>
                                              </p:val>
                                            </p:tav>
                                          </p:tavLst>
                                        </p:anim>
                                        <p:anim calcmode="lin" valueType="num">
                                          <p:cBhvr>
                                            <p:cTn id="51" dur="300" fill="hold"/>
                                            <p:tgtEl>
                                              <p:spTgt spid="26"/>
                                            </p:tgtEl>
                                            <p:attrNameLst>
                                              <p:attrName>ppt_h</p:attrName>
                                            </p:attrNameLst>
                                          </p:cBhvr>
                                          <p:tavLst>
                                            <p:tav tm="0">
                                              <p:val>
                                                <p:fltVal val="0"/>
                                              </p:val>
                                            </p:tav>
                                            <p:tav tm="100000">
                                              <p:val>
                                                <p:strVal val="#ppt_h"/>
                                              </p:val>
                                            </p:tav>
                                          </p:tavLst>
                                        </p:anim>
                                        <p:animEffect transition="in" filter="fade">
                                          <p:cBhvr>
                                            <p:cTn id="52" dur="300"/>
                                            <p:tgtEl>
                                              <p:spTgt spid="26"/>
                                            </p:tgtEl>
                                          </p:cBhvr>
                                        </p:animEffect>
                                      </p:childTnLst>
                                    </p:cTn>
                                  </p:par>
                                  <p:par>
                                    <p:cTn id="53" presetID="6" presetClass="emph" presetSubtype="0" autoRev="1" fill="hold" grpId="1" nodeType="withEffect">
                                      <p:stCondLst>
                                        <p:cond delay="700"/>
                                      </p:stCondLst>
                                      <p:childTnLst>
                                        <p:animScale>
                                          <p:cBhvr>
                                            <p:cTn id="54" dur="150" fill="hold"/>
                                            <p:tgtEl>
                                              <p:spTgt spid="26"/>
                                            </p:tgtEl>
                                          </p:cBhvr>
                                          <p:by x="110000" y="110000"/>
                                        </p:animScale>
                                      </p:childTnLst>
                                    </p:cTn>
                                  </p:par>
                                  <p:par>
                                    <p:cTn id="55" presetID="53" presetClass="entr" presetSubtype="16" fill="hold" nodeType="withEffect">
                                      <p:stCondLst>
                                        <p:cond delay="400"/>
                                      </p:stCondLst>
                                      <p:childTnLst>
                                        <p:set>
                                          <p:cBhvr>
                                            <p:cTn id="56" dur="1" fill="hold">
                                              <p:stCondLst>
                                                <p:cond delay="0"/>
                                              </p:stCondLst>
                                            </p:cTn>
                                            <p:tgtEl>
                                              <p:spTgt spid="41"/>
                                            </p:tgtEl>
                                            <p:attrNameLst>
                                              <p:attrName>style.visibility</p:attrName>
                                            </p:attrNameLst>
                                          </p:cBhvr>
                                          <p:to>
                                            <p:strVal val="visible"/>
                                          </p:to>
                                        </p:set>
                                        <p:anim calcmode="lin" valueType="num">
                                          <p:cBhvr>
                                            <p:cTn id="57" dur="300" fill="hold"/>
                                            <p:tgtEl>
                                              <p:spTgt spid="41"/>
                                            </p:tgtEl>
                                            <p:attrNameLst>
                                              <p:attrName>ppt_w</p:attrName>
                                            </p:attrNameLst>
                                          </p:cBhvr>
                                          <p:tavLst>
                                            <p:tav tm="0">
                                              <p:val>
                                                <p:fltVal val="0"/>
                                              </p:val>
                                            </p:tav>
                                            <p:tav tm="100000">
                                              <p:val>
                                                <p:strVal val="#ppt_w"/>
                                              </p:val>
                                            </p:tav>
                                          </p:tavLst>
                                        </p:anim>
                                        <p:anim calcmode="lin" valueType="num">
                                          <p:cBhvr>
                                            <p:cTn id="58" dur="300" fill="hold"/>
                                            <p:tgtEl>
                                              <p:spTgt spid="41"/>
                                            </p:tgtEl>
                                            <p:attrNameLst>
                                              <p:attrName>ppt_h</p:attrName>
                                            </p:attrNameLst>
                                          </p:cBhvr>
                                          <p:tavLst>
                                            <p:tav tm="0">
                                              <p:val>
                                                <p:fltVal val="0"/>
                                              </p:val>
                                            </p:tav>
                                            <p:tav tm="100000">
                                              <p:val>
                                                <p:strVal val="#ppt_h"/>
                                              </p:val>
                                            </p:tav>
                                          </p:tavLst>
                                        </p:anim>
                                        <p:animEffect transition="in" filter="fade">
                                          <p:cBhvr>
                                            <p:cTn id="59" dur="300"/>
                                            <p:tgtEl>
                                              <p:spTgt spid="41"/>
                                            </p:tgtEl>
                                          </p:cBhvr>
                                        </p:animEffect>
                                      </p:childTnLst>
                                    </p:cTn>
                                  </p:par>
                                  <p:par>
                                    <p:cTn id="60" presetID="6" presetClass="emph" presetSubtype="0" autoRev="1" fill="hold" nodeType="withEffect">
                                      <p:stCondLst>
                                        <p:cond delay="700"/>
                                      </p:stCondLst>
                                      <p:childTnLst>
                                        <p:animScale>
                                          <p:cBhvr>
                                            <p:cTn id="61" dur="150" fill="hold"/>
                                            <p:tgtEl>
                                              <p:spTgt spid="41"/>
                                            </p:tgtEl>
                                          </p:cBhvr>
                                          <p:by x="110000" y="110000"/>
                                        </p:animScale>
                                      </p:childTnLst>
                                    </p:cTn>
                                  </p:par>
                                  <p:par>
                                    <p:cTn id="62" presetID="2" presetClass="entr" presetSubtype="8" fill="hold" grpId="0" nodeType="withEffect" p14:presetBounceEnd="60000">
                                      <p:stCondLst>
                                        <p:cond delay="400"/>
                                      </p:stCondLst>
                                      <p:childTnLst>
                                        <p:set>
                                          <p:cBhvr>
                                            <p:cTn id="63" dur="1" fill="hold">
                                              <p:stCondLst>
                                                <p:cond delay="0"/>
                                              </p:stCondLst>
                                            </p:cTn>
                                            <p:tgtEl>
                                              <p:spTgt spid="32"/>
                                            </p:tgtEl>
                                            <p:attrNameLst>
                                              <p:attrName>style.visibility</p:attrName>
                                            </p:attrNameLst>
                                          </p:cBhvr>
                                          <p:to>
                                            <p:strVal val="visible"/>
                                          </p:to>
                                        </p:set>
                                        <p:anim calcmode="lin" valueType="num" p14:bounceEnd="60000">
                                          <p:cBhvr additive="base">
                                            <p:cTn id="64" dur="750" fill="hold"/>
                                            <p:tgtEl>
                                              <p:spTgt spid="32"/>
                                            </p:tgtEl>
                                            <p:attrNameLst>
                                              <p:attrName>ppt_x</p:attrName>
                                            </p:attrNameLst>
                                          </p:cBhvr>
                                          <p:tavLst>
                                            <p:tav tm="0">
                                              <p:val>
                                                <p:strVal val="0-#ppt_w/2"/>
                                              </p:val>
                                            </p:tav>
                                            <p:tav tm="100000">
                                              <p:val>
                                                <p:strVal val="#ppt_x"/>
                                              </p:val>
                                            </p:tav>
                                          </p:tavLst>
                                        </p:anim>
                                        <p:anim calcmode="lin" valueType="num" p14:bounceEnd="60000">
                                          <p:cBhvr additive="base">
                                            <p:cTn id="65" dur="750" fill="hold"/>
                                            <p:tgtEl>
                                              <p:spTgt spid="32"/>
                                            </p:tgtEl>
                                            <p:attrNameLst>
                                              <p:attrName>ppt_y</p:attrName>
                                            </p:attrNameLst>
                                          </p:cBhvr>
                                          <p:tavLst>
                                            <p:tav tm="0">
                                              <p:val>
                                                <p:strVal val="#ppt_y"/>
                                              </p:val>
                                            </p:tav>
                                            <p:tav tm="100000">
                                              <p:val>
                                                <p:strVal val="#ppt_y"/>
                                              </p:val>
                                            </p:tav>
                                          </p:tavLst>
                                        </p:anim>
                                      </p:childTnLst>
                                    </p:cTn>
                                  </p:par>
                                  <p:par>
                                    <p:cTn id="66" presetID="53" presetClass="entr" presetSubtype="16" fill="hold" grpId="0" nodeType="withEffect">
                                      <p:stCondLst>
                                        <p:cond delay="400"/>
                                      </p:stCondLst>
                                      <p:childTnLst>
                                        <p:set>
                                          <p:cBhvr>
                                            <p:cTn id="67" dur="1" fill="hold">
                                              <p:stCondLst>
                                                <p:cond delay="0"/>
                                              </p:stCondLst>
                                            </p:cTn>
                                            <p:tgtEl>
                                              <p:spTgt spid="25"/>
                                            </p:tgtEl>
                                            <p:attrNameLst>
                                              <p:attrName>style.visibility</p:attrName>
                                            </p:attrNameLst>
                                          </p:cBhvr>
                                          <p:to>
                                            <p:strVal val="visible"/>
                                          </p:to>
                                        </p:set>
                                        <p:anim calcmode="lin" valueType="num">
                                          <p:cBhvr>
                                            <p:cTn id="68" dur="300" fill="hold"/>
                                            <p:tgtEl>
                                              <p:spTgt spid="25"/>
                                            </p:tgtEl>
                                            <p:attrNameLst>
                                              <p:attrName>ppt_w</p:attrName>
                                            </p:attrNameLst>
                                          </p:cBhvr>
                                          <p:tavLst>
                                            <p:tav tm="0">
                                              <p:val>
                                                <p:fltVal val="0"/>
                                              </p:val>
                                            </p:tav>
                                            <p:tav tm="100000">
                                              <p:val>
                                                <p:strVal val="#ppt_w"/>
                                              </p:val>
                                            </p:tav>
                                          </p:tavLst>
                                        </p:anim>
                                        <p:anim calcmode="lin" valueType="num">
                                          <p:cBhvr>
                                            <p:cTn id="69" dur="300" fill="hold"/>
                                            <p:tgtEl>
                                              <p:spTgt spid="25"/>
                                            </p:tgtEl>
                                            <p:attrNameLst>
                                              <p:attrName>ppt_h</p:attrName>
                                            </p:attrNameLst>
                                          </p:cBhvr>
                                          <p:tavLst>
                                            <p:tav tm="0">
                                              <p:val>
                                                <p:fltVal val="0"/>
                                              </p:val>
                                            </p:tav>
                                            <p:tav tm="100000">
                                              <p:val>
                                                <p:strVal val="#ppt_h"/>
                                              </p:val>
                                            </p:tav>
                                          </p:tavLst>
                                        </p:anim>
                                        <p:animEffect transition="in" filter="fade">
                                          <p:cBhvr>
                                            <p:cTn id="70" dur="300"/>
                                            <p:tgtEl>
                                              <p:spTgt spid="25"/>
                                            </p:tgtEl>
                                          </p:cBhvr>
                                        </p:animEffect>
                                      </p:childTnLst>
                                    </p:cTn>
                                  </p:par>
                                  <p:par>
                                    <p:cTn id="71" presetID="6" presetClass="emph" presetSubtype="0" autoRev="1" fill="hold" grpId="1" nodeType="withEffect">
                                      <p:stCondLst>
                                        <p:cond delay="700"/>
                                      </p:stCondLst>
                                      <p:childTnLst>
                                        <p:animScale>
                                          <p:cBhvr>
                                            <p:cTn id="72" dur="150" fill="hold"/>
                                            <p:tgtEl>
                                              <p:spTgt spid="25"/>
                                            </p:tgtEl>
                                          </p:cBhvr>
                                          <p:by x="110000" y="110000"/>
                                        </p:animScale>
                                      </p:childTnLst>
                                    </p:cTn>
                                  </p:par>
                                  <p:par>
                                    <p:cTn id="73" presetID="53" presetClass="entr" presetSubtype="16" fill="hold" nodeType="withEffect">
                                      <p:stCondLst>
                                        <p:cond delay="400"/>
                                      </p:stCondLst>
                                      <p:childTnLst>
                                        <p:set>
                                          <p:cBhvr>
                                            <p:cTn id="74" dur="1" fill="hold">
                                              <p:stCondLst>
                                                <p:cond delay="0"/>
                                              </p:stCondLst>
                                            </p:cTn>
                                            <p:tgtEl>
                                              <p:spTgt spid="45"/>
                                            </p:tgtEl>
                                            <p:attrNameLst>
                                              <p:attrName>style.visibility</p:attrName>
                                            </p:attrNameLst>
                                          </p:cBhvr>
                                          <p:to>
                                            <p:strVal val="visible"/>
                                          </p:to>
                                        </p:set>
                                        <p:anim calcmode="lin" valueType="num">
                                          <p:cBhvr>
                                            <p:cTn id="75" dur="300" fill="hold"/>
                                            <p:tgtEl>
                                              <p:spTgt spid="45"/>
                                            </p:tgtEl>
                                            <p:attrNameLst>
                                              <p:attrName>ppt_w</p:attrName>
                                            </p:attrNameLst>
                                          </p:cBhvr>
                                          <p:tavLst>
                                            <p:tav tm="0">
                                              <p:val>
                                                <p:fltVal val="0"/>
                                              </p:val>
                                            </p:tav>
                                            <p:tav tm="100000">
                                              <p:val>
                                                <p:strVal val="#ppt_w"/>
                                              </p:val>
                                            </p:tav>
                                          </p:tavLst>
                                        </p:anim>
                                        <p:anim calcmode="lin" valueType="num">
                                          <p:cBhvr>
                                            <p:cTn id="76" dur="300" fill="hold"/>
                                            <p:tgtEl>
                                              <p:spTgt spid="45"/>
                                            </p:tgtEl>
                                            <p:attrNameLst>
                                              <p:attrName>ppt_h</p:attrName>
                                            </p:attrNameLst>
                                          </p:cBhvr>
                                          <p:tavLst>
                                            <p:tav tm="0">
                                              <p:val>
                                                <p:fltVal val="0"/>
                                              </p:val>
                                            </p:tav>
                                            <p:tav tm="100000">
                                              <p:val>
                                                <p:strVal val="#ppt_h"/>
                                              </p:val>
                                            </p:tav>
                                          </p:tavLst>
                                        </p:anim>
                                        <p:animEffect transition="in" filter="fade">
                                          <p:cBhvr>
                                            <p:cTn id="77" dur="300"/>
                                            <p:tgtEl>
                                              <p:spTgt spid="45"/>
                                            </p:tgtEl>
                                          </p:cBhvr>
                                        </p:animEffect>
                                      </p:childTnLst>
                                    </p:cTn>
                                  </p:par>
                                  <p:par>
                                    <p:cTn id="78" presetID="6" presetClass="emph" presetSubtype="0" autoRev="1" fill="hold" nodeType="withEffect">
                                      <p:stCondLst>
                                        <p:cond delay="700"/>
                                      </p:stCondLst>
                                      <p:childTnLst>
                                        <p:animScale>
                                          <p:cBhvr>
                                            <p:cTn id="79" dur="150" fill="hold"/>
                                            <p:tgtEl>
                                              <p:spTgt spid="45"/>
                                            </p:tgtEl>
                                          </p:cBhvr>
                                          <p:by x="110000" y="110000"/>
                                        </p:animScale>
                                      </p:childTnLst>
                                    </p:cTn>
                                  </p:par>
                                  <p:par>
                                    <p:cTn id="80" presetID="2" presetClass="entr" presetSubtype="2" fill="hold" grpId="0" nodeType="withEffect" p14:presetBounceEnd="60000">
                                      <p:stCondLst>
                                        <p:cond delay="400"/>
                                      </p:stCondLst>
                                      <p:childTnLst>
                                        <p:set>
                                          <p:cBhvr>
                                            <p:cTn id="81" dur="1" fill="hold">
                                              <p:stCondLst>
                                                <p:cond delay="0"/>
                                              </p:stCondLst>
                                            </p:cTn>
                                            <p:tgtEl>
                                              <p:spTgt spid="33"/>
                                            </p:tgtEl>
                                            <p:attrNameLst>
                                              <p:attrName>style.visibility</p:attrName>
                                            </p:attrNameLst>
                                          </p:cBhvr>
                                          <p:to>
                                            <p:strVal val="visible"/>
                                          </p:to>
                                        </p:set>
                                        <p:anim calcmode="lin" valueType="num" p14:bounceEnd="60000">
                                          <p:cBhvr additive="base">
                                            <p:cTn id="82" dur="750" fill="hold"/>
                                            <p:tgtEl>
                                              <p:spTgt spid="33"/>
                                            </p:tgtEl>
                                            <p:attrNameLst>
                                              <p:attrName>ppt_x</p:attrName>
                                            </p:attrNameLst>
                                          </p:cBhvr>
                                          <p:tavLst>
                                            <p:tav tm="0">
                                              <p:val>
                                                <p:strVal val="1+#ppt_w/2"/>
                                              </p:val>
                                            </p:tav>
                                            <p:tav tm="100000">
                                              <p:val>
                                                <p:strVal val="#ppt_x"/>
                                              </p:val>
                                            </p:tav>
                                          </p:tavLst>
                                        </p:anim>
                                        <p:anim calcmode="lin" valueType="num" p14:bounceEnd="60000">
                                          <p:cBhvr additive="base">
                                            <p:cTn id="83" dur="750" fill="hold"/>
                                            <p:tgtEl>
                                              <p:spTgt spid="33"/>
                                            </p:tgtEl>
                                            <p:attrNameLst>
                                              <p:attrName>ppt_y</p:attrName>
                                            </p:attrNameLst>
                                          </p:cBhvr>
                                          <p:tavLst>
                                            <p:tav tm="0">
                                              <p:val>
                                                <p:strVal val="#ppt_y"/>
                                              </p:val>
                                            </p:tav>
                                            <p:tav tm="100000">
                                              <p:val>
                                                <p:strVal val="#ppt_y"/>
                                              </p:val>
                                            </p:tav>
                                          </p:tavLst>
                                        </p:anim>
                                      </p:childTnLst>
                                    </p:cTn>
                                  </p:par>
                                  <p:par>
                                    <p:cTn id="84" presetID="53" presetClass="entr" presetSubtype="16" fill="hold" grpId="0" nodeType="withEffect">
                                      <p:stCondLst>
                                        <p:cond delay="400"/>
                                      </p:stCondLst>
                                      <p:childTnLst>
                                        <p:set>
                                          <p:cBhvr>
                                            <p:cTn id="85" dur="1" fill="hold">
                                              <p:stCondLst>
                                                <p:cond delay="0"/>
                                              </p:stCondLst>
                                            </p:cTn>
                                            <p:tgtEl>
                                              <p:spTgt spid="27"/>
                                            </p:tgtEl>
                                            <p:attrNameLst>
                                              <p:attrName>style.visibility</p:attrName>
                                            </p:attrNameLst>
                                          </p:cBhvr>
                                          <p:to>
                                            <p:strVal val="visible"/>
                                          </p:to>
                                        </p:set>
                                        <p:anim calcmode="lin" valueType="num">
                                          <p:cBhvr>
                                            <p:cTn id="86" dur="300" fill="hold"/>
                                            <p:tgtEl>
                                              <p:spTgt spid="27"/>
                                            </p:tgtEl>
                                            <p:attrNameLst>
                                              <p:attrName>ppt_w</p:attrName>
                                            </p:attrNameLst>
                                          </p:cBhvr>
                                          <p:tavLst>
                                            <p:tav tm="0">
                                              <p:val>
                                                <p:fltVal val="0"/>
                                              </p:val>
                                            </p:tav>
                                            <p:tav tm="100000">
                                              <p:val>
                                                <p:strVal val="#ppt_w"/>
                                              </p:val>
                                            </p:tav>
                                          </p:tavLst>
                                        </p:anim>
                                        <p:anim calcmode="lin" valueType="num">
                                          <p:cBhvr>
                                            <p:cTn id="87" dur="300" fill="hold"/>
                                            <p:tgtEl>
                                              <p:spTgt spid="27"/>
                                            </p:tgtEl>
                                            <p:attrNameLst>
                                              <p:attrName>ppt_h</p:attrName>
                                            </p:attrNameLst>
                                          </p:cBhvr>
                                          <p:tavLst>
                                            <p:tav tm="0">
                                              <p:val>
                                                <p:fltVal val="0"/>
                                              </p:val>
                                            </p:tav>
                                            <p:tav tm="100000">
                                              <p:val>
                                                <p:strVal val="#ppt_h"/>
                                              </p:val>
                                            </p:tav>
                                          </p:tavLst>
                                        </p:anim>
                                        <p:animEffect transition="in" filter="fade">
                                          <p:cBhvr>
                                            <p:cTn id="88" dur="300"/>
                                            <p:tgtEl>
                                              <p:spTgt spid="27"/>
                                            </p:tgtEl>
                                          </p:cBhvr>
                                        </p:animEffect>
                                      </p:childTnLst>
                                    </p:cTn>
                                  </p:par>
                                  <p:par>
                                    <p:cTn id="89" presetID="6" presetClass="emph" presetSubtype="0" autoRev="1" fill="hold" grpId="1" nodeType="withEffect">
                                      <p:stCondLst>
                                        <p:cond delay="700"/>
                                      </p:stCondLst>
                                      <p:childTnLst>
                                        <p:animScale>
                                          <p:cBhvr>
                                            <p:cTn id="90" dur="150" fill="hold"/>
                                            <p:tgtEl>
                                              <p:spTgt spid="27"/>
                                            </p:tgtEl>
                                          </p:cBhvr>
                                          <p:by x="110000" y="110000"/>
                                        </p:animScale>
                                      </p:childTnLst>
                                    </p:cTn>
                                  </p:par>
                                  <p:par>
                                    <p:cTn id="91" presetID="53" presetClass="entr" presetSubtype="16" fill="hold" grpId="0" nodeType="withEffect">
                                      <p:stCondLst>
                                        <p:cond delay="400"/>
                                      </p:stCondLst>
                                      <p:childTnLst>
                                        <p:set>
                                          <p:cBhvr>
                                            <p:cTn id="92" dur="1" fill="hold">
                                              <p:stCondLst>
                                                <p:cond delay="0"/>
                                              </p:stCondLst>
                                            </p:cTn>
                                            <p:tgtEl>
                                              <p:spTgt spid="44"/>
                                            </p:tgtEl>
                                            <p:attrNameLst>
                                              <p:attrName>style.visibility</p:attrName>
                                            </p:attrNameLst>
                                          </p:cBhvr>
                                          <p:to>
                                            <p:strVal val="visible"/>
                                          </p:to>
                                        </p:set>
                                        <p:anim calcmode="lin" valueType="num">
                                          <p:cBhvr>
                                            <p:cTn id="93" dur="300" fill="hold"/>
                                            <p:tgtEl>
                                              <p:spTgt spid="44"/>
                                            </p:tgtEl>
                                            <p:attrNameLst>
                                              <p:attrName>ppt_w</p:attrName>
                                            </p:attrNameLst>
                                          </p:cBhvr>
                                          <p:tavLst>
                                            <p:tav tm="0">
                                              <p:val>
                                                <p:fltVal val="0"/>
                                              </p:val>
                                            </p:tav>
                                            <p:tav tm="100000">
                                              <p:val>
                                                <p:strVal val="#ppt_w"/>
                                              </p:val>
                                            </p:tav>
                                          </p:tavLst>
                                        </p:anim>
                                        <p:anim calcmode="lin" valueType="num">
                                          <p:cBhvr>
                                            <p:cTn id="94" dur="300" fill="hold"/>
                                            <p:tgtEl>
                                              <p:spTgt spid="44"/>
                                            </p:tgtEl>
                                            <p:attrNameLst>
                                              <p:attrName>ppt_h</p:attrName>
                                            </p:attrNameLst>
                                          </p:cBhvr>
                                          <p:tavLst>
                                            <p:tav tm="0">
                                              <p:val>
                                                <p:fltVal val="0"/>
                                              </p:val>
                                            </p:tav>
                                            <p:tav tm="100000">
                                              <p:val>
                                                <p:strVal val="#ppt_h"/>
                                              </p:val>
                                            </p:tav>
                                          </p:tavLst>
                                        </p:anim>
                                        <p:animEffect transition="in" filter="fade">
                                          <p:cBhvr>
                                            <p:cTn id="95" dur="300"/>
                                            <p:tgtEl>
                                              <p:spTgt spid="44"/>
                                            </p:tgtEl>
                                          </p:cBhvr>
                                        </p:animEffect>
                                      </p:childTnLst>
                                    </p:cTn>
                                  </p:par>
                                  <p:par>
                                    <p:cTn id="96" presetID="6" presetClass="emph" presetSubtype="0" autoRev="1" fill="hold" grpId="1" nodeType="withEffect">
                                      <p:stCondLst>
                                        <p:cond delay="700"/>
                                      </p:stCondLst>
                                      <p:childTnLst>
                                        <p:animScale>
                                          <p:cBhvr>
                                            <p:cTn id="97" dur="150" fill="hold"/>
                                            <p:tgtEl>
                                              <p:spTgt spid="44"/>
                                            </p:tgtEl>
                                          </p:cBhvr>
                                          <p:by x="110000" y="110000"/>
                                        </p:animScale>
                                      </p:childTnLst>
                                    </p:cTn>
                                  </p:par>
                                  <p:par>
                                    <p:cTn id="98" presetID="22" presetClass="entr" presetSubtype="2" fill="hold" grpId="0" nodeType="withEffect">
                                      <p:stCondLst>
                                        <p:cond delay="700"/>
                                      </p:stCondLst>
                                      <p:childTnLst>
                                        <p:set>
                                          <p:cBhvr>
                                            <p:cTn id="99" dur="1" fill="hold">
                                              <p:stCondLst>
                                                <p:cond delay="0"/>
                                              </p:stCondLst>
                                            </p:cTn>
                                            <p:tgtEl>
                                              <p:spTgt spid="28"/>
                                            </p:tgtEl>
                                            <p:attrNameLst>
                                              <p:attrName>style.visibility</p:attrName>
                                            </p:attrNameLst>
                                          </p:cBhvr>
                                          <p:to>
                                            <p:strVal val="visible"/>
                                          </p:to>
                                        </p:set>
                                        <p:animEffect transition="in" filter="wipe(right)">
                                          <p:cBhvr>
                                            <p:cTn id="100" dur="500"/>
                                            <p:tgtEl>
                                              <p:spTgt spid="28"/>
                                            </p:tgtEl>
                                          </p:cBhvr>
                                        </p:animEffect>
                                      </p:childTnLst>
                                    </p:cTn>
                                  </p:par>
                                  <p:par>
                                    <p:cTn id="101" presetID="2" presetClass="entr" presetSubtype="8" fill="hold" grpId="0" nodeType="withEffect" p14:presetBounceEnd="60000">
                                      <p:stCondLst>
                                        <p:cond delay="1200"/>
                                      </p:stCondLst>
                                      <p:childTnLst>
                                        <p:set>
                                          <p:cBhvr>
                                            <p:cTn id="102" dur="1" fill="hold">
                                              <p:stCondLst>
                                                <p:cond delay="0"/>
                                              </p:stCondLst>
                                            </p:cTn>
                                            <p:tgtEl>
                                              <p:spTgt spid="39"/>
                                            </p:tgtEl>
                                            <p:attrNameLst>
                                              <p:attrName>style.visibility</p:attrName>
                                            </p:attrNameLst>
                                          </p:cBhvr>
                                          <p:to>
                                            <p:strVal val="visible"/>
                                          </p:to>
                                        </p:set>
                                        <p:anim calcmode="lin" valueType="num" p14:bounceEnd="60000">
                                          <p:cBhvr additive="base">
                                            <p:cTn id="103" dur="750" fill="hold"/>
                                            <p:tgtEl>
                                              <p:spTgt spid="39"/>
                                            </p:tgtEl>
                                            <p:attrNameLst>
                                              <p:attrName>ppt_x</p:attrName>
                                            </p:attrNameLst>
                                          </p:cBhvr>
                                          <p:tavLst>
                                            <p:tav tm="0">
                                              <p:val>
                                                <p:strVal val="0-#ppt_w/2"/>
                                              </p:val>
                                            </p:tav>
                                            <p:tav tm="100000">
                                              <p:val>
                                                <p:strVal val="#ppt_x"/>
                                              </p:val>
                                            </p:tav>
                                          </p:tavLst>
                                        </p:anim>
                                        <p:anim calcmode="lin" valueType="num" p14:bounceEnd="60000">
                                          <p:cBhvr additive="base">
                                            <p:cTn id="104" dur="750" fill="hold"/>
                                            <p:tgtEl>
                                              <p:spTgt spid="39"/>
                                            </p:tgtEl>
                                            <p:attrNameLst>
                                              <p:attrName>ppt_y</p:attrName>
                                            </p:attrNameLst>
                                          </p:cBhvr>
                                          <p:tavLst>
                                            <p:tav tm="0">
                                              <p:val>
                                                <p:strVal val="#ppt_y"/>
                                              </p:val>
                                            </p:tav>
                                            <p:tav tm="100000">
                                              <p:val>
                                                <p:strVal val="#ppt_y"/>
                                              </p:val>
                                            </p:tav>
                                          </p:tavLst>
                                        </p:anim>
                                      </p:childTnLst>
                                    </p:cTn>
                                  </p:par>
                                  <p:par>
                                    <p:cTn id="105" presetID="22" presetClass="entr" presetSubtype="2" fill="hold" grpId="0" nodeType="withEffect">
                                      <p:stCondLst>
                                        <p:cond delay="800"/>
                                      </p:stCondLst>
                                      <p:childTnLst>
                                        <p:set>
                                          <p:cBhvr>
                                            <p:cTn id="106" dur="1" fill="hold">
                                              <p:stCondLst>
                                                <p:cond delay="0"/>
                                              </p:stCondLst>
                                            </p:cTn>
                                            <p:tgtEl>
                                              <p:spTgt spid="31"/>
                                            </p:tgtEl>
                                            <p:attrNameLst>
                                              <p:attrName>style.visibility</p:attrName>
                                            </p:attrNameLst>
                                          </p:cBhvr>
                                          <p:to>
                                            <p:strVal val="visible"/>
                                          </p:to>
                                        </p:set>
                                        <p:animEffect transition="in" filter="wipe(right)">
                                          <p:cBhvr>
                                            <p:cTn id="107" dur="500"/>
                                            <p:tgtEl>
                                              <p:spTgt spid="31"/>
                                            </p:tgtEl>
                                          </p:cBhvr>
                                        </p:animEffect>
                                      </p:childTnLst>
                                    </p:cTn>
                                  </p:par>
                                  <p:par>
                                    <p:cTn id="108" presetID="2" presetClass="entr" presetSubtype="8" fill="hold" grpId="0" nodeType="withEffect" p14:presetBounceEnd="60000">
                                      <p:stCondLst>
                                        <p:cond delay="1300"/>
                                      </p:stCondLst>
                                      <p:childTnLst>
                                        <p:set>
                                          <p:cBhvr>
                                            <p:cTn id="109" dur="1" fill="hold">
                                              <p:stCondLst>
                                                <p:cond delay="0"/>
                                              </p:stCondLst>
                                            </p:cTn>
                                            <p:tgtEl>
                                              <p:spTgt spid="38"/>
                                            </p:tgtEl>
                                            <p:attrNameLst>
                                              <p:attrName>style.visibility</p:attrName>
                                            </p:attrNameLst>
                                          </p:cBhvr>
                                          <p:to>
                                            <p:strVal val="visible"/>
                                          </p:to>
                                        </p:set>
                                        <p:anim calcmode="lin" valueType="num" p14:bounceEnd="60000">
                                          <p:cBhvr additive="base">
                                            <p:cTn id="110" dur="750" fill="hold"/>
                                            <p:tgtEl>
                                              <p:spTgt spid="38"/>
                                            </p:tgtEl>
                                            <p:attrNameLst>
                                              <p:attrName>ppt_x</p:attrName>
                                            </p:attrNameLst>
                                          </p:cBhvr>
                                          <p:tavLst>
                                            <p:tav tm="0">
                                              <p:val>
                                                <p:strVal val="0-#ppt_w/2"/>
                                              </p:val>
                                            </p:tav>
                                            <p:tav tm="100000">
                                              <p:val>
                                                <p:strVal val="#ppt_x"/>
                                              </p:val>
                                            </p:tav>
                                          </p:tavLst>
                                        </p:anim>
                                        <p:anim calcmode="lin" valueType="num" p14:bounceEnd="60000">
                                          <p:cBhvr additive="base">
                                            <p:cTn id="111" dur="750" fill="hold"/>
                                            <p:tgtEl>
                                              <p:spTgt spid="38"/>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900"/>
                                      </p:stCondLst>
                                      <p:childTnLst>
                                        <p:set>
                                          <p:cBhvr>
                                            <p:cTn id="113" dur="1" fill="hold">
                                              <p:stCondLst>
                                                <p:cond delay="0"/>
                                              </p:stCondLst>
                                            </p:cTn>
                                            <p:tgtEl>
                                              <p:spTgt spid="29"/>
                                            </p:tgtEl>
                                            <p:attrNameLst>
                                              <p:attrName>style.visibility</p:attrName>
                                            </p:attrNameLst>
                                          </p:cBhvr>
                                          <p:to>
                                            <p:strVal val="visible"/>
                                          </p:to>
                                        </p:set>
                                        <p:animEffect transition="in" filter="wipe(left)">
                                          <p:cBhvr>
                                            <p:cTn id="114" dur="500"/>
                                            <p:tgtEl>
                                              <p:spTgt spid="29"/>
                                            </p:tgtEl>
                                          </p:cBhvr>
                                        </p:animEffect>
                                      </p:childTnLst>
                                    </p:cTn>
                                  </p:par>
                                  <p:par>
                                    <p:cTn id="115" presetID="2" presetClass="entr" presetSubtype="2" fill="hold" grpId="0" nodeType="withEffect" p14:presetBounceEnd="60000">
                                      <p:stCondLst>
                                        <p:cond delay="1400"/>
                                      </p:stCondLst>
                                      <p:childTnLst>
                                        <p:set>
                                          <p:cBhvr>
                                            <p:cTn id="116" dur="1" fill="hold">
                                              <p:stCondLst>
                                                <p:cond delay="0"/>
                                              </p:stCondLst>
                                            </p:cTn>
                                            <p:tgtEl>
                                              <p:spTgt spid="36"/>
                                            </p:tgtEl>
                                            <p:attrNameLst>
                                              <p:attrName>style.visibility</p:attrName>
                                            </p:attrNameLst>
                                          </p:cBhvr>
                                          <p:to>
                                            <p:strVal val="visible"/>
                                          </p:to>
                                        </p:set>
                                        <p:anim calcmode="lin" valueType="num" p14:bounceEnd="60000">
                                          <p:cBhvr additive="base">
                                            <p:cTn id="117" dur="750" fill="hold"/>
                                            <p:tgtEl>
                                              <p:spTgt spid="36"/>
                                            </p:tgtEl>
                                            <p:attrNameLst>
                                              <p:attrName>ppt_x</p:attrName>
                                            </p:attrNameLst>
                                          </p:cBhvr>
                                          <p:tavLst>
                                            <p:tav tm="0">
                                              <p:val>
                                                <p:strVal val="1+#ppt_w/2"/>
                                              </p:val>
                                            </p:tav>
                                            <p:tav tm="100000">
                                              <p:val>
                                                <p:strVal val="#ppt_x"/>
                                              </p:val>
                                            </p:tav>
                                          </p:tavLst>
                                        </p:anim>
                                        <p:anim calcmode="lin" valueType="num" p14:bounceEnd="60000">
                                          <p:cBhvr additive="base">
                                            <p:cTn id="118" dur="750" fill="hold"/>
                                            <p:tgtEl>
                                              <p:spTgt spid="36"/>
                                            </p:tgtEl>
                                            <p:attrNameLst>
                                              <p:attrName>ppt_y</p:attrName>
                                            </p:attrNameLst>
                                          </p:cBhvr>
                                          <p:tavLst>
                                            <p:tav tm="0">
                                              <p:val>
                                                <p:strVal val="#ppt_y"/>
                                              </p:val>
                                            </p:tav>
                                            <p:tav tm="100000">
                                              <p:val>
                                                <p:strVal val="#ppt_y"/>
                                              </p:val>
                                            </p:tav>
                                          </p:tavLst>
                                        </p:anim>
                                      </p:childTnLst>
                                    </p:cTn>
                                  </p:par>
                                  <p:par>
                                    <p:cTn id="119" presetID="22" presetClass="entr" presetSubtype="8" fill="hold" grpId="0" nodeType="withEffect">
                                      <p:stCondLst>
                                        <p:cond delay="1000"/>
                                      </p:stCondLst>
                                      <p:childTnLst>
                                        <p:set>
                                          <p:cBhvr>
                                            <p:cTn id="120" dur="1" fill="hold">
                                              <p:stCondLst>
                                                <p:cond delay="0"/>
                                              </p:stCondLst>
                                            </p:cTn>
                                            <p:tgtEl>
                                              <p:spTgt spid="30"/>
                                            </p:tgtEl>
                                            <p:attrNameLst>
                                              <p:attrName>style.visibility</p:attrName>
                                            </p:attrNameLst>
                                          </p:cBhvr>
                                          <p:to>
                                            <p:strVal val="visible"/>
                                          </p:to>
                                        </p:set>
                                        <p:animEffect transition="in" filter="wipe(left)">
                                          <p:cBhvr>
                                            <p:cTn id="121" dur="500"/>
                                            <p:tgtEl>
                                              <p:spTgt spid="30"/>
                                            </p:tgtEl>
                                          </p:cBhvr>
                                        </p:animEffect>
                                      </p:childTnLst>
                                    </p:cTn>
                                  </p:par>
                                  <p:par>
                                    <p:cTn id="122" presetID="2" presetClass="entr" presetSubtype="2" fill="hold" grpId="0" nodeType="withEffect" p14:presetBounceEnd="60000">
                                      <p:stCondLst>
                                        <p:cond delay="1500"/>
                                      </p:stCondLst>
                                      <p:childTnLst>
                                        <p:set>
                                          <p:cBhvr>
                                            <p:cTn id="123" dur="1" fill="hold">
                                              <p:stCondLst>
                                                <p:cond delay="0"/>
                                              </p:stCondLst>
                                            </p:cTn>
                                            <p:tgtEl>
                                              <p:spTgt spid="37"/>
                                            </p:tgtEl>
                                            <p:attrNameLst>
                                              <p:attrName>style.visibility</p:attrName>
                                            </p:attrNameLst>
                                          </p:cBhvr>
                                          <p:to>
                                            <p:strVal val="visible"/>
                                          </p:to>
                                        </p:set>
                                        <p:anim calcmode="lin" valueType="num" p14:bounceEnd="60000">
                                          <p:cBhvr additive="base">
                                            <p:cTn id="124" dur="750" fill="hold"/>
                                            <p:tgtEl>
                                              <p:spTgt spid="37"/>
                                            </p:tgtEl>
                                            <p:attrNameLst>
                                              <p:attrName>ppt_x</p:attrName>
                                            </p:attrNameLst>
                                          </p:cBhvr>
                                          <p:tavLst>
                                            <p:tav tm="0">
                                              <p:val>
                                                <p:strVal val="1+#ppt_w/2"/>
                                              </p:val>
                                            </p:tav>
                                            <p:tav tm="100000">
                                              <p:val>
                                                <p:strVal val="#ppt_x"/>
                                              </p:val>
                                            </p:tav>
                                          </p:tavLst>
                                        </p:anim>
                                        <p:anim calcmode="lin" valueType="num" p14:bounceEnd="60000">
                                          <p:cBhvr additive="base">
                                            <p:cTn id="125"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9" grpId="0" animBg="1"/>
          <p:bldP spid="30" grpId="0" animBg="1"/>
          <p:bldP spid="31" grpId="0" animBg="1"/>
          <p:bldP spid="32" grpId="0" animBg="1"/>
          <p:bldP spid="33" grpId="0" animBg="1"/>
          <p:bldP spid="34" grpId="0" animBg="1"/>
          <p:bldP spid="35" grpId="0" animBg="1"/>
          <p:bldP spid="36" grpId="0"/>
          <p:bldP spid="37" grpId="0"/>
          <p:bldP spid="38" grpId="0"/>
          <p:bldP spid="39" grpId="0"/>
          <p:bldP spid="40" grpId="0" animBg="1"/>
          <p:bldP spid="40" grpId="1" animBg="1"/>
          <p:bldP spid="44" grpId="0" animBg="1"/>
          <p:bldP spid="44" grpId="1" animBg="1"/>
          <p:bldP spid="48" grpId="0" animBg="1"/>
          <p:bldP spid="4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1000"/>
                                            <p:tgtEl>
                                              <p:spTgt spid="22"/>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additive="base">
                                            <p:cTn id="10" dur="1000" fill="hold"/>
                                            <p:tgtEl>
                                              <p:spTgt spid="21"/>
                                            </p:tgtEl>
                                            <p:attrNameLst>
                                              <p:attrName>ppt_x</p:attrName>
                                            </p:attrNameLst>
                                          </p:cBhvr>
                                          <p:tavLst>
                                            <p:tav tm="0">
                                              <p:val>
                                                <p:strVal val="#ppt_x"/>
                                              </p:val>
                                            </p:tav>
                                            <p:tav tm="100000">
                                              <p:val>
                                                <p:strVal val="#ppt_x"/>
                                              </p:val>
                                            </p:tav>
                                          </p:tavLst>
                                        </p:anim>
                                        <p:anim calcmode="lin" valueType="num">
                                          <p:cBhvr additive="base">
                                            <p:cTn id="11" dur="1000" fill="hold"/>
                                            <p:tgtEl>
                                              <p:spTgt spid="21"/>
                                            </p:tgtEl>
                                            <p:attrNameLst>
                                              <p:attrName>ppt_y</p:attrName>
                                            </p:attrNameLst>
                                          </p:cBhvr>
                                          <p:tavLst>
                                            <p:tav tm="0">
                                              <p:val>
                                                <p:strVal val="0-#ppt_h/2"/>
                                              </p:val>
                                            </p:tav>
                                            <p:tav tm="100000">
                                              <p:val>
                                                <p:strVal val="#ppt_y"/>
                                              </p:val>
                                            </p:tav>
                                          </p:tavLst>
                                        </p:anim>
                                      </p:childTnLst>
                                    </p:cTn>
                                  </p:par>
                                  <p:par>
                                    <p:cTn id="12" presetID="53" presetClass="entr" presetSubtype="16"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300" fill="hold"/>
                                            <p:tgtEl>
                                              <p:spTgt spid="24"/>
                                            </p:tgtEl>
                                            <p:attrNameLst>
                                              <p:attrName>ppt_w</p:attrName>
                                            </p:attrNameLst>
                                          </p:cBhvr>
                                          <p:tavLst>
                                            <p:tav tm="0">
                                              <p:val>
                                                <p:fltVal val="0"/>
                                              </p:val>
                                            </p:tav>
                                            <p:tav tm="100000">
                                              <p:val>
                                                <p:strVal val="#ppt_w"/>
                                              </p:val>
                                            </p:tav>
                                          </p:tavLst>
                                        </p:anim>
                                        <p:anim calcmode="lin" valueType="num">
                                          <p:cBhvr>
                                            <p:cTn id="15" dur="300" fill="hold"/>
                                            <p:tgtEl>
                                              <p:spTgt spid="24"/>
                                            </p:tgtEl>
                                            <p:attrNameLst>
                                              <p:attrName>ppt_h</p:attrName>
                                            </p:attrNameLst>
                                          </p:cBhvr>
                                          <p:tavLst>
                                            <p:tav tm="0">
                                              <p:val>
                                                <p:fltVal val="0"/>
                                              </p:val>
                                            </p:tav>
                                            <p:tav tm="100000">
                                              <p:val>
                                                <p:strVal val="#ppt_h"/>
                                              </p:val>
                                            </p:tav>
                                          </p:tavLst>
                                        </p:anim>
                                        <p:animEffect transition="in" filter="fade">
                                          <p:cBhvr>
                                            <p:cTn id="16" dur="300"/>
                                            <p:tgtEl>
                                              <p:spTgt spid="24"/>
                                            </p:tgtEl>
                                          </p:cBhvr>
                                        </p:animEffect>
                                      </p:childTnLst>
                                    </p:cTn>
                                  </p:par>
                                  <p:par>
                                    <p:cTn id="17" presetID="6" presetClass="emph" presetSubtype="0" autoRev="1" fill="hold" grpId="1" nodeType="withEffect">
                                      <p:stCondLst>
                                        <p:cond delay="300"/>
                                      </p:stCondLst>
                                      <p:childTnLst>
                                        <p:animScale>
                                          <p:cBhvr>
                                            <p:cTn id="18" dur="150" fill="hold"/>
                                            <p:tgtEl>
                                              <p:spTgt spid="24"/>
                                            </p:tgtEl>
                                          </p:cBhvr>
                                          <p:by x="110000" y="110000"/>
                                        </p:animScale>
                                      </p:childTnLst>
                                    </p:cTn>
                                  </p:par>
                                  <p:par>
                                    <p:cTn id="19" presetID="53" presetClass="entr" presetSubtype="16" fill="hold" grpId="0" nodeType="withEffect">
                                      <p:stCondLst>
                                        <p:cond delay="100"/>
                                      </p:stCondLst>
                                      <p:childTnLst>
                                        <p:set>
                                          <p:cBhvr>
                                            <p:cTn id="20" dur="1" fill="hold">
                                              <p:stCondLst>
                                                <p:cond delay="0"/>
                                              </p:stCondLst>
                                            </p:cTn>
                                            <p:tgtEl>
                                              <p:spTgt spid="48"/>
                                            </p:tgtEl>
                                            <p:attrNameLst>
                                              <p:attrName>style.visibility</p:attrName>
                                            </p:attrNameLst>
                                          </p:cBhvr>
                                          <p:to>
                                            <p:strVal val="visible"/>
                                          </p:to>
                                        </p:set>
                                        <p:anim calcmode="lin" valueType="num">
                                          <p:cBhvr>
                                            <p:cTn id="21" dur="300" fill="hold"/>
                                            <p:tgtEl>
                                              <p:spTgt spid="48"/>
                                            </p:tgtEl>
                                            <p:attrNameLst>
                                              <p:attrName>ppt_w</p:attrName>
                                            </p:attrNameLst>
                                          </p:cBhvr>
                                          <p:tavLst>
                                            <p:tav tm="0">
                                              <p:val>
                                                <p:fltVal val="0"/>
                                              </p:val>
                                            </p:tav>
                                            <p:tav tm="100000">
                                              <p:val>
                                                <p:strVal val="#ppt_w"/>
                                              </p:val>
                                            </p:tav>
                                          </p:tavLst>
                                        </p:anim>
                                        <p:anim calcmode="lin" valueType="num">
                                          <p:cBhvr>
                                            <p:cTn id="22" dur="300" fill="hold"/>
                                            <p:tgtEl>
                                              <p:spTgt spid="48"/>
                                            </p:tgtEl>
                                            <p:attrNameLst>
                                              <p:attrName>ppt_h</p:attrName>
                                            </p:attrNameLst>
                                          </p:cBhvr>
                                          <p:tavLst>
                                            <p:tav tm="0">
                                              <p:val>
                                                <p:fltVal val="0"/>
                                              </p:val>
                                            </p:tav>
                                            <p:tav tm="100000">
                                              <p:val>
                                                <p:strVal val="#ppt_h"/>
                                              </p:val>
                                            </p:tav>
                                          </p:tavLst>
                                        </p:anim>
                                        <p:animEffect transition="in" filter="fade">
                                          <p:cBhvr>
                                            <p:cTn id="23" dur="300"/>
                                            <p:tgtEl>
                                              <p:spTgt spid="48"/>
                                            </p:tgtEl>
                                          </p:cBhvr>
                                        </p:animEffect>
                                      </p:childTnLst>
                                    </p:cTn>
                                  </p:par>
                                  <p:par>
                                    <p:cTn id="24" presetID="6" presetClass="emph" presetSubtype="0" autoRev="1" fill="hold" grpId="1" nodeType="withEffect">
                                      <p:stCondLst>
                                        <p:cond delay="400"/>
                                      </p:stCondLst>
                                      <p:childTnLst>
                                        <p:animScale>
                                          <p:cBhvr>
                                            <p:cTn id="25" dur="150" fill="hold"/>
                                            <p:tgtEl>
                                              <p:spTgt spid="48"/>
                                            </p:tgtEl>
                                          </p:cBhvr>
                                          <p:by x="110000" y="110000"/>
                                        </p:animScale>
                                      </p:childTnLst>
                                    </p:cTn>
                                  </p:par>
                                  <p:par>
                                    <p:cTn id="26" presetID="2" presetClass="entr" presetSubtype="4" fill="hold" grpId="0" nodeType="withEffect">
                                      <p:stCondLst>
                                        <p:cond delay="40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750" fill="hold"/>
                                            <p:tgtEl>
                                              <p:spTgt spid="35"/>
                                            </p:tgtEl>
                                            <p:attrNameLst>
                                              <p:attrName>ppt_x</p:attrName>
                                            </p:attrNameLst>
                                          </p:cBhvr>
                                          <p:tavLst>
                                            <p:tav tm="0">
                                              <p:val>
                                                <p:strVal val="#ppt_x"/>
                                              </p:val>
                                            </p:tav>
                                            <p:tav tm="100000">
                                              <p:val>
                                                <p:strVal val="#ppt_x"/>
                                              </p:val>
                                            </p:tav>
                                          </p:tavLst>
                                        </p:anim>
                                        <p:anim calcmode="lin" valueType="num">
                                          <p:cBhvr additive="base">
                                            <p:cTn id="29" dur="750" fill="hold"/>
                                            <p:tgtEl>
                                              <p:spTgt spid="35"/>
                                            </p:tgtEl>
                                            <p:attrNameLst>
                                              <p:attrName>ppt_y</p:attrName>
                                            </p:attrNameLst>
                                          </p:cBhvr>
                                          <p:tavLst>
                                            <p:tav tm="0">
                                              <p:val>
                                                <p:strVal val="1+#ppt_h/2"/>
                                              </p:val>
                                            </p:tav>
                                            <p:tav tm="100000">
                                              <p:val>
                                                <p:strVal val="#ppt_y"/>
                                              </p:val>
                                            </p:tav>
                                          </p:tavLst>
                                        </p:anim>
                                      </p:childTnLst>
                                    </p:cTn>
                                  </p:par>
                                  <p:par>
                                    <p:cTn id="30" presetID="53" presetClass="entr" presetSubtype="16" fill="hold" grpId="0" nodeType="withEffect">
                                      <p:stCondLst>
                                        <p:cond delay="400"/>
                                      </p:stCondLst>
                                      <p:childTnLst>
                                        <p:set>
                                          <p:cBhvr>
                                            <p:cTn id="31" dur="1" fill="hold">
                                              <p:stCondLst>
                                                <p:cond delay="0"/>
                                              </p:stCondLst>
                                            </p:cTn>
                                            <p:tgtEl>
                                              <p:spTgt spid="23"/>
                                            </p:tgtEl>
                                            <p:attrNameLst>
                                              <p:attrName>style.visibility</p:attrName>
                                            </p:attrNameLst>
                                          </p:cBhvr>
                                          <p:to>
                                            <p:strVal val="visible"/>
                                          </p:to>
                                        </p:set>
                                        <p:anim calcmode="lin" valueType="num">
                                          <p:cBhvr>
                                            <p:cTn id="32" dur="300" fill="hold"/>
                                            <p:tgtEl>
                                              <p:spTgt spid="23"/>
                                            </p:tgtEl>
                                            <p:attrNameLst>
                                              <p:attrName>ppt_w</p:attrName>
                                            </p:attrNameLst>
                                          </p:cBhvr>
                                          <p:tavLst>
                                            <p:tav tm="0">
                                              <p:val>
                                                <p:fltVal val="0"/>
                                              </p:val>
                                            </p:tav>
                                            <p:tav tm="100000">
                                              <p:val>
                                                <p:strVal val="#ppt_w"/>
                                              </p:val>
                                            </p:tav>
                                          </p:tavLst>
                                        </p:anim>
                                        <p:anim calcmode="lin" valueType="num">
                                          <p:cBhvr>
                                            <p:cTn id="33" dur="300" fill="hold"/>
                                            <p:tgtEl>
                                              <p:spTgt spid="23"/>
                                            </p:tgtEl>
                                            <p:attrNameLst>
                                              <p:attrName>ppt_h</p:attrName>
                                            </p:attrNameLst>
                                          </p:cBhvr>
                                          <p:tavLst>
                                            <p:tav tm="0">
                                              <p:val>
                                                <p:fltVal val="0"/>
                                              </p:val>
                                            </p:tav>
                                            <p:tav tm="100000">
                                              <p:val>
                                                <p:strVal val="#ppt_h"/>
                                              </p:val>
                                            </p:tav>
                                          </p:tavLst>
                                        </p:anim>
                                        <p:animEffect transition="in" filter="fade">
                                          <p:cBhvr>
                                            <p:cTn id="34" dur="300"/>
                                            <p:tgtEl>
                                              <p:spTgt spid="23"/>
                                            </p:tgtEl>
                                          </p:cBhvr>
                                        </p:animEffect>
                                      </p:childTnLst>
                                    </p:cTn>
                                  </p:par>
                                  <p:par>
                                    <p:cTn id="35" presetID="6" presetClass="emph" presetSubtype="0" autoRev="1" fill="hold" grpId="1" nodeType="withEffect">
                                      <p:stCondLst>
                                        <p:cond delay="700"/>
                                      </p:stCondLst>
                                      <p:childTnLst>
                                        <p:animScale>
                                          <p:cBhvr>
                                            <p:cTn id="36" dur="150" fill="hold"/>
                                            <p:tgtEl>
                                              <p:spTgt spid="23"/>
                                            </p:tgtEl>
                                          </p:cBhvr>
                                          <p:by x="110000" y="110000"/>
                                        </p:animScale>
                                      </p:childTnLst>
                                    </p:cTn>
                                  </p:par>
                                  <p:par>
                                    <p:cTn id="37" presetID="53" presetClass="entr" presetSubtype="16" fill="hold" grpId="0" nodeType="withEffect">
                                      <p:stCondLst>
                                        <p:cond delay="400"/>
                                      </p:stCondLst>
                                      <p:childTnLst>
                                        <p:set>
                                          <p:cBhvr>
                                            <p:cTn id="38" dur="1" fill="hold">
                                              <p:stCondLst>
                                                <p:cond delay="0"/>
                                              </p:stCondLst>
                                            </p:cTn>
                                            <p:tgtEl>
                                              <p:spTgt spid="40"/>
                                            </p:tgtEl>
                                            <p:attrNameLst>
                                              <p:attrName>style.visibility</p:attrName>
                                            </p:attrNameLst>
                                          </p:cBhvr>
                                          <p:to>
                                            <p:strVal val="visible"/>
                                          </p:to>
                                        </p:set>
                                        <p:anim calcmode="lin" valueType="num">
                                          <p:cBhvr>
                                            <p:cTn id="39" dur="300" fill="hold"/>
                                            <p:tgtEl>
                                              <p:spTgt spid="40"/>
                                            </p:tgtEl>
                                            <p:attrNameLst>
                                              <p:attrName>ppt_w</p:attrName>
                                            </p:attrNameLst>
                                          </p:cBhvr>
                                          <p:tavLst>
                                            <p:tav tm="0">
                                              <p:val>
                                                <p:fltVal val="0"/>
                                              </p:val>
                                            </p:tav>
                                            <p:tav tm="100000">
                                              <p:val>
                                                <p:strVal val="#ppt_w"/>
                                              </p:val>
                                            </p:tav>
                                          </p:tavLst>
                                        </p:anim>
                                        <p:anim calcmode="lin" valueType="num">
                                          <p:cBhvr>
                                            <p:cTn id="40" dur="300" fill="hold"/>
                                            <p:tgtEl>
                                              <p:spTgt spid="40"/>
                                            </p:tgtEl>
                                            <p:attrNameLst>
                                              <p:attrName>ppt_h</p:attrName>
                                            </p:attrNameLst>
                                          </p:cBhvr>
                                          <p:tavLst>
                                            <p:tav tm="0">
                                              <p:val>
                                                <p:fltVal val="0"/>
                                              </p:val>
                                            </p:tav>
                                            <p:tav tm="100000">
                                              <p:val>
                                                <p:strVal val="#ppt_h"/>
                                              </p:val>
                                            </p:tav>
                                          </p:tavLst>
                                        </p:anim>
                                        <p:animEffect transition="in" filter="fade">
                                          <p:cBhvr>
                                            <p:cTn id="41" dur="300"/>
                                            <p:tgtEl>
                                              <p:spTgt spid="40"/>
                                            </p:tgtEl>
                                          </p:cBhvr>
                                        </p:animEffect>
                                      </p:childTnLst>
                                    </p:cTn>
                                  </p:par>
                                  <p:par>
                                    <p:cTn id="42" presetID="6" presetClass="emph" presetSubtype="0" autoRev="1" fill="hold" grpId="1" nodeType="withEffect">
                                      <p:stCondLst>
                                        <p:cond delay="700"/>
                                      </p:stCondLst>
                                      <p:childTnLst>
                                        <p:animScale>
                                          <p:cBhvr>
                                            <p:cTn id="43" dur="150" fill="hold"/>
                                            <p:tgtEl>
                                              <p:spTgt spid="40"/>
                                            </p:tgtEl>
                                          </p:cBhvr>
                                          <p:by x="110000" y="110000"/>
                                        </p:animScale>
                                      </p:childTnLst>
                                    </p:cTn>
                                  </p:par>
                                  <p:par>
                                    <p:cTn id="44" presetID="2" presetClass="entr" presetSubtype="1" fill="hold" grpId="0" nodeType="withEffect">
                                      <p:stCondLst>
                                        <p:cond delay="40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750" fill="hold"/>
                                            <p:tgtEl>
                                              <p:spTgt spid="34"/>
                                            </p:tgtEl>
                                            <p:attrNameLst>
                                              <p:attrName>ppt_x</p:attrName>
                                            </p:attrNameLst>
                                          </p:cBhvr>
                                          <p:tavLst>
                                            <p:tav tm="0">
                                              <p:val>
                                                <p:strVal val="#ppt_x"/>
                                              </p:val>
                                            </p:tav>
                                            <p:tav tm="100000">
                                              <p:val>
                                                <p:strVal val="#ppt_x"/>
                                              </p:val>
                                            </p:tav>
                                          </p:tavLst>
                                        </p:anim>
                                        <p:anim calcmode="lin" valueType="num">
                                          <p:cBhvr additive="base">
                                            <p:cTn id="47" dur="750" fill="hold"/>
                                            <p:tgtEl>
                                              <p:spTgt spid="34"/>
                                            </p:tgtEl>
                                            <p:attrNameLst>
                                              <p:attrName>ppt_y</p:attrName>
                                            </p:attrNameLst>
                                          </p:cBhvr>
                                          <p:tavLst>
                                            <p:tav tm="0">
                                              <p:val>
                                                <p:strVal val="0-#ppt_h/2"/>
                                              </p:val>
                                            </p:tav>
                                            <p:tav tm="100000">
                                              <p:val>
                                                <p:strVal val="#ppt_y"/>
                                              </p:val>
                                            </p:tav>
                                          </p:tavLst>
                                        </p:anim>
                                      </p:childTnLst>
                                    </p:cTn>
                                  </p:par>
                                  <p:par>
                                    <p:cTn id="48" presetID="53" presetClass="entr" presetSubtype="16" fill="hold" grpId="0" nodeType="withEffect">
                                      <p:stCondLst>
                                        <p:cond delay="400"/>
                                      </p:stCondLst>
                                      <p:childTnLst>
                                        <p:set>
                                          <p:cBhvr>
                                            <p:cTn id="49" dur="1" fill="hold">
                                              <p:stCondLst>
                                                <p:cond delay="0"/>
                                              </p:stCondLst>
                                            </p:cTn>
                                            <p:tgtEl>
                                              <p:spTgt spid="26"/>
                                            </p:tgtEl>
                                            <p:attrNameLst>
                                              <p:attrName>style.visibility</p:attrName>
                                            </p:attrNameLst>
                                          </p:cBhvr>
                                          <p:to>
                                            <p:strVal val="visible"/>
                                          </p:to>
                                        </p:set>
                                        <p:anim calcmode="lin" valueType="num">
                                          <p:cBhvr>
                                            <p:cTn id="50" dur="300" fill="hold"/>
                                            <p:tgtEl>
                                              <p:spTgt spid="26"/>
                                            </p:tgtEl>
                                            <p:attrNameLst>
                                              <p:attrName>ppt_w</p:attrName>
                                            </p:attrNameLst>
                                          </p:cBhvr>
                                          <p:tavLst>
                                            <p:tav tm="0">
                                              <p:val>
                                                <p:fltVal val="0"/>
                                              </p:val>
                                            </p:tav>
                                            <p:tav tm="100000">
                                              <p:val>
                                                <p:strVal val="#ppt_w"/>
                                              </p:val>
                                            </p:tav>
                                          </p:tavLst>
                                        </p:anim>
                                        <p:anim calcmode="lin" valueType="num">
                                          <p:cBhvr>
                                            <p:cTn id="51" dur="300" fill="hold"/>
                                            <p:tgtEl>
                                              <p:spTgt spid="26"/>
                                            </p:tgtEl>
                                            <p:attrNameLst>
                                              <p:attrName>ppt_h</p:attrName>
                                            </p:attrNameLst>
                                          </p:cBhvr>
                                          <p:tavLst>
                                            <p:tav tm="0">
                                              <p:val>
                                                <p:fltVal val="0"/>
                                              </p:val>
                                            </p:tav>
                                            <p:tav tm="100000">
                                              <p:val>
                                                <p:strVal val="#ppt_h"/>
                                              </p:val>
                                            </p:tav>
                                          </p:tavLst>
                                        </p:anim>
                                        <p:animEffect transition="in" filter="fade">
                                          <p:cBhvr>
                                            <p:cTn id="52" dur="300"/>
                                            <p:tgtEl>
                                              <p:spTgt spid="26"/>
                                            </p:tgtEl>
                                          </p:cBhvr>
                                        </p:animEffect>
                                      </p:childTnLst>
                                    </p:cTn>
                                  </p:par>
                                  <p:par>
                                    <p:cTn id="53" presetID="6" presetClass="emph" presetSubtype="0" autoRev="1" fill="hold" grpId="1" nodeType="withEffect">
                                      <p:stCondLst>
                                        <p:cond delay="700"/>
                                      </p:stCondLst>
                                      <p:childTnLst>
                                        <p:animScale>
                                          <p:cBhvr>
                                            <p:cTn id="54" dur="150" fill="hold"/>
                                            <p:tgtEl>
                                              <p:spTgt spid="26"/>
                                            </p:tgtEl>
                                          </p:cBhvr>
                                          <p:by x="110000" y="110000"/>
                                        </p:animScale>
                                      </p:childTnLst>
                                    </p:cTn>
                                  </p:par>
                                  <p:par>
                                    <p:cTn id="55" presetID="53" presetClass="entr" presetSubtype="16" fill="hold" nodeType="withEffect">
                                      <p:stCondLst>
                                        <p:cond delay="400"/>
                                      </p:stCondLst>
                                      <p:childTnLst>
                                        <p:set>
                                          <p:cBhvr>
                                            <p:cTn id="56" dur="1" fill="hold">
                                              <p:stCondLst>
                                                <p:cond delay="0"/>
                                              </p:stCondLst>
                                            </p:cTn>
                                            <p:tgtEl>
                                              <p:spTgt spid="41"/>
                                            </p:tgtEl>
                                            <p:attrNameLst>
                                              <p:attrName>style.visibility</p:attrName>
                                            </p:attrNameLst>
                                          </p:cBhvr>
                                          <p:to>
                                            <p:strVal val="visible"/>
                                          </p:to>
                                        </p:set>
                                        <p:anim calcmode="lin" valueType="num">
                                          <p:cBhvr>
                                            <p:cTn id="57" dur="300" fill="hold"/>
                                            <p:tgtEl>
                                              <p:spTgt spid="41"/>
                                            </p:tgtEl>
                                            <p:attrNameLst>
                                              <p:attrName>ppt_w</p:attrName>
                                            </p:attrNameLst>
                                          </p:cBhvr>
                                          <p:tavLst>
                                            <p:tav tm="0">
                                              <p:val>
                                                <p:fltVal val="0"/>
                                              </p:val>
                                            </p:tav>
                                            <p:tav tm="100000">
                                              <p:val>
                                                <p:strVal val="#ppt_w"/>
                                              </p:val>
                                            </p:tav>
                                          </p:tavLst>
                                        </p:anim>
                                        <p:anim calcmode="lin" valueType="num">
                                          <p:cBhvr>
                                            <p:cTn id="58" dur="300" fill="hold"/>
                                            <p:tgtEl>
                                              <p:spTgt spid="41"/>
                                            </p:tgtEl>
                                            <p:attrNameLst>
                                              <p:attrName>ppt_h</p:attrName>
                                            </p:attrNameLst>
                                          </p:cBhvr>
                                          <p:tavLst>
                                            <p:tav tm="0">
                                              <p:val>
                                                <p:fltVal val="0"/>
                                              </p:val>
                                            </p:tav>
                                            <p:tav tm="100000">
                                              <p:val>
                                                <p:strVal val="#ppt_h"/>
                                              </p:val>
                                            </p:tav>
                                          </p:tavLst>
                                        </p:anim>
                                        <p:animEffect transition="in" filter="fade">
                                          <p:cBhvr>
                                            <p:cTn id="59" dur="300"/>
                                            <p:tgtEl>
                                              <p:spTgt spid="41"/>
                                            </p:tgtEl>
                                          </p:cBhvr>
                                        </p:animEffect>
                                      </p:childTnLst>
                                    </p:cTn>
                                  </p:par>
                                  <p:par>
                                    <p:cTn id="60" presetID="6" presetClass="emph" presetSubtype="0" autoRev="1" fill="hold" nodeType="withEffect">
                                      <p:stCondLst>
                                        <p:cond delay="700"/>
                                      </p:stCondLst>
                                      <p:childTnLst>
                                        <p:animScale>
                                          <p:cBhvr>
                                            <p:cTn id="61" dur="150" fill="hold"/>
                                            <p:tgtEl>
                                              <p:spTgt spid="41"/>
                                            </p:tgtEl>
                                          </p:cBhvr>
                                          <p:by x="110000" y="110000"/>
                                        </p:animScale>
                                      </p:childTnLst>
                                    </p:cTn>
                                  </p:par>
                                  <p:par>
                                    <p:cTn id="62" presetID="2" presetClass="entr" presetSubtype="8" fill="hold" grpId="0" nodeType="withEffect">
                                      <p:stCondLst>
                                        <p:cond delay="40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750" fill="hold"/>
                                            <p:tgtEl>
                                              <p:spTgt spid="32"/>
                                            </p:tgtEl>
                                            <p:attrNameLst>
                                              <p:attrName>ppt_x</p:attrName>
                                            </p:attrNameLst>
                                          </p:cBhvr>
                                          <p:tavLst>
                                            <p:tav tm="0">
                                              <p:val>
                                                <p:strVal val="0-#ppt_w/2"/>
                                              </p:val>
                                            </p:tav>
                                            <p:tav tm="100000">
                                              <p:val>
                                                <p:strVal val="#ppt_x"/>
                                              </p:val>
                                            </p:tav>
                                          </p:tavLst>
                                        </p:anim>
                                        <p:anim calcmode="lin" valueType="num">
                                          <p:cBhvr additive="base">
                                            <p:cTn id="65" dur="750" fill="hold"/>
                                            <p:tgtEl>
                                              <p:spTgt spid="32"/>
                                            </p:tgtEl>
                                            <p:attrNameLst>
                                              <p:attrName>ppt_y</p:attrName>
                                            </p:attrNameLst>
                                          </p:cBhvr>
                                          <p:tavLst>
                                            <p:tav tm="0">
                                              <p:val>
                                                <p:strVal val="#ppt_y"/>
                                              </p:val>
                                            </p:tav>
                                            <p:tav tm="100000">
                                              <p:val>
                                                <p:strVal val="#ppt_y"/>
                                              </p:val>
                                            </p:tav>
                                          </p:tavLst>
                                        </p:anim>
                                      </p:childTnLst>
                                    </p:cTn>
                                  </p:par>
                                  <p:par>
                                    <p:cTn id="66" presetID="53" presetClass="entr" presetSubtype="16" fill="hold" grpId="0" nodeType="withEffect">
                                      <p:stCondLst>
                                        <p:cond delay="400"/>
                                      </p:stCondLst>
                                      <p:childTnLst>
                                        <p:set>
                                          <p:cBhvr>
                                            <p:cTn id="67" dur="1" fill="hold">
                                              <p:stCondLst>
                                                <p:cond delay="0"/>
                                              </p:stCondLst>
                                            </p:cTn>
                                            <p:tgtEl>
                                              <p:spTgt spid="25"/>
                                            </p:tgtEl>
                                            <p:attrNameLst>
                                              <p:attrName>style.visibility</p:attrName>
                                            </p:attrNameLst>
                                          </p:cBhvr>
                                          <p:to>
                                            <p:strVal val="visible"/>
                                          </p:to>
                                        </p:set>
                                        <p:anim calcmode="lin" valueType="num">
                                          <p:cBhvr>
                                            <p:cTn id="68" dur="300" fill="hold"/>
                                            <p:tgtEl>
                                              <p:spTgt spid="25"/>
                                            </p:tgtEl>
                                            <p:attrNameLst>
                                              <p:attrName>ppt_w</p:attrName>
                                            </p:attrNameLst>
                                          </p:cBhvr>
                                          <p:tavLst>
                                            <p:tav tm="0">
                                              <p:val>
                                                <p:fltVal val="0"/>
                                              </p:val>
                                            </p:tav>
                                            <p:tav tm="100000">
                                              <p:val>
                                                <p:strVal val="#ppt_w"/>
                                              </p:val>
                                            </p:tav>
                                          </p:tavLst>
                                        </p:anim>
                                        <p:anim calcmode="lin" valueType="num">
                                          <p:cBhvr>
                                            <p:cTn id="69" dur="300" fill="hold"/>
                                            <p:tgtEl>
                                              <p:spTgt spid="25"/>
                                            </p:tgtEl>
                                            <p:attrNameLst>
                                              <p:attrName>ppt_h</p:attrName>
                                            </p:attrNameLst>
                                          </p:cBhvr>
                                          <p:tavLst>
                                            <p:tav tm="0">
                                              <p:val>
                                                <p:fltVal val="0"/>
                                              </p:val>
                                            </p:tav>
                                            <p:tav tm="100000">
                                              <p:val>
                                                <p:strVal val="#ppt_h"/>
                                              </p:val>
                                            </p:tav>
                                          </p:tavLst>
                                        </p:anim>
                                        <p:animEffect transition="in" filter="fade">
                                          <p:cBhvr>
                                            <p:cTn id="70" dur="300"/>
                                            <p:tgtEl>
                                              <p:spTgt spid="25"/>
                                            </p:tgtEl>
                                          </p:cBhvr>
                                        </p:animEffect>
                                      </p:childTnLst>
                                    </p:cTn>
                                  </p:par>
                                  <p:par>
                                    <p:cTn id="71" presetID="6" presetClass="emph" presetSubtype="0" autoRev="1" fill="hold" grpId="1" nodeType="withEffect">
                                      <p:stCondLst>
                                        <p:cond delay="700"/>
                                      </p:stCondLst>
                                      <p:childTnLst>
                                        <p:animScale>
                                          <p:cBhvr>
                                            <p:cTn id="72" dur="150" fill="hold"/>
                                            <p:tgtEl>
                                              <p:spTgt spid="25"/>
                                            </p:tgtEl>
                                          </p:cBhvr>
                                          <p:by x="110000" y="110000"/>
                                        </p:animScale>
                                      </p:childTnLst>
                                    </p:cTn>
                                  </p:par>
                                  <p:par>
                                    <p:cTn id="73" presetID="53" presetClass="entr" presetSubtype="16" fill="hold" nodeType="withEffect">
                                      <p:stCondLst>
                                        <p:cond delay="400"/>
                                      </p:stCondLst>
                                      <p:childTnLst>
                                        <p:set>
                                          <p:cBhvr>
                                            <p:cTn id="74" dur="1" fill="hold">
                                              <p:stCondLst>
                                                <p:cond delay="0"/>
                                              </p:stCondLst>
                                            </p:cTn>
                                            <p:tgtEl>
                                              <p:spTgt spid="45"/>
                                            </p:tgtEl>
                                            <p:attrNameLst>
                                              <p:attrName>style.visibility</p:attrName>
                                            </p:attrNameLst>
                                          </p:cBhvr>
                                          <p:to>
                                            <p:strVal val="visible"/>
                                          </p:to>
                                        </p:set>
                                        <p:anim calcmode="lin" valueType="num">
                                          <p:cBhvr>
                                            <p:cTn id="75" dur="300" fill="hold"/>
                                            <p:tgtEl>
                                              <p:spTgt spid="45"/>
                                            </p:tgtEl>
                                            <p:attrNameLst>
                                              <p:attrName>ppt_w</p:attrName>
                                            </p:attrNameLst>
                                          </p:cBhvr>
                                          <p:tavLst>
                                            <p:tav tm="0">
                                              <p:val>
                                                <p:fltVal val="0"/>
                                              </p:val>
                                            </p:tav>
                                            <p:tav tm="100000">
                                              <p:val>
                                                <p:strVal val="#ppt_w"/>
                                              </p:val>
                                            </p:tav>
                                          </p:tavLst>
                                        </p:anim>
                                        <p:anim calcmode="lin" valueType="num">
                                          <p:cBhvr>
                                            <p:cTn id="76" dur="300" fill="hold"/>
                                            <p:tgtEl>
                                              <p:spTgt spid="45"/>
                                            </p:tgtEl>
                                            <p:attrNameLst>
                                              <p:attrName>ppt_h</p:attrName>
                                            </p:attrNameLst>
                                          </p:cBhvr>
                                          <p:tavLst>
                                            <p:tav tm="0">
                                              <p:val>
                                                <p:fltVal val="0"/>
                                              </p:val>
                                            </p:tav>
                                            <p:tav tm="100000">
                                              <p:val>
                                                <p:strVal val="#ppt_h"/>
                                              </p:val>
                                            </p:tav>
                                          </p:tavLst>
                                        </p:anim>
                                        <p:animEffect transition="in" filter="fade">
                                          <p:cBhvr>
                                            <p:cTn id="77" dur="300"/>
                                            <p:tgtEl>
                                              <p:spTgt spid="45"/>
                                            </p:tgtEl>
                                          </p:cBhvr>
                                        </p:animEffect>
                                      </p:childTnLst>
                                    </p:cTn>
                                  </p:par>
                                  <p:par>
                                    <p:cTn id="78" presetID="6" presetClass="emph" presetSubtype="0" autoRev="1" fill="hold" nodeType="withEffect">
                                      <p:stCondLst>
                                        <p:cond delay="700"/>
                                      </p:stCondLst>
                                      <p:childTnLst>
                                        <p:animScale>
                                          <p:cBhvr>
                                            <p:cTn id="79" dur="150" fill="hold"/>
                                            <p:tgtEl>
                                              <p:spTgt spid="45"/>
                                            </p:tgtEl>
                                          </p:cBhvr>
                                          <p:by x="110000" y="110000"/>
                                        </p:animScale>
                                      </p:childTnLst>
                                    </p:cTn>
                                  </p:par>
                                  <p:par>
                                    <p:cTn id="80" presetID="2" presetClass="entr" presetSubtype="2" fill="hold" grpId="0" nodeType="withEffect">
                                      <p:stCondLst>
                                        <p:cond delay="40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750" fill="hold"/>
                                            <p:tgtEl>
                                              <p:spTgt spid="33"/>
                                            </p:tgtEl>
                                            <p:attrNameLst>
                                              <p:attrName>ppt_x</p:attrName>
                                            </p:attrNameLst>
                                          </p:cBhvr>
                                          <p:tavLst>
                                            <p:tav tm="0">
                                              <p:val>
                                                <p:strVal val="1+#ppt_w/2"/>
                                              </p:val>
                                            </p:tav>
                                            <p:tav tm="100000">
                                              <p:val>
                                                <p:strVal val="#ppt_x"/>
                                              </p:val>
                                            </p:tav>
                                          </p:tavLst>
                                        </p:anim>
                                        <p:anim calcmode="lin" valueType="num">
                                          <p:cBhvr additive="base">
                                            <p:cTn id="83" dur="750" fill="hold"/>
                                            <p:tgtEl>
                                              <p:spTgt spid="33"/>
                                            </p:tgtEl>
                                            <p:attrNameLst>
                                              <p:attrName>ppt_y</p:attrName>
                                            </p:attrNameLst>
                                          </p:cBhvr>
                                          <p:tavLst>
                                            <p:tav tm="0">
                                              <p:val>
                                                <p:strVal val="#ppt_y"/>
                                              </p:val>
                                            </p:tav>
                                            <p:tav tm="100000">
                                              <p:val>
                                                <p:strVal val="#ppt_y"/>
                                              </p:val>
                                            </p:tav>
                                          </p:tavLst>
                                        </p:anim>
                                      </p:childTnLst>
                                    </p:cTn>
                                  </p:par>
                                  <p:par>
                                    <p:cTn id="84" presetID="53" presetClass="entr" presetSubtype="16" fill="hold" grpId="0" nodeType="withEffect">
                                      <p:stCondLst>
                                        <p:cond delay="400"/>
                                      </p:stCondLst>
                                      <p:childTnLst>
                                        <p:set>
                                          <p:cBhvr>
                                            <p:cTn id="85" dur="1" fill="hold">
                                              <p:stCondLst>
                                                <p:cond delay="0"/>
                                              </p:stCondLst>
                                            </p:cTn>
                                            <p:tgtEl>
                                              <p:spTgt spid="27"/>
                                            </p:tgtEl>
                                            <p:attrNameLst>
                                              <p:attrName>style.visibility</p:attrName>
                                            </p:attrNameLst>
                                          </p:cBhvr>
                                          <p:to>
                                            <p:strVal val="visible"/>
                                          </p:to>
                                        </p:set>
                                        <p:anim calcmode="lin" valueType="num">
                                          <p:cBhvr>
                                            <p:cTn id="86" dur="300" fill="hold"/>
                                            <p:tgtEl>
                                              <p:spTgt spid="27"/>
                                            </p:tgtEl>
                                            <p:attrNameLst>
                                              <p:attrName>ppt_w</p:attrName>
                                            </p:attrNameLst>
                                          </p:cBhvr>
                                          <p:tavLst>
                                            <p:tav tm="0">
                                              <p:val>
                                                <p:fltVal val="0"/>
                                              </p:val>
                                            </p:tav>
                                            <p:tav tm="100000">
                                              <p:val>
                                                <p:strVal val="#ppt_w"/>
                                              </p:val>
                                            </p:tav>
                                          </p:tavLst>
                                        </p:anim>
                                        <p:anim calcmode="lin" valueType="num">
                                          <p:cBhvr>
                                            <p:cTn id="87" dur="300" fill="hold"/>
                                            <p:tgtEl>
                                              <p:spTgt spid="27"/>
                                            </p:tgtEl>
                                            <p:attrNameLst>
                                              <p:attrName>ppt_h</p:attrName>
                                            </p:attrNameLst>
                                          </p:cBhvr>
                                          <p:tavLst>
                                            <p:tav tm="0">
                                              <p:val>
                                                <p:fltVal val="0"/>
                                              </p:val>
                                            </p:tav>
                                            <p:tav tm="100000">
                                              <p:val>
                                                <p:strVal val="#ppt_h"/>
                                              </p:val>
                                            </p:tav>
                                          </p:tavLst>
                                        </p:anim>
                                        <p:animEffect transition="in" filter="fade">
                                          <p:cBhvr>
                                            <p:cTn id="88" dur="300"/>
                                            <p:tgtEl>
                                              <p:spTgt spid="27"/>
                                            </p:tgtEl>
                                          </p:cBhvr>
                                        </p:animEffect>
                                      </p:childTnLst>
                                    </p:cTn>
                                  </p:par>
                                  <p:par>
                                    <p:cTn id="89" presetID="6" presetClass="emph" presetSubtype="0" autoRev="1" fill="hold" grpId="1" nodeType="withEffect">
                                      <p:stCondLst>
                                        <p:cond delay="700"/>
                                      </p:stCondLst>
                                      <p:childTnLst>
                                        <p:animScale>
                                          <p:cBhvr>
                                            <p:cTn id="90" dur="150" fill="hold"/>
                                            <p:tgtEl>
                                              <p:spTgt spid="27"/>
                                            </p:tgtEl>
                                          </p:cBhvr>
                                          <p:by x="110000" y="110000"/>
                                        </p:animScale>
                                      </p:childTnLst>
                                    </p:cTn>
                                  </p:par>
                                  <p:par>
                                    <p:cTn id="91" presetID="53" presetClass="entr" presetSubtype="16" fill="hold" grpId="0" nodeType="withEffect">
                                      <p:stCondLst>
                                        <p:cond delay="400"/>
                                      </p:stCondLst>
                                      <p:childTnLst>
                                        <p:set>
                                          <p:cBhvr>
                                            <p:cTn id="92" dur="1" fill="hold">
                                              <p:stCondLst>
                                                <p:cond delay="0"/>
                                              </p:stCondLst>
                                            </p:cTn>
                                            <p:tgtEl>
                                              <p:spTgt spid="44"/>
                                            </p:tgtEl>
                                            <p:attrNameLst>
                                              <p:attrName>style.visibility</p:attrName>
                                            </p:attrNameLst>
                                          </p:cBhvr>
                                          <p:to>
                                            <p:strVal val="visible"/>
                                          </p:to>
                                        </p:set>
                                        <p:anim calcmode="lin" valueType="num">
                                          <p:cBhvr>
                                            <p:cTn id="93" dur="300" fill="hold"/>
                                            <p:tgtEl>
                                              <p:spTgt spid="44"/>
                                            </p:tgtEl>
                                            <p:attrNameLst>
                                              <p:attrName>ppt_w</p:attrName>
                                            </p:attrNameLst>
                                          </p:cBhvr>
                                          <p:tavLst>
                                            <p:tav tm="0">
                                              <p:val>
                                                <p:fltVal val="0"/>
                                              </p:val>
                                            </p:tav>
                                            <p:tav tm="100000">
                                              <p:val>
                                                <p:strVal val="#ppt_w"/>
                                              </p:val>
                                            </p:tav>
                                          </p:tavLst>
                                        </p:anim>
                                        <p:anim calcmode="lin" valueType="num">
                                          <p:cBhvr>
                                            <p:cTn id="94" dur="300" fill="hold"/>
                                            <p:tgtEl>
                                              <p:spTgt spid="44"/>
                                            </p:tgtEl>
                                            <p:attrNameLst>
                                              <p:attrName>ppt_h</p:attrName>
                                            </p:attrNameLst>
                                          </p:cBhvr>
                                          <p:tavLst>
                                            <p:tav tm="0">
                                              <p:val>
                                                <p:fltVal val="0"/>
                                              </p:val>
                                            </p:tav>
                                            <p:tav tm="100000">
                                              <p:val>
                                                <p:strVal val="#ppt_h"/>
                                              </p:val>
                                            </p:tav>
                                          </p:tavLst>
                                        </p:anim>
                                        <p:animEffect transition="in" filter="fade">
                                          <p:cBhvr>
                                            <p:cTn id="95" dur="300"/>
                                            <p:tgtEl>
                                              <p:spTgt spid="44"/>
                                            </p:tgtEl>
                                          </p:cBhvr>
                                        </p:animEffect>
                                      </p:childTnLst>
                                    </p:cTn>
                                  </p:par>
                                  <p:par>
                                    <p:cTn id="96" presetID="6" presetClass="emph" presetSubtype="0" autoRev="1" fill="hold" grpId="1" nodeType="withEffect">
                                      <p:stCondLst>
                                        <p:cond delay="700"/>
                                      </p:stCondLst>
                                      <p:childTnLst>
                                        <p:animScale>
                                          <p:cBhvr>
                                            <p:cTn id="97" dur="150" fill="hold"/>
                                            <p:tgtEl>
                                              <p:spTgt spid="44"/>
                                            </p:tgtEl>
                                          </p:cBhvr>
                                          <p:by x="110000" y="110000"/>
                                        </p:animScale>
                                      </p:childTnLst>
                                    </p:cTn>
                                  </p:par>
                                  <p:par>
                                    <p:cTn id="98" presetID="22" presetClass="entr" presetSubtype="2" fill="hold" grpId="0" nodeType="withEffect">
                                      <p:stCondLst>
                                        <p:cond delay="700"/>
                                      </p:stCondLst>
                                      <p:childTnLst>
                                        <p:set>
                                          <p:cBhvr>
                                            <p:cTn id="99" dur="1" fill="hold">
                                              <p:stCondLst>
                                                <p:cond delay="0"/>
                                              </p:stCondLst>
                                            </p:cTn>
                                            <p:tgtEl>
                                              <p:spTgt spid="28"/>
                                            </p:tgtEl>
                                            <p:attrNameLst>
                                              <p:attrName>style.visibility</p:attrName>
                                            </p:attrNameLst>
                                          </p:cBhvr>
                                          <p:to>
                                            <p:strVal val="visible"/>
                                          </p:to>
                                        </p:set>
                                        <p:animEffect transition="in" filter="wipe(right)">
                                          <p:cBhvr>
                                            <p:cTn id="100" dur="500"/>
                                            <p:tgtEl>
                                              <p:spTgt spid="28"/>
                                            </p:tgtEl>
                                          </p:cBhvr>
                                        </p:animEffect>
                                      </p:childTnLst>
                                    </p:cTn>
                                  </p:par>
                                  <p:par>
                                    <p:cTn id="101" presetID="2" presetClass="entr" presetSubtype="8" fill="hold" grpId="0" nodeType="withEffect">
                                      <p:stCondLst>
                                        <p:cond delay="120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750" fill="hold"/>
                                            <p:tgtEl>
                                              <p:spTgt spid="39"/>
                                            </p:tgtEl>
                                            <p:attrNameLst>
                                              <p:attrName>ppt_x</p:attrName>
                                            </p:attrNameLst>
                                          </p:cBhvr>
                                          <p:tavLst>
                                            <p:tav tm="0">
                                              <p:val>
                                                <p:strVal val="0-#ppt_w/2"/>
                                              </p:val>
                                            </p:tav>
                                            <p:tav tm="100000">
                                              <p:val>
                                                <p:strVal val="#ppt_x"/>
                                              </p:val>
                                            </p:tav>
                                          </p:tavLst>
                                        </p:anim>
                                        <p:anim calcmode="lin" valueType="num">
                                          <p:cBhvr additive="base">
                                            <p:cTn id="104" dur="750" fill="hold"/>
                                            <p:tgtEl>
                                              <p:spTgt spid="39"/>
                                            </p:tgtEl>
                                            <p:attrNameLst>
                                              <p:attrName>ppt_y</p:attrName>
                                            </p:attrNameLst>
                                          </p:cBhvr>
                                          <p:tavLst>
                                            <p:tav tm="0">
                                              <p:val>
                                                <p:strVal val="#ppt_y"/>
                                              </p:val>
                                            </p:tav>
                                            <p:tav tm="100000">
                                              <p:val>
                                                <p:strVal val="#ppt_y"/>
                                              </p:val>
                                            </p:tav>
                                          </p:tavLst>
                                        </p:anim>
                                      </p:childTnLst>
                                    </p:cTn>
                                  </p:par>
                                  <p:par>
                                    <p:cTn id="105" presetID="22" presetClass="entr" presetSubtype="2" fill="hold" grpId="0" nodeType="withEffect">
                                      <p:stCondLst>
                                        <p:cond delay="800"/>
                                      </p:stCondLst>
                                      <p:childTnLst>
                                        <p:set>
                                          <p:cBhvr>
                                            <p:cTn id="106" dur="1" fill="hold">
                                              <p:stCondLst>
                                                <p:cond delay="0"/>
                                              </p:stCondLst>
                                            </p:cTn>
                                            <p:tgtEl>
                                              <p:spTgt spid="31"/>
                                            </p:tgtEl>
                                            <p:attrNameLst>
                                              <p:attrName>style.visibility</p:attrName>
                                            </p:attrNameLst>
                                          </p:cBhvr>
                                          <p:to>
                                            <p:strVal val="visible"/>
                                          </p:to>
                                        </p:set>
                                        <p:animEffect transition="in" filter="wipe(right)">
                                          <p:cBhvr>
                                            <p:cTn id="107" dur="500"/>
                                            <p:tgtEl>
                                              <p:spTgt spid="31"/>
                                            </p:tgtEl>
                                          </p:cBhvr>
                                        </p:animEffect>
                                      </p:childTnLst>
                                    </p:cTn>
                                  </p:par>
                                  <p:par>
                                    <p:cTn id="108" presetID="2" presetClass="entr" presetSubtype="8" fill="hold" grpId="0" nodeType="withEffect">
                                      <p:stCondLst>
                                        <p:cond delay="1300"/>
                                      </p:stCondLst>
                                      <p:childTnLst>
                                        <p:set>
                                          <p:cBhvr>
                                            <p:cTn id="109" dur="1" fill="hold">
                                              <p:stCondLst>
                                                <p:cond delay="0"/>
                                              </p:stCondLst>
                                            </p:cTn>
                                            <p:tgtEl>
                                              <p:spTgt spid="38"/>
                                            </p:tgtEl>
                                            <p:attrNameLst>
                                              <p:attrName>style.visibility</p:attrName>
                                            </p:attrNameLst>
                                          </p:cBhvr>
                                          <p:to>
                                            <p:strVal val="visible"/>
                                          </p:to>
                                        </p:set>
                                        <p:anim calcmode="lin" valueType="num">
                                          <p:cBhvr additive="base">
                                            <p:cTn id="110" dur="750" fill="hold"/>
                                            <p:tgtEl>
                                              <p:spTgt spid="38"/>
                                            </p:tgtEl>
                                            <p:attrNameLst>
                                              <p:attrName>ppt_x</p:attrName>
                                            </p:attrNameLst>
                                          </p:cBhvr>
                                          <p:tavLst>
                                            <p:tav tm="0">
                                              <p:val>
                                                <p:strVal val="0-#ppt_w/2"/>
                                              </p:val>
                                            </p:tav>
                                            <p:tav tm="100000">
                                              <p:val>
                                                <p:strVal val="#ppt_x"/>
                                              </p:val>
                                            </p:tav>
                                          </p:tavLst>
                                        </p:anim>
                                        <p:anim calcmode="lin" valueType="num">
                                          <p:cBhvr additive="base">
                                            <p:cTn id="111" dur="750" fill="hold"/>
                                            <p:tgtEl>
                                              <p:spTgt spid="38"/>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900"/>
                                      </p:stCondLst>
                                      <p:childTnLst>
                                        <p:set>
                                          <p:cBhvr>
                                            <p:cTn id="113" dur="1" fill="hold">
                                              <p:stCondLst>
                                                <p:cond delay="0"/>
                                              </p:stCondLst>
                                            </p:cTn>
                                            <p:tgtEl>
                                              <p:spTgt spid="29"/>
                                            </p:tgtEl>
                                            <p:attrNameLst>
                                              <p:attrName>style.visibility</p:attrName>
                                            </p:attrNameLst>
                                          </p:cBhvr>
                                          <p:to>
                                            <p:strVal val="visible"/>
                                          </p:to>
                                        </p:set>
                                        <p:animEffect transition="in" filter="wipe(left)">
                                          <p:cBhvr>
                                            <p:cTn id="114" dur="500"/>
                                            <p:tgtEl>
                                              <p:spTgt spid="29"/>
                                            </p:tgtEl>
                                          </p:cBhvr>
                                        </p:animEffect>
                                      </p:childTnLst>
                                    </p:cTn>
                                  </p:par>
                                  <p:par>
                                    <p:cTn id="115" presetID="2" presetClass="entr" presetSubtype="2" fill="hold" grpId="0" nodeType="withEffect">
                                      <p:stCondLst>
                                        <p:cond delay="1400"/>
                                      </p:stCondLst>
                                      <p:childTnLst>
                                        <p:set>
                                          <p:cBhvr>
                                            <p:cTn id="116" dur="1" fill="hold">
                                              <p:stCondLst>
                                                <p:cond delay="0"/>
                                              </p:stCondLst>
                                            </p:cTn>
                                            <p:tgtEl>
                                              <p:spTgt spid="36"/>
                                            </p:tgtEl>
                                            <p:attrNameLst>
                                              <p:attrName>style.visibility</p:attrName>
                                            </p:attrNameLst>
                                          </p:cBhvr>
                                          <p:to>
                                            <p:strVal val="visible"/>
                                          </p:to>
                                        </p:set>
                                        <p:anim calcmode="lin" valueType="num">
                                          <p:cBhvr additive="base">
                                            <p:cTn id="117" dur="750" fill="hold"/>
                                            <p:tgtEl>
                                              <p:spTgt spid="36"/>
                                            </p:tgtEl>
                                            <p:attrNameLst>
                                              <p:attrName>ppt_x</p:attrName>
                                            </p:attrNameLst>
                                          </p:cBhvr>
                                          <p:tavLst>
                                            <p:tav tm="0">
                                              <p:val>
                                                <p:strVal val="1+#ppt_w/2"/>
                                              </p:val>
                                            </p:tav>
                                            <p:tav tm="100000">
                                              <p:val>
                                                <p:strVal val="#ppt_x"/>
                                              </p:val>
                                            </p:tav>
                                          </p:tavLst>
                                        </p:anim>
                                        <p:anim calcmode="lin" valueType="num">
                                          <p:cBhvr additive="base">
                                            <p:cTn id="118" dur="750" fill="hold"/>
                                            <p:tgtEl>
                                              <p:spTgt spid="36"/>
                                            </p:tgtEl>
                                            <p:attrNameLst>
                                              <p:attrName>ppt_y</p:attrName>
                                            </p:attrNameLst>
                                          </p:cBhvr>
                                          <p:tavLst>
                                            <p:tav tm="0">
                                              <p:val>
                                                <p:strVal val="#ppt_y"/>
                                              </p:val>
                                            </p:tav>
                                            <p:tav tm="100000">
                                              <p:val>
                                                <p:strVal val="#ppt_y"/>
                                              </p:val>
                                            </p:tav>
                                          </p:tavLst>
                                        </p:anim>
                                      </p:childTnLst>
                                    </p:cTn>
                                  </p:par>
                                  <p:par>
                                    <p:cTn id="119" presetID="22" presetClass="entr" presetSubtype="8" fill="hold" grpId="0" nodeType="withEffect">
                                      <p:stCondLst>
                                        <p:cond delay="1000"/>
                                      </p:stCondLst>
                                      <p:childTnLst>
                                        <p:set>
                                          <p:cBhvr>
                                            <p:cTn id="120" dur="1" fill="hold">
                                              <p:stCondLst>
                                                <p:cond delay="0"/>
                                              </p:stCondLst>
                                            </p:cTn>
                                            <p:tgtEl>
                                              <p:spTgt spid="30"/>
                                            </p:tgtEl>
                                            <p:attrNameLst>
                                              <p:attrName>style.visibility</p:attrName>
                                            </p:attrNameLst>
                                          </p:cBhvr>
                                          <p:to>
                                            <p:strVal val="visible"/>
                                          </p:to>
                                        </p:set>
                                        <p:animEffect transition="in" filter="wipe(left)">
                                          <p:cBhvr>
                                            <p:cTn id="121" dur="500"/>
                                            <p:tgtEl>
                                              <p:spTgt spid="30"/>
                                            </p:tgtEl>
                                          </p:cBhvr>
                                        </p:animEffect>
                                      </p:childTnLst>
                                    </p:cTn>
                                  </p:par>
                                  <p:par>
                                    <p:cTn id="122" presetID="2" presetClass="entr" presetSubtype="2" fill="hold" grpId="0" nodeType="withEffect">
                                      <p:stCondLst>
                                        <p:cond delay="1500"/>
                                      </p:stCondLst>
                                      <p:childTnLst>
                                        <p:set>
                                          <p:cBhvr>
                                            <p:cTn id="123" dur="1" fill="hold">
                                              <p:stCondLst>
                                                <p:cond delay="0"/>
                                              </p:stCondLst>
                                            </p:cTn>
                                            <p:tgtEl>
                                              <p:spTgt spid="37"/>
                                            </p:tgtEl>
                                            <p:attrNameLst>
                                              <p:attrName>style.visibility</p:attrName>
                                            </p:attrNameLst>
                                          </p:cBhvr>
                                          <p:to>
                                            <p:strVal val="visible"/>
                                          </p:to>
                                        </p:set>
                                        <p:anim calcmode="lin" valueType="num">
                                          <p:cBhvr additive="base">
                                            <p:cTn id="124" dur="750" fill="hold"/>
                                            <p:tgtEl>
                                              <p:spTgt spid="37"/>
                                            </p:tgtEl>
                                            <p:attrNameLst>
                                              <p:attrName>ppt_x</p:attrName>
                                            </p:attrNameLst>
                                          </p:cBhvr>
                                          <p:tavLst>
                                            <p:tav tm="0">
                                              <p:val>
                                                <p:strVal val="1+#ppt_w/2"/>
                                              </p:val>
                                            </p:tav>
                                            <p:tav tm="100000">
                                              <p:val>
                                                <p:strVal val="#ppt_x"/>
                                              </p:val>
                                            </p:tav>
                                          </p:tavLst>
                                        </p:anim>
                                        <p:anim calcmode="lin" valueType="num">
                                          <p:cBhvr additive="base">
                                            <p:cTn id="125"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9" grpId="0" animBg="1"/>
          <p:bldP spid="30" grpId="0" animBg="1"/>
          <p:bldP spid="31" grpId="0" animBg="1"/>
          <p:bldP spid="32" grpId="0" animBg="1"/>
          <p:bldP spid="33" grpId="0" animBg="1"/>
          <p:bldP spid="34" grpId="0" animBg="1"/>
          <p:bldP spid="35" grpId="0" animBg="1"/>
          <p:bldP spid="36" grpId="0"/>
          <p:bldP spid="37" grpId="0"/>
          <p:bldP spid="38" grpId="0"/>
          <p:bldP spid="39" grpId="0"/>
          <p:bldP spid="40" grpId="0" animBg="1"/>
          <p:bldP spid="40" grpId="1" animBg="1"/>
          <p:bldP spid="44" grpId="0" animBg="1"/>
          <p:bldP spid="44" grpId="1" animBg="1"/>
          <p:bldP spid="48" grpId="0" animBg="1"/>
          <p:bldP spid="48" grpId="1"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3" name="文本框 2"/>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131694" y="1635971"/>
            <a:ext cx="3162126" cy="2476363"/>
            <a:chOff x="1591445" y="2300385"/>
            <a:chExt cx="4446740" cy="3482386"/>
          </a:xfrm>
        </p:grpSpPr>
        <p:sp>
          <p:nvSpPr>
            <p:cNvPr id="5" name="MH_Other_1"/>
            <p:cNvSpPr>
              <a:spLocks/>
            </p:cNvSpPr>
            <p:nvPr/>
          </p:nvSpPr>
          <p:spPr bwMode="auto">
            <a:xfrm>
              <a:off x="1591445" y="4054972"/>
              <a:ext cx="3964564" cy="189188"/>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6" name="MH_Other_2"/>
            <p:cNvSpPr>
              <a:spLocks/>
            </p:cNvSpPr>
            <p:nvPr/>
          </p:nvSpPr>
          <p:spPr bwMode="auto">
            <a:xfrm>
              <a:off x="1591445" y="2300385"/>
              <a:ext cx="3442206" cy="1875131"/>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7" name="MH_Other_3"/>
            <p:cNvSpPr>
              <a:spLocks/>
            </p:cNvSpPr>
            <p:nvPr/>
          </p:nvSpPr>
          <p:spPr bwMode="auto">
            <a:xfrm>
              <a:off x="1591445" y="3184375"/>
              <a:ext cx="4433347" cy="991141"/>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9"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10" name="MH_Other_6"/>
          <p:cNvSpPr>
            <a:spLocks noChangeArrowheads="1"/>
          </p:cNvSpPr>
          <p:nvPr/>
        </p:nvSpPr>
        <p:spPr bwMode="auto">
          <a:xfrm>
            <a:off x="3358041" y="1366904"/>
            <a:ext cx="501226" cy="501226"/>
          </a:xfrm>
          <a:prstGeom prst="ellipse">
            <a:avLst/>
          </a:prstGeom>
          <a:solidFill>
            <a:srgbClr val="FDABB2"/>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01</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11" name="MH_Other_7"/>
          <p:cNvSpPr>
            <a:spLocks noChangeArrowheads="1"/>
          </p:cNvSpPr>
          <p:nvPr/>
        </p:nvSpPr>
        <p:spPr bwMode="auto">
          <a:xfrm>
            <a:off x="4054519" y="1970518"/>
            <a:ext cx="501225" cy="501225"/>
          </a:xfrm>
          <a:prstGeom prst="ellipse">
            <a:avLst/>
          </a:prstGeom>
          <a:solidFill>
            <a:srgbClr val="FDABB2"/>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02</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12" name="MH_Other_8"/>
          <p:cNvSpPr>
            <a:spLocks noChangeArrowheads="1"/>
          </p:cNvSpPr>
          <p:nvPr/>
        </p:nvSpPr>
        <p:spPr bwMode="auto">
          <a:xfrm>
            <a:off x="3698541" y="2621754"/>
            <a:ext cx="501226" cy="502416"/>
          </a:xfrm>
          <a:prstGeom prst="ellipse">
            <a:avLst/>
          </a:prstGeom>
          <a:solidFill>
            <a:srgbClr val="FDABB2"/>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a:solidFill>
                  <a:srgbClr val="FFFFFF"/>
                </a:solidFill>
                <a:latin typeface="Calibri" panose="020F0502020204030204" pitchFamily="34" charset="0"/>
                <a:ea typeface="Gungsuh" panose="02030600000101010101" pitchFamily="18" charset="-127"/>
              </a:rPr>
              <a:t>03</a:t>
            </a:r>
            <a:endParaRPr lang="zh-CN" altLang="en-US">
              <a:solidFill>
                <a:srgbClr val="FFFFFF"/>
              </a:solidFill>
              <a:latin typeface="Calibri" panose="020F0502020204030204" pitchFamily="34" charset="0"/>
              <a:ea typeface="Gungsuh" panose="02030600000101010101" pitchFamily="18" charset="-127"/>
            </a:endParaRPr>
          </a:p>
        </p:txBody>
      </p:sp>
      <p:sp>
        <p:nvSpPr>
          <p:cNvPr id="13" name="MH_Other_9"/>
          <p:cNvSpPr>
            <a:spLocks noChangeArrowheads="1"/>
          </p:cNvSpPr>
          <p:nvPr/>
        </p:nvSpPr>
        <p:spPr bwMode="auto">
          <a:xfrm>
            <a:off x="4052138" y="3177746"/>
            <a:ext cx="501225" cy="502416"/>
          </a:xfrm>
          <a:prstGeom prst="ellipse">
            <a:avLst/>
          </a:prstGeom>
          <a:solidFill>
            <a:srgbClr val="FDABB2"/>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a:solidFill>
                  <a:srgbClr val="FFFFFF"/>
                </a:solidFill>
                <a:latin typeface="Calibri" panose="020F0502020204030204" pitchFamily="34" charset="0"/>
                <a:ea typeface="Gungsuh" panose="02030600000101010101" pitchFamily="18" charset="-127"/>
              </a:rPr>
              <a:t>04</a:t>
            </a:r>
            <a:endParaRPr lang="zh-CN" altLang="en-US">
              <a:solidFill>
                <a:srgbClr val="FFFFFF"/>
              </a:solidFill>
              <a:latin typeface="Calibri" panose="020F0502020204030204" pitchFamily="34" charset="0"/>
              <a:ea typeface="Gungsuh" panose="02030600000101010101" pitchFamily="18" charset="-127"/>
            </a:endParaRPr>
          </a:p>
        </p:txBody>
      </p:sp>
      <p:sp>
        <p:nvSpPr>
          <p:cNvPr id="14" name="MH_Other_10"/>
          <p:cNvSpPr>
            <a:spLocks noChangeArrowheads="1"/>
          </p:cNvSpPr>
          <p:nvPr/>
        </p:nvSpPr>
        <p:spPr bwMode="auto">
          <a:xfrm>
            <a:off x="3334230" y="3877795"/>
            <a:ext cx="501226" cy="501225"/>
          </a:xfrm>
          <a:prstGeom prst="ellipse">
            <a:avLst/>
          </a:prstGeom>
          <a:solidFill>
            <a:srgbClr val="FDABB2"/>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a:solidFill>
                  <a:srgbClr val="FFFFFF"/>
                </a:solidFill>
                <a:latin typeface="Calibri" panose="020F0502020204030204" pitchFamily="34" charset="0"/>
                <a:ea typeface="Gungsuh" panose="02030600000101010101" pitchFamily="18" charset="-127"/>
              </a:rPr>
              <a:t>05</a:t>
            </a:r>
            <a:endParaRPr lang="zh-CN" altLang="en-US">
              <a:solidFill>
                <a:srgbClr val="FFFFFF"/>
              </a:solidFill>
              <a:latin typeface="Calibri" panose="020F0502020204030204" pitchFamily="34" charset="0"/>
              <a:ea typeface="Gungsuh" panose="02030600000101010101" pitchFamily="18" charset="-127"/>
            </a:endParaRPr>
          </a:p>
        </p:txBody>
      </p:sp>
      <p:sp>
        <p:nvSpPr>
          <p:cNvPr id="15" name="MH_Title_1"/>
          <p:cNvSpPr>
            <a:spLocks noChangeArrowheads="1"/>
          </p:cNvSpPr>
          <p:nvPr/>
        </p:nvSpPr>
        <p:spPr bwMode="auto">
          <a:xfrm>
            <a:off x="-16259" y="1924899"/>
            <a:ext cx="1401466" cy="2025405"/>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FDABB2"/>
          </a:solidFill>
          <a:ln>
            <a:noFill/>
          </a:ln>
        </p:spPr>
        <p:txBody>
          <a:bodyPr lIns="0" tIns="0" rIns="80958"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707" dirty="0">
                <a:solidFill>
                  <a:srgbClr val="FFFFFF"/>
                </a:solidFill>
                <a:ea typeface="微软雅黑" panose="020B0503020204020204" pitchFamily="34" charset="-122"/>
                <a:cs typeface="Arial" panose="020B0604020202020204" pitchFamily="34" charset="0"/>
              </a:rPr>
              <a:t>THE TITLE</a:t>
            </a:r>
            <a:endParaRPr lang="zh-CN" altLang="en-US" sz="1707" dirty="0">
              <a:solidFill>
                <a:srgbClr val="FFFFFF"/>
              </a:solidFill>
              <a:ea typeface="微软雅黑" panose="020B0503020204020204" pitchFamily="34" charset="-122"/>
              <a:cs typeface="Arial" panose="020B0604020202020204" pitchFamily="34" charset="0"/>
            </a:endParaRPr>
          </a:p>
        </p:txBody>
      </p:sp>
      <p:sp>
        <p:nvSpPr>
          <p:cNvPr id="16" name="TextBox 23"/>
          <p:cNvSpPr txBox="1"/>
          <p:nvPr/>
        </p:nvSpPr>
        <p:spPr>
          <a:xfrm>
            <a:off x="4314916" y="1381909"/>
            <a:ext cx="2677084" cy="370230"/>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17" name="TextBox 24"/>
          <p:cNvSpPr txBox="1"/>
          <p:nvPr/>
        </p:nvSpPr>
        <p:spPr>
          <a:xfrm>
            <a:off x="4314917" y="1183141"/>
            <a:ext cx="1205779" cy="267446"/>
          </a:xfrm>
          <a:prstGeom prst="rect">
            <a:avLst/>
          </a:prstGeom>
          <a:noFill/>
        </p:spPr>
        <p:txBody>
          <a:bodyPr wrap="none" rtlCol="0">
            <a:spAutoFit/>
          </a:bodyPr>
          <a:lstStyle/>
          <a:p>
            <a:r>
              <a:rPr lang="zh-CN" altLang="en-US" sz="1138" dirty="0">
                <a:solidFill>
                  <a:srgbClr val="FDABB2"/>
                </a:solidFill>
                <a:ea typeface="微软雅黑" panose="020B0503020204020204" pitchFamily="34" charset="-122"/>
              </a:rPr>
              <a:t>请替换文字内容</a:t>
            </a:r>
          </a:p>
        </p:txBody>
      </p:sp>
      <p:sp>
        <p:nvSpPr>
          <p:cNvPr id="18" name="TextBox 23"/>
          <p:cNvSpPr txBox="1"/>
          <p:nvPr/>
        </p:nvSpPr>
        <p:spPr>
          <a:xfrm>
            <a:off x="4660356" y="2096995"/>
            <a:ext cx="2677084" cy="370230"/>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19" name="TextBox 24"/>
          <p:cNvSpPr txBox="1"/>
          <p:nvPr/>
        </p:nvSpPr>
        <p:spPr>
          <a:xfrm>
            <a:off x="4660357" y="1898227"/>
            <a:ext cx="1205779" cy="267446"/>
          </a:xfrm>
          <a:prstGeom prst="rect">
            <a:avLst/>
          </a:prstGeom>
          <a:noFill/>
        </p:spPr>
        <p:txBody>
          <a:bodyPr wrap="none" rtlCol="0">
            <a:spAutoFit/>
          </a:bodyPr>
          <a:lstStyle/>
          <a:p>
            <a:r>
              <a:rPr lang="zh-CN" altLang="en-US" sz="1138" dirty="0">
                <a:solidFill>
                  <a:srgbClr val="FDABB2"/>
                </a:solidFill>
                <a:ea typeface="微软雅黑" panose="020B0503020204020204" pitchFamily="34" charset="-122"/>
              </a:rPr>
              <a:t>请替换文字内容</a:t>
            </a:r>
          </a:p>
        </p:txBody>
      </p:sp>
      <p:sp>
        <p:nvSpPr>
          <p:cNvPr id="20" name="TextBox 23"/>
          <p:cNvSpPr txBox="1"/>
          <p:nvPr/>
        </p:nvSpPr>
        <p:spPr>
          <a:xfrm>
            <a:off x="4443610" y="2786284"/>
            <a:ext cx="2677084" cy="370230"/>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1" name="TextBox 24"/>
          <p:cNvSpPr txBox="1"/>
          <p:nvPr/>
        </p:nvSpPr>
        <p:spPr>
          <a:xfrm>
            <a:off x="4443610" y="2587516"/>
            <a:ext cx="1205779" cy="267446"/>
          </a:xfrm>
          <a:prstGeom prst="rect">
            <a:avLst/>
          </a:prstGeom>
          <a:noFill/>
        </p:spPr>
        <p:txBody>
          <a:bodyPr wrap="none" rtlCol="0">
            <a:spAutoFit/>
          </a:bodyPr>
          <a:lstStyle/>
          <a:p>
            <a:r>
              <a:rPr lang="zh-CN" altLang="en-US" sz="1138" dirty="0">
                <a:solidFill>
                  <a:srgbClr val="FDABB2"/>
                </a:solidFill>
                <a:ea typeface="微软雅黑" panose="020B0503020204020204" pitchFamily="34" charset="-122"/>
              </a:rPr>
              <a:t>请替换文字内容</a:t>
            </a:r>
          </a:p>
        </p:txBody>
      </p:sp>
      <p:sp>
        <p:nvSpPr>
          <p:cNvPr id="22" name="TextBox 23"/>
          <p:cNvSpPr txBox="1"/>
          <p:nvPr/>
        </p:nvSpPr>
        <p:spPr>
          <a:xfrm>
            <a:off x="4667130" y="3422977"/>
            <a:ext cx="2677084" cy="370230"/>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3" name="TextBox 24"/>
          <p:cNvSpPr txBox="1"/>
          <p:nvPr/>
        </p:nvSpPr>
        <p:spPr>
          <a:xfrm>
            <a:off x="4667130" y="3224209"/>
            <a:ext cx="1205779" cy="267446"/>
          </a:xfrm>
          <a:prstGeom prst="rect">
            <a:avLst/>
          </a:prstGeom>
          <a:noFill/>
        </p:spPr>
        <p:txBody>
          <a:bodyPr wrap="none" rtlCol="0">
            <a:spAutoFit/>
          </a:bodyPr>
          <a:lstStyle/>
          <a:p>
            <a:r>
              <a:rPr lang="zh-CN" altLang="en-US" sz="1138" dirty="0">
                <a:solidFill>
                  <a:srgbClr val="FDABB2"/>
                </a:solidFill>
                <a:ea typeface="微软雅黑" panose="020B0503020204020204" pitchFamily="34" charset="-122"/>
              </a:rPr>
              <a:t>请替换文字内容</a:t>
            </a:r>
          </a:p>
        </p:txBody>
      </p:sp>
      <p:sp>
        <p:nvSpPr>
          <p:cNvPr id="24" name="TextBox 23"/>
          <p:cNvSpPr txBox="1"/>
          <p:nvPr/>
        </p:nvSpPr>
        <p:spPr>
          <a:xfrm>
            <a:off x="4111716" y="4190659"/>
            <a:ext cx="2677084" cy="370230"/>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5" name="TextBox 24"/>
          <p:cNvSpPr txBox="1"/>
          <p:nvPr/>
        </p:nvSpPr>
        <p:spPr>
          <a:xfrm>
            <a:off x="4111717" y="3991891"/>
            <a:ext cx="1205779" cy="267446"/>
          </a:xfrm>
          <a:prstGeom prst="rect">
            <a:avLst/>
          </a:prstGeom>
          <a:noFill/>
        </p:spPr>
        <p:txBody>
          <a:bodyPr wrap="none" rtlCol="0">
            <a:spAutoFit/>
          </a:bodyPr>
          <a:lstStyle/>
          <a:p>
            <a:r>
              <a:rPr lang="zh-CN" altLang="en-US" sz="1138" dirty="0">
                <a:solidFill>
                  <a:srgbClr val="FDABB2"/>
                </a:solidFill>
                <a:ea typeface="微软雅黑" panose="020B0503020204020204" pitchFamily="34" charset="-122"/>
              </a:rPr>
              <a:t>请替换文字内容</a:t>
            </a:r>
          </a:p>
        </p:txBody>
      </p:sp>
    </p:spTree>
    <p:extLst>
      <p:ext uri="{BB962C8B-B14F-4D97-AF65-F5344CB8AC3E}">
        <p14:creationId xmlns:p14="http://schemas.microsoft.com/office/powerpoint/2010/main" val="300852803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p:tgtEl>
                                          <p:spTgt spid="17"/>
                                        </p:tgtEl>
                                        <p:attrNameLst>
                                          <p:attrName>ppt_y</p:attrName>
                                        </p:attrNameLst>
                                      </p:cBhvr>
                                      <p:tavLst>
                                        <p:tav tm="0">
                                          <p:val>
                                            <p:strVal val="#ppt_y-#ppt_h*1.125000"/>
                                          </p:val>
                                        </p:tav>
                                        <p:tav tm="100000">
                                          <p:val>
                                            <p:strVal val="#ppt_y"/>
                                          </p:val>
                                        </p:tav>
                                      </p:tavLst>
                                    </p:anim>
                                    <p:animEffect transition="in" filter="wipe(down)">
                                      <p:cBhvr>
                                        <p:cTn id="40" dur="500"/>
                                        <p:tgtEl>
                                          <p:spTgt spid="17"/>
                                        </p:tgtEl>
                                      </p:cBhvr>
                                    </p:animEffect>
                                  </p:childTnLst>
                                </p:cTn>
                              </p:par>
                            </p:childTnLst>
                          </p:cTn>
                        </p:par>
                        <p:par>
                          <p:cTn id="41" fill="hold">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ppt_y</p:attrName>
                                        </p:attrNameLst>
                                      </p:cBhvr>
                                      <p:tavLst>
                                        <p:tav tm="0">
                                          <p:val>
                                            <p:strVal val="#ppt_y+#ppt_h*1.125000"/>
                                          </p:val>
                                        </p:tav>
                                        <p:tav tm="100000">
                                          <p:val>
                                            <p:strVal val="#ppt_y"/>
                                          </p:val>
                                        </p:tav>
                                      </p:tavLst>
                                    </p:anim>
                                    <p:animEffect transition="in" filter="wipe(up)">
                                      <p:cBhvr>
                                        <p:cTn id="45" dur="500"/>
                                        <p:tgtEl>
                                          <p:spTgt spid="16"/>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p:tgtEl>
                                          <p:spTgt spid="18"/>
                                        </p:tgtEl>
                                        <p:attrNameLst>
                                          <p:attrName>ppt_y</p:attrName>
                                        </p:attrNameLst>
                                      </p:cBhvr>
                                      <p:tavLst>
                                        <p:tav tm="0">
                                          <p:val>
                                            <p:strVal val="#ppt_y+#ppt_h*1.125000"/>
                                          </p:val>
                                        </p:tav>
                                        <p:tav tm="100000">
                                          <p:val>
                                            <p:strVal val="#ppt_y"/>
                                          </p:val>
                                        </p:tav>
                                      </p:tavLst>
                                    </p:anim>
                                    <p:animEffect transition="in" filter="wipe(up)">
                                      <p:cBhvr>
                                        <p:cTn id="50" dur="500"/>
                                        <p:tgtEl>
                                          <p:spTgt spid="18"/>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p:tgtEl>
                                          <p:spTgt spid="19"/>
                                        </p:tgtEl>
                                        <p:attrNameLst>
                                          <p:attrName>ppt_y</p:attrName>
                                        </p:attrNameLst>
                                      </p:cBhvr>
                                      <p:tavLst>
                                        <p:tav tm="0">
                                          <p:val>
                                            <p:strVal val="#ppt_y-#ppt_h*1.125000"/>
                                          </p:val>
                                        </p:tav>
                                        <p:tav tm="100000">
                                          <p:val>
                                            <p:strVal val="#ppt_y"/>
                                          </p:val>
                                        </p:tav>
                                      </p:tavLst>
                                    </p:anim>
                                    <p:animEffect transition="in" filter="wipe(down)">
                                      <p:cBhvr>
                                        <p:cTn id="54" dur="500"/>
                                        <p:tgtEl>
                                          <p:spTgt spid="19"/>
                                        </p:tgtEl>
                                      </p:cBhvr>
                                    </p:animEffect>
                                  </p:childTnLst>
                                </p:cTn>
                              </p:par>
                            </p:childTnLst>
                          </p:cTn>
                        </p:par>
                        <p:par>
                          <p:cTn id="55" fill="hold">
                            <p:stCondLst>
                              <p:cond delay="3500"/>
                            </p:stCondLst>
                            <p:childTnLst>
                              <p:par>
                                <p:cTn id="56" presetID="12" presetClass="entr" presetSubtype="4"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p:tgtEl>
                                          <p:spTgt spid="20"/>
                                        </p:tgtEl>
                                        <p:attrNameLst>
                                          <p:attrName>ppt_y</p:attrName>
                                        </p:attrNameLst>
                                      </p:cBhvr>
                                      <p:tavLst>
                                        <p:tav tm="0">
                                          <p:val>
                                            <p:strVal val="#ppt_y+#ppt_h*1.125000"/>
                                          </p:val>
                                        </p:tav>
                                        <p:tav tm="100000">
                                          <p:val>
                                            <p:strVal val="#ppt_y"/>
                                          </p:val>
                                        </p:tav>
                                      </p:tavLst>
                                    </p:anim>
                                    <p:animEffect transition="in" filter="wipe(up)">
                                      <p:cBhvr>
                                        <p:cTn id="59" dur="500"/>
                                        <p:tgtEl>
                                          <p:spTgt spid="20"/>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ppt_y</p:attrName>
                                        </p:attrNameLst>
                                      </p:cBhvr>
                                      <p:tavLst>
                                        <p:tav tm="0">
                                          <p:val>
                                            <p:strVal val="#ppt_y-#ppt_h*1.125000"/>
                                          </p:val>
                                        </p:tav>
                                        <p:tav tm="100000">
                                          <p:val>
                                            <p:strVal val="#ppt_y"/>
                                          </p:val>
                                        </p:tav>
                                      </p:tavLst>
                                    </p:anim>
                                    <p:animEffect transition="in" filter="wipe(down)">
                                      <p:cBhvr>
                                        <p:cTn id="63" dur="500"/>
                                        <p:tgtEl>
                                          <p:spTgt spid="21"/>
                                        </p:tgtEl>
                                      </p:cBhvr>
                                    </p:animEffect>
                                  </p:childTnLst>
                                </p:cTn>
                              </p:par>
                            </p:childTnLst>
                          </p:cTn>
                        </p:par>
                        <p:par>
                          <p:cTn id="64" fill="hold">
                            <p:stCondLst>
                              <p:cond delay="4000"/>
                            </p:stCondLst>
                            <p:childTnLst>
                              <p:par>
                                <p:cTn id="65" presetID="12" presetClass="entr" presetSubtype="4"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p:tgtEl>
                                          <p:spTgt spid="22"/>
                                        </p:tgtEl>
                                        <p:attrNameLst>
                                          <p:attrName>ppt_y</p:attrName>
                                        </p:attrNameLst>
                                      </p:cBhvr>
                                      <p:tavLst>
                                        <p:tav tm="0">
                                          <p:val>
                                            <p:strVal val="#ppt_y+#ppt_h*1.125000"/>
                                          </p:val>
                                        </p:tav>
                                        <p:tav tm="100000">
                                          <p:val>
                                            <p:strVal val="#ppt_y"/>
                                          </p:val>
                                        </p:tav>
                                      </p:tavLst>
                                    </p:anim>
                                    <p:animEffect transition="in" filter="wipe(up)">
                                      <p:cBhvr>
                                        <p:cTn id="68" dur="500"/>
                                        <p:tgtEl>
                                          <p:spTgt spid="22"/>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p:tgtEl>
                                          <p:spTgt spid="23"/>
                                        </p:tgtEl>
                                        <p:attrNameLst>
                                          <p:attrName>ppt_y</p:attrName>
                                        </p:attrNameLst>
                                      </p:cBhvr>
                                      <p:tavLst>
                                        <p:tav tm="0">
                                          <p:val>
                                            <p:strVal val="#ppt_y-#ppt_h*1.125000"/>
                                          </p:val>
                                        </p:tav>
                                        <p:tav tm="100000">
                                          <p:val>
                                            <p:strVal val="#ppt_y"/>
                                          </p:val>
                                        </p:tav>
                                      </p:tavLst>
                                    </p:anim>
                                    <p:animEffect transition="in" filter="wipe(down)">
                                      <p:cBhvr>
                                        <p:cTn id="72" dur="500"/>
                                        <p:tgtEl>
                                          <p:spTgt spid="23"/>
                                        </p:tgtEl>
                                      </p:cBhvr>
                                    </p:animEffect>
                                  </p:childTnLst>
                                </p:cTn>
                              </p:par>
                            </p:childTnLst>
                          </p:cTn>
                        </p:par>
                        <p:par>
                          <p:cTn id="73" fill="hold">
                            <p:stCondLst>
                              <p:cond delay="4500"/>
                            </p:stCondLst>
                            <p:childTnLst>
                              <p:par>
                                <p:cTn id="74" presetID="12" presetClass="entr" presetSubtype="4"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 calcmode="lin" valueType="num">
                                      <p:cBhvr additive="base">
                                        <p:cTn id="76" dur="500"/>
                                        <p:tgtEl>
                                          <p:spTgt spid="24"/>
                                        </p:tgtEl>
                                        <p:attrNameLst>
                                          <p:attrName>ppt_y</p:attrName>
                                        </p:attrNameLst>
                                      </p:cBhvr>
                                      <p:tavLst>
                                        <p:tav tm="0">
                                          <p:val>
                                            <p:strVal val="#ppt_y+#ppt_h*1.125000"/>
                                          </p:val>
                                        </p:tav>
                                        <p:tav tm="100000">
                                          <p:val>
                                            <p:strVal val="#ppt_y"/>
                                          </p:val>
                                        </p:tav>
                                      </p:tavLst>
                                    </p:anim>
                                    <p:animEffect transition="in" filter="wipe(up)">
                                      <p:cBhvr>
                                        <p:cTn id="77" dur="500"/>
                                        <p:tgtEl>
                                          <p:spTgt spid="24"/>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additive="base">
                                        <p:cTn id="80" dur="500"/>
                                        <p:tgtEl>
                                          <p:spTgt spid="25"/>
                                        </p:tgtEl>
                                        <p:attrNameLst>
                                          <p:attrName>ppt_y</p:attrName>
                                        </p:attrNameLst>
                                      </p:cBhvr>
                                      <p:tavLst>
                                        <p:tav tm="0">
                                          <p:val>
                                            <p:strVal val="#ppt_y-#ppt_h*1.125000"/>
                                          </p:val>
                                        </p:tav>
                                        <p:tav tm="100000">
                                          <p:val>
                                            <p:strVal val="#ppt_y"/>
                                          </p:val>
                                        </p:tav>
                                      </p:tavLst>
                                    </p:anim>
                                    <p:animEffect transition="in" filter="wipe(down)">
                                      <p:cBhvr>
                                        <p:cTn id="8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5"/>
          <p:cNvGrpSpPr>
            <a:grpSpLocks/>
          </p:cNvGrpSpPr>
          <p:nvPr/>
        </p:nvGrpSpPr>
        <p:grpSpPr bwMode="auto">
          <a:xfrm>
            <a:off x="3386228" y="2360153"/>
            <a:ext cx="2334425" cy="752358"/>
            <a:chOff x="3587288" y="1868032"/>
            <a:chExt cx="3113314" cy="1003181"/>
          </a:xfrm>
        </p:grpSpPr>
        <p:sp>
          <p:nvSpPr>
            <p:cNvPr id="5" name="文本框 38"/>
            <p:cNvSpPr txBox="1">
              <a:spLocks noChangeArrowheads="1"/>
            </p:cNvSpPr>
            <p:nvPr/>
          </p:nvSpPr>
          <p:spPr bwMode="auto">
            <a:xfrm>
              <a:off x="3587288" y="2173561"/>
              <a:ext cx="3113314" cy="697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39"/>
            <p:cNvSpPr>
              <a:spLocks noChangeArrowheads="1"/>
            </p:cNvSpPr>
            <p:nvPr/>
          </p:nvSpPr>
          <p:spPr bwMode="auto">
            <a:xfrm>
              <a:off x="4383726" y="1868032"/>
              <a:ext cx="1520440" cy="324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en-US" altLang="zh-CN" sz="900" dirty="0">
                  <a:solidFill>
                    <a:schemeClr val="tx1">
                      <a:lumMod val="75000"/>
                      <a:lumOff val="25000"/>
                    </a:schemeClr>
                  </a:solidFill>
                  <a:latin typeface="Arial" panose="020B0604020202020204" pitchFamily="34" charset="0"/>
                  <a:cs typeface="Arial" panose="020B0604020202020204" pitchFamily="34" charset="0"/>
                </a:rPr>
                <a:t>ADD YOUR TITLE</a:t>
              </a:r>
            </a:p>
          </p:txBody>
        </p:sp>
      </p:grpSp>
      <p:cxnSp>
        <p:nvCxnSpPr>
          <p:cNvPr id="7" name="直接连接符 6"/>
          <p:cNvCxnSpPr/>
          <p:nvPr/>
        </p:nvCxnSpPr>
        <p:spPr bwMode="auto">
          <a:xfrm flipH="1">
            <a:off x="4114102" y="3220387"/>
            <a:ext cx="878681" cy="0"/>
          </a:xfrm>
          <a:prstGeom prst="line">
            <a:avLst/>
          </a:prstGeom>
          <a:ln w="28575">
            <a:solidFill>
              <a:srgbClr val="FDABB2"/>
            </a:solidFill>
          </a:ln>
        </p:spPr>
        <p:style>
          <a:lnRef idx="1">
            <a:schemeClr val="accent1"/>
          </a:lnRef>
          <a:fillRef idx="0">
            <a:schemeClr val="accent1"/>
          </a:fillRef>
          <a:effectRef idx="0">
            <a:schemeClr val="accent1"/>
          </a:effectRef>
          <a:fontRef idx="minor">
            <a:schemeClr val="tx1"/>
          </a:fontRef>
        </p:style>
      </p:cxnSp>
      <p:sp>
        <p:nvSpPr>
          <p:cNvPr id="8" name="矩形 37"/>
          <p:cNvSpPr>
            <a:spLocks noChangeArrowheads="1"/>
          </p:cNvSpPr>
          <p:nvPr/>
        </p:nvSpPr>
        <p:spPr bwMode="auto">
          <a:xfrm>
            <a:off x="2655474" y="3287029"/>
            <a:ext cx="37959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750" dirty="0">
                <a:solidFill>
                  <a:schemeClr val="tx1">
                    <a:lumMod val="75000"/>
                    <a:lumOff val="25000"/>
                  </a:schemeClr>
                </a:solidFill>
                <a:latin typeface="Arial" panose="020B0604020202020204" pitchFamily="34" charset="0"/>
                <a:cs typeface="Arial" panose="020B0604020202020204" pitchFamily="34" charset="0"/>
              </a:rPr>
              <a:t>I long to alleviate this evil, but I cannot, and I too suffer. This has been my life. I have found it worth living, and would gladly live it again if the chance were offered me.</a:t>
            </a:r>
          </a:p>
        </p:txBody>
      </p:sp>
      <p:pic>
        <p:nvPicPr>
          <p:cNvPr id="9" name="图片 8"/>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64544" y="1348556"/>
            <a:ext cx="1524003" cy="897559"/>
          </a:xfrm>
          <a:prstGeom prst="rect">
            <a:avLst/>
          </a:prstGeom>
        </p:spPr>
      </p:pic>
    </p:spTree>
    <p:extLst>
      <p:ext uri="{BB962C8B-B14F-4D97-AF65-F5344CB8AC3E}">
        <p14:creationId xmlns:p14="http://schemas.microsoft.com/office/powerpoint/2010/main" val="2145247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par>
                          <p:cTn id="18" fill="hold">
                            <p:stCondLst>
                              <p:cond delay="2000"/>
                            </p:stCondLst>
                            <p:childTnLst>
                              <p:par>
                                <p:cTn id="19" presetID="50" presetClass="entr" presetSubtype="0" decel="100000" fill="hold" grpId="0" nodeType="afterEffect">
                                  <p:stCondLst>
                                    <p:cond delay="0"/>
                                  </p:stCondLst>
                                  <p:iterate type="lt">
                                    <p:tmPct val="10000"/>
                                  </p:iterate>
                                  <p:childTnLst>
                                    <p:set>
                                      <p:cBhvr>
                                        <p:cTn id="20" dur="1" fill="hold">
                                          <p:stCondLst>
                                            <p:cond delay="0"/>
                                          </p:stCondLst>
                                        </p:cTn>
                                        <p:tgtEl>
                                          <p:spTgt spid="8"/>
                                        </p:tgtEl>
                                        <p:attrNameLst>
                                          <p:attrName>style.visibility</p:attrName>
                                        </p:attrNameLst>
                                      </p:cBhvr>
                                      <p:to>
                                        <p:strVal val="visible"/>
                                      </p:to>
                                    </p:set>
                                    <p:anim calcmode="lin" valueType="num">
                                      <p:cBhvr>
                                        <p:cTn id="21" dur="300" fill="hold"/>
                                        <p:tgtEl>
                                          <p:spTgt spid="8"/>
                                        </p:tgtEl>
                                        <p:attrNameLst>
                                          <p:attrName>ppt_w</p:attrName>
                                        </p:attrNameLst>
                                      </p:cBhvr>
                                      <p:tavLst>
                                        <p:tav tm="0">
                                          <p:val>
                                            <p:strVal val="#ppt_w+.3"/>
                                          </p:val>
                                        </p:tav>
                                        <p:tav tm="100000">
                                          <p:val>
                                            <p:strVal val="#ppt_w"/>
                                          </p:val>
                                        </p:tav>
                                      </p:tavLst>
                                    </p:anim>
                                    <p:anim calcmode="lin" valueType="num">
                                      <p:cBhvr>
                                        <p:cTn id="22" dur="300" fill="hold"/>
                                        <p:tgtEl>
                                          <p:spTgt spid="8"/>
                                        </p:tgtEl>
                                        <p:attrNameLst>
                                          <p:attrName>ppt_h</p:attrName>
                                        </p:attrNameLst>
                                      </p:cBhvr>
                                      <p:tavLst>
                                        <p:tav tm="0">
                                          <p:val>
                                            <p:strVal val="#ppt_h"/>
                                          </p:val>
                                        </p:tav>
                                        <p:tav tm="100000">
                                          <p:val>
                                            <p:strVal val="#ppt_h"/>
                                          </p:val>
                                        </p:tav>
                                      </p:tavLst>
                                    </p:anim>
                                    <p:animEffect transition="in" filter="fade">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5" name="文本框 4"/>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Freeform 5"/>
          <p:cNvSpPr>
            <a:spLocks/>
          </p:cNvSpPr>
          <p:nvPr/>
        </p:nvSpPr>
        <p:spPr bwMode="auto">
          <a:xfrm>
            <a:off x="1145382" y="1445419"/>
            <a:ext cx="1812131" cy="1995488"/>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rgbClr val="FDABB2"/>
          </a:solidFill>
          <a:ln>
            <a:noFill/>
          </a:ln>
        </p:spPr>
        <p:txBody>
          <a:bodyPr vert="horz" wrap="square" lIns="68580" tIns="34290" rIns="68580" bIns="34290" numCol="1" anchor="t" anchorCtr="0" compatLnSpc="1">
            <a:prstTxWarp prst="textNoShape">
              <a:avLst/>
            </a:prstTxWarp>
          </a:bodyPr>
          <a:lstStyle/>
          <a:p>
            <a:pPr defTabSz="914400" eaLnBrk="0" fontAlgn="base" hangingPunct="0">
              <a:spcBef>
                <a:spcPct val="0"/>
              </a:spcBef>
              <a:spcAft>
                <a:spcPct val="0"/>
              </a:spcAft>
            </a:pPr>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7" name="Freeform 9"/>
          <p:cNvSpPr>
            <a:spLocks/>
          </p:cNvSpPr>
          <p:nvPr/>
        </p:nvSpPr>
        <p:spPr bwMode="auto">
          <a:xfrm>
            <a:off x="3663554" y="1445419"/>
            <a:ext cx="1812131" cy="1995488"/>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rgbClr val="FDABB2"/>
          </a:solidFill>
          <a:ln>
            <a:noFill/>
          </a:ln>
        </p:spPr>
        <p:txBody>
          <a:bodyPr vert="horz" wrap="square" lIns="68580" tIns="34290" rIns="68580" bIns="34290" numCol="1" anchor="t" anchorCtr="0" compatLnSpc="1">
            <a:prstTxWarp prst="textNoShape">
              <a:avLst/>
            </a:prstTxWarp>
          </a:bodyPr>
          <a:lstStyle/>
          <a:p>
            <a:pPr defTabSz="914400" eaLnBrk="0" fontAlgn="base" hangingPunct="0">
              <a:spcBef>
                <a:spcPct val="0"/>
              </a:spcBef>
              <a:spcAft>
                <a:spcPct val="0"/>
              </a:spcAft>
            </a:pPr>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8" name="Freeform 10"/>
          <p:cNvSpPr>
            <a:spLocks/>
          </p:cNvSpPr>
          <p:nvPr/>
        </p:nvSpPr>
        <p:spPr bwMode="auto">
          <a:xfrm>
            <a:off x="6180535" y="1445419"/>
            <a:ext cx="1813322" cy="1995488"/>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rgbClr val="FDABB2"/>
          </a:solidFill>
          <a:ln>
            <a:noFill/>
          </a:ln>
        </p:spPr>
        <p:txBody>
          <a:bodyPr vert="horz" wrap="square" lIns="68580" tIns="34290" rIns="68580" bIns="34290" numCol="1" anchor="t" anchorCtr="0" compatLnSpc="1">
            <a:prstTxWarp prst="textNoShape">
              <a:avLst/>
            </a:prstTxWarp>
          </a:bodyPr>
          <a:lstStyle/>
          <a:p>
            <a:pPr defTabSz="914400" eaLnBrk="0" fontAlgn="base" hangingPunct="0">
              <a:spcBef>
                <a:spcPct val="0"/>
              </a:spcBef>
              <a:spcAft>
                <a:spcPct val="0"/>
              </a:spcAft>
            </a:pPr>
            <a:endParaRPr lang="zh-CN" altLang="en-US" sz="1800">
              <a:solidFill>
                <a:schemeClr val="tx2"/>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498502" y="1979397"/>
            <a:ext cx="1131089" cy="709204"/>
            <a:chOff x="1998003" y="2639195"/>
            <a:chExt cx="1508119" cy="945605"/>
          </a:xfrm>
        </p:grpSpPr>
        <p:sp>
          <p:nvSpPr>
            <p:cNvPr id="10" name="矩形 9"/>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1" name="文本框 10"/>
            <p:cNvSpPr txBox="1"/>
            <p:nvPr/>
          </p:nvSpPr>
          <p:spPr>
            <a:xfrm>
              <a:off x="1998003" y="2639195"/>
              <a:ext cx="1443131" cy="677108"/>
            </a:xfrm>
            <a:prstGeom prst="rect">
              <a:avLst/>
            </a:prstGeom>
            <a:noFill/>
          </p:spPr>
          <p:txBody>
            <a:bodyPr wrap="none" rtlCol="0">
              <a:spAutoFit/>
            </a:bodyPr>
            <a:lstStyle/>
            <a:p>
              <a:pPr defTabSz="914400" eaLnBrk="0" fontAlgn="base" hangingPunct="0">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1,450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2" name="组合 11"/>
          <p:cNvGrpSpPr/>
          <p:nvPr/>
        </p:nvGrpSpPr>
        <p:grpSpPr>
          <a:xfrm>
            <a:off x="4023988" y="1979397"/>
            <a:ext cx="1131089" cy="709204"/>
            <a:chOff x="1998003" y="2639195"/>
            <a:chExt cx="1508119" cy="945605"/>
          </a:xfrm>
        </p:grpSpPr>
        <p:sp>
          <p:nvSpPr>
            <p:cNvPr id="13" name="矩形 12"/>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4" name="文本框 13"/>
            <p:cNvSpPr txBox="1"/>
            <p:nvPr/>
          </p:nvSpPr>
          <p:spPr>
            <a:xfrm>
              <a:off x="1998003" y="2639195"/>
              <a:ext cx="1443131" cy="677108"/>
            </a:xfrm>
            <a:prstGeom prst="rect">
              <a:avLst/>
            </a:prstGeom>
            <a:noFill/>
          </p:spPr>
          <p:txBody>
            <a:bodyPr wrap="none" rtlCol="0">
              <a:spAutoFit/>
            </a:bodyPr>
            <a:lstStyle/>
            <a:p>
              <a:pPr defTabSz="914400" eaLnBrk="0" fontAlgn="base" hangingPunct="0">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2,250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5" name="组合 14"/>
          <p:cNvGrpSpPr/>
          <p:nvPr/>
        </p:nvGrpSpPr>
        <p:grpSpPr>
          <a:xfrm>
            <a:off x="6527702" y="1979397"/>
            <a:ext cx="1131089" cy="709204"/>
            <a:chOff x="1998003" y="2639195"/>
            <a:chExt cx="1508119" cy="945605"/>
          </a:xfrm>
        </p:grpSpPr>
        <p:sp>
          <p:nvSpPr>
            <p:cNvPr id="16" name="矩形 15"/>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7" name="文本框 16"/>
            <p:cNvSpPr txBox="1"/>
            <p:nvPr/>
          </p:nvSpPr>
          <p:spPr>
            <a:xfrm>
              <a:off x="1998003" y="2639195"/>
              <a:ext cx="1443131" cy="677108"/>
            </a:xfrm>
            <a:prstGeom prst="rect">
              <a:avLst/>
            </a:prstGeom>
            <a:noFill/>
          </p:spPr>
          <p:txBody>
            <a:bodyPr wrap="none" rtlCol="0">
              <a:spAutoFit/>
            </a:bodyPr>
            <a:lstStyle/>
            <a:p>
              <a:pPr defTabSz="914400" eaLnBrk="0" fontAlgn="base" hangingPunct="0">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1,780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8" name="矩形 17"/>
          <p:cNvSpPr/>
          <p:nvPr/>
        </p:nvSpPr>
        <p:spPr>
          <a:xfrm>
            <a:off x="1459342" y="3694755"/>
            <a:ext cx="1107996" cy="276999"/>
          </a:xfrm>
          <a:prstGeom prst="rect">
            <a:avLst/>
          </a:prstGeom>
        </p:spPr>
        <p:txBody>
          <a:bodyPr wrap="none">
            <a:spAutoFit/>
          </a:bodyPr>
          <a:lstStyle/>
          <a:p>
            <a:r>
              <a:rPr lang="zh-CN" altLang="en-US" sz="1200" dirty="0">
                <a:solidFill>
                  <a:srgbClr val="FDABB2"/>
                </a:solidFill>
                <a:latin typeface="微软雅黑" panose="020B0503020204020204" pitchFamily="34" charset="-122"/>
                <a:ea typeface="微软雅黑" panose="020B0503020204020204" pitchFamily="34" charset="-122"/>
              </a:rPr>
              <a:t>单击编辑标题</a:t>
            </a:r>
          </a:p>
        </p:txBody>
      </p:sp>
      <p:sp>
        <p:nvSpPr>
          <p:cNvPr id="19" name="文本框 18"/>
          <p:cNvSpPr txBox="1"/>
          <p:nvPr/>
        </p:nvSpPr>
        <p:spPr>
          <a:xfrm>
            <a:off x="1188536" y="4019550"/>
            <a:ext cx="1732868" cy="369332"/>
          </a:xfrm>
          <a:prstGeom prst="rect">
            <a:avLst/>
          </a:prstGeom>
          <a:noFill/>
        </p:spPr>
        <p:txBody>
          <a:bodyPr wrap="square" rtlCol="0">
            <a:spAutoFit/>
          </a:bodyPr>
          <a:lstStyle/>
          <a:p>
            <a:pPr defTabSz="912613">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矩形 19"/>
          <p:cNvSpPr/>
          <p:nvPr/>
        </p:nvSpPr>
        <p:spPr>
          <a:xfrm>
            <a:off x="3997074" y="3694755"/>
            <a:ext cx="1107996" cy="276999"/>
          </a:xfrm>
          <a:prstGeom prst="rect">
            <a:avLst/>
          </a:prstGeom>
        </p:spPr>
        <p:txBody>
          <a:bodyPr wrap="none">
            <a:spAutoFit/>
          </a:bodyPr>
          <a:lstStyle/>
          <a:p>
            <a:r>
              <a:rPr lang="zh-CN" altLang="en-US" sz="1200" dirty="0">
                <a:solidFill>
                  <a:srgbClr val="FDABB2"/>
                </a:solidFill>
                <a:latin typeface="微软雅黑" panose="020B0503020204020204" pitchFamily="34" charset="-122"/>
                <a:ea typeface="微软雅黑" panose="020B0503020204020204" pitchFamily="34" charset="-122"/>
              </a:rPr>
              <a:t>单击编辑标题</a:t>
            </a:r>
          </a:p>
        </p:txBody>
      </p:sp>
      <p:sp>
        <p:nvSpPr>
          <p:cNvPr id="21" name="文本框 20"/>
          <p:cNvSpPr txBox="1"/>
          <p:nvPr/>
        </p:nvSpPr>
        <p:spPr>
          <a:xfrm>
            <a:off x="3726268" y="4019550"/>
            <a:ext cx="1732868" cy="369332"/>
          </a:xfrm>
          <a:prstGeom prst="rect">
            <a:avLst/>
          </a:prstGeom>
          <a:noFill/>
        </p:spPr>
        <p:txBody>
          <a:bodyPr wrap="square" rtlCol="0">
            <a:spAutoFit/>
          </a:bodyPr>
          <a:lstStyle/>
          <a:p>
            <a:pPr defTabSz="912613">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矩形 21"/>
          <p:cNvSpPr/>
          <p:nvPr/>
        </p:nvSpPr>
        <p:spPr>
          <a:xfrm>
            <a:off x="6522560" y="3694755"/>
            <a:ext cx="1107996" cy="276999"/>
          </a:xfrm>
          <a:prstGeom prst="rect">
            <a:avLst/>
          </a:prstGeom>
        </p:spPr>
        <p:txBody>
          <a:bodyPr wrap="none">
            <a:spAutoFit/>
          </a:bodyPr>
          <a:lstStyle/>
          <a:p>
            <a:r>
              <a:rPr lang="zh-CN" altLang="en-US" sz="1200" dirty="0">
                <a:solidFill>
                  <a:srgbClr val="FDABB2"/>
                </a:solidFill>
                <a:latin typeface="微软雅黑" panose="020B0503020204020204" pitchFamily="34" charset="-122"/>
                <a:ea typeface="微软雅黑" panose="020B0503020204020204" pitchFamily="34" charset="-122"/>
              </a:rPr>
              <a:t>单击编辑标题</a:t>
            </a:r>
          </a:p>
        </p:txBody>
      </p:sp>
      <p:sp>
        <p:nvSpPr>
          <p:cNvPr id="23" name="文本框 22"/>
          <p:cNvSpPr txBox="1"/>
          <p:nvPr/>
        </p:nvSpPr>
        <p:spPr>
          <a:xfrm>
            <a:off x="6251754" y="4019550"/>
            <a:ext cx="1732868" cy="369332"/>
          </a:xfrm>
          <a:prstGeom prst="rect">
            <a:avLst/>
          </a:prstGeom>
          <a:noFill/>
        </p:spPr>
        <p:txBody>
          <a:bodyPr wrap="square" rtlCol="0">
            <a:spAutoFit/>
          </a:bodyPr>
          <a:lstStyle/>
          <a:p>
            <a:pPr defTabSz="912613">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5383937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ppt_x"/>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fill="hold"/>
                                        <p:tgtEl>
                                          <p:spTgt spid="23"/>
                                        </p:tgtEl>
                                        <p:attrNameLst>
                                          <p:attrName>ppt_x</p:attrName>
                                        </p:attrNameLst>
                                      </p:cBhvr>
                                      <p:tavLst>
                                        <p:tav tm="0">
                                          <p:val>
                                            <p:strVal val="#ppt_x"/>
                                          </p:val>
                                        </p:tav>
                                        <p:tav tm="100000">
                                          <p:val>
                                            <p:strVal val="#ppt_x"/>
                                          </p:val>
                                        </p:tav>
                                      </p:tavLst>
                                    </p:anim>
                                    <p:anim calcmode="lin" valueType="num">
                                      <p:cBhvr additive="base">
                                        <p:cTn id="6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18" grpId="0"/>
      <p:bldP spid="19" grpId="0"/>
      <p:bldP spid="20"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86784" y="539309"/>
            <a:ext cx="1828800" cy="883067"/>
            <a:chOff x="5356626" y="459674"/>
            <a:chExt cx="2438400" cy="1177422"/>
          </a:xfrm>
        </p:grpSpPr>
        <p:grpSp>
          <p:nvGrpSpPr>
            <p:cNvPr id="5" name="组合 4"/>
            <p:cNvGrpSpPr/>
            <p:nvPr/>
          </p:nvGrpSpPr>
          <p:grpSpPr>
            <a:xfrm>
              <a:off x="5356626" y="1189073"/>
              <a:ext cx="2438400" cy="448023"/>
              <a:chOff x="4197762" y="3422331"/>
              <a:chExt cx="4893753" cy="899161"/>
            </a:xfrm>
          </p:grpSpPr>
          <p:sp>
            <p:nvSpPr>
              <p:cNvPr id="7" name="任意多边形 6"/>
              <p:cNvSpPr/>
              <p:nvPr/>
            </p:nvSpPr>
            <p:spPr>
              <a:xfrm>
                <a:off x="4197762" y="3422331"/>
                <a:ext cx="4893753" cy="899161"/>
              </a:xfrm>
              <a:custGeom>
                <a:avLst/>
                <a:gdLst/>
                <a:ahLst/>
                <a:cxnLst/>
                <a:rect l="l" t="t" r="r" b="b"/>
                <a:pathLst>
                  <a:path w="4480560" h="899161">
                    <a:moveTo>
                      <a:pt x="1612128" y="242434"/>
                    </a:moveTo>
                    <a:cubicBezTo>
                      <a:pt x="1620370" y="242434"/>
                      <a:pt x="1627302" y="244494"/>
                      <a:pt x="1632921" y="248615"/>
                    </a:cubicBezTo>
                    <a:cubicBezTo>
                      <a:pt x="1635169" y="250114"/>
                      <a:pt x="1637230" y="251987"/>
                      <a:pt x="1639103" y="254235"/>
                    </a:cubicBezTo>
                    <a:cubicBezTo>
                      <a:pt x="1640227" y="255734"/>
                      <a:pt x="1641351" y="257607"/>
                      <a:pt x="1642475" y="259855"/>
                    </a:cubicBezTo>
                    <a:cubicBezTo>
                      <a:pt x="1645097" y="264725"/>
                      <a:pt x="1646596" y="271282"/>
                      <a:pt x="1646971" y="279524"/>
                    </a:cubicBezTo>
                    <a:cubicBezTo>
                      <a:pt x="1647345" y="282147"/>
                      <a:pt x="1647345" y="284769"/>
                      <a:pt x="1646971" y="287392"/>
                    </a:cubicBezTo>
                    <a:lnTo>
                      <a:pt x="1646971" y="508248"/>
                    </a:lnTo>
                    <a:lnTo>
                      <a:pt x="1645847" y="518925"/>
                    </a:lnTo>
                    <a:cubicBezTo>
                      <a:pt x="1643973" y="526793"/>
                      <a:pt x="1640040" y="532787"/>
                      <a:pt x="1634045" y="536909"/>
                    </a:cubicBezTo>
                    <a:cubicBezTo>
                      <a:pt x="1631797" y="538407"/>
                      <a:pt x="1629549" y="539719"/>
                      <a:pt x="1627302" y="540842"/>
                    </a:cubicBezTo>
                    <a:cubicBezTo>
                      <a:pt x="1625054" y="541592"/>
                      <a:pt x="1622806" y="542154"/>
                      <a:pt x="1620558" y="542528"/>
                    </a:cubicBezTo>
                    <a:lnTo>
                      <a:pt x="1614938" y="543652"/>
                    </a:lnTo>
                    <a:lnTo>
                      <a:pt x="1605947" y="543652"/>
                    </a:lnTo>
                    <a:cubicBezTo>
                      <a:pt x="1603324" y="543278"/>
                      <a:pt x="1600701" y="542716"/>
                      <a:pt x="1598079" y="541966"/>
                    </a:cubicBezTo>
                    <a:cubicBezTo>
                      <a:pt x="1590586" y="540093"/>
                      <a:pt x="1584966" y="536721"/>
                      <a:pt x="1581220" y="531851"/>
                    </a:cubicBezTo>
                    <a:cubicBezTo>
                      <a:pt x="1577848" y="527355"/>
                      <a:pt x="1575787" y="521548"/>
                      <a:pt x="1575038" y="514430"/>
                    </a:cubicBezTo>
                    <a:cubicBezTo>
                      <a:pt x="1574663" y="511432"/>
                      <a:pt x="1574476" y="508061"/>
                      <a:pt x="1574476" y="504314"/>
                    </a:cubicBezTo>
                    <a:lnTo>
                      <a:pt x="1574476" y="282334"/>
                    </a:lnTo>
                    <a:cubicBezTo>
                      <a:pt x="1574476" y="277463"/>
                      <a:pt x="1574851" y="273530"/>
                      <a:pt x="1575600" y="270532"/>
                    </a:cubicBezTo>
                    <a:cubicBezTo>
                      <a:pt x="1577098" y="261541"/>
                      <a:pt x="1581407" y="254610"/>
                      <a:pt x="1588525" y="249739"/>
                    </a:cubicBezTo>
                    <a:cubicBezTo>
                      <a:pt x="1590773" y="248241"/>
                      <a:pt x="1593021" y="246930"/>
                      <a:pt x="1595269" y="245806"/>
                    </a:cubicBezTo>
                    <a:cubicBezTo>
                      <a:pt x="1597517" y="244682"/>
                      <a:pt x="1599765" y="243932"/>
                      <a:pt x="1602013" y="243558"/>
                    </a:cubicBezTo>
                    <a:close/>
                    <a:moveTo>
                      <a:pt x="2773216" y="195790"/>
                    </a:moveTo>
                    <a:lnTo>
                      <a:pt x="2773216" y="253111"/>
                    </a:lnTo>
                    <a:lnTo>
                      <a:pt x="2846273" y="253111"/>
                    </a:lnTo>
                    <a:lnTo>
                      <a:pt x="2846273" y="592544"/>
                    </a:lnTo>
                    <a:lnTo>
                      <a:pt x="2919892" y="592544"/>
                    </a:lnTo>
                    <a:lnTo>
                      <a:pt x="2919892" y="253111"/>
                    </a:lnTo>
                    <a:lnTo>
                      <a:pt x="2993510" y="253111"/>
                    </a:lnTo>
                    <a:lnTo>
                      <a:pt x="2993510" y="195790"/>
                    </a:lnTo>
                    <a:close/>
                    <a:moveTo>
                      <a:pt x="2514441" y="195790"/>
                    </a:moveTo>
                    <a:lnTo>
                      <a:pt x="2514441" y="592544"/>
                    </a:lnTo>
                    <a:lnTo>
                      <a:pt x="2583002" y="592544"/>
                    </a:lnTo>
                    <a:lnTo>
                      <a:pt x="2576820" y="295259"/>
                    </a:lnTo>
                    <a:lnTo>
                      <a:pt x="2647067" y="592544"/>
                    </a:lnTo>
                    <a:lnTo>
                      <a:pt x="2739231" y="592544"/>
                    </a:lnTo>
                    <a:lnTo>
                      <a:pt x="2739231" y="195790"/>
                    </a:lnTo>
                    <a:lnTo>
                      <a:pt x="2672356" y="195790"/>
                    </a:lnTo>
                    <a:lnTo>
                      <a:pt x="2679662" y="486893"/>
                    </a:lnTo>
                    <a:lnTo>
                      <a:pt x="2608291" y="195790"/>
                    </a:lnTo>
                    <a:close/>
                    <a:moveTo>
                      <a:pt x="2276316" y="195790"/>
                    </a:moveTo>
                    <a:lnTo>
                      <a:pt x="2276316" y="592544"/>
                    </a:lnTo>
                    <a:lnTo>
                      <a:pt x="2474131" y="592544"/>
                    </a:lnTo>
                    <a:lnTo>
                      <a:pt x="2474131" y="531289"/>
                    </a:lnTo>
                    <a:lnTo>
                      <a:pt x="2349373" y="531289"/>
                    </a:lnTo>
                    <a:lnTo>
                      <a:pt x="2349373" y="409340"/>
                    </a:lnTo>
                    <a:lnTo>
                      <a:pt x="2461768" y="409340"/>
                    </a:lnTo>
                    <a:lnTo>
                      <a:pt x="2461768" y="349209"/>
                    </a:lnTo>
                    <a:lnTo>
                      <a:pt x="2349373" y="349209"/>
                    </a:lnTo>
                    <a:lnTo>
                      <a:pt x="2349373" y="255921"/>
                    </a:lnTo>
                    <a:lnTo>
                      <a:pt x="2468511" y="255921"/>
                    </a:lnTo>
                    <a:lnTo>
                      <a:pt x="2468511" y="195790"/>
                    </a:lnTo>
                    <a:close/>
                    <a:moveTo>
                      <a:pt x="2030266" y="195790"/>
                    </a:moveTo>
                    <a:lnTo>
                      <a:pt x="2030266" y="253111"/>
                    </a:lnTo>
                    <a:lnTo>
                      <a:pt x="2103323" y="253111"/>
                    </a:lnTo>
                    <a:lnTo>
                      <a:pt x="2103323" y="592544"/>
                    </a:lnTo>
                    <a:lnTo>
                      <a:pt x="2176942" y="592544"/>
                    </a:lnTo>
                    <a:lnTo>
                      <a:pt x="2176942" y="253111"/>
                    </a:lnTo>
                    <a:lnTo>
                      <a:pt x="2250560" y="253111"/>
                    </a:lnTo>
                    <a:lnTo>
                      <a:pt x="2250560" y="195790"/>
                    </a:lnTo>
                    <a:close/>
                    <a:moveTo>
                      <a:pt x="1771491" y="195790"/>
                    </a:moveTo>
                    <a:lnTo>
                      <a:pt x="1771491" y="592544"/>
                    </a:lnTo>
                    <a:lnTo>
                      <a:pt x="1840052" y="592544"/>
                    </a:lnTo>
                    <a:lnTo>
                      <a:pt x="1833870" y="295259"/>
                    </a:lnTo>
                    <a:lnTo>
                      <a:pt x="1904117" y="592544"/>
                    </a:lnTo>
                    <a:lnTo>
                      <a:pt x="1996281" y="592544"/>
                    </a:lnTo>
                    <a:lnTo>
                      <a:pt x="1996281" y="195790"/>
                    </a:lnTo>
                    <a:lnTo>
                      <a:pt x="1929406" y="195790"/>
                    </a:lnTo>
                    <a:lnTo>
                      <a:pt x="1936712" y="486893"/>
                    </a:lnTo>
                    <a:lnTo>
                      <a:pt x="1865341" y="195790"/>
                    </a:lnTo>
                    <a:close/>
                    <a:moveTo>
                      <a:pt x="3117612" y="187360"/>
                    </a:moveTo>
                    <a:cubicBezTo>
                      <a:pt x="3114240" y="187360"/>
                      <a:pt x="3110868" y="187547"/>
                      <a:pt x="3107496" y="187922"/>
                    </a:cubicBezTo>
                    <a:cubicBezTo>
                      <a:pt x="3097755" y="189046"/>
                      <a:pt x="3088389" y="190919"/>
                      <a:pt x="3079397" y="193542"/>
                    </a:cubicBezTo>
                    <a:cubicBezTo>
                      <a:pt x="3067408" y="196914"/>
                      <a:pt x="3057106" y="201597"/>
                      <a:pt x="3048489" y="207591"/>
                    </a:cubicBezTo>
                    <a:cubicBezTo>
                      <a:pt x="3037998" y="215084"/>
                      <a:pt x="3030131" y="224450"/>
                      <a:pt x="3024886" y="235690"/>
                    </a:cubicBezTo>
                    <a:cubicBezTo>
                      <a:pt x="3020764" y="244307"/>
                      <a:pt x="3017955" y="255359"/>
                      <a:pt x="3016456" y="268847"/>
                    </a:cubicBezTo>
                    <a:cubicBezTo>
                      <a:pt x="3016081" y="271094"/>
                      <a:pt x="3015894" y="273530"/>
                      <a:pt x="3015894" y="276152"/>
                    </a:cubicBezTo>
                    <a:cubicBezTo>
                      <a:pt x="3015519" y="278025"/>
                      <a:pt x="3015332" y="280086"/>
                      <a:pt x="3015332" y="282334"/>
                    </a:cubicBezTo>
                    <a:lnTo>
                      <a:pt x="3015332" y="290202"/>
                    </a:lnTo>
                    <a:cubicBezTo>
                      <a:pt x="3015332" y="305937"/>
                      <a:pt x="3016643" y="318862"/>
                      <a:pt x="3019266" y="328978"/>
                    </a:cubicBezTo>
                    <a:cubicBezTo>
                      <a:pt x="3021139" y="337220"/>
                      <a:pt x="3024511" y="345275"/>
                      <a:pt x="3029382" y="353143"/>
                    </a:cubicBezTo>
                    <a:cubicBezTo>
                      <a:pt x="3036875" y="365132"/>
                      <a:pt x="3047927" y="375996"/>
                      <a:pt x="3062538" y="385737"/>
                    </a:cubicBezTo>
                    <a:lnTo>
                      <a:pt x="3134471" y="434629"/>
                    </a:lnTo>
                    <a:cubicBezTo>
                      <a:pt x="3136344" y="435753"/>
                      <a:pt x="3137843" y="436877"/>
                      <a:pt x="3138967" y="438001"/>
                    </a:cubicBezTo>
                    <a:lnTo>
                      <a:pt x="3144024" y="442497"/>
                    </a:lnTo>
                    <a:cubicBezTo>
                      <a:pt x="3145898" y="444370"/>
                      <a:pt x="3147396" y="446243"/>
                      <a:pt x="3148520" y="448117"/>
                    </a:cubicBezTo>
                    <a:cubicBezTo>
                      <a:pt x="3152267" y="453736"/>
                      <a:pt x="3154702" y="460855"/>
                      <a:pt x="3155826" y="469472"/>
                    </a:cubicBezTo>
                    <a:cubicBezTo>
                      <a:pt x="3156200" y="472469"/>
                      <a:pt x="3156388" y="475466"/>
                      <a:pt x="3156388" y="478463"/>
                    </a:cubicBezTo>
                    <a:lnTo>
                      <a:pt x="3156388" y="484645"/>
                    </a:lnTo>
                    <a:cubicBezTo>
                      <a:pt x="3156388" y="514242"/>
                      <a:pt x="3152829" y="531851"/>
                      <a:pt x="3145710" y="537471"/>
                    </a:cubicBezTo>
                    <a:cubicBezTo>
                      <a:pt x="3140091" y="542341"/>
                      <a:pt x="3131661" y="544776"/>
                      <a:pt x="3120421" y="544776"/>
                    </a:cubicBezTo>
                    <a:cubicBezTo>
                      <a:pt x="3111430" y="544776"/>
                      <a:pt x="3103937" y="542903"/>
                      <a:pt x="3097942" y="539157"/>
                    </a:cubicBezTo>
                    <a:cubicBezTo>
                      <a:pt x="3091948" y="535410"/>
                      <a:pt x="3088014" y="529416"/>
                      <a:pt x="3086141" y="521173"/>
                    </a:cubicBezTo>
                    <a:cubicBezTo>
                      <a:pt x="3085392" y="518176"/>
                      <a:pt x="3085017" y="514430"/>
                      <a:pt x="3085017" y="509934"/>
                    </a:cubicBezTo>
                    <a:lnTo>
                      <a:pt x="3085017" y="452612"/>
                    </a:lnTo>
                    <a:lnTo>
                      <a:pt x="3012522" y="452612"/>
                    </a:lnTo>
                    <a:lnTo>
                      <a:pt x="3012522" y="510496"/>
                    </a:lnTo>
                    <a:cubicBezTo>
                      <a:pt x="3012522" y="520611"/>
                      <a:pt x="3013271" y="528854"/>
                      <a:pt x="3014770" y="535223"/>
                    </a:cubicBezTo>
                    <a:cubicBezTo>
                      <a:pt x="3015519" y="538969"/>
                      <a:pt x="3017393" y="544402"/>
                      <a:pt x="3020390" y="551520"/>
                    </a:cubicBezTo>
                    <a:lnTo>
                      <a:pt x="3023200" y="557140"/>
                    </a:lnTo>
                    <a:cubicBezTo>
                      <a:pt x="3024324" y="559388"/>
                      <a:pt x="3025635" y="561448"/>
                      <a:pt x="3027134" y="563321"/>
                    </a:cubicBezTo>
                    <a:cubicBezTo>
                      <a:pt x="3030880" y="568941"/>
                      <a:pt x="3035563" y="573999"/>
                      <a:pt x="3041183" y="578495"/>
                    </a:cubicBezTo>
                    <a:cubicBezTo>
                      <a:pt x="3052048" y="587112"/>
                      <a:pt x="3065160" y="593106"/>
                      <a:pt x="3080521" y="596478"/>
                    </a:cubicBezTo>
                    <a:cubicBezTo>
                      <a:pt x="3092510" y="599475"/>
                      <a:pt x="3106559" y="600974"/>
                      <a:pt x="3122669" y="600974"/>
                    </a:cubicBezTo>
                    <a:cubicBezTo>
                      <a:pt x="3153765" y="600974"/>
                      <a:pt x="3178305" y="594792"/>
                      <a:pt x="3196288" y="582429"/>
                    </a:cubicBezTo>
                    <a:cubicBezTo>
                      <a:pt x="3210525" y="572313"/>
                      <a:pt x="3220266" y="558264"/>
                      <a:pt x="3225511" y="540280"/>
                    </a:cubicBezTo>
                    <a:cubicBezTo>
                      <a:pt x="3228133" y="530165"/>
                      <a:pt x="3229445" y="510683"/>
                      <a:pt x="3229445" y="481835"/>
                    </a:cubicBezTo>
                    <a:lnTo>
                      <a:pt x="3229445" y="462728"/>
                    </a:lnTo>
                    <a:cubicBezTo>
                      <a:pt x="3229445" y="455984"/>
                      <a:pt x="3229070" y="450364"/>
                      <a:pt x="3228321" y="445869"/>
                    </a:cubicBezTo>
                    <a:cubicBezTo>
                      <a:pt x="3226447" y="434255"/>
                      <a:pt x="3221577" y="423390"/>
                      <a:pt x="3213709" y="413274"/>
                    </a:cubicBezTo>
                    <a:cubicBezTo>
                      <a:pt x="3208464" y="406530"/>
                      <a:pt x="3202282" y="399787"/>
                      <a:pt x="3195164" y="393043"/>
                    </a:cubicBezTo>
                    <a:lnTo>
                      <a:pt x="3186735" y="386299"/>
                    </a:lnTo>
                    <a:lnTo>
                      <a:pt x="3110306" y="333474"/>
                    </a:lnTo>
                    <a:cubicBezTo>
                      <a:pt x="3102064" y="327479"/>
                      <a:pt x="3097006" y="323171"/>
                      <a:pt x="3095133" y="320548"/>
                    </a:cubicBezTo>
                    <a:cubicBezTo>
                      <a:pt x="3091386" y="315303"/>
                      <a:pt x="3088951" y="307435"/>
                      <a:pt x="3087827" y="296945"/>
                    </a:cubicBezTo>
                    <a:cubicBezTo>
                      <a:pt x="3087452" y="293948"/>
                      <a:pt x="3087265" y="290764"/>
                      <a:pt x="3087265" y="287392"/>
                    </a:cubicBezTo>
                    <a:lnTo>
                      <a:pt x="3087265" y="282334"/>
                    </a:lnTo>
                    <a:cubicBezTo>
                      <a:pt x="3087265" y="267348"/>
                      <a:pt x="3090637" y="256670"/>
                      <a:pt x="3097380" y="250301"/>
                    </a:cubicBezTo>
                    <a:cubicBezTo>
                      <a:pt x="3102251" y="245431"/>
                      <a:pt x="3109744" y="242996"/>
                      <a:pt x="3119859" y="242996"/>
                    </a:cubicBezTo>
                    <a:cubicBezTo>
                      <a:pt x="3132223" y="242996"/>
                      <a:pt x="3141215" y="246368"/>
                      <a:pt x="3146834" y="253111"/>
                    </a:cubicBezTo>
                    <a:cubicBezTo>
                      <a:pt x="3150581" y="257607"/>
                      <a:pt x="3152454" y="263789"/>
                      <a:pt x="3152454" y="271656"/>
                    </a:cubicBezTo>
                    <a:lnTo>
                      <a:pt x="3152454" y="312119"/>
                    </a:lnTo>
                    <a:lnTo>
                      <a:pt x="3225511" y="312119"/>
                    </a:lnTo>
                    <a:lnTo>
                      <a:pt x="3225511" y="272780"/>
                    </a:lnTo>
                    <a:cubicBezTo>
                      <a:pt x="3225511" y="264163"/>
                      <a:pt x="3224949" y="257420"/>
                      <a:pt x="3223825" y="252549"/>
                    </a:cubicBezTo>
                    <a:cubicBezTo>
                      <a:pt x="3223450" y="250301"/>
                      <a:pt x="3221951" y="245993"/>
                      <a:pt x="3219329" y="239624"/>
                    </a:cubicBezTo>
                    <a:cubicBezTo>
                      <a:pt x="3214459" y="227635"/>
                      <a:pt x="3207153" y="217519"/>
                      <a:pt x="3197412" y="209277"/>
                    </a:cubicBezTo>
                    <a:cubicBezTo>
                      <a:pt x="3189170" y="202908"/>
                      <a:pt x="3179429" y="197850"/>
                      <a:pt x="3168189" y="194104"/>
                    </a:cubicBezTo>
                    <a:cubicBezTo>
                      <a:pt x="3159572" y="191107"/>
                      <a:pt x="3150206" y="189046"/>
                      <a:pt x="3140091" y="187922"/>
                    </a:cubicBezTo>
                    <a:close/>
                    <a:moveTo>
                      <a:pt x="1612128" y="187360"/>
                    </a:moveTo>
                    <a:cubicBezTo>
                      <a:pt x="1591522" y="187360"/>
                      <a:pt x="1573352" y="189983"/>
                      <a:pt x="1557617" y="195228"/>
                    </a:cubicBezTo>
                    <a:cubicBezTo>
                      <a:pt x="1544504" y="199724"/>
                      <a:pt x="1533826" y="205718"/>
                      <a:pt x="1525584" y="213211"/>
                    </a:cubicBezTo>
                    <a:cubicBezTo>
                      <a:pt x="1514345" y="223327"/>
                      <a:pt x="1506852" y="237189"/>
                      <a:pt x="1503105" y="254797"/>
                    </a:cubicBezTo>
                    <a:cubicBezTo>
                      <a:pt x="1501981" y="260792"/>
                      <a:pt x="1501232" y="267161"/>
                      <a:pt x="1500857" y="273904"/>
                    </a:cubicBezTo>
                    <a:lnTo>
                      <a:pt x="1500857" y="507686"/>
                    </a:lnTo>
                    <a:cubicBezTo>
                      <a:pt x="1500857" y="526418"/>
                      <a:pt x="1503667" y="541592"/>
                      <a:pt x="1509287" y="553206"/>
                    </a:cubicBezTo>
                    <a:cubicBezTo>
                      <a:pt x="1510785" y="556578"/>
                      <a:pt x="1512846" y="560137"/>
                      <a:pt x="1515469" y="563883"/>
                    </a:cubicBezTo>
                    <a:cubicBezTo>
                      <a:pt x="1519215" y="569129"/>
                      <a:pt x="1523711" y="573812"/>
                      <a:pt x="1528956" y="577933"/>
                    </a:cubicBezTo>
                    <a:cubicBezTo>
                      <a:pt x="1539821" y="586550"/>
                      <a:pt x="1552934" y="592731"/>
                      <a:pt x="1568294" y="596478"/>
                    </a:cubicBezTo>
                    <a:cubicBezTo>
                      <a:pt x="1580283" y="599475"/>
                      <a:pt x="1594707" y="600974"/>
                      <a:pt x="1611566" y="600974"/>
                    </a:cubicBezTo>
                    <a:cubicBezTo>
                      <a:pt x="1629175" y="600974"/>
                      <a:pt x="1644348" y="599288"/>
                      <a:pt x="1657086" y="595916"/>
                    </a:cubicBezTo>
                    <a:cubicBezTo>
                      <a:pt x="1673196" y="591795"/>
                      <a:pt x="1686684" y="584676"/>
                      <a:pt x="1697548" y="574561"/>
                    </a:cubicBezTo>
                    <a:cubicBezTo>
                      <a:pt x="1706540" y="565944"/>
                      <a:pt x="1712722" y="555641"/>
                      <a:pt x="1716094" y="543652"/>
                    </a:cubicBezTo>
                    <a:cubicBezTo>
                      <a:pt x="1719091" y="533911"/>
                      <a:pt x="1720589" y="521923"/>
                      <a:pt x="1720589" y="507686"/>
                    </a:cubicBezTo>
                    <a:lnTo>
                      <a:pt x="1720589" y="286830"/>
                    </a:lnTo>
                    <a:cubicBezTo>
                      <a:pt x="1720589" y="263976"/>
                      <a:pt x="1717592" y="246368"/>
                      <a:pt x="1711598" y="234004"/>
                    </a:cubicBezTo>
                    <a:cubicBezTo>
                      <a:pt x="1704854" y="220891"/>
                      <a:pt x="1693989" y="210214"/>
                      <a:pt x="1679003" y="201971"/>
                    </a:cubicBezTo>
                    <a:cubicBezTo>
                      <a:pt x="1661020" y="192231"/>
                      <a:pt x="1638728" y="187360"/>
                      <a:pt x="1612128" y="187360"/>
                    </a:cubicBezTo>
                    <a:close/>
                    <a:moveTo>
                      <a:pt x="1355515" y="187360"/>
                    </a:moveTo>
                    <a:cubicBezTo>
                      <a:pt x="1335284" y="187360"/>
                      <a:pt x="1318238" y="189608"/>
                      <a:pt x="1304375" y="194104"/>
                    </a:cubicBezTo>
                    <a:cubicBezTo>
                      <a:pt x="1293136" y="197476"/>
                      <a:pt x="1282833" y="202908"/>
                      <a:pt x="1273467" y="210401"/>
                    </a:cubicBezTo>
                    <a:cubicBezTo>
                      <a:pt x="1255858" y="224638"/>
                      <a:pt x="1246492" y="245056"/>
                      <a:pt x="1245368" y="271656"/>
                    </a:cubicBezTo>
                    <a:cubicBezTo>
                      <a:pt x="1244619" y="280648"/>
                      <a:pt x="1244244" y="287579"/>
                      <a:pt x="1244244" y="292449"/>
                    </a:cubicBezTo>
                    <a:lnTo>
                      <a:pt x="1244244" y="508248"/>
                    </a:lnTo>
                    <a:cubicBezTo>
                      <a:pt x="1244244" y="517614"/>
                      <a:pt x="1244431" y="524545"/>
                      <a:pt x="1244806" y="529041"/>
                    </a:cubicBezTo>
                    <a:cubicBezTo>
                      <a:pt x="1245555" y="536534"/>
                      <a:pt x="1247241" y="543465"/>
                      <a:pt x="1249864" y="549834"/>
                    </a:cubicBezTo>
                    <a:cubicBezTo>
                      <a:pt x="1255484" y="563321"/>
                      <a:pt x="1264475" y="573999"/>
                      <a:pt x="1276839" y="581867"/>
                    </a:cubicBezTo>
                    <a:cubicBezTo>
                      <a:pt x="1287329" y="588985"/>
                      <a:pt x="1300629" y="594043"/>
                      <a:pt x="1316739" y="597040"/>
                    </a:cubicBezTo>
                    <a:lnTo>
                      <a:pt x="1331350" y="599288"/>
                    </a:lnTo>
                    <a:cubicBezTo>
                      <a:pt x="1339218" y="600412"/>
                      <a:pt x="1346898" y="600974"/>
                      <a:pt x="1354391" y="600974"/>
                    </a:cubicBezTo>
                    <a:lnTo>
                      <a:pt x="1360573" y="600974"/>
                    </a:lnTo>
                    <a:cubicBezTo>
                      <a:pt x="1363945" y="600974"/>
                      <a:pt x="1367504" y="600786"/>
                      <a:pt x="1371250" y="600412"/>
                    </a:cubicBezTo>
                    <a:cubicBezTo>
                      <a:pt x="1381741" y="599288"/>
                      <a:pt x="1391669" y="597415"/>
                      <a:pt x="1401035" y="594792"/>
                    </a:cubicBezTo>
                    <a:cubicBezTo>
                      <a:pt x="1413399" y="591046"/>
                      <a:pt x="1424076" y="585613"/>
                      <a:pt x="1433068" y="578495"/>
                    </a:cubicBezTo>
                    <a:cubicBezTo>
                      <a:pt x="1443558" y="570252"/>
                      <a:pt x="1451051" y="559762"/>
                      <a:pt x="1455547" y="547024"/>
                    </a:cubicBezTo>
                    <a:cubicBezTo>
                      <a:pt x="1457795" y="540280"/>
                      <a:pt x="1459293" y="532600"/>
                      <a:pt x="1460043" y="523983"/>
                    </a:cubicBezTo>
                    <a:cubicBezTo>
                      <a:pt x="1460792" y="517614"/>
                      <a:pt x="1461167" y="509559"/>
                      <a:pt x="1461167" y="499818"/>
                    </a:cubicBezTo>
                    <a:lnTo>
                      <a:pt x="1461167" y="443621"/>
                    </a:lnTo>
                    <a:lnTo>
                      <a:pt x="1389234" y="443621"/>
                    </a:lnTo>
                    <a:lnTo>
                      <a:pt x="1389234" y="495322"/>
                    </a:lnTo>
                    <a:cubicBezTo>
                      <a:pt x="1389234" y="512931"/>
                      <a:pt x="1387360" y="524920"/>
                      <a:pt x="1383614" y="531289"/>
                    </a:cubicBezTo>
                    <a:cubicBezTo>
                      <a:pt x="1378743" y="539906"/>
                      <a:pt x="1368815" y="544214"/>
                      <a:pt x="1353829" y="544214"/>
                    </a:cubicBezTo>
                    <a:cubicBezTo>
                      <a:pt x="1339967" y="544214"/>
                      <a:pt x="1330226" y="539906"/>
                      <a:pt x="1324607" y="531289"/>
                    </a:cubicBezTo>
                    <a:cubicBezTo>
                      <a:pt x="1320111" y="524545"/>
                      <a:pt x="1317863" y="513868"/>
                      <a:pt x="1317863" y="499256"/>
                    </a:cubicBezTo>
                    <a:lnTo>
                      <a:pt x="1317863" y="286830"/>
                    </a:lnTo>
                    <a:cubicBezTo>
                      <a:pt x="1317863" y="257982"/>
                      <a:pt x="1329102" y="243558"/>
                      <a:pt x="1351581" y="243558"/>
                    </a:cubicBezTo>
                    <a:cubicBezTo>
                      <a:pt x="1366942" y="243558"/>
                      <a:pt x="1377245" y="247491"/>
                      <a:pt x="1382490" y="255359"/>
                    </a:cubicBezTo>
                    <a:cubicBezTo>
                      <a:pt x="1386986" y="262103"/>
                      <a:pt x="1389234" y="273717"/>
                      <a:pt x="1389234" y="290202"/>
                    </a:cubicBezTo>
                    <a:lnTo>
                      <a:pt x="1389234" y="340217"/>
                    </a:lnTo>
                    <a:lnTo>
                      <a:pt x="1461167" y="340217"/>
                    </a:lnTo>
                    <a:lnTo>
                      <a:pt x="1461167" y="279524"/>
                    </a:lnTo>
                    <a:cubicBezTo>
                      <a:pt x="1461167" y="258918"/>
                      <a:pt x="1458919" y="243932"/>
                      <a:pt x="1454423" y="234566"/>
                    </a:cubicBezTo>
                    <a:cubicBezTo>
                      <a:pt x="1449552" y="222952"/>
                      <a:pt x="1441310" y="213211"/>
                      <a:pt x="1429696" y="205343"/>
                    </a:cubicBezTo>
                    <a:cubicBezTo>
                      <a:pt x="1419580" y="198600"/>
                      <a:pt x="1407592" y="193729"/>
                      <a:pt x="1393730" y="190732"/>
                    </a:cubicBezTo>
                    <a:cubicBezTo>
                      <a:pt x="1382865" y="188484"/>
                      <a:pt x="1370127" y="187360"/>
                      <a:pt x="1355515" y="187360"/>
                    </a:cubicBezTo>
                    <a:close/>
                    <a:moveTo>
                      <a:pt x="1260158" y="0"/>
                    </a:moveTo>
                    <a:lnTo>
                      <a:pt x="3220403" y="0"/>
                    </a:lnTo>
                    <a:cubicBezTo>
                      <a:pt x="3297733" y="0"/>
                      <a:pt x="3360421" y="16774"/>
                      <a:pt x="3360421" y="37466"/>
                    </a:cubicBezTo>
                    <a:cubicBezTo>
                      <a:pt x="3360421" y="74932"/>
                      <a:pt x="3360420" y="112397"/>
                      <a:pt x="3360420" y="149863"/>
                    </a:cubicBezTo>
                    <a:lnTo>
                      <a:pt x="4480560" y="149863"/>
                    </a:lnTo>
                    <a:lnTo>
                      <a:pt x="3920490" y="524511"/>
                    </a:lnTo>
                    <a:lnTo>
                      <a:pt x="4480560" y="899160"/>
                    </a:lnTo>
                    <a:lnTo>
                      <a:pt x="2940368" y="899161"/>
                    </a:lnTo>
                    <a:cubicBezTo>
                      <a:pt x="2863038" y="899161"/>
                      <a:pt x="2800350" y="882387"/>
                      <a:pt x="2800350" y="861695"/>
                    </a:cubicBezTo>
                    <a:lnTo>
                      <a:pt x="2800351" y="861695"/>
                    </a:lnTo>
                    <a:lnTo>
                      <a:pt x="2800350" y="861694"/>
                    </a:lnTo>
                    <a:lnTo>
                      <a:pt x="2800350" y="749297"/>
                    </a:lnTo>
                    <a:lnTo>
                      <a:pt x="1680210" y="749297"/>
                    </a:lnTo>
                    <a:lnTo>
                      <a:pt x="1680210" y="861694"/>
                    </a:lnTo>
                    <a:lnTo>
                      <a:pt x="1680211" y="861694"/>
                    </a:lnTo>
                    <a:lnTo>
                      <a:pt x="1680211" y="861695"/>
                    </a:lnTo>
                    <a:lnTo>
                      <a:pt x="1680211" y="861695"/>
                    </a:lnTo>
                    <a:cubicBezTo>
                      <a:pt x="1680211" y="882387"/>
                      <a:pt x="1617523" y="899161"/>
                      <a:pt x="1540193" y="899161"/>
                    </a:cubicBezTo>
                    <a:lnTo>
                      <a:pt x="0" y="899160"/>
                    </a:lnTo>
                    <a:lnTo>
                      <a:pt x="560070" y="524511"/>
                    </a:lnTo>
                    <a:lnTo>
                      <a:pt x="0" y="149863"/>
                    </a:lnTo>
                    <a:lnTo>
                      <a:pt x="1120140" y="149863"/>
                    </a:lnTo>
                    <a:lnTo>
                      <a:pt x="1120140" y="37466"/>
                    </a:lnTo>
                    <a:cubicBezTo>
                      <a:pt x="1120140" y="16774"/>
                      <a:pt x="1182828" y="0"/>
                      <a:pt x="1260158" y="0"/>
                    </a:cubicBezTo>
                    <a:close/>
                  </a:path>
                </a:pathLst>
              </a:custGeom>
              <a:solidFill>
                <a:srgbClr val="FDABB2"/>
              </a:solidFill>
              <a:ln>
                <a:no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Freeform 8"/>
              <p:cNvSpPr>
                <a:spLocks noChangeAspect="1" noEditPoints="1"/>
              </p:cNvSpPr>
              <p:nvPr/>
            </p:nvSpPr>
            <p:spPr bwMode="auto">
              <a:xfrm>
                <a:off x="5510640" y="4176709"/>
                <a:ext cx="2268000" cy="114244"/>
              </a:xfrm>
              <a:custGeom>
                <a:avLst/>
                <a:gdLst>
                  <a:gd name="T0" fmla="*/ 942 w 3768"/>
                  <a:gd name="T1" fmla="*/ 188 h 188"/>
                  <a:gd name="T2" fmla="*/ 707 w 3768"/>
                  <a:gd name="T3" fmla="*/ 125 h 188"/>
                  <a:gd name="T4" fmla="*/ 236 w 3768"/>
                  <a:gd name="T5" fmla="*/ 125 h 188"/>
                  <a:gd name="T6" fmla="*/ 0 w 3768"/>
                  <a:gd name="T7" fmla="*/ 62 h 188"/>
                  <a:gd name="T8" fmla="*/ 236 w 3768"/>
                  <a:gd name="T9" fmla="*/ 0 h 188"/>
                  <a:gd name="T10" fmla="*/ 942 w 3768"/>
                  <a:gd name="T11" fmla="*/ 0 h 188"/>
                  <a:gd name="T12" fmla="*/ 942 w 3768"/>
                  <a:gd name="T13" fmla="*/ 188 h 188"/>
                  <a:gd name="T14" fmla="*/ 2826 w 3768"/>
                  <a:gd name="T15" fmla="*/ 188 h 188"/>
                  <a:gd name="T16" fmla="*/ 3062 w 3768"/>
                  <a:gd name="T17" fmla="*/ 125 h 188"/>
                  <a:gd name="T18" fmla="*/ 3533 w 3768"/>
                  <a:gd name="T19" fmla="*/ 125 h 188"/>
                  <a:gd name="T20" fmla="*/ 3768 w 3768"/>
                  <a:gd name="T21" fmla="*/ 62 h 188"/>
                  <a:gd name="T22" fmla="*/ 3533 w 3768"/>
                  <a:gd name="T23" fmla="*/ 0 h 188"/>
                  <a:gd name="T24" fmla="*/ 2826 w 3768"/>
                  <a:gd name="T25" fmla="*/ 0 h 188"/>
                  <a:gd name="T26" fmla="*/ 2826 w 3768"/>
                  <a:gd name="T27"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68" h="188">
                    <a:moveTo>
                      <a:pt x="942" y="188"/>
                    </a:moveTo>
                    <a:cubicBezTo>
                      <a:pt x="942" y="153"/>
                      <a:pt x="837" y="125"/>
                      <a:pt x="707" y="125"/>
                    </a:cubicBezTo>
                    <a:lnTo>
                      <a:pt x="236" y="125"/>
                    </a:lnTo>
                    <a:cubicBezTo>
                      <a:pt x="106" y="125"/>
                      <a:pt x="0" y="97"/>
                      <a:pt x="0" y="62"/>
                    </a:cubicBezTo>
                    <a:cubicBezTo>
                      <a:pt x="0" y="28"/>
                      <a:pt x="106" y="0"/>
                      <a:pt x="236" y="0"/>
                    </a:cubicBezTo>
                    <a:lnTo>
                      <a:pt x="942" y="0"/>
                    </a:lnTo>
                    <a:lnTo>
                      <a:pt x="942" y="188"/>
                    </a:lnTo>
                    <a:close/>
                    <a:moveTo>
                      <a:pt x="2826" y="188"/>
                    </a:moveTo>
                    <a:cubicBezTo>
                      <a:pt x="2826" y="153"/>
                      <a:pt x="2932" y="125"/>
                      <a:pt x="3062" y="125"/>
                    </a:cubicBezTo>
                    <a:lnTo>
                      <a:pt x="3533" y="125"/>
                    </a:lnTo>
                    <a:cubicBezTo>
                      <a:pt x="3663" y="125"/>
                      <a:pt x="3768" y="97"/>
                      <a:pt x="3768" y="62"/>
                    </a:cubicBezTo>
                    <a:cubicBezTo>
                      <a:pt x="3768" y="28"/>
                      <a:pt x="3663" y="0"/>
                      <a:pt x="3533" y="0"/>
                    </a:cubicBezTo>
                    <a:lnTo>
                      <a:pt x="2826" y="0"/>
                    </a:lnTo>
                    <a:lnTo>
                      <a:pt x="2826" y="188"/>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sp>
          <p:nvSpPr>
            <p:cNvPr id="6" name="矩形 5"/>
            <p:cNvSpPr/>
            <p:nvPr/>
          </p:nvSpPr>
          <p:spPr>
            <a:xfrm>
              <a:off x="5837164" y="459674"/>
              <a:ext cx="1477328" cy="861774"/>
            </a:xfrm>
            <a:prstGeom prst="rect">
              <a:avLst/>
            </a:prstGeom>
          </p:spPr>
          <p:txBody>
            <a:bodyPr wrap="none">
              <a:spAutoFit/>
            </a:bodyPr>
            <a:lstStyle/>
            <a:p>
              <a:pPr algn="ct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rPr>
                <a:t>目录</a:t>
              </a:r>
            </a:p>
          </p:txBody>
        </p:sp>
      </p:grpSp>
      <p:grpSp>
        <p:nvGrpSpPr>
          <p:cNvPr id="9" name="组合 8"/>
          <p:cNvGrpSpPr/>
          <p:nvPr/>
        </p:nvGrpSpPr>
        <p:grpSpPr>
          <a:xfrm>
            <a:off x="1207070" y="2240524"/>
            <a:ext cx="1022985" cy="1022985"/>
            <a:chOff x="1616236" y="2468880"/>
            <a:chExt cx="1363980" cy="1363980"/>
          </a:xfrm>
        </p:grpSpPr>
        <p:sp>
          <p:nvSpPr>
            <p:cNvPr id="10" name="弧形 9"/>
            <p:cNvSpPr/>
            <p:nvPr/>
          </p:nvSpPr>
          <p:spPr>
            <a:xfrm>
              <a:off x="1616236" y="2468880"/>
              <a:ext cx="1363980" cy="1363980"/>
            </a:xfrm>
            <a:prstGeom prst="arc">
              <a:avLst>
                <a:gd name="adj1" fmla="val 1250236"/>
                <a:gd name="adj2" fmla="val 19319913"/>
              </a:avLst>
            </a:prstGeom>
            <a:ln w="50800">
              <a:solidFill>
                <a:srgbClr val="FDABB2"/>
              </a:solidFill>
              <a:headEnd type="none"/>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1732689" y="2596427"/>
              <a:ext cx="1131079" cy="1107996"/>
            </a:xfrm>
            <a:prstGeom prst="rect">
              <a:avLst/>
            </a:prstGeom>
          </p:spPr>
          <p:txBody>
            <a:bodyPr wrap="none">
              <a:spAutoFit/>
            </a:bodyPr>
            <a:lstStyle/>
            <a:p>
              <a:pPr algn="ctr"/>
              <a:r>
                <a:rPr lang="en-US" altLang="zh-CN" sz="4800" spc="-225"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800" spc="-22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933731" y="3450663"/>
            <a:ext cx="1569661" cy="646331"/>
          </a:xfrm>
          <a:prstGeom prst="rect">
            <a:avLst/>
          </a:prstGeom>
        </p:spPr>
        <p:txBody>
          <a:bodyPr wrap="non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请在此处</a:t>
            </a:r>
            <a:endPar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p>
        </p:txBody>
      </p:sp>
      <p:grpSp>
        <p:nvGrpSpPr>
          <p:cNvPr id="13" name="组合 12"/>
          <p:cNvGrpSpPr/>
          <p:nvPr/>
        </p:nvGrpSpPr>
        <p:grpSpPr>
          <a:xfrm>
            <a:off x="3127743" y="2240524"/>
            <a:ext cx="1022985" cy="1022985"/>
            <a:chOff x="1616236" y="2468880"/>
            <a:chExt cx="1363980" cy="1363980"/>
          </a:xfrm>
        </p:grpSpPr>
        <p:sp>
          <p:nvSpPr>
            <p:cNvPr id="14" name="弧形 13"/>
            <p:cNvSpPr/>
            <p:nvPr/>
          </p:nvSpPr>
          <p:spPr>
            <a:xfrm>
              <a:off x="1616236" y="2468880"/>
              <a:ext cx="1363980" cy="1363980"/>
            </a:xfrm>
            <a:prstGeom prst="arc">
              <a:avLst>
                <a:gd name="adj1" fmla="val 1250236"/>
                <a:gd name="adj2" fmla="val 19319913"/>
              </a:avLst>
            </a:prstGeom>
            <a:ln w="50800">
              <a:solidFill>
                <a:srgbClr val="FDABB2"/>
              </a:solidFill>
              <a:headEnd type="none"/>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1732688" y="2596427"/>
              <a:ext cx="1131079" cy="1107996"/>
            </a:xfrm>
            <a:prstGeom prst="rect">
              <a:avLst/>
            </a:prstGeom>
          </p:spPr>
          <p:txBody>
            <a:bodyPr wrap="none">
              <a:spAutoFit/>
            </a:bodyPr>
            <a:lstStyle/>
            <a:p>
              <a:pPr algn="ctr"/>
              <a:r>
                <a:rPr lang="en-US" altLang="zh-CN" sz="4800" spc="-225"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800" spc="-22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2854404" y="3450663"/>
            <a:ext cx="1569661" cy="646331"/>
          </a:xfrm>
          <a:prstGeom prst="rect">
            <a:avLst/>
          </a:prstGeom>
        </p:spPr>
        <p:txBody>
          <a:bodyPr wrap="non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请在此处</a:t>
            </a:r>
            <a:endPar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p>
        </p:txBody>
      </p:sp>
      <p:grpSp>
        <p:nvGrpSpPr>
          <p:cNvPr id="17" name="组合 16"/>
          <p:cNvGrpSpPr/>
          <p:nvPr/>
        </p:nvGrpSpPr>
        <p:grpSpPr>
          <a:xfrm>
            <a:off x="5048416" y="2240524"/>
            <a:ext cx="1022985" cy="1022985"/>
            <a:chOff x="1616236" y="2468880"/>
            <a:chExt cx="1363980" cy="1363980"/>
          </a:xfrm>
        </p:grpSpPr>
        <p:sp>
          <p:nvSpPr>
            <p:cNvPr id="18" name="弧形 17"/>
            <p:cNvSpPr/>
            <p:nvPr/>
          </p:nvSpPr>
          <p:spPr>
            <a:xfrm>
              <a:off x="1616236" y="2468880"/>
              <a:ext cx="1363980" cy="1363980"/>
            </a:xfrm>
            <a:prstGeom prst="arc">
              <a:avLst>
                <a:gd name="adj1" fmla="val 1250236"/>
                <a:gd name="adj2" fmla="val 19319913"/>
              </a:avLst>
            </a:prstGeom>
            <a:ln w="50800">
              <a:solidFill>
                <a:srgbClr val="FDABB2"/>
              </a:solidFill>
              <a:headEnd type="none"/>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1732687" y="2596427"/>
              <a:ext cx="1131079" cy="1107996"/>
            </a:xfrm>
            <a:prstGeom prst="rect">
              <a:avLst/>
            </a:prstGeom>
          </p:spPr>
          <p:txBody>
            <a:bodyPr wrap="none">
              <a:spAutoFit/>
            </a:bodyPr>
            <a:lstStyle/>
            <a:p>
              <a:pPr algn="ctr"/>
              <a:r>
                <a:rPr lang="en-US" altLang="zh-CN" sz="4800" spc="-225"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800" spc="-22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4775077" y="3450663"/>
            <a:ext cx="1569661" cy="646331"/>
          </a:xfrm>
          <a:prstGeom prst="rect">
            <a:avLst/>
          </a:prstGeom>
        </p:spPr>
        <p:txBody>
          <a:bodyPr wrap="non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请在此处</a:t>
            </a:r>
            <a:endPar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p>
        </p:txBody>
      </p:sp>
      <p:grpSp>
        <p:nvGrpSpPr>
          <p:cNvPr id="21" name="组合 20"/>
          <p:cNvGrpSpPr/>
          <p:nvPr/>
        </p:nvGrpSpPr>
        <p:grpSpPr>
          <a:xfrm>
            <a:off x="6969088" y="2240524"/>
            <a:ext cx="1022985" cy="1022985"/>
            <a:chOff x="1616236" y="2468880"/>
            <a:chExt cx="1363980" cy="1363980"/>
          </a:xfrm>
        </p:grpSpPr>
        <p:sp>
          <p:nvSpPr>
            <p:cNvPr id="22" name="弧形 21"/>
            <p:cNvSpPr/>
            <p:nvPr/>
          </p:nvSpPr>
          <p:spPr>
            <a:xfrm>
              <a:off x="1616236" y="2468880"/>
              <a:ext cx="1363980" cy="1363980"/>
            </a:xfrm>
            <a:prstGeom prst="arc">
              <a:avLst>
                <a:gd name="adj1" fmla="val 1250236"/>
                <a:gd name="adj2" fmla="val 19319913"/>
              </a:avLst>
            </a:prstGeom>
            <a:ln w="50800">
              <a:solidFill>
                <a:srgbClr val="FDABB2"/>
              </a:solidFill>
              <a:headEnd type="none"/>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732688" y="2596427"/>
              <a:ext cx="1131079" cy="1107996"/>
            </a:xfrm>
            <a:prstGeom prst="rect">
              <a:avLst/>
            </a:prstGeom>
          </p:spPr>
          <p:txBody>
            <a:bodyPr wrap="none">
              <a:spAutoFit/>
            </a:bodyPr>
            <a:lstStyle/>
            <a:p>
              <a:pPr algn="ctr"/>
              <a:r>
                <a:rPr lang="en-US" altLang="zh-CN" sz="4800" spc="-225" dirty="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800" spc="-22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矩形 23"/>
          <p:cNvSpPr/>
          <p:nvPr/>
        </p:nvSpPr>
        <p:spPr>
          <a:xfrm>
            <a:off x="6695749" y="3450663"/>
            <a:ext cx="1569661" cy="646331"/>
          </a:xfrm>
          <a:prstGeom prst="rect">
            <a:avLst/>
          </a:prstGeom>
        </p:spPr>
        <p:txBody>
          <a:bodyPr wrap="non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请在此处</a:t>
            </a:r>
            <a:endPar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p>
        </p:txBody>
      </p:sp>
    </p:spTree>
    <p:extLst>
      <p:ext uri="{BB962C8B-B14F-4D97-AF65-F5344CB8AC3E}">
        <p14:creationId xmlns:p14="http://schemas.microsoft.com/office/powerpoint/2010/main" val="7949007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21" presetClass="entr" presetSubtype="3"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3)">
                                      <p:cBhvr>
                                        <p:cTn id="11" dur="500"/>
                                        <p:tgtEl>
                                          <p:spTgt spid="9"/>
                                        </p:tgtEl>
                                      </p:cBhvr>
                                    </p:animEffect>
                                  </p:childTnLst>
                                </p:cTn>
                              </p:par>
                            </p:childTnLst>
                          </p:cTn>
                        </p:par>
                        <p:par>
                          <p:cTn id="12" fill="hold">
                            <p:stCondLst>
                              <p:cond delay="1000"/>
                            </p:stCondLst>
                            <p:childTnLst>
                              <p:par>
                                <p:cTn id="13" presetID="21" presetClass="entr" presetSubtype="3"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heel(3)">
                                      <p:cBhvr>
                                        <p:cTn id="15" dur="500"/>
                                        <p:tgtEl>
                                          <p:spTgt spid="13"/>
                                        </p:tgtEl>
                                      </p:cBhvr>
                                    </p:animEffect>
                                  </p:childTnLst>
                                </p:cTn>
                              </p:par>
                            </p:childTnLst>
                          </p:cTn>
                        </p:par>
                        <p:par>
                          <p:cTn id="16" fill="hold">
                            <p:stCondLst>
                              <p:cond delay="1500"/>
                            </p:stCondLst>
                            <p:childTnLst>
                              <p:par>
                                <p:cTn id="17" presetID="21" presetClass="entr" presetSubtype="3"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heel(3)">
                                      <p:cBhvr>
                                        <p:cTn id="19" dur="500"/>
                                        <p:tgtEl>
                                          <p:spTgt spid="17"/>
                                        </p:tgtEl>
                                      </p:cBhvr>
                                    </p:animEffect>
                                  </p:childTnLst>
                                </p:cTn>
                              </p:par>
                            </p:childTnLst>
                          </p:cTn>
                        </p:par>
                        <p:par>
                          <p:cTn id="20" fill="hold">
                            <p:stCondLst>
                              <p:cond delay="2000"/>
                            </p:stCondLst>
                            <p:childTnLst>
                              <p:par>
                                <p:cTn id="21" presetID="21" presetClass="entr" presetSubtype="3"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heel(3)">
                                      <p:cBhvr>
                                        <p:cTn id="23" dur="500"/>
                                        <p:tgtEl>
                                          <p:spTgt spid="21"/>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anim calcmode="lin" valueType="num">
                                      <p:cBhvr>
                                        <p:cTn id="28" dur="500" fill="hold"/>
                                        <p:tgtEl>
                                          <p:spTgt spid="12"/>
                                        </p:tgtEl>
                                        <p:attrNameLst>
                                          <p:attrName>ppt_x</p:attrName>
                                        </p:attrNameLst>
                                      </p:cBhvr>
                                      <p:tavLst>
                                        <p:tav tm="0">
                                          <p:val>
                                            <p:strVal val="#ppt_x"/>
                                          </p:val>
                                        </p:tav>
                                        <p:tav tm="100000">
                                          <p:val>
                                            <p:strVal val="#ppt_x"/>
                                          </p:val>
                                        </p:tav>
                                      </p:tavLst>
                                    </p:anim>
                                    <p:anim calcmode="lin" valueType="num">
                                      <p:cBhvr>
                                        <p:cTn id="29" dur="5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anim calcmode="lin" valueType="num">
                                      <p:cBhvr>
                                        <p:cTn id="34" dur="500" fill="hold"/>
                                        <p:tgtEl>
                                          <p:spTgt spid="16"/>
                                        </p:tgtEl>
                                        <p:attrNameLst>
                                          <p:attrName>ppt_x</p:attrName>
                                        </p:attrNameLst>
                                      </p:cBhvr>
                                      <p:tavLst>
                                        <p:tav tm="0">
                                          <p:val>
                                            <p:strVal val="#ppt_x"/>
                                          </p:val>
                                        </p:tav>
                                        <p:tav tm="100000">
                                          <p:val>
                                            <p:strVal val="#ppt_x"/>
                                          </p:val>
                                        </p:tav>
                                      </p:tavLst>
                                    </p:anim>
                                    <p:anim calcmode="lin" valueType="num">
                                      <p:cBhvr>
                                        <p:cTn id="35" dur="500" fill="hold"/>
                                        <p:tgtEl>
                                          <p:spTgt spid="16"/>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anim calcmode="lin" valueType="num">
                                      <p:cBhvr>
                                        <p:cTn id="40" dur="500" fill="hold"/>
                                        <p:tgtEl>
                                          <p:spTgt spid="20"/>
                                        </p:tgtEl>
                                        <p:attrNameLst>
                                          <p:attrName>ppt_x</p:attrName>
                                        </p:attrNameLst>
                                      </p:cBhvr>
                                      <p:tavLst>
                                        <p:tav tm="0">
                                          <p:val>
                                            <p:strVal val="#ppt_x"/>
                                          </p:val>
                                        </p:tav>
                                        <p:tav tm="100000">
                                          <p:val>
                                            <p:strVal val="#ppt_x"/>
                                          </p:val>
                                        </p:tav>
                                      </p:tavLst>
                                    </p:anim>
                                    <p:anim calcmode="lin" valueType="num">
                                      <p:cBhvr>
                                        <p:cTn id="41" dur="500" fill="hold"/>
                                        <p:tgtEl>
                                          <p:spTgt spid="20"/>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anim calcmode="lin" valueType="num">
                                      <p:cBhvr>
                                        <p:cTn id="46" dur="500" fill="hold"/>
                                        <p:tgtEl>
                                          <p:spTgt spid="24"/>
                                        </p:tgtEl>
                                        <p:attrNameLst>
                                          <p:attrName>ppt_x</p:attrName>
                                        </p:attrNameLst>
                                      </p:cBhvr>
                                      <p:tavLst>
                                        <p:tav tm="0">
                                          <p:val>
                                            <p:strVal val="#ppt_x"/>
                                          </p:val>
                                        </p:tav>
                                        <p:tav tm="100000">
                                          <p:val>
                                            <p:strVal val="#ppt_x"/>
                                          </p:val>
                                        </p:tav>
                                      </p:tavLst>
                                    </p:anim>
                                    <p:anim calcmode="lin" valueType="num">
                                      <p:cBhvr>
                                        <p:cTn id="47"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20"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5" name="文本框 4"/>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Freeform 22"/>
          <p:cNvSpPr>
            <a:spLocks/>
          </p:cNvSpPr>
          <p:nvPr/>
        </p:nvSpPr>
        <p:spPr bwMode="auto">
          <a:xfrm>
            <a:off x="4564856" y="1730374"/>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bg1">
              <a:lumMod val="95000"/>
            </a:schemeClr>
          </a:solidFill>
          <a:ln w="6350">
            <a:solidFill>
              <a:srgbClr val="FDABB2"/>
            </a:solid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1" name="Freeform 23"/>
          <p:cNvSpPr>
            <a:spLocks/>
          </p:cNvSpPr>
          <p:nvPr/>
        </p:nvSpPr>
        <p:spPr bwMode="auto">
          <a:xfrm>
            <a:off x="4352131" y="2903537"/>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rgbClr val="FDABB2"/>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2" name="Freeform 24"/>
          <p:cNvSpPr>
            <a:spLocks/>
          </p:cNvSpPr>
          <p:nvPr/>
        </p:nvSpPr>
        <p:spPr bwMode="auto">
          <a:xfrm>
            <a:off x="3391694" y="2689224"/>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bg1">
              <a:lumMod val="95000"/>
            </a:schemeClr>
          </a:solidFill>
          <a:ln w="6350">
            <a:solidFill>
              <a:srgbClr val="FDABB2"/>
            </a:solid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3" name="Freeform 25"/>
          <p:cNvSpPr>
            <a:spLocks/>
          </p:cNvSpPr>
          <p:nvPr/>
        </p:nvSpPr>
        <p:spPr bwMode="auto">
          <a:xfrm>
            <a:off x="3391694" y="1730374"/>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rgbClr val="FDABB2"/>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4" name="Rectangle 39"/>
          <p:cNvSpPr>
            <a:spLocks noChangeArrowheads="1"/>
          </p:cNvSpPr>
          <p:nvPr/>
        </p:nvSpPr>
        <p:spPr bwMode="auto">
          <a:xfrm>
            <a:off x="648494" y="1962149"/>
            <a:ext cx="24479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613">
              <a:spcBef>
                <a:spcPct val="20000"/>
              </a:spcBef>
              <a:defRPr/>
            </a:pP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5" name="Rectangle 40"/>
          <p:cNvSpPr>
            <a:spLocks noChangeArrowheads="1"/>
          </p:cNvSpPr>
          <p:nvPr/>
        </p:nvSpPr>
        <p:spPr bwMode="auto">
          <a:xfrm>
            <a:off x="648494" y="3152774"/>
            <a:ext cx="24479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613">
              <a:spcBef>
                <a:spcPct val="20000"/>
              </a:spcBef>
              <a:defRPr/>
            </a:pP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6" name="Rectangle 41"/>
          <p:cNvSpPr>
            <a:spLocks noChangeArrowheads="1"/>
          </p:cNvSpPr>
          <p:nvPr/>
        </p:nvSpPr>
        <p:spPr bwMode="auto">
          <a:xfrm>
            <a:off x="5906294" y="1962149"/>
            <a:ext cx="24479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613">
              <a:spcBef>
                <a:spcPct val="20000"/>
              </a:spcBef>
              <a:defRPr/>
            </a:pP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7" name="Rectangle 42"/>
          <p:cNvSpPr>
            <a:spLocks noChangeArrowheads="1"/>
          </p:cNvSpPr>
          <p:nvPr/>
        </p:nvSpPr>
        <p:spPr bwMode="auto">
          <a:xfrm>
            <a:off x="5906294" y="3152774"/>
            <a:ext cx="24479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613">
              <a:spcBef>
                <a:spcPct val="20000"/>
              </a:spcBef>
              <a:defRPr/>
            </a:pP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8" name="Freeform 43"/>
          <p:cNvSpPr>
            <a:spLocks noEditPoints="1"/>
          </p:cNvSpPr>
          <p:nvPr/>
        </p:nvSpPr>
        <p:spPr bwMode="auto">
          <a:xfrm>
            <a:off x="4963177" y="3294939"/>
            <a:ext cx="273456" cy="354826"/>
          </a:xfrm>
          <a:custGeom>
            <a:avLst/>
            <a:gdLst>
              <a:gd name="T0" fmla="*/ 350 w 530"/>
              <a:gd name="T1" fmla="*/ 251 h 687"/>
              <a:gd name="T2" fmla="*/ 265 w 530"/>
              <a:gd name="T3" fmla="*/ 286 h 687"/>
              <a:gd name="T4" fmla="*/ 219 w 530"/>
              <a:gd name="T5" fmla="*/ 277 h 687"/>
              <a:gd name="T6" fmla="*/ 180 w 530"/>
              <a:gd name="T7" fmla="*/ 251 h 687"/>
              <a:gd name="T8" fmla="*/ 157 w 530"/>
              <a:gd name="T9" fmla="*/ 251 h 687"/>
              <a:gd name="T10" fmla="*/ 157 w 530"/>
              <a:gd name="T11" fmla="*/ 274 h 687"/>
              <a:gd name="T12" fmla="*/ 207 w 530"/>
              <a:gd name="T13" fmla="*/ 307 h 687"/>
              <a:gd name="T14" fmla="*/ 265 w 530"/>
              <a:gd name="T15" fmla="*/ 318 h 687"/>
              <a:gd name="T16" fmla="*/ 373 w 530"/>
              <a:gd name="T17" fmla="*/ 274 h 687"/>
              <a:gd name="T18" fmla="*/ 373 w 530"/>
              <a:gd name="T19" fmla="*/ 251 h 687"/>
              <a:gd name="T20" fmla="*/ 350 w 530"/>
              <a:gd name="T21" fmla="*/ 251 h 687"/>
              <a:gd name="T22" fmla="*/ 388 w 530"/>
              <a:gd name="T23" fmla="*/ 599 h 687"/>
              <a:gd name="T24" fmla="*/ 388 w 530"/>
              <a:gd name="T25" fmla="*/ 599 h 687"/>
              <a:gd name="T26" fmla="*/ 142 w 530"/>
              <a:gd name="T27" fmla="*/ 599 h 687"/>
              <a:gd name="T28" fmla="*/ 126 w 530"/>
              <a:gd name="T29" fmla="*/ 615 h 687"/>
              <a:gd name="T30" fmla="*/ 142 w 530"/>
              <a:gd name="T31" fmla="*/ 632 h 687"/>
              <a:gd name="T32" fmla="*/ 388 w 530"/>
              <a:gd name="T33" fmla="*/ 632 h 687"/>
              <a:gd name="T34" fmla="*/ 404 w 530"/>
              <a:gd name="T35" fmla="*/ 615 h 687"/>
              <a:gd name="T36" fmla="*/ 388 w 530"/>
              <a:gd name="T37" fmla="*/ 599 h 687"/>
              <a:gd name="T38" fmla="*/ 530 w 530"/>
              <a:gd name="T39" fmla="*/ 265 h 687"/>
              <a:gd name="T40" fmla="*/ 530 w 530"/>
              <a:gd name="T41" fmla="*/ 265 h 687"/>
              <a:gd name="T42" fmla="*/ 452 w 530"/>
              <a:gd name="T43" fmla="*/ 78 h 687"/>
              <a:gd name="T44" fmla="*/ 265 w 530"/>
              <a:gd name="T45" fmla="*/ 0 h 687"/>
              <a:gd name="T46" fmla="*/ 78 w 530"/>
              <a:gd name="T47" fmla="*/ 78 h 687"/>
              <a:gd name="T48" fmla="*/ 0 w 530"/>
              <a:gd name="T49" fmla="*/ 265 h 687"/>
              <a:gd name="T50" fmla="*/ 34 w 530"/>
              <a:gd name="T51" fmla="*/ 395 h 687"/>
              <a:gd name="T52" fmla="*/ 34 w 530"/>
              <a:gd name="T53" fmla="*/ 395 h 687"/>
              <a:gd name="T54" fmla="*/ 115 w 530"/>
              <a:gd name="T55" fmla="*/ 483 h 687"/>
              <a:gd name="T56" fmla="*/ 115 w 530"/>
              <a:gd name="T57" fmla="*/ 557 h 687"/>
              <a:gd name="T58" fmla="*/ 142 w 530"/>
              <a:gd name="T59" fmla="*/ 584 h 687"/>
              <a:gd name="T60" fmla="*/ 388 w 530"/>
              <a:gd name="T61" fmla="*/ 584 h 687"/>
              <a:gd name="T62" fmla="*/ 415 w 530"/>
              <a:gd name="T63" fmla="*/ 557 h 687"/>
              <a:gd name="T64" fmla="*/ 415 w 530"/>
              <a:gd name="T65" fmla="*/ 483 h 687"/>
              <a:gd name="T66" fmla="*/ 496 w 530"/>
              <a:gd name="T67" fmla="*/ 395 h 687"/>
              <a:gd name="T68" fmla="*/ 496 w 530"/>
              <a:gd name="T69" fmla="*/ 395 h 687"/>
              <a:gd name="T70" fmla="*/ 530 w 530"/>
              <a:gd name="T71" fmla="*/ 265 h 687"/>
              <a:gd name="T72" fmla="*/ 449 w 530"/>
              <a:gd name="T73" fmla="*/ 368 h 687"/>
              <a:gd name="T74" fmla="*/ 449 w 530"/>
              <a:gd name="T75" fmla="*/ 368 h 687"/>
              <a:gd name="T76" fmla="*/ 449 w 530"/>
              <a:gd name="T77" fmla="*/ 368 h 687"/>
              <a:gd name="T78" fmla="*/ 449 w 530"/>
              <a:gd name="T79" fmla="*/ 368 h 687"/>
              <a:gd name="T80" fmla="*/ 374 w 530"/>
              <a:gd name="T81" fmla="*/ 446 h 687"/>
              <a:gd name="T82" fmla="*/ 361 w 530"/>
              <a:gd name="T83" fmla="*/ 469 h 687"/>
              <a:gd name="T84" fmla="*/ 361 w 530"/>
              <a:gd name="T85" fmla="*/ 469 h 687"/>
              <a:gd name="T86" fmla="*/ 361 w 530"/>
              <a:gd name="T87" fmla="*/ 530 h 687"/>
              <a:gd name="T88" fmla="*/ 169 w 530"/>
              <a:gd name="T89" fmla="*/ 530 h 687"/>
              <a:gd name="T90" fmla="*/ 169 w 530"/>
              <a:gd name="T91" fmla="*/ 469 h 687"/>
              <a:gd name="T92" fmla="*/ 154 w 530"/>
              <a:gd name="T93" fmla="*/ 445 h 687"/>
              <a:gd name="T94" fmla="*/ 81 w 530"/>
              <a:gd name="T95" fmla="*/ 368 h 687"/>
              <a:gd name="T96" fmla="*/ 81 w 530"/>
              <a:gd name="T97" fmla="*/ 368 h 687"/>
              <a:gd name="T98" fmla="*/ 54 w 530"/>
              <a:gd name="T99" fmla="*/ 265 h 687"/>
              <a:gd name="T100" fmla="*/ 116 w 530"/>
              <a:gd name="T101" fmla="*/ 116 h 687"/>
              <a:gd name="T102" fmla="*/ 265 w 530"/>
              <a:gd name="T103" fmla="*/ 54 h 687"/>
              <a:gd name="T104" fmla="*/ 414 w 530"/>
              <a:gd name="T105" fmla="*/ 116 h 687"/>
              <a:gd name="T106" fmla="*/ 476 w 530"/>
              <a:gd name="T107" fmla="*/ 265 h 687"/>
              <a:gd name="T108" fmla="*/ 449 w 530"/>
              <a:gd name="T109" fmla="*/ 368 h 687"/>
              <a:gd name="T110" fmla="*/ 336 w 530"/>
              <a:gd name="T111" fmla="*/ 655 h 687"/>
              <a:gd name="T112" fmla="*/ 336 w 530"/>
              <a:gd name="T113" fmla="*/ 655 h 687"/>
              <a:gd name="T114" fmla="*/ 194 w 530"/>
              <a:gd name="T115" fmla="*/ 655 h 687"/>
              <a:gd name="T116" fmla="*/ 178 w 530"/>
              <a:gd name="T117" fmla="*/ 671 h 687"/>
              <a:gd name="T118" fmla="*/ 194 w 530"/>
              <a:gd name="T119" fmla="*/ 687 h 687"/>
              <a:gd name="T120" fmla="*/ 336 w 530"/>
              <a:gd name="T121" fmla="*/ 687 h 687"/>
              <a:gd name="T122" fmla="*/ 353 w 530"/>
              <a:gd name="T123" fmla="*/ 671 h 687"/>
              <a:gd name="T124" fmla="*/ 336 w 530"/>
              <a:gd name="T125" fmla="*/ 655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0" h="687">
                <a:moveTo>
                  <a:pt x="350" y="251"/>
                </a:moveTo>
                <a:cubicBezTo>
                  <a:pt x="329" y="273"/>
                  <a:pt x="299" y="286"/>
                  <a:pt x="265" y="286"/>
                </a:cubicBezTo>
                <a:cubicBezTo>
                  <a:pt x="249" y="286"/>
                  <a:pt x="233" y="283"/>
                  <a:pt x="219" y="277"/>
                </a:cubicBezTo>
                <a:cubicBezTo>
                  <a:pt x="204" y="271"/>
                  <a:pt x="191" y="262"/>
                  <a:pt x="180" y="251"/>
                </a:cubicBezTo>
                <a:cubicBezTo>
                  <a:pt x="173" y="245"/>
                  <a:pt x="163" y="245"/>
                  <a:pt x="157" y="251"/>
                </a:cubicBezTo>
                <a:cubicBezTo>
                  <a:pt x="151" y="257"/>
                  <a:pt x="151" y="267"/>
                  <a:pt x="157" y="274"/>
                </a:cubicBezTo>
                <a:cubicBezTo>
                  <a:pt x="171" y="288"/>
                  <a:pt x="188" y="299"/>
                  <a:pt x="207" y="307"/>
                </a:cubicBezTo>
                <a:cubicBezTo>
                  <a:pt x="225" y="314"/>
                  <a:pt x="244" y="318"/>
                  <a:pt x="265" y="318"/>
                </a:cubicBezTo>
                <a:cubicBezTo>
                  <a:pt x="307" y="318"/>
                  <a:pt x="346" y="301"/>
                  <a:pt x="373" y="274"/>
                </a:cubicBezTo>
                <a:cubicBezTo>
                  <a:pt x="380" y="267"/>
                  <a:pt x="380" y="257"/>
                  <a:pt x="373" y="251"/>
                </a:cubicBezTo>
                <a:cubicBezTo>
                  <a:pt x="367" y="245"/>
                  <a:pt x="357" y="245"/>
                  <a:pt x="350" y="251"/>
                </a:cubicBezTo>
                <a:close/>
                <a:moveTo>
                  <a:pt x="388" y="599"/>
                </a:moveTo>
                <a:cubicBezTo>
                  <a:pt x="388" y="599"/>
                  <a:pt x="388" y="599"/>
                  <a:pt x="388" y="599"/>
                </a:cubicBezTo>
                <a:cubicBezTo>
                  <a:pt x="142" y="599"/>
                  <a:pt x="142" y="599"/>
                  <a:pt x="142" y="599"/>
                </a:cubicBezTo>
                <a:cubicBezTo>
                  <a:pt x="133" y="599"/>
                  <a:pt x="126" y="606"/>
                  <a:pt x="126" y="615"/>
                </a:cubicBezTo>
                <a:cubicBezTo>
                  <a:pt x="126" y="624"/>
                  <a:pt x="133" y="632"/>
                  <a:pt x="142" y="632"/>
                </a:cubicBezTo>
                <a:cubicBezTo>
                  <a:pt x="388" y="632"/>
                  <a:pt x="388" y="632"/>
                  <a:pt x="388" y="632"/>
                </a:cubicBezTo>
                <a:cubicBezTo>
                  <a:pt x="397" y="632"/>
                  <a:pt x="404" y="624"/>
                  <a:pt x="404" y="615"/>
                </a:cubicBezTo>
                <a:cubicBezTo>
                  <a:pt x="404" y="606"/>
                  <a:pt x="397" y="599"/>
                  <a:pt x="388" y="599"/>
                </a:cubicBezTo>
                <a:close/>
                <a:moveTo>
                  <a:pt x="530" y="265"/>
                </a:moveTo>
                <a:cubicBezTo>
                  <a:pt x="530" y="265"/>
                  <a:pt x="530" y="265"/>
                  <a:pt x="530" y="265"/>
                </a:cubicBezTo>
                <a:cubicBezTo>
                  <a:pt x="530" y="192"/>
                  <a:pt x="500" y="126"/>
                  <a:pt x="452" y="78"/>
                </a:cubicBezTo>
                <a:cubicBezTo>
                  <a:pt x="404" y="30"/>
                  <a:pt x="338" y="0"/>
                  <a:pt x="265" y="0"/>
                </a:cubicBezTo>
                <a:cubicBezTo>
                  <a:pt x="192" y="0"/>
                  <a:pt x="126" y="30"/>
                  <a:pt x="78" y="78"/>
                </a:cubicBezTo>
                <a:cubicBezTo>
                  <a:pt x="30" y="126"/>
                  <a:pt x="0" y="192"/>
                  <a:pt x="0" y="265"/>
                </a:cubicBezTo>
                <a:cubicBezTo>
                  <a:pt x="0" y="312"/>
                  <a:pt x="13" y="356"/>
                  <a:pt x="34" y="395"/>
                </a:cubicBezTo>
                <a:cubicBezTo>
                  <a:pt x="34" y="395"/>
                  <a:pt x="34" y="395"/>
                  <a:pt x="34" y="395"/>
                </a:cubicBezTo>
                <a:cubicBezTo>
                  <a:pt x="54" y="430"/>
                  <a:pt x="82" y="460"/>
                  <a:pt x="115" y="483"/>
                </a:cubicBezTo>
                <a:cubicBezTo>
                  <a:pt x="115" y="557"/>
                  <a:pt x="115" y="557"/>
                  <a:pt x="115" y="557"/>
                </a:cubicBezTo>
                <a:cubicBezTo>
                  <a:pt x="115" y="572"/>
                  <a:pt x="127" y="584"/>
                  <a:pt x="142" y="584"/>
                </a:cubicBezTo>
                <a:cubicBezTo>
                  <a:pt x="388" y="584"/>
                  <a:pt x="388" y="584"/>
                  <a:pt x="388" y="584"/>
                </a:cubicBezTo>
                <a:cubicBezTo>
                  <a:pt x="403" y="584"/>
                  <a:pt x="415" y="572"/>
                  <a:pt x="415" y="557"/>
                </a:cubicBezTo>
                <a:cubicBezTo>
                  <a:pt x="415" y="483"/>
                  <a:pt x="415" y="483"/>
                  <a:pt x="415" y="483"/>
                </a:cubicBezTo>
                <a:cubicBezTo>
                  <a:pt x="448" y="460"/>
                  <a:pt x="476" y="430"/>
                  <a:pt x="496" y="395"/>
                </a:cubicBezTo>
                <a:cubicBezTo>
                  <a:pt x="496" y="395"/>
                  <a:pt x="496" y="395"/>
                  <a:pt x="496" y="395"/>
                </a:cubicBezTo>
                <a:cubicBezTo>
                  <a:pt x="517" y="356"/>
                  <a:pt x="530" y="312"/>
                  <a:pt x="530" y="265"/>
                </a:cubicBezTo>
                <a:close/>
                <a:moveTo>
                  <a:pt x="449" y="368"/>
                </a:moveTo>
                <a:cubicBezTo>
                  <a:pt x="449" y="368"/>
                  <a:pt x="449" y="368"/>
                  <a:pt x="449" y="368"/>
                </a:cubicBezTo>
                <a:cubicBezTo>
                  <a:pt x="449" y="368"/>
                  <a:pt x="449" y="368"/>
                  <a:pt x="449" y="368"/>
                </a:cubicBezTo>
                <a:cubicBezTo>
                  <a:pt x="449" y="368"/>
                  <a:pt x="449" y="368"/>
                  <a:pt x="449" y="368"/>
                </a:cubicBezTo>
                <a:cubicBezTo>
                  <a:pt x="431" y="400"/>
                  <a:pt x="405" y="427"/>
                  <a:pt x="374" y="446"/>
                </a:cubicBezTo>
                <a:cubicBezTo>
                  <a:pt x="366" y="451"/>
                  <a:pt x="361" y="460"/>
                  <a:pt x="361" y="469"/>
                </a:cubicBezTo>
                <a:cubicBezTo>
                  <a:pt x="361" y="469"/>
                  <a:pt x="361" y="469"/>
                  <a:pt x="361" y="469"/>
                </a:cubicBezTo>
                <a:cubicBezTo>
                  <a:pt x="361" y="530"/>
                  <a:pt x="361" y="530"/>
                  <a:pt x="361" y="530"/>
                </a:cubicBezTo>
                <a:cubicBezTo>
                  <a:pt x="169" y="530"/>
                  <a:pt x="169" y="530"/>
                  <a:pt x="169" y="530"/>
                </a:cubicBezTo>
                <a:cubicBezTo>
                  <a:pt x="169" y="469"/>
                  <a:pt x="169" y="469"/>
                  <a:pt x="169" y="469"/>
                </a:cubicBezTo>
                <a:cubicBezTo>
                  <a:pt x="169" y="458"/>
                  <a:pt x="162" y="449"/>
                  <a:pt x="154" y="445"/>
                </a:cubicBezTo>
                <a:cubicBezTo>
                  <a:pt x="124" y="426"/>
                  <a:pt x="98" y="399"/>
                  <a:pt x="81" y="368"/>
                </a:cubicBezTo>
                <a:cubicBezTo>
                  <a:pt x="81" y="368"/>
                  <a:pt x="81" y="368"/>
                  <a:pt x="81" y="368"/>
                </a:cubicBezTo>
                <a:cubicBezTo>
                  <a:pt x="64" y="338"/>
                  <a:pt x="54" y="303"/>
                  <a:pt x="54" y="265"/>
                </a:cubicBezTo>
                <a:cubicBezTo>
                  <a:pt x="54" y="207"/>
                  <a:pt x="78" y="154"/>
                  <a:pt x="116" y="116"/>
                </a:cubicBezTo>
                <a:cubicBezTo>
                  <a:pt x="154" y="78"/>
                  <a:pt x="207" y="54"/>
                  <a:pt x="265" y="54"/>
                </a:cubicBezTo>
                <a:cubicBezTo>
                  <a:pt x="323" y="54"/>
                  <a:pt x="376" y="78"/>
                  <a:pt x="414" y="116"/>
                </a:cubicBezTo>
                <a:cubicBezTo>
                  <a:pt x="452" y="154"/>
                  <a:pt x="476" y="207"/>
                  <a:pt x="476" y="265"/>
                </a:cubicBezTo>
                <a:cubicBezTo>
                  <a:pt x="476" y="303"/>
                  <a:pt x="466" y="338"/>
                  <a:pt x="449" y="368"/>
                </a:cubicBezTo>
                <a:close/>
                <a:moveTo>
                  <a:pt x="336" y="655"/>
                </a:moveTo>
                <a:cubicBezTo>
                  <a:pt x="336" y="655"/>
                  <a:pt x="336" y="655"/>
                  <a:pt x="336" y="655"/>
                </a:cubicBezTo>
                <a:cubicBezTo>
                  <a:pt x="194" y="655"/>
                  <a:pt x="194" y="655"/>
                  <a:pt x="194" y="655"/>
                </a:cubicBezTo>
                <a:cubicBezTo>
                  <a:pt x="185" y="655"/>
                  <a:pt x="178" y="662"/>
                  <a:pt x="178" y="671"/>
                </a:cubicBezTo>
                <a:cubicBezTo>
                  <a:pt x="178" y="680"/>
                  <a:pt x="185" y="687"/>
                  <a:pt x="194" y="687"/>
                </a:cubicBezTo>
                <a:cubicBezTo>
                  <a:pt x="336" y="687"/>
                  <a:pt x="336" y="687"/>
                  <a:pt x="336" y="687"/>
                </a:cubicBezTo>
                <a:cubicBezTo>
                  <a:pt x="345" y="687"/>
                  <a:pt x="353" y="680"/>
                  <a:pt x="353" y="671"/>
                </a:cubicBezTo>
                <a:cubicBezTo>
                  <a:pt x="353" y="662"/>
                  <a:pt x="345" y="655"/>
                  <a:pt x="336" y="65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9" name="Freeform 72"/>
          <p:cNvSpPr>
            <a:spLocks noEditPoints="1"/>
          </p:cNvSpPr>
          <p:nvPr/>
        </p:nvSpPr>
        <p:spPr bwMode="auto">
          <a:xfrm>
            <a:off x="3752876" y="2054977"/>
            <a:ext cx="346022" cy="347518"/>
          </a:xfrm>
          <a:custGeom>
            <a:avLst/>
            <a:gdLst>
              <a:gd name="T0" fmla="*/ 179 w 746"/>
              <a:gd name="T1" fmla="*/ 167 h 749"/>
              <a:gd name="T2" fmla="*/ 225 w 746"/>
              <a:gd name="T3" fmla="*/ 98 h 749"/>
              <a:gd name="T4" fmla="*/ 68 w 746"/>
              <a:gd name="T5" fmla="*/ 204 h 749"/>
              <a:gd name="T6" fmla="*/ 332 w 746"/>
              <a:gd name="T7" fmla="*/ 204 h 749"/>
              <a:gd name="T8" fmla="*/ 285 w 746"/>
              <a:gd name="T9" fmla="*/ 205 h 749"/>
              <a:gd name="T10" fmla="*/ 262 w 746"/>
              <a:gd name="T11" fmla="*/ 183 h 749"/>
              <a:gd name="T12" fmla="*/ 248 w 746"/>
              <a:gd name="T13" fmla="*/ 121 h 749"/>
              <a:gd name="T14" fmla="*/ 583 w 746"/>
              <a:gd name="T15" fmla="*/ 380 h 749"/>
              <a:gd name="T16" fmla="*/ 734 w 746"/>
              <a:gd name="T17" fmla="*/ 530 h 749"/>
              <a:gd name="T18" fmla="*/ 564 w 746"/>
              <a:gd name="T19" fmla="*/ 738 h 749"/>
              <a:gd name="T20" fmla="*/ 525 w 746"/>
              <a:gd name="T21" fmla="*/ 738 h 749"/>
              <a:gd name="T22" fmla="*/ 224 w 746"/>
              <a:gd name="T23" fmla="*/ 738 h 749"/>
              <a:gd name="T24" fmla="*/ 30 w 746"/>
              <a:gd name="T25" fmla="*/ 746 h 749"/>
              <a:gd name="T26" fmla="*/ 3 w 746"/>
              <a:gd name="T27" fmla="*/ 544 h 749"/>
              <a:gd name="T28" fmla="*/ 162 w 746"/>
              <a:gd name="T29" fmla="*/ 374 h 749"/>
              <a:gd name="T30" fmla="*/ 11 w 746"/>
              <a:gd name="T31" fmla="*/ 185 h 749"/>
              <a:gd name="T32" fmla="*/ 219 w 746"/>
              <a:gd name="T33" fmla="*/ 15 h 749"/>
              <a:gd name="T34" fmla="*/ 508 w 746"/>
              <a:gd name="T35" fmla="*/ 28 h 749"/>
              <a:gd name="T36" fmla="*/ 736 w 746"/>
              <a:gd name="T37" fmla="*/ 160 h 749"/>
              <a:gd name="T38" fmla="*/ 583 w 746"/>
              <a:gd name="T39" fmla="*/ 380 h 749"/>
              <a:gd name="T40" fmla="*/ 413 w 746"/>
              <a:gd name="T41" fmla="*/ 549 h 749"/>
              <a:gd name="T42" fmla="*/ 677 w 746"/>
              <a:gd name="T43" fmla="*/ 549 h 749"/>
              <a:gd name="T44" fmla="*/ 607 w 746"/>
              <a:gd name="T45" fmla="*/ 573 h 749"/>
              <a:gd name="T46" fmla="*/ 584 w 746"/>
              <a:gd name="T47" fmla="*/ 550 h 749"/>
              <a:gd name="T48" fmla="*/ 593 w 746"/>
              <a:gd name="T49" fmla="*/ 466 h 749"/>
              <a:gd name="T50" fmla="*/ 547 w 746"/>
              <a:gd name="T51" fmla="*/ 489 h 749"/>
              <a:gd name="T52" fmla="*/ 570 w 746"/>
              <a:gd name="T53" fmla="*/ 443 h 749"/>
              <a:gd name="T54" fmla="*/ 413 w 746"/>
              <a:gd name="T55" fmla="*/ 549 h 749"/>
              <a:gd name="T56" fmla="*/ 155 w 746"/>
              <a:gd name="T57" fmla="*/ 646 h 749"/>
              <a:gd name="T58" fmla="*/ 516 w 746"/>
              <a:gd name="T59" fmla="*/ 181 h 749"/>
              <a:gd name="T60" fmla="*/ 155 w 746"/>
              <a:gd name="T61" fmla="*/ 646 h 749"/>
              <a:gd name="T62" fmla="*/ 602 w 746"/>
              <a:gd name="T63" fmla="*/ 221 h 749"/>
              <a:gd name="T64" fmla="*/ 603 w 746"/>
              <a:gd name="T65" fmla="*/ 222 h 749"/>
              <a:gd name="T66" fmla="*/ 603 w 746"/>
              <a:gd name="T67" fmla="*/ 223 h 749"/>
              <a:gd name="T68" fmla="*/ 682 w 746"/>
              <a:gd name="T69" fmla="*/ 205 h 749"/>
              <a:gd name="T70" fmla="*/ 576 w 746"/>
              <a:gd name="T71" fmla="*/ 68 h 749"/>
              <a:gd name="T72" fmla="*/ 496 w 746"/>
              <a:gd name="T73" fmla="*/ 115 h 749"/>
              <a:gd name="T74" fmla="*/ 527 w 746"/>
              <a:gd name="T75" fmla="*/ 146 h 749"/>
              <a:gd name="T76" fmla="*/ 527 w 746"/>
              <a:gd name="T77" fmla="*/ 147 h 749"/>
              <a:gd name="T78" fmla="*/ 528 w 746"/>
              <a:gd name="T79" fmla="*/ 147 h 749"/>
              <a:gd name="T80" fmla="*/ 602 w 746"/>
              <a:gd name="T81" fmla="*/ 221 h 749"/>
              <a:gd name="T82" fmla="*/ 602 w 746"/>
              <a:gd name="T83" fmla="*/ 221 h 749"/>
              <a:gd name="T84" fmla="*/ 591 w 746"/>
              <a:gd name="T85" fmla="*/ 256 h 749"/>
              <a:gd name="T86" fmla="*/ 197 w 746"/>
              <a:gd name="T87" fmla="*/ 689 h 749"/>
              <a:gd name="T88" fmla="*/ 591 w 746"/>
              <a:gd name="T89" fmla="*/ 256 h 749"/>
              <a:gd name="T90" fmla="*/ 80 w 746"/>
              <a:gd name="T91" fmla="*/ 572 h 749"/>
              <a:gd name="T92" fmla="*/ 474 w 746"/>
              <a:gd name="T93" fmla="*/ 138 h 749"/>
              <a:gd name="T94" fmla="*/ 80 w 746"/>
              <a:gd name="T95" fmla="*/ 572 h 749"/>
              <a:gd name="T96" fmla="*/ 57 w 746"/>
              <a:gd name="T97" fmla="*/ 594 h 749"/>
              <a:gd name="T98" fmla="*/ 155 w 746"/>
              <a:gd name="T99" fmla="*/ 693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6" h="749">
                <a:moveTo>
                  <a:pt x="201" y="167"/>
                </a:moveTo>
                <a:cubicBezTo>
                  <a:pt x="195" y="174"/>
                  <a:pt x="185" y="174"/>
                  <a:pt x="179" y="167"/>
                </a:cubicBezTo>
                <a:cubicBezTo>
                  <a:pt x="172" y="161"/>
                  <a:pt x="172" y="151"/>
                  <a:pt x="179" y="145"/>
                </a:cubicBezTo>
                <a:cubicBezTo>
                  <a:pt x="225" y="98"/>
                  <a:pt x="225" y="98"/>
                  <a:pt x="225" y="98"/>
                </a:cubicBezTo>
                <a:cubicBezTo>
                  <a:pt x="200" y="72"/>
                  <a:pt x="200" y="72"/>
                  <a:pt x="200" y="72"/>
                </a:cubicBezTo>
                <a:cubicBezTo>
                  <a:pt x="68" y="204"/>
                  <a:pt x="68" y="204"/>
                  <a:pt x="68" y="204"/>
                </a:cubicBezTo>
                <a:cubicBezTo>
                  <a:pt x="200" y="336"/>
                  <a:pt x="200" y="336"/>
                  <a:pt x="200" y="336"/>
                </a:cubicBezTo>
                <a:cubicBezTo>
                  <a:pt x="332" y="204"/>
                  <a:pt x="332" y="204"/>
                  <a:pt x="332" y="204"/>
                </a:cubicBezTo>
                <a:cubicBezTo>
                  <a:pt x="309" y="181"/>
                  <a:pt x="309" y="181"/>
                  <a:pt x="309" y="181"/>
                </a:cubicBezTo>
                <a:cubicBezTo>
                  <a:pt x="285" y="205"/>
                  <a:pt x="285" y="205"/>
                  <a:pt x="285" y="205"/>
                </a:cubicBezTo>
                <a:cubicBezTo>
                  <a:pt x="279" y="212"/>
                  <a:pt x="269" y="212"/>
                  <a:pt x="262" y="205"/>
                </a:cubicBezTo>
                <a:cubicBezTo>
                  <a:pt x="256" y="199"/>
                  <a:pt x="256" y="189"/>
                  <a:pt x="262" y="183"/>
                </a:cubicBezTo>
                <a:cubicBezTo>
                  <a:pt x="286" y="159"/>
                  <a:pt x="286" y="159"/>
                  <a:pt x="286" y="159"/>
                </a:cubicBezTo>
                <a:cubicBezTo>
                  <a:pt x="248" y="121"/>
                  <a:pt x="248" y="121"/>
                  <a:pt x="248" y="121"/>
                </a:cubicBezTo>
                <a:cubicBezTo>
                  <a:pt x="201" y="167"/>
                  <a:pt x="201" y="167"/>
                  <a:pt x="201" y="167"/>
                </a:cubicBezTo>
                <a:close/>
                <a:moveTo>
                  <a:pt x="583" y="380"/>
                </a:moveTo>
                <a:cubicBezTo>
                  <a:pt x="583" y="380"/>
                  <a:pt x="583" y="380"/>
                  <a:pt x="583" y="380"/>
                </a:cubicBezTo>
                <a:cubicBezTo>
                  <a:pt x="734" y="530"/>
                  <a:pt x="734" y="530"/>
                  <a:pt x="734" y="530"/>
                </a:cubicBezTo>
                <a:cubicBezTo>
                  <a:pt x="744" y="541"/>
                  <a:pt x="744" y="558"/>
                  <a:pt x="734" y="568"/>
                </a:cubicBezTo>
                <a:cubicBezTo>
                  <a:pt x="564" y="738"/>
                  <a:pt x="564" y="738"/>
                  <a:pt x="564" y="738"/>
                </a:cubicBezTo>
                <a:cubicBezTo>
                  <a:pt x="554" y="749"/>
                  <a:pt x="536" y="749"/>
                  <a:pt x="526" y="738"/>
                </a:cubicBezTo>
                <a:cubicBezTo>
                  <a:pt x="525" y="738"/>
                  <a:pt x="525" y="738"/>
                  <a:pt x="525" y="738"/>
                </a:cubicBezTo>
                <a:cubicBezTo>
                  <a:pt x="375" y="587"/>
                  <a:pt x="375" y="587"/>
                  <a:pt x="375" y="587"/>
                </a:cubicBezTo>
                <a:cubicBezTo>
                  <a:pt x="224" y="738"/>
                  <a:pt x="224" y="738"/>
                  <a:pt x="224" y="738"/>
                </a:cubicBezTo>
                <a:cubicBezTo>
                  <a:pt x="219" y="743"/>
                  <a:pt x="212" y="746"/>
                  <a:pt x="205" y="746"/>
                </a:cubicBezTo>
                <a:cubicBezTo>
                  <a:pt x="30" y="746"/>
                  <a:pt x="30" y="746"/>
                  <a:pt x="30" y="746"/>
                </a:cubicBezTo>
                <a:cubicBezTo>
                  <a:pt x="14" y="746"/>
                  <a:pt x="3" y="734"/>
                  <a:pt x="3" y="719"/>
                </a:cubicBezTo>
                <a:cubicBezTo>
                  <a:pt x="3" y="660"/>
                  <a:pt x="3" y="602"/>
                  <a:pt x="3" y="544"/>
                </a:cubicBezTo>
                <a:cubicBezTo>
                  <a:pt x="3" y="537"/>
                  <a:pt x="6" y="530"/>
                  <a:pt x="11" y="525"/>
                </a:cubicBezTo>
                <a:cubicBezTo>
                  <a:pt x="162" y="374"/>
                  <a:pt x="162" y="374"/>
                  <a:pt x="162" y="374"/>
                </a:cubicBezTo>
                <a:cubicBezTo>
                  <a:pt x="11" y="223"/>
                  <a:pt x="11" y="223"/>
                  <a:pt x="11" y="223"/>
                </a:cubicBezTo>
                <a:cubicBezTo>
                  <a:pt x="0" y="213"/>
                  <a:pt x="0" y="196"/>
                  <a:pt x="11" y="185"/>
                </a:cubicBezTo>
                <a:cubicBezTo>
                  <a:pt x="181" y="15"/>
                  <a:pt x="181" y="15"/>
                  <a:pt x="181" y="15"/>
                </a:cubicBezTo>
                <a:cubicBezTo>
                  <a:pt x="191" y="5"/>
                  <a:pt x="208" y="5"/>
                  <a:pt x="219" y="15"/>
                </a:cubicBezTo>
                <a:cubicBezTo>
                  <a:pt x="370" y="166"/>
                  <a:pt x="370" y="166"/>
                  <a:pt x="370" y="166"/>
                </a:cubicBezTo>
                <a:cubicBezTo>
                  <a:pt x="508" y="28"/>
                  <a:pt x="508" y="28"/>
                  <a:pt x="508" y="28"/>
                </a:cubicBezTo>
                <a:cubicBezTo>
                  <a:pt x="538" y="0"/>
                  <a:pt x="586" y="1"/>
                  <a:pt x="614" y="30"/>
                </a:cubicBezTo>
                <a:cubicBezTo>
                  <a:pt x="647" y="62"/>
                  <a:pt x="720" y="119"/>
                  <a:pt x="736" y="160"/>
                </a:cubicBezTo>
                <a:cubicBezTo>
                  <a:pt x="746" y="189"/>
                  <a:pt x="742" y="220"/>
                  <a:pt x="720" y="243"/>
                </a:cubicBezTo>
                <a:cubicBezTo>
                  <a:pt x="583" y="380"/>
                  <a:pt x="583" y="380"/>
                  <a:pt x="583" y="380"/>
                </a:cubicBezTo>
                <a:close/>
                <a:moveTo>
                  <a:pt x="413" y="549"/>
                </a:moveTo>
                <a:cubicBezTo>
                  <a:pt x="413" y="549"/>
                  <a:pt x="413" y="549"/>
                  <a:pt x="413" y="549"/>
                </a:cubicBezTo>
                <a:cubicBezTo>
                  <a:pt x="545" y="682"/>
                  <a:pt x="545" y="682"/>
                  <a:pt x="545" y="682"/>
                </a:cubicBezTo>
                <a:cubicBezTo>
                  <a:pt x="677" y="549"/>
                  <a:pt x="677" y="549"/>
                  <a:pt x="677" y="549"/>
                </a:cubicBezTo>
                <a:cubicBezTo>
                  <a:pt x="654" y="526"/>
                  <a:pt x="654" y="526"/>
                  <a:pt x="654" y="526"/>
                </a:cubicBezTo>
                <a:cubicBezTo>
                  <a:pt x="607" y="573"/>
                  <a:pt x="607" y="573"/>
                  <a:pt x="607" y="573"/>
                </a:cubicBezTo>
                <a:cubicBezTo>
                  <a:pt x="601" y="580"/>
                  <a:pt x="591" y="580"/>
                  <a:pt x="584" y="573"/>
                </a:cubicBezTo>
                <a:cubicBezTo>
                  <a:pt x="578" y="567"/>
                  <a:pt x="578" y="557"/>
                  <a:pt x="584" y="550"/>
                </a:cubicBezTo>
                <a:cubicBezTo>
                  <a:pt x="631" y="504"/>
                  <a:pt x="631" y="504"/>
                  <a:pt x="631" y="504"/>
                </a:cubicBezTo>
                <a:cubicBezTo>
                  <a:pt x="593" y="466"/>
                  <a:pt x="593" y="466"/>
                  <a:pt x="593" y="466"/>
                </a:cubicBezTo>
                <a:cubicBezTo>
                  <a:pt x="569" y="489"/>
                  <a:pt x="569" y="489"/>
                  <a:pt x="569" y="489"/>
                </a:cubicBezTo>
                <a:cubicBezTo>
                  <a:pt x="563" y="496"/>
                  <a:pt x="553" y="496"/>
                  <a:pt x="547" y="489"/>
                </a:cubicBezTo>
                <a:cubicBezTo>
                  <a:pt x="540" y="483"/>
                  <a:pt x="540" y="473"/>
                  <a:pt x="547" y="466"/>
                </a:cubicBezTo>
                <a:cubicBezTo>
                  <a:pt x="570" y="443"/>
                  <a:pt x="570" y="443"/>
                  <a:pt x="570" y="443"/>
                </a:cubicBezTo>
                <a:cubicBezTo>
                  <a:pt x="545" y="417"/>
                  <a:pt x="545" y="417"/>
                  <a:pt x="545" y="417"/>
                </a:cubicBezTo>
                <a:cubicBezTo>
                  <a:pt x="413" y="549"/>
                  <a:pt x="413" y="549"/>
                  <a:pt x="413" y="549"/>
                </a:cubicBezTo>
                <a:close/>
                <a:moveTo>
                  <a:pt x="155" y="646"/>
                </a:moveTo>
                <a:cubicBezTo>
                  <a:pt x="155" y="646"/>
                  <a:pt x="155" y="646"/>
                  <a:pt x="155" y="646"/>
                </a:cubicBezTo>
                <a:cubicBezTo>
                  <a:pt x="293" y="509"/>
                  <a:pt x="431" y="371"/>
                  <a:pt x="568" y="233"/>
                </a:cubicBezTo>
                <a:cubicBezTo>
                  <a:pt x="551" y="216"/>
                  <a:pt x="533" y="198"/>
                  <a:pt x="516" y="181"/>
                </a:cubicBezTo>
                <a:cubicBezTo>
                  <a:pt x="103" y="594"/>
                  <a:pt x="103" y="594"/>
                  <a:pt x="103" y="594"/>
                </a:cubicBezTo>
                <a:cubicBezTo>
                  <a:pt x="155" y="646"/>
                  <a:pt x="155" y="646"/>
                  <a:pt x="155" y="646"/>
                </a:cubicBezTo>
                <a:close/>
                <a:moveTo>
                  <a:pt x="602" y="221"/>
                </a:moveTo>
                <a:cubicBezTo>
                  <a:pt x="602" y="221"/>
                  <a:pt x="602" y="221"/>
                  <a:pt x="602" y="221"/>
                </a:cubicBezTo>
                <a:cubicBezTo>
                  <a:pt x="603" y="222"/>
                  <a:pt x="603" y="222"/>
                  <a:pt x="603" y="222"/>
                </a:cubicBezTo>
                <a:cubicBezTo>
                  <a:pt x="603" y="222"/>
                  <a:pt x="603" y="222"/>
                  <a:pt x="603" y="222"/>
                </a:cubicBezTo>
                <a:cubicBezTo>
                  <a:pt x="603" y="222"/>
                  <a:pt x="603" y="222"/>
                  <a:pt x="603" y="222"/>
                </a:cubicBezTo>
                <a:cubicBezTo>
                  <a:pt x="603" y="223"/>
                  <a:pt x="603" y="223"/>
                  <a:pt x="603" y="223"/>
                </a:cubicBezTo>
                <a:cubicBezTo>
                  <a:pt x="634" y="253"/>
                  <a:pt x="634" y="253"/>
                  <a:pt x="634" y="253"/>
                </a:cubicBezTo>
                <a:cubicBezTo>
                  <a:pt x="682" y="205"/>
                  <a:pt x="682" y="205"/>
                  <a:pt x="682" y="205"/>
                </a:cubicBezTo>
                <a:cubicBezTo>
                  <a:pt x="690" y="197"/>
                  <a:pt x="690" y="181"/>
                  <a:pt x="682" y="173"/>
                </a:cubicBezTo>
                <a:cubicBezTo>
                  <a:pt x="647" y="138"/>
                  <a:pt x="611" y="103"/>
                  <a:pt x="576" y="68"/>
                </a:cubicBezTo>
                <a:cubicBezTo>
                  <a:pt x="568" y="59"/>
                  <a:pt x="554" y="59"/>
                  <a:pt x="545" y="67"/>
                </a:cubicBezTo>
                <a:cubicBezTo>
                  <a:pt x="496" y="115"/>
                  <a:pt x="496" y="115"/>
                  <a:pt x="496" y="115"/>
                </a:cubicBezTo>
                <a:cubicBezTo>
                  <a:pt x="527" y="146"/>
                  <a:pt x="527" y="146"/>
                  <a:pt x="527" y="146"/>
                </a:cubicBezTo>
                <a:cubicBezTo>
                  <a:pt x="527" y="146"/>
                  <a:pt x="527" y="146"/>
                  <a:pt x="527" y="146"/>
                </a:cubicBezTo>
                <a:cubicBezTo>
                  <a:pt x="527" y="146"/>
                  <a:pt x="527" y="146"/>
                  <a:pt x="527" y="146"/>
                </a:cubicBezTo>
                <a:cubicBezTo>
                  <a:pt x="527" y="147"/>
                  <a:pt x="527" y="147"/>
                  <a:pt x="527" y="147"/>
                </a:cubicBezTo>
                <a:cubicBezTo>
                  <a:pt x="528" y="147"/>
                  <a:pt x="528" y="147"/>
                  <a:pt x="528" y="147"/>
                </a:cubicBezTo>
                <a:cubicBezTo>
                  <a:pt x="528" y="147"/>
                  <a:pt x="528" y="147"/>
                  <a:pt x="528" y="147"/>
                </a:cubicBezTo>
                <a:cubicBezTo>
                  <a:pt x="528" y="148"/>
                  <a:pt x="528" y="148"/>
                  <a:pt x="528" y="148"/>
                </a:cubicBezTo>
                <a:cubicBezTo>
                  <a:pt x="602" y="221"/>
                  <a:pt x="602" y="221"/>
                  <a:pt x="602" y="221"/>
                </a:cubicBezTo>
                <a:cubicBezTo>
                  <a:pt x="602" y="221"/>
                  <a:pt x="602" y="221"/>
                  <a:pt x="602" y="221"/>
                </a:cubicBezTo>
                <a:cubicBezTo>
                  <a:pt x="602" y="221"/>
                  <a:pt x="602" y="221"/>
                  <a:pt x="602" y="221"/>
                </a:cubicBezTo>
                <a:close/>
                <a:moveTo>
                  <a:pt x="591" y="256"/>
                </a:moveTo>
                <a:cubicBezTo>
                  <a:pt x="591" y="256"/>
                  <a:pt x="591" y="256"/>
                  <a:pt x="591" y="256"/>
                </a:cubicBezTo>
                <a:cubicBezTo>
                  <a:pt x="453" y="394"/>
                  <a:pt x="315" y="531"/>
                  <a:pt x="178" y="669"/>
                </a:cubicBezTo>
                <a:cubicBezTo>
                  <a:pt x="197" y="689"/>
                  <a:pt x="197" y="689"/>
                  <a:pt x="197" y="689"/>
                </a:cubicBezTo>
                <a:cubicBezTo>
                  <a:pt x="611" y="276"/>
                  <a:pt x="611" y="276"/>
                  <a:pt x="611" y="276"/>
                </a:cubicBezTo>
                <a:cubicBezTo>
                  <a:pt x="591" y="256"/>
                  <a:pt x="591" y="256"/>
                  <a:pt x="591" y="256"/>
                </a:cubicBezTo>
                <a:close/>
                <a:moveTo>
                  <a:pt x="80" y="572"/>
                </a:moveTo>
                <a:cubicBezTo>
                  <a:pt x="80" y="572"/>
                  <a:pt x="80" y="572"/>
                  <a:pt x="80" y="572"/>
                </a:cubicBezTo>
                <a:cubicBezTo>
                  <a:pt x="493" y="158"/>
                  <a:pt x="493" y="158"/>
                  <a:pt x="493" y="158"/>
                </a:cubicBezTo>
                <a:cubicBezTo>
                  <a:pt x="474" y="138"/>
                  <a:pt x="474" y="138"/>
                  <a:pt x="474" y="138"/>
                </a:cubicBezTo>
                <a:cubicBezTo>
                  <a:pt x="60" y="551"/>
                  <a:pt x="60" y="551"/>
                  <a:pt x="60" y="551"/>
                </a:cubicBezTo>
                <a:cubicBezTo>
                  <a:pt x="80" y="572"/>
                  <a:pt x="80" y="572"/>
                  <a:pt x="80" y="572"/>
                </a:cubicBezTo>
                <a:close/>
                <a:moveTo>
                  <a:pt x="57" y="594"/>
                </a:moveTo>
                <a:cubicBezTo>
                  <a:pt x="57" y="594"/>
                  <a:pt x="57" y="594"/>
                  <a:pt x="57" y="594"/>
                </a:cubicBezTo>
                <a:cubicBezTo>
                  <a:pt x="57" y="627"/>
                  <a:pt x="57" y="659"/>
                  <a:pt x="57" y="693"/>
                </a:cubicBezTo>
                <a:cubicBezTo>
                  <a:pt x="155" y="693"/>
                  <a:pt x="155" y="693"/>
                  <a:pt x="155" y="693"/>
                </a:cubicBezTo>
                <a:cubicBezTo>
                  <a:pt x="57" y="594"/>
                  <a:pt x="57" y="594"/>
                  <a:pt x="57" y="5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0" name="Freeform 76"/>
          <p:cNvSpPr>
            <a:spLocks noEditPoints="1"/>
          </p:cNvSpPr>
          <p:nvPr/>
        </p:nvSpPr>
        <p:spPr bwMode="auto">
          <a:xfrm>
            <a:off x="3765863" y="3304777"/>
            <a:ext cx="320048" cy="323858"/>
          </a:xfrm>
          <a:custGeom>
            <a:avLst/>
            <a:gdLst>
              <a:gd name="T0" fmla="*/ 431 w 690"/>
              <a:gd name="T1" fmla="*/ 0 h 698"/>
              <a:gd name="T2" fmla="*/ 443 w 690"/>
              <a:gd name="T3" fmla="*/ 0 h 698"/>
              <a:gd name="T4" fmla="*/ 501 w 690"/>
              <a:gd name="T5" fmla="*/ 27 h 698"/>
              <a:gd name="T6" fmla="*/ 469 w 690"/>
              <a:gd name="T7" fmla="*/ 53 h 698"/>
              <a:gd name="T8" fmla="*/ 672 w 690"/>
              <a:gd name="T9" fmla="*/ 626 h 698"/>
              <a:gd name="T10" fmla="*/ 631 w 690"/>
              <a:gd name="T11" fmla="*/ 698 h 698"/>
              <a:gd name="T12" fmla="*/ 60 w 690"/>
              <a:gd name="T13" fmla="*/ 698 h 698"/>
              <a:gd name="T14" fmla="*/ 19 w 690"/>
              <a:gd name="T15" fmla="*/ 624 h 698"/>
              <a:gd name="T16" fmla="*/ 221 w 690"/>
              <a:gd name="T17" fmla="*/ 53 h 698"/>
              <a:gd name="T18" fmla="*/ 189 w 690"/>
              <a:gd name="T19" fmla="*/ 27 h 698"/>
              <a:gd name="T20" fmla="*/ 247 w 690"/>
              <a:gd name="T21" fmla="*/ 0 h 698"/>
              <a:gd name="T22" fmla="*/ 249 w 690"/>
              <a:gd name="T23" fmla="*/ 0 h 698"/>
              <a:gd name="T24" fmla="*/ 177 w 690"/>
              <a:gd name="T25" fmla="*/ 565 h 698"/>
              <a:gd name="T26" fmla="*/ 193 w 690"/>
              <a:gd name="T27" fmla="*/ 581 h 698"/>
              <a:gd name="T28" fmla="*/ 161 w 690"/>
              <a:gd name="T29" fmla="*/ 581 h 698"/>
              <a:gd name="T30" fmla="*/ 261 w 690"/>
              <a:gd name="T31" fmla="*/ 518 h 698"/>
              <a:gd name="T32" fmla="*/ 277 w 690"/>
              <a:gd name="T33" fmla="*/ 534 h 698"/>
              <a:gd name="T34" fmla="*/ 245 w 690"/>
              <a:gd name="T35" fmla="*/ 534 h 698"/>
              <a:gd name="T36" fmla="*/ 237 w 690"/>
              <a:gd name="T37" fmla="*/ 410 h 698"/>
              <a:gd name="T38" fmla="*/ 253 w 690"/>
              <a:gd name="T39" fmla="*/ 426 h 698"/>
              <a:gd name="T40" fmla="*/ 221 w 690"/>
              <a:gd name="T41" fmla="*/ 426 h 698"/>
              <a:gd name="T42" fmla="*/ 240 w 690"/>
              <a:gd name="T43" fmla="*/ 573 h 698"/>
              <a:gd name="T44" fmla="*/ 267 w 690"/>
              <a:gd name="T45" fmla="*/ 599 h 698"/>
              <a:gd name="T46" fmla="*/ 213 w 690"/>
              <a:gd name="T47" fmla="*/ 599 h 698"/>
              <a:gd name="T48" fmla="*/ 206 w 690"/>
              <a:gd name="T49" fmla="*/ 470 h 698"/>
              <a:gd name="T50" fmla="*/ 232 w 690"/>
              <a:gd name="T51" fmla="*/ 497 h 698"/>
              <a:gd name="T52" fmla="*/ 179 w 690"/>
              <a:gd name="T53" fmla="*/ 497 h 698"/>
              <a:gd name="T54" fmla="*/ 239 w 690"/>
              <a:gd name="T55" fmla="*/ 346 h 698"/>
              <a:gd name="T56" fmla="*/ 451 w 690"/>
              <a:gd name="T57" fmla="*/ 346 h 698"/>
              <a:gd name="T58" fmla="*/ 415 w 690"/>
              <a:gd name="T59" fmla="*/ 276 h 698"/>
              <a:gd name="T60" fmla="*/ 275 w 690"/>
              <a:gd name="T61" fmla="*/ 53 h 698"/>
              <a:gd name="T62" fmla="*/ 275 w 690"/>
              <a:gd name="T63" fmla="*/ 276 h 698"/>
              <a:gd name="T64" fmla="*/ 239 w 690"/>
              <a:gd name="T65" fmla="*/ 346 h 698"/>
              <a:gd name="T66" fmla="*/ 469 w 690"/>
              <a:gd name="T67" fmla="*/ 378 h 698"/>
              <a:gd name="T68" fmla="*/ 69 w 690"/>
              <a:gd name="T69" fmla="*/ 644 h 698"/>
              <a:gd name="T70" fmla="*/ 469 w 690"/>
              <a:gd name="T71" fmla="*/ 378 h 698"/>
              <a:gd name="T72" fmla="*/ 316 w 690"/>
              <a:gd name="T73" fmla="*/ 593 h 698"/>
              <a:gd name="T74" fmla="*/ 316 w 690"/>
              <a:gd name="T75" fmla="*/ 561 h 698"/>
              <a:gd name="T76" fmla="*/ 391 w 690"/>
              <a:gd name="T77" fmla="*/ 577 h 698"/>
              <a:gd name="T78" fmla="*/ 316 w 690"/>
              <a:gd name="T79" fmla="*/ 593 h 698"/>
              <a:gd name="T80" fmla="*/ 332 w 690"/>
              <a:gd name="T81" fmla="*/ 507 h 698"/>
              <a:gd name="T82" fmla="*/ 332 w 690"/>
              <a:gd name="T83" fmla="*/ 475 h 698"/>
              <a:gd name="T84" fmla="*/ 374 w 690"/>
              <a:gd name="T85" fmla="*/ 491 h 698"/>
              <a:gd name="T86" fmla="*/ 332 w 690"/>
              <a:gd name="T87" fmla="*/ 507 h 698"/>
              <a:gd name="T88" fmla="*/ 332 w 690"/>
              <a:gd name="T89" fmla="*/ 335 h 698"/>
              <a:gd name="T90" fmla="*/ 332 w 690"/>
              <a:gd name="T91" fmla="*/ 303 h 698"/>
              <a:gd name="T92" fmla="*/ 374 w 690"/>
              <a:gd name="T93" fmla="*/ 319 h 698"/>
              <a:gd name="T94" fmla="*/ 332 w 690"/>
              <a:gd name="T95" fmla="*/ 335 h 698"/>
              <a:gd name="T96" fmla="*/ 316 w 690"/>
              <a:gd name="T97" fmla="*/ 421 h 698"/>
              <a:gd name="T98" fmla="*/ 316 w 690"/>
              <a:gd name="T99" fmla="*/ 389 h 698"/>
              <a:gd name="T100" fmla="*/ 391 w 690"/>
              <a:gd name="T101" fmla="*/ 405 h 698"/>
              <a:gd name="T102" fmla="*/ 316 w 690"/>
              <a:gd name="T103" fmla="*/ 421 h 698"/>
              <a:gd name="T104" fmla="*/ 316 w 690"/>
              <a:gd name="T105" fmla="*/ 249 h 698"/>
              <a:gd name="T106" fmla="*/ 316 w 690"/>
              <a:gd name="T107" fmla="*/ 217 h 698"/>
              <a:gd name="T108" fmla="*/ 391 w 690"/>
              <a:gd name="T109" fmla="*/ 234 h 698"/>
              <a:gd name="T110" fmla="*/ 316 w 690"/>
              <a:gd name="T111" fmla="*/ 24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0" h="698">
                <a:moveTo>
                  <a:pt x="259" y="0"/>
                </a:moveTo>
                <a:cubicBezTo>
                  <a:pt x="431" y="0"/>
                  <a:pt x="431" y="0"/>
                  <a:pt x="431" y="0"/>
                </a:cubicBezTo>
                <a:cubicBezTo>
                  <a:pt x="442" y="0"/>
                  <a:pt x="442" y="0"/>
                  <a:pt x="442" y="0"/>
                </a:cubicBezTo>
                <a:cubicBezTo>
                  <a:pt x="443" y="0"/>
                  <a:pt x="443" y="0"/>
                  <a:pt x="443" y="0"/>
                </a:cubicBezTo>
                <a:cubicBezTo>
                  <a:pt x="474" y="0"/>
                  <a:pt x="474" y="0"/>
                  <a:pt x="474" y="0"/>
                </a:cubicBezTo>
                <a:cubicBezTo>
                  <a:pt x="490" y="0"/>
                  <a:pt x="501" y="12"/>
                  <a:pt x="501" y="27"/>
                </a:cubicBezTo>
                <a:cubicBezTo>
                  <a:pt x="501" y="41"/>
                  <a:pt x="490" y="53"/>
                  <a:pt x="474" y="53"/>
                </a:cubicBezTo>
                <a:cubicBezTo>
                  <a:pt x="469" y="53"/>
                  <a:pt x="469" y="53"/>
                  <a:pt x="469" y="53"/>
                </a:cubicBezTo>
                <a:cubicBezTo>
                  <a:pt x="469" y="269"/>
                  <a:pt x="469" y="269"/>
                  <a:pt x="469" y="269"/>
                </a:cubicBezTo>
                <a:cubicBezTo>
                  <a:pt x="672" y="626"/>
                  <a:pt x="672" y="626"/>
                  <a:pt x="672" y="626"/>
                </a:cubicBezTo>
                <a:cubicBezTo>
                  <a:pt x="690" y="658"/>
                  <a:pt x="667" y="698"/>
                  <a:pt x="631" y="698"/>
                </a:cubicBezTo>
                <a:cubicBezTo>
                  <a:pt x="631" y="698"/>
                  <a:pt x="631" y="698"/>
                  <a:pt x="631" y="698"/>
                </a:cubicBezTo>
                <a:cubicBezTo>
                  <a:pt x="60" y="698"/>
                  <a:pt x="60" y="698"/>
                  <a:pt x="60" y="698"/>
                </a:cubicBezTo>
                <a:cubicBezTo>
                  <a:pt x="60" y="698"/>
                  <a:pt x="60" y="698"/>
                  <a:pt x="60" y="698"/>
                </a:cubicBezTo>
                <a:cubicBezTo>
                  <a:pt x="24" y="698"/>
                  <a:pt x="0" y="658"/>
                  <a:pt x="18" y="626"/>
                </a:cubicBezTo>
                <a:cubicBezTo>
                  <a:pt x="19" y="624"/>
                  <a:pt x="19" y="624"/>
                  <a:pt x="19" y="624"/>
                </a:cubicBezTo>
                <a:cubicBezTo>
                  <a:pt x="221" y="269"/>
                  <a:pt x="221" y="269"/>
                  <a:pt x="221" y="269"/>
                </a:cubicBezTo>
                <a:cubicBezTo>
                  <a:pt x="221" y="53"/>
                  <a:pt x="221" y="53"/>
                  <a:pt x="221" y="53"/>
                </a:cubicBezTo>
                <a:cubicBezTo>
                  <a:pt x="216" y="53"/>
                  <a:pt x="216" y="53"/>
                  <a:pt x="216" y="53"/>
                </a:cubicBezTo>
                <a:cubicBezTo>
                  <a:pt x="201" y="53"/>
                  <a:pt x="189" y="41"/>
                  <a:pt x="189" y="27"/>
                </a:cubicBezTo>
                <a:cubicBezTo>
                  <a:pt x="189" y="12"/>
                  <a:pt x="201" y="0"/>
                  <a:pt x="216" y="0"/>
                </a:cubicBezTo>
                <a:cubicBezTo>
                  <a:pt x="247" y="0"/>
                  <a:pt x="247" y="0"/>
                  <a:pt x="247" y="0"/>
                </a:cubicBezTo>
                <a:cubicBezTo>
                  <a:pt x="248" y="0"/>
                  <a:pt x="248" y="0"/>
                  <a:pt x="248" y="0"/>
                </a:cubicBezTo>
                <a:cubicBezTo>
                  <a:pt x="249" y="0"/>
                  <a:pt x="249" y="0"/>
                  <a:pt x="249" y="0"/>
                </a:cubicBezTo>
                <a:cubicBezTo>
                  <a:pt x="259" y="0"/>
                  <a:pt x="259" y="0"/>
                  <a:pt x="259" y="0"/>
                </a:cubicBezTo>
                <a:close/>
                <a:moveTo>
                  <a:pt x="177" y="565"/>
                </a:moveTo>
                <a:cubicBezTo>
                  <a:pt x="177" y="565"/>
                  <a:pt x="177" y="565"/>
                  <a:pt x="177" y="565"/>
                </a:cubicBezTo>
                <a:cubicBezTo>
                  <a:pt x="186" y="565"/>
                  <a:pt x="193" y="572"/>
                  <a:pt x="193" y="581"/>
                </a:cubicBezTo>
                <a:cubicBezTo>
                  <a:pt x="193" y="590"/>
                  <a:pt x="186" y="597"/>
                  <a:pt x="177" y="597"/>
                </a:cubicBezTo>
                <a:cubicBezTo>
                  <a:pt x="168" y="597"/>
                  <a:pt x="161" y="590"/>
                  <a:pt x="161" y="581"/>
                </a:cubicBezTo>
                <a:cubicBezTo>
                  <a:pt x="161" y="572"/>
                  <a:pt x="168" y="565"/>
                  <a:pt x="177" y="565"/>
                </a:cubicBezTo>
                <a:close/>
                <a:moveTo>
                  <a:pt x="261" y="518"/>
                </a:moveTo>
                <a:cubicBezTo>
                  <a:pt x="261" y="518"/>
                  <a:pt x="261" y="518"/>
                  <a:pt x="261" y="518"/>
                </a:cubicBezTo>
                <a:cubicBezTo>
                  <a:pt x="270" y="518"/>
                  <a:pt x="277" y="525"/>
                  <a:pt x="277" y="534"/>
                </a:cubicBezTo>
                <a:cubicBezTo>
                  <a:pt x="277" y="543"/>
                  <a:pt x="270" y="550"/>
                  <a:pt x="261" y="550"/>
                </a:cubicBezTo>
                <a:cubicBezTo>
                  <a:pt x="252" y="550"/>
                  <a:pt x="245" y="543"/>
                  <a:pt x="245" y="534"/>
                </a:cubicBezTo>
                <a:cubicBezTo>
                  <a:pt x="245" y="525"/>
                  <a:pt x="252" y="518"/>
                  <a:pt x="261" y="518"/>
                </a:cubicBezTo>
                <a:close/>
                <a:moveTo>
                  <a:pt x="237" y="410"/>
                </a:moveTo>
                <a:cubicBezTo>
                  <a:pt x="237" y="410"/>
                  <a:pt x="237" y="410"/>
                  <a:pt x="237" y="410"/>
                </a:cubicBezTo>
                <a:cubicBezTo>
                  <a:pt x="246" y="410"/>
                  <a:pt x="253" y="418"/>
                  <a:pt x="253" y="426"/>
                </a:cubicBezTo>
                <a:cubicBezTo>
                  <a:pt x="253" y="435"/>
                  <a:pt x="246" y="442"/>
                  <a:pt x="237" y="442"/>
                </a:cubicBezTo>
                <a:cubicBezTo>
                  <a:pt x="228" y="442"/>
                  <a:pt x="221" y="435"/>
                  <a:pt x="221" y="426"/>
                </a:cubicBezTo>
                <a:cubicBezTo>
                  <a:pt x="221" y="418"/>
                  <a:pt x="228" y="410"/>
                  <a:pt x="237" y="410"/>
                </a:cubicBezTo>
                <a:close/>
                <a:moveTo>
                  <a:pt x="240" y="573"/>
                </a:moveTo>
                <a:cubicBezTo>
                  <a:pt x="240" y="573"/>
                  <a:pt x="240" y="573"/>
                  <a:pt x="240" y="573"/>
                </a:cubicBezTo>
                <a:cubicBezTo>
                  <a:pt x="255" y="573"/>
                  <a:pt x="267" y="584"/>
                  <a:pt x="267" y="599"/>
                </a:cubicBezTo>
                <a:cubicBezTo>
                  <a:pt x="267" y="614"/>
                  <a:pt x="255" y="626"/>
                  <a:pt x="240" y="626"/>
                </a:cubicBezTo>
                <a:cubicBezTo>
                  <a:pt x="226" y="626"/>
                  <a:pt x="213" y="614"/>
                  <a:pt x="213" y="599"/>
                </a:cubicBezTo>
                <a:cubicBezTo>
                  <a:pt x="213" y="584"/>
                  <a:pt x="226" y="573"/>
                  <a:pt x="240" y="573"/>
                </a:cubicBezTo>
                <a:close/>
                <a:moveTo>
                  <a:pt x="206" y="470"/>
                </a:moveTo>
                <a:cubicBezTo>
                  <a:pt x="206" y="470"/>
                  <a:pt x="206" y="470"/>
                  <a:pt x="206" y="470"/>
                </a:cubicBezTo>
                <a:cubicBezTo>
                  <a:pt x="221" y="470"/>
                  <a:pt x="232" y="483"/>
                  <a:pt x="232" y="497"/>
                </a:cubicBezTo>
                <a:cubicBezTo>
                  <a:pt x="232" y="512"/>
                  <a:pt x="221" y="524"/>
                  <a:pt x="206" y="524"/>
                </a:cubicBezTo>
                <a:cubicBezTo>
                  <a:pt x="191" y="524"/>
                  <a:pt x="179" y="512"/>
                  <a:pt x="179" y="497"/>
                </a:cubicBezTo>
                <a:cubicBezTo>
                  <a:pt x="179" y="483"/>
                  <a:pt x="191" y="470"/>
                  <a:pt x="206" y="470"/>
                </a:cubicBezTo>
                <a:close/>
                <a:moveTo>
                  <a:pt x="239" y="346"/>
                </a:moveTo>
                <a:cubicBezTo>
                  <a:pt x="239" y="346"/>
                  <a:pt x="239" y="346"/>
                  <a:pt x="239" y="346"/>
                </a:cubicBezTo>
                <a:cubicBezTo>
                  <a:pt x="451" y="346"/>
                  <a:pt x="451" y="346"/>
                  <a:pt x="451" y="346"/>
                </a:cubicBezTo>
                <a:cubicBezTo>
                  <a:pt x="420" y="291"/>
                  <a:pt x="420" y="291"/>
                  <a:pt x="420" y="291"/>
                </a:cubicBezTo>
                <a:cubicBezTo>
                  <a:pt x="417" y="286"/>
                  <a:pt x="415" y="281"/>
                  <a:pt x="415" y="276"/>
                </a:cubicBezTo>
                <a:cubicBezTo>
                  <a:pt x="415" y="53"/>
                  <a:pt x="415" y="53"/>
                  <a:pt x="415" y="53"/>
                </a:cubicBezTo>
                <a:cubicBezTo>
                  <a:pt x="275" y="53"/>
                  <a:pt x="275" y="53"/>
                  <a:pt x="275" y="53"/>
                </a:cubicBezTo>
                <a:cubicBezTo>
                  <a:pt x="275" y="276"/>
                  <a:pt x="275" y="276"/>
                  <a:pt x="275" y="276"/>
                </a:cubicBezTo>
                <a:cubicBezTo>
                  <a:pt x="275" y="276"/>
                  <a:pt x="275" y="276"/>
                  <a:pt x="275" y="276"/>
                </a:cubicBezTo>
                <a:cubicBezTo>
                  <a:pt x="275" y="280"/>
                  <a:pt x="274" y="285"/>
                  <a:pt x="271" y="289"/>
                </a:cubicBezTo>
                <a:cubicBezTo>
                  <a:pt x="239" y="346"/>
                  <a:pt x="239" y="346"/>
                  <a:pt x="239" y="346"/>
                </a:cubicBezTo>
                <a:close/>
                <a:moveTo>
                  <a:pt x="469" y="378"/>
                </a:moveTo>
                <a:cubicBezTo>
                  <a:pt x="469" y="378"/>
                  <a:pt x="469" y="378"/>
                  <a:pt x="469" y="378"/>
                </a:cubicBezTo>
                <a:cubicBezTo>
                  <a:pt x="221" y="378"/>
                  <a:pt x="221" y="378"/>
                  <a:pt x="221" y="378"/>
                </a:cubicBezTo>
                <a:cubicBezTo>
                  <a:pt x="69" y="644"/>
                  <a:pt x="69" y="644"/>
                  <a:pt x="69" y="644"/>
                </a:cubicBezTo>
                <a:cubicBezTo>
                  <a:pt x="621" y="644"/>
                  <a:pt x="621" y="644"/>
                  <a:pt x="621" y="644"/>
                </a:cubicBezTo>
                <a:cubicBezTo>
                  <a:pt x="469" y="378"/>
                  <a:pt x="469" y="378"/>
                  <a:pt x="469" y="378"/>
                </a:cubicBezTo>
                <a:close/>
                <a:moveTo>
                  <a:pt x="316" y="593"/>
                </a:moveTo>
                <a:cubicBezTo>
                  <a:pt x="316" y="593"/>
                  <a:pt x="316" y="593"/>
                  <a:pt x="316" y="593"/>
                </a:cubicBezTo>
                <a:cubicBezTo>
                  <a:pt x="307" y="593"/>
                  <a:pt x="300" y="586"/>
                  <a:pt x="300" y="577"/>
                </a:cubicBezTo>
                <a:cubicBezTo>
                  <a:pt x="300" y="568"/>
                  <a:pt x="307" y="561"/>
                  <a:pt x="316" y="561"/>
                </a:cubicBezTo>
                <a:cubicBezTo>
                  <a:pt x="374" y="561"/>
                  <a:pt x="374" y="561"/>
                  <a:pt x="374" y="561"/>
                </a:cubicBezTo>
                <a:cubicBezTo>
                  <a:pt x="383" y="561"/>
                  <a:pt x="391" y="568"/>
                  <a:pt x="391" y="577"/>
                </a:cubicBezTo>
                <a:cubicBezTo>
                  <a:pt x="391" y="586"/>
                  <a:pt x="383" y="593"/>
                  <a:pt x="374" y="593"/>
                </a:cubicBezTo>
                <a:cubicBezTo>
                  <a:pt x="316" y="593"/>
                  <a:pt x="316" y="593"/>
                  <a:pt x="316" y="593"/>
                </a:cubicBezTo>
                <a:close/>
                <a:moveTo>
                  <a:pt x="332" y="507"/>
                </a:moveTo>
                <a:cubicBezTo>
                  <a:pt x="332" y="507"/>
                  <a:pt x="332" y="507"/>
                  <a:pt x="332" y="507"/>
                </a:cubicBezTo>
                <a:cubicBezTo>
                  <a:pt x="323" y="507"/>
                  <a:pt x="316" y="500"/>
                  <a:pt x="316" y="491"/>
                </a:cubicBezTo>
                <a:cubicBezTo>
                  <a:pt x="316" y="482"/>
                  <a:pt x="323" y="475"/>
                  <a:pt x="332" y="475"/>
                </a:cubicBezTo>
                <a:cubicBezTo>
                  <a:pt x="358" y="475"/>
                  <a:pt x="358" y="475"/>
                  <a:pt x="358" y="475"/>
                </a:cubicBezTo>
                <a:cubicBezTo>
                  <a:pt x="367" y="475"/>
                  <a:pt x="374" y="482"/>
                  <a:pt x="374" y="491"/>
                </a:cubicBezTo>
                <a:cubicBezTo>
                  <a:pt x="374" y="500"/>
                  <a:pt x="367" y="507"/>
                  <a:pt x="358" y="507"/>
                </a:cubicBezTo>
                <a:cubicBezTo>
                  <a:pt x="332" y="507"/>
                  <a:pt x="332" y="507"/>
                  <a:pt x="332" y="507"/>
                </a:cubicBezTo>
                <a:close/>
                <a:moveTo>
                  <a:pt x="332" y="335"/>
                </a:moveTo>
                <a:cubicBezTo>
                  <a:pt x="332" y="335"/>
                  <a:pt x="332" y="335"/>
                  <a:pt x="332" y="335"/>
                </a:cubicBezTo>
                <a:cubicBezTo>
                  <a:pt x="323" y="335"/>
                  <a:pt x="316" y="328"/>
                  <a:pt x="316" y="319"/>
                </a:cubicBezTo>
                <a:cubicBezTo>
                  <a:pt x="316" y="310"/>
                  <a:pt x="323" y="303"/>
                  <a:pt x="332" y="303"/>
                </a:cubicBezTo>
                <a:cubicBezTo>
                  <a:pt x="358" y="303"/>
                  <a:pt x="358" y="303"/>
                  <a:pt x="358" y="303"/>
                </a:cubicBezTo>
                <a:cubicBezTo>
                  <a:pt x="367" y="303"/>
                  <a:pt x="374" y="310"/>
                  <a:pt x="374" y="319"/>
                </a:cubicBezTo>
                <a:cubicBezTo>
                  <a:pt x="374" y="328"/>
                  <a:pt x="367" y="335"/>
                  <a:pt x="358" y="335"/>
                </a:cubicBezTo>
                <a:cubicBezTo>
                  <a:pt x="332" y="335"/>
                  <a:pt x="332" y="335"/>
                  <a:pt x="332" y="335"/>
                </a:cubicBezTo>
                <a:close/>
                <a:moveTo>
                  <a:pt x="316" y="421"/>
                </a:moveTo>
                <a:cubicBezTo>
                  <a:pt x="316" y="421"/>
                  <a:pt x="316" y="421"/>
                  <a:pt x="316" y="421"/>
                </a:cubicBezTo>
                <a:cubicBezTo>
                  <a:pt x="307" y="421"/>
                  <a:pt x="300" y="414"/>
                  <a:pt x="300" y="405"/>
                </a:cubicBezTo>
                <a:cubicBezTo>
                  <a:pt x="300" y="396"/>
                  <a:pt x="307" y="389"/>
                  <a:pt x="316" y="389"/>
                </a:cubicBezTo>
                <a:cubicBezTo>
                  <a:pt x="374" y="389"/>
                  <a:pt x="374" y="389"/>
                  <a:pt x="374" y="389"/>
                </a:cubicBezTo>
                <a:cubicBezTo>
                  <a:pt x="383" y="389"/>
                  <a:pt x="391" y="396"/>
                  <a:pt x="391" y="405"/>
                </a:cubicBezTo>
                <a:cubicBezTo>
                  <a:pt x="391" y="414"/>
                  <a:pt x="383" y="421"/>
                  <a:pt x="374" y="421"/>
                </a:cubicBezTo>
                <a:cubicBezTo>
                  <a:pt x="316" y="421"/>
                  <a:pt x="316" y="421"/>
                  <a:pt x="316" y="421"/>
                </a:cubicBezTo>
                <a:close/>
                <a:moveTo>
                  <a:pt x="316" y="249"/>
                </a:moveTo>
                <a:cubicBezTo>
                  <a:pt x="316" y="249"/>
                  <a:pt x="316" y="249"/>
                  <a:pt x="316" y="249"/>
                </a:cubicBezTo>
                <a:cubicBezTo>
                  <a:pt x="307" y="249"/>
                  <a:pt x="300" y="242"/>
                  <a:pt x="300" y="234"/>
                </a:cubicBezTo>
                <a:cubicBezTo>
                  <a:pt x="300" y="224"/>
                  <a:pt x="307" y="217"/>
                  <a:pt x="316" y="217"/>
                </a:cubicBezTo>
                <a:cubicBezTo>
                  <a:pt x="374" y="217"/>
                  <a:pt x="374" y="217"/>
                  <a:pt x="374" y="217"/>
                </a:cubicBezTo>
                <a:cubicBezTo>
                  <a:pt x="383" y="217"/>
                  <a:pt x="391" y="224"/>
                  <a:pt x="391" y="234"/>
                </a:cubicBezTo>
                <a:cubicBezTo>
                  <a:pt x="391" y="242"/>
                  <a:pt x="383" y="249"/>
                  <a:pt x="374" y="249"/>
                </a:cubicBezTo>
                <a:cubicBezTo>
                  <a:pt x="316" y="249"/>
                  <a:pt x="316" y="249"/>
                  <a:pt x="316" y="249"/>
                </a:cubicBezTo>
                <a:close/>
              </a:path>
            </a:pathLst>
          </a:custGeom>
          <a:solidFill>
            <a:srgbClr val="FDABB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1" name="Freeform 79"/>
          <p:cNvSpPr>
            <a:spLocks noEditPoints="1"/>
          </p:cNvSpPr>
          <p:nvPr/>
        </p:nvSpPr>
        <p:spPr bwMode="auto">
          <a:xfrm>
            <a:off x="4947856" y="2082800"/>
            <a:ext cx="302388" cy="353678"/>
          </a:xfrm>
          <a:custGeom>
            <a:avLst/>
            <a:gdLst>
              <a:gd name="T0" fmla="*/ 380 w 611"/>
              <a:gd name="T1" fmla="*/ 32 h 715"/>
              <a:gd name="T2" fmla="*/ 495 w 611"/>
              <a:gd name="T3" fmla="*/ 81 h 715"/>
              <a:gd name="T4" fmla="*/ 511 w 611"/>
              <a:gd name="T5" fmla="*/ 98 h 715"/>
              <a:gd name="T6" fmla="*/ 585 w 611"/>
              <a:gd name="T7" fmla="*/ 112 h 715"/>
              <a:gd name="T8" fmla="*/ 611 w 611"/>
              <a:gd name="T9" fmla="*/ 139 h 715"/>
              <a:gd name="T10" fmla="*/ 585 w 611"/>
              <a:gd name="T11" fmla="*/ 715 h 715"/>
              <a:gd name="T12" fmla="*/ 27 w 611"/>
              <a:gd name="T13" fmla="*/ 715 h 715"/>
              <a:gd name="T14" fmla="*/ 0 w 611"/>
              <a:gd name="T15" fmla="*/ 688 h 715"/>
              <a:gd name="T16" fmla="*/ 27 w 611"/>
              <a:gd name="T17" fmla="*/ 112 h 715"/>
              <a:gd name="T18" fmla="*/ 101 w 611"/>
              <a:gd name="T19" fmla="*/ 112 h 715"/>
              <a:gd name="T20" fmla="*/ 117 w 611"/>
              <a:gd name="T21" fmla="*/ 81 h 715"/>
              <a:gd name="T22" fmla="*/ 203 w 611"/>
              <a:gd name="T23" fmla="*/ 81 h 715"/>
              <a:gd name="T24" fmla="*/ 306 w 611"/>
              <a:gd name="T25" fmla="*/ 0 h 715"/>
              <a:gd name="T26" fmla="*/ 422 w 611"/>
              <a:gd name="T27" fmla="*/ 308 h 715"/>
              <a:gd name="T28" fmla="*/ 460 w 611"/>
              <a:gd name="T29" fmla="*/ 346 h 715"/>
              <a:gd name="T30" fmla="*/ 242 w 611"/>
              <a:gd name="T31" fmla="*/ 526 h 715"/>
              <a:gd name="T32" fmla="*/ 152 w 611"/>
              <a:gd name="T33" fmla="*/ 436 h 715"/>
              <a:gd name="T34" fmla="*/ 190 w 611"/>
              <a:gd name="T35" fmla="*/ 398 h 715"/>
              <a:gd name="T36" fmla="*/ 422 w 611"/>
              <a:gd name="T37" fmla="*/ 308 h 715"/>
              <a:gd name="T38" fmla="*/ 375 w 611"/>
              <a:gd name="T39" fmla="*/ 81 h 715"/>
              <a:gd name="T40" fmla="*/ 306 w 611"/>
              <a:gd name="T41" fmla="*/ 32 h 715"/>
              <a:gd name="T42" fmla="*/ 237 w 611"/>
              <a:gd name="T43" fmla="*/ 81 h 715"/>
              <a:gd name="T44" fmla="*/ 375 w 611"/>
              <a:gd name="T45" fmla="*/ 81 h 715"/>
              <a:gd name="T46" fmla="*/ 511 w 611"/>
              <a:gd name="T47" fmla="*/ 165 h 715"/>
              <a:gd name="T48" fmla="*/ 495 w 611"/>
              <a:gd name="T49" fmla="*/ 197 h 715"/>
              <a:gd name="T50" fmla="*/ 306 w 611"/>
              <a:gd name="T51" fmla="*/ 197 h 715"/>
              <a:gd name="T52" fmla="*/ 101 w 611"/>
              <a:gd name="T53" fmla="*/ 180 h 715"/>
              <a:gd name="T54" fmla="*/ 101 w 611"/>
              <a:gd name="T55" fmla="*/ 165 h 715"/>
              <a:gd name="T56" fmla="*/ 54 w 611"/>
              <a:gd name="T57" fmla="*/ 662 h 715"/>
              <a:gd name="T58" fmla="*/ 558 w 611"/>
              <a:gd name="T59" fmla="*/ 165 h 715"/>
              <a:gd name="T60" fmla="*/ 306 w 611"/>
              <a:gd name="T61" fmla="*/ 113 h 715"/>
              <a:gd name="T62" fmla="*/ 133 w 611"/>
              <a:gd name="T63" fmla="*/ 113 h 715"/>
              <a:gd name="T64" fmla="*/ 133 w 611"/>
              <a:gd name="T65" fmla="*/ 165 h 715"/>
              <a:gd name="T66" fmla="*/ 479 w 611"/>
              <a:gd name="T67" fmla="*/ 165 h 715"/>
              <a:gd name="T68" fmla="*/ 479 w 611"/>
              <a:gd name="T69" fmla="*/ 113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1" h="715">
                <a:moveTo>
                  <a:pt x="306" y="0"/>
                </a:moveTo>
                <a:cubicBezTo>
                  <a:pt x="335" y="0"/>
                  <a:pt x="361" y="12"/>
                  <a:pt x="380" y="32"/>
                </a:cubicBezTo>
                <a:cubicBezTo>
                  <a:pt x="394" y="45"/>
                  <a:pt x="404" y="62"/>
                  <a:pt x="408" y="81"/>
                </a:cubicBezTo>
                <a:cubicBezTo>
                  <a:pt x="495" y="81"/>
                  <a:pt x="495" y="81"/>
                  <a:pt x="495" y="81"/>
                </a:cubicBezTo>
                <a:cubicBezTo>
                  <a:pt x="504" y="81"/>
                  <a:pt x="511" y="88"/>
                  <a:pt x="511" y="97"/>
                </a:cubicBezTo>
                <a:cubicBezTo>
                  <a:pt x="511" y="98"/>
                  <a:pt x="511" y="98"/>
                  <a:pt x="511" y="98"/>
                </a:cubicBezTo>
                <a:cubicBezTo>
                  <a:pt x="511" y="112"/>
                  <a:pt x="511" y="112"/>
                  <a:pt x="511" y="112"/>
                </a:cubicBezTo>
                <a:cubicBezTo>
                  <a:pt x="585" y="112"/>
                  <a:pt x="585" y="112"/>
                  <a:pt x="585" y="112"/>
                </a:cubicBezTo>
                <a:cubicBezTo>
                  <a:pt x="599" y="112"/>
                  <a:pt x="611" y="124"/>
                  <a:pt x="611" y="139"/>
                </a:cubicBezTo>
                <a:cubicBezTo>
                  <a:pt x="611" y="139"/>
                  <a:pt x="611" y="139"/>
                  <a:pt x="611" y="139"/>
                </a:cubicBezTo>
                <a:cubicBezTo>
                  <a:pt x="611" y="688"/>
                  <a:pt x="611" y="688"/>
                  <a:pt x="611" y="688"/>
                </a:cubicBezTo>
                <a:cubicBezTo>
                  <a:pt x="611" y="704"/>
                  <a:pt x="599" y="715"/>
                  <a:pt x="585" y="715"/>
                </a:cubicBezTo>
                <a:cubicBezTo>
                  <a:pt x="584" y="715"/>
                  <a:pt x="584" y="715"/>
                  <a:pt x="584" y="715"/>
                </a:cubicBezTo>
                <a:cubicBezTo>
                  <a:pt x="27" y="715"/>
                  <a:pt x="27" y="715"/>
                  <a:pt x="27" y="715"/>
                </a:cubicBezTo>
                <a:cubicBezTo>
                  <a:pt x="12" y="715"/>
                  <a:pt x="0" y="704"/>
                  <a:pt x="0" y="688"/>
                </a:cubicBezTo>
                <a:cubicBezTo>
                  <a:pt x="0" y="688"/>
                  <a:pt x="0" y="688"/>
                  <a:pt x="0" y="688"/>
                </a:cubicBezTo>
                <a:cubicBezTo>
                  <a:pt x="0" y="139"/>
                  <a:pt x="0" y="139"/>
                  <a:pt x="0" y="139"/>
                </a:cubicBezTo>
                <a:cubicBezTo>
                  <a:pt x="0" y="124"/>
                  <a:pt x="12" y="112"/>
                  <a:pt x="27" y="112"/>
                </a:cubicBezTo>
                <a:cubicBezTo>
                  <a:pt x="28" y="112"/>
                  <a:pt x="28" y="112"/>
                  <a:pt x="28" y="112"/>
                </a:cubicBezTo>
                <a:cubicBezTo>
                  <a:pt x="101" y="112"/>
                  <a:pt x="101" y="112"/>
                  <a:pt x="101" y="112"/>
                </a:cubicBezTo>
                <a:cubicBezTo>
                  <a:pt x="101" y="97"/>
                  <a:pt x="101" y="97"/>
                  <a:pt x="101" y="97"/>
                </a:cubicBezTo>
                <a:cubicBezTo>
                  <a:pt x="101" y="88"/>
                  <a:pt x="108" y="81"/>
                  <a:pt x="117" y="81"/>
                </a:cubicBezTo>
                <a:cubicBezTo>
                  <a:pt x="117" y="81"/>
                  <a:pt x="117" y="81"/>
                  <a:pt x="117" y="81"/>
                </a:cubicBezTo>
                <a:cubicBezTo>
                  <a:pt x="203" y="81"/>
                  <a:pt x="203" y="81"/>
                  <a:pt x="203" y="81"/>
                </a:cubicBezTo>
                <a:cubicBezTo>
                  <a:pt x="208" y="62"/>
                  <a:pt x="218" y="45"/>
                  <a:pt x="231" y="32"/>
                </a:cubicBezTo>
                <a:cubicBezTo>
                  <a:pt x="250" y="12"/>
                  <a:pt x="277" y="0"/>
                  <a:pt x="306" y="0"/>
                </a:cubicBezTo>
                <a:close/>
                <a:moveTo>
                  <a:pt x="422" y="308"/>
                </a:moveTo>
                <a:cubicBezTo>
                  <a:pt x="422" y="308"/>
                  <a:pt x="422" y="308"/>
                  <a:pt x="422" y="308"/>
                </a:cubicBezTo>
                <a:cubicBezTo>
                  <a:pt x="432" y="298"/>
                  <a:pt x="449" y="298"/>
                  <a:pt x="460" y="308"/>
                </a:cubicBezTo>
                <a:cubicBezTo>
                  <a:pt x="470" y="319"/>
                  <a:pt x="470" y="336"/>
                  <a:pt x="460" y="346"/>
                </a:cubicBezTo>
                <a:cubicBezTo>
                  <a:pt x="280" y="526"/>
                  <a:pt x="280" y="526"/>
                  <a:pt x="280" y="526"/>
                </a:cubicBezTo>
                <a:cubicBezTo>
                  <a:pt x="269" y="537"/>
                  <a:pt x="252" y="537"/>
                  <a:pt x="242" y="526"/>
                </a:cubicBezTo>
                <a:cubicBezTo>
                  <a:pt x="241" y="526"/>
                  <a:pt x="241" y="526"/>
                  <a:pt x="241" y="526"/>
                </a:cubicBezTo>
                <a:cubicBezTo>
                  <a:pt x="152" y="436"/>
                  <a:pt x="152" y="436"/>
                  <a:pt x="152" y="436"/>
                </a:cubicBezTo>
                <a:cubicBezTo>
                  <a:pt x="141" y="426"/>
                  <a:pt x="141" y="409"/>
                  <a:pt x="152" y="398"/>
                </a:cubicBezTo>
                <a:cubicBezTo>
                  <a:pt x="162" y="388"/>
                  <a:pt x="179" y="388"/>
                  <a:pt x="190" y="398"/>
                </a:cubicBezTo>
                <a:cubicBezTo>
                  <a:pt x="261" y="469"/>
                  <a:pt x="261" y="469"/>
                  <a:pt x="261" y="469"/>
                </a:cubicBezTo>
                <a:cubicBezTo>
                  <a:pt x="422" y="308"/>
                  <a:pt x="422" y="308"/>
                  <a:pt x="422" y="308"/>
                </a:cubicBezTo>
                <a:close/>
                <a:moveTo>
                  <a:pt x="375" y="81"/>
                </a:moveTo>
                <a:cubicBezTo>
                  <a:pt x="375" y="81"/>
                  <a:pt x="375" y="81"/>
                  <a:pt x="375" y="81"/>
                </a:cubicBezTo>
                <a:cubicBezTo>
                  <a:pt x="371" y="71"/>
                  <a:pt x="365" y="62"/>
                  <a:pt x="358" y="54"/>
                </a:cubicBezTo>
                <a:cubicBezTo>
                  <a:pt x="344" y="41"/>
                  <a:pt x="326" y="32"/>
                  <a:pt x="306" y="32"/>
                </a:cubicBezTo>
                <a:cubicBezTo>
                  <a:pt x="285" y="32"/>
                  <a:pt x="267" y="41"/>
                  <a:pt x="254" y="54"/>
                </a:cubicBezTo>
                <a:cubicBezTo>
                  <a:pt x="246" y="62"/>
                  <a:pt x="240" y="71"/>
                  <a:pt x="237" y="81"/>
                </a:cubicBezTo>
                <a:cubicBezTo>
                  <a:pt x="306" y="81"/>
                  <a:pt x="306" y="81"/>
                  <a:pt x="306" y="81"/>
                </a:cubicBezTo>
                <a:cubicBezTo>
                  <a:pt x="375" y="81"/>
                  <a:pt x="375" y="81"/>
                  <a:pt x="375" y="81"/>
                </a:cubicBezTo>
                <a:close/>
                <a:moveTo>
                  <a:pt x="511" y="165"/>
                </a:moveTo>
                <a:cubicBezTo>
                  <a:pt x="511" y="165"/>
                  <a:pt x="511" y="165"/>
                  <a:pt x="511" y="165"/>
                </a:cubicBezTo>
                <a:cubicBezTo>
                  <a:pt x="511" y="180"/>
                  <a:pt x="511" y="180"/>
                  <a:pt x="511" y="180"/>
                </a:cubicBezTo>
                <a:cubicBezTo>
                  <a:pt x="511" y="189"/>
                  <a:pt x="504" y="197"/>
                  <a:pt x="495" y="197"/>
                </a:cubicBezTo>
                <a:cubicBezTo>
                  <a:pt x="494" y="197"/>
                  <a:pt x="494" y="197"/>
                  <a:pt x="494" y="197"/>
                </a:cubicBezTo>
                <a:cubicBezTo>
                  <a:pt x="306" y="197"/>
                  <a:pt x="306" y="197"/>
                  <a:pt x="306" y="197"/>
                </a:cubicBezTo>
                <a:cubicBezTo>
                  <a:pt x="117" y="197"/>
                  <a:pt x="117" y="197"/>
                  <a:pt x="117" y="197"/>
                </a:cubicBezTo>
                <a:cubicBezTo>
                  <a:pt x="108" y="197"/>
                  <a:pt x="101" y="189"/>
                  <a:pt x="101" y="180"/>
                </a:cubicBezTo>
                <a:cubicBezTo>
                  <a:pt x="101" y="180"/>
                  <a:pt x="101" y="180"/>
                  <a:pt x="101" y="180"/>
                </a:cubicBezTo>
                <a:cubicBezTo>
                  <a:pt x="101" y="165"/>
                  <a:pt x="101" y="165"/>
                  <a:pt x="101" y="165"/>
                </a:cubicBezTo>
                <a:cubicBezTo>
                  <a:pt x="54" y="165"/>
                  <a:pt x="54" y="165"/>
                  <a:pt x="54" y="165"/>
                </a:cubicBezTo>
                <a:cubicBezTo>
                  <a:pt x="54" y="662"/>
                  <a:pt x="54" y="662"/>
                  <a:pt x="54" y="662"/>
                </a:cubicBezTo>
                <a:cubicBezTo>
                  <a:pt x="558" y="662"/>
                  <a:pt x="558" y="662"/>
                  <a:pt x="558" y="662"/>
                </a:cubicBezTo>
                <a:cubicBezTo>
                  <a:pt x="558" y="165"/>
                  <a:pt x="558" y="165"/>
                  <a:pt x="558" y="165"/>
                </a:cubicBezTo>
                <a:cubicBezTo>
                  <a:pt x="511" y="165"/>
                  <a:pt x="511" y="165"/>
                  <a:pt x="511" y="165"/>
                </a:cubicBezTo>
                <a:close/>
                <a:moveTo>
                  <a:pt x="306" y="113"/>
                </a:moveTo>
                <a:cubicBezTo>
                  <a:pt x="306" y="113"/>
                  <a:pt x="306" y="113"/>
                  <a:pt x="306" y="113"/>
                </a:cubicBezTo>
                <a:cubicBezTo>
                  <a:pt x="133" y="113"/>
                  <a:pt x="133" y="113"/>
                  <a:pt x="133" y="113"/>
                </a:cubicBezTo>
                <a:cubicBezTo>
                  <a:pt x="133" y="139"/>
                  <a:pt x="133" y="139"/>
                  <a:pt x="133" y="139"/>
                </a:cubicBezTo>
                <a:cubicBezTo>
                  <a:pt x="133" y="165"/>
                  <a:pt x="133" y="165"/>
                  <a:pt x="133" y="165"/>
                </a:cubicBezTo>
                <a:cubicBezTo>
                  <a:pt x="306" y="165"/>
                  <a:pt x="306" y="165"/>
                  <a:pt x="306" y="165"/>
                </a:cubicBezTo>
                <a:cubicBezTo>
                  <a:pt x="479" y="165"/>
                  <a:pt x="479" y="165"/>
                  <a:pt x="479" y="165"/>
                </a:cubicBezTo>
                <a:cubicBezTo>
                  <a:pt x="479" y="139"/>
                  <a:pt x="479" y="139"/>
                  <a:pt x="479" y="139"/>
                </a:cubicBezTo>
                <a:cubicBezTo>
                  <a:pt x="479" y="113"/>
                  <a:pt x="479" y="113"/>
                  <a:pt x="479" y="113"/>
                </a:cubicBezTo>
                <a:cubicBezTo>
                  <a:pt x="306" y="113"/>
                  <a:pt x="306" y="113"/>
                  <a:pt x="306" y="113"/>
                </a:cubicBezTo>
                <a:close/>
              </a:path>
            </a:pathLst>
          </a:custGeom>
          <a:solidFill>
            <a:srgbClr val="FDABB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973097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ppt_x"/>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Effect transition="in" filter="fade">
                                      <p:cBhvr>
                                        <p:cTn id="23" dur="500"/>
                                        <p:tgtEl>
                                          <p:spTgt spid="3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p:cTn id="26" dur="500" fill="hold"/>
                                        <p:tgtEl>
                                          <p:spTgt spid="32"/>
                                        </p:tgtEl>
                                        <p:attrNameLst>
                                          <p:attrName>ppt_w</p:attrName>
                                        </p:attrNameLst>
                                      </p:cBhvr>
                                      <p:tavLst>
                                        <p:tav tm="0">
                                          <p:val>
                                            <p:fltVal val="0"/>
                                          </p:val>
                                        </p:tav>
                                        <p:tav tm="100000">
                                          <p:val>
                                            <p:strVal val="#ppt_w"/>
                                          </p:val>
                                        </p:tav>
                                      </p:tavLst>
                                    </p:anim>
                                    <p:anim calcmode="lin" valueType="num">
                                      <p:cBhvr>
                                        <p:cTn id="27" dur="500" fill="hold"/>
                                        <p:tgtEl>
                                          <p:spTgt spid="32"/>
                                        </p:tgtEl>
                                        <p:attrNameLst>
                                          <p:attrName>ppt_h</p:attrName>
                                        </p:attrNameLst>
                                      </p:cBhvr>
                                      <p:tavLst>
                                        <p:tav tm="0">
                                          <p:val>
                                            <p:fltVal val="0"/>
                                          </p:val>
                                        </p:tav>
                                        <p:tav tm="100000">
                                          <p:val>
                                            <p:strVal val="#ppt_h"/>
                                          </p:val>
                                        </p:tav>
                                      </p:tavLst>
                                    </p:anim>
                                    <p:animEffect transition="in" filter="fade">
                                      <p:cBhvr>
                                        <p:cTn id="28" dur="500"/>
                                        <p:tgtEl>
                                          <p:spTgt spid="3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ppt_w</p:attrName>
                                        </p:attrNameLst>
                                      </p:cBhvr>
                                      <p:tavLst>
                                        <p:tav tm="0">
                                          <p:val>
                                            <p:fltVal val="0"/>
                                          </p:val>
                                        </p:tav>
                                        <p:tav tm="100000">
                                          <p:val>
                                            <p:strVal val="#ppt_w"/>
                                          </p:val>
                                        </p:tav>
                                      </p:tavLst>
                                    </p:anim>
                                    <p:anim calcmode="lin" valueType="num">
                                      <p:cBhvr>
                                        <p:cTn id="52" dur="500" fill="hold"/>
                                        <p:tgtEl>
                                          <p:spTgt spid="41"/>
                                        </p:tgtEl>
                                        <p:attrNameLst>
                                          <p:attrName>ppt_h</p:attrName>
                                        </p:attrNameLst>
                                      </p:cBhvr>
                                      <p:tavLst>
                                        <p:tav tm="0">
                                          <p:val>
                                            <p:fltVal val="0"/>
                                          </p:val>
                                        </p:tav>
                                        <p:tav tm="100000">
                                          <p:val>
                                            <p:strVal val="#ppt_h"/>
                                          </p:val>
                                        </p:tav>
                                      </p:tavLst>
                                    </p:anim>
                                    <p:animEffect transition="in" filter="fade">
                                      <p:cBhvr>
                                        <p:cTn id="53" dur="500"/>
                                        <p:tgtEl>
                                          <p:spTgt spid="41"/>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0-#ppt_w/2"/>
                                          </p:val>
                                        </p:tav>
                                        <p:tav tm="100000">
                                          <p:val>
                                            <p:strVal val="#ppt_x"/>
                                          </p:val>
                                        </p:tav>
                                      </p:tavLst>
                                    </p:anim>
                                    <p:anim calcmode="lin" valueType="num">
                                      <p:cBhvr additive="base">
                                        <p:cTn id="59" dur="500" fill="hold"/>
                                        <p:tgtEl>
                                          <p:spTgt spid="34"/>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additive="base">
                                        <p:cTn id="62" dur="500" fill="hold"/>
                                        <p:tgtEl>
                                          <p:spTgt spid="35"/>
                                        </p:tgtEl>
                                        <p:attrNameLst>
                                          <p:attrName>ppt_x</p:attrName>
                                        </p:attrNameLst>
                                      </p:cBhvr>
                                      <p:tavLst>
                                        <p:tav tm="0">
                                          <p:val>
                                            <p:strVal val="0-#ppt_w/2"/>
                                          </p:val>
                                        </p:tav>
                                        <p:tav tm="100000">
                                          <p:val>
                                            <p:strVal val="#ppt_x"/>
                                          </p:val>
                                        </p:tav>
                                      </p:tavLst>
                                    </p:anim>
                                    <p:anim calcmode="lin" valueType="num">
                                      <p:cBhvr additive="base">
                                        <p:cTn id="63"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grpId="0" nodeType="clickEffect">
                                  <p:stCondLst>
                                    <p:cond delay="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500" fill="hold"/>
                                        <p:tgtEl>
                                          <p:spTgt spid="36"/>
                                        </p:tgtEl>
                                        <p:attrNameLst>
                                          <p:attrName>ppt_x</p:attrName>
                                        </p:attrNameLst>
                                      </p:cBhvr>
                                      <p:tavLst>
                                        <p:tav tm="0">
                                          <p:val>
                                            <p:strVal val="1+#ppt_w/2"/>
                                          </p:val>
                                        </p:tav>
                                        <p:tav tm="100000">
                                          <p:val>
                                            <p:strVal val="#ppt_x"/>
                                          </p:val>
                                        </p:tav>
                                      </p:tavLst>
                                    </p:anim>
                                    <p:anim calcmode="lin" valueType="num">
                                      <p:cBhvr additive="base">
                                        <p:cTn id="69" dur="500" fill="hold"/>
                                        <p:tgtEl>
                                          <p:spTgt spid="36"/>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additive="base">
                                        <p:cTn id="72" dur="500" fill="hold"/>
                                        <p:tgtEl>
                                          <p:spTgt spid="37"/>
                                        </p:tgtEl>
                                        <p:attrNameLst>
                                          <p:attrName>ppt_x</p:attrName>
                                        </p:attrNameLst>
                                      </p:cBhvr>
                                      <p:tavLst>
                                        <p:tav tm="0">
                                          <p:val>
                                            <p:strVal val="1+#ppt_w/2"/>
                                          </p:val>
                                        </p:tav>
                                        <p:tav tm="100000">
                                          <p:val>
                                            <p:strVal val="#ppt_x"/>
                                          </p:val>
                                        </p:tav>
                                      </p:tavLst>
                                    </p:anim>
                                    <p:anim calcmode="lin" valueType="num">
                                      <p:cBhvr additive="base">
                                        <p:cTn id="73"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30" grpId="0" animBg="1"/>
      <p:bldP spid="31" grpId="0" animBg="1"/>
      <p:bldP spid="32" grpId="0" animBg="1"/>
      <p:bldP spid="33" grpId="0" animBg="1"/>
      <p:bldP spid="34" grpId="0"/>
      <p:bldP spid="35" grpId="0"/>
      <p:bldP spid="36" grpId="0"/>
      <p:bldP spid="37" grpId="0"/>
      <p:bldP spid="38" grpId="0" animBg="1"/>
      <p:bldP spid="39" grpId="0" animBg="1"/>
      <p:bldP spid="40" grpId="0" animBg="1"/>
      <p:bldP spid="4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5" name="文本框 4"/>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906262" y="1573974"/>
            <a:ext cx="1080000" cy="1080000"/>
          </a:xfrm>
          <a:prstGeom prst="ellipse">
            <a:avLst/>
          </a:prstGeom>
          <a:noFill/>
          <a:ln w="28575">
            <a:solidFill>
              <a:srgbClr val="FD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7" name="椭圆 6"/>
          <p:cNvSpPr/>
          <p:nvPr/>
        </p:nvSpPr>
        <p:spPr>
          <a:xfrm>
            <a:off x="4001394" y="1573974"/>
            <a:ext cx="1080000" cy="1080000"/>
          </a:xfrm>
          <a:prstGeom prst="ellipse">
            <a:avLst/>
          </a:prstGeom>
          <a:noFill/>
          <a:ln w="28575">
            <a:solidFill>
              <a:srgbClr val="FD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8" name="椭圆 7"/>
          <p:cNvSpPr/>
          <p:nvPr/>
        </p:nvSpPr>
        <p:spPr>
          <a:xfrm>
            <a:off x="6153676" y="1573974"/>
            <a:ext cx="1080000" cy="1080000"/>
          </a:xfrm>
          <a:prstGeom prst="ellipse">
            <a:avLst/>
          </a:prstGeom>
          <a:noFill/>
          <a:ln w="28575">
            <a:solidFill>
              <a:srgbClr val="FD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015297" y="2868359"/>
            <a:ext cx="888293" cy="276999"/>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编辑</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0" name="文本框 9"/>
          <p:cNvSpPr txBox="1"/>
          <p:nvPr/>
        </p:nvSpPr>
        <p:spPr>
          <a:xfrm>
            <a:off x="1773639" y="3336253"/>
            <a:ext cx="1318907" cy="507831"/>
          </a:xfrm>
          <a:prstGeom prst="rect">
            <a:avLst/>
          </a:prstGeom>
          <a:noFill/>
        </p:spPr>
        <p:txBody>
          <a:bodyPr wrap="square" rtlCol="0">
            <a:spAutoFit/>
          </a:bodyPr>
          <a:lstStyle/>
          <a:p>
            <a:pPr defTabSz="912613">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文本框 10"/>
          <p:cNvSpPr txBox="1"/>
          <p:nvPr/>
        </p:nvSpPr>
        <p:spPr>
          <a:xfrm>
            <a:off x="3877875" y="3336252"/>
            <a:ext cx="1318907" cy="646331"/>
          </a:xfrm>
          <a:prstGeom prst="rect">
            <a:avLst/>
          </a:prstGeom>
          <a:noFill/>
        </p:spPr>
        <p:txBody>
          <a:bodyPr wrap="square" rtlCol="0">
            <a:spAutoFit/>
          </a:bodyPr>
          <a:lstStyle/>
          <a:p>
            <a:pPr defTabSz="912613">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a:t>
            </a: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小</a:t>
            </a:r>
            <a:r>
              <a:rPr lang="en-US" altLang="zh-CN"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亮亮图文旗舰店</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文本框 11"/>
          <p:cNvSpPr txBox="1"/>
          <p:nvPr/>
        </p:nvSpPr>
        <p:spPr>
          <a:xfrm>
            <a:off x="6129826" y="3336253"/>
            <a:ext cx="1318907" cy="507831"/>
          </a:xfrm>
          <a:prstGeom prst="rect">
            <a:avLst/>
          </a:prstGeom>
          <a:noFill/>
        </p:spPr>
        <p:txBody>
          <a:bodyPr wrap="square" rtlCol="0">
            <a:spAutoFit/>
          </a:bodyPr>
          <a:lstStyle/>
          <a:p>
            <a:pPr defTabSz="912613">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文本框 12"/>
          <p:cNvSpPr txBox="1"/>
          <p:nvPr/>
        </p:nvSpPr>
        <p:spPr>
          <a:xfrm>
            <a:off x="4122011" y="2868359"/>
            <a:ext cx="888293" cy="276999"/>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编辑</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4" name="文本框 13"/>
          <p:cNvSpPr txBox="1"/>
          <p:nvPr/>
        </p:nvSpPr>
        <p:spPr>
          <a:xfrm>
            <a:off x="6298951" y="2859108"/>
            <a:ext cx="888293" cy="276999"/>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编辑</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grpSp>
        <p:nvGrpSpPr>
          <p:cNvPr id="15" name="组合 14"/>
          <p:cNvGrpSpPr>
            <a:grpSpLocks noChangeAspect="1"/>
          </p:cNvGrpSpPr>
          <p:nvPr/>
        </p:nvGrpSpPr>
        <p:grpSpPr>
          <a:xfrm>
            <a:off x="2221045" y="1898199"/>
            <a:ext cx="410858" cy="406619"/>
            <a:chOff x="6967126" y="4092464"/>
            <a:chExt cx="453105" cy="448433"/>
          </a:xfrm>
          <a:solidFill>
            <a:srgbClr val="FDABB2"/>
          </a:solidFill>
          <a:effectLst/>
        </p:grpSpPr>
        <p:sp>
          <p:nvSpPr>
            <p:cNvPr id="16"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17"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312839" y="1794921"/>
            <a:ext cx="423808" cy="509897"/>
            <a:chOff x="6447145" y="3737787"/>
            <a:chExt cx="348964" cy="419850"/>
          </a:xfrm>
          <a:solidFill>
            <a:srgbClr val="FDABB2"/>
          </a:solidFill>
        </p:grpSpPr>
        <p:sp>
          <p:nvSpPr>
            <p:cNvPr id="19" name="Freeform 32"/>
            <p:cNvSpPr>
              <a:spLocks/>
            </p:cNvSpPr>
            <p:nvPr/>
          </p:nvSpPr>
          <p:spPr bwMode="auto">
            <a:xfrm>
              <a:off x="6576901" y="3737787"/>
              <a:ext cx="88470" cy="419850"/>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20" name="Freeform 33"/>
            <p:cNvSpPr>
              <a:spLocks/>
            </p:cNvSpPr>
            <p:nvPr/>
          </p:nvSpPr>
          <p:spPr bwMode="auto">
            <a:xfrm>
              <a:off x="6447145" y="3993951"/>
              <a:ext cx="87487" cy="163686"/>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21" name="Freeform 34"/>
            <p:cNvSpPr>
              <a:spLocks/>
            </p:cNvSpPr>
            <p:nvPr/>
          </p:nvSpPr>
          <p:spPr bwMode="auto">
            <a:xfrm>
              <a:off x="6707639" y="3872805"/>
              <a:ext cx="88470" cy="284832"/>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grpSp>
      <p:sp>
        <p:nvSpPr>
          <p:cNvPr id="22" name="Freeform 98"/>
          <p:cNvSpPr>
            <a:spLocks noEditPoints="1"/>
          </p:cNvSpPr>
          <p:nvPr/>
        </p:nvSpPr>
        <p:spPr bwMode="auto">
          <a:xfrm>
            <a:off x="6485180" y="1899638"/>
            <a:ext cx="411758" cy="42096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FDABB2"/>
          </a:solidFill>
          <a:ln>
            <a:solidFill>
              <a:schemeClr val="bg1"/>
            </a:solidFill>
          </a:ln>
        </p:spPr>
        <p:txBody>
          <a:bodyPr vert="horz" wrap="square" lIns="68580" tIns="34290" rIns="68580" bIns="34290" numCol="1" anchor="t" anchorCtr="0" compatLnSpc="1">
            <a:prstTxWarp prst="textNoShape">
              <a:avLst/>
            </a:prstTxWarp>
          </a:bodyPr>
          <a:lstStyle/>
          <a:p>
            <a:endParaRPr lang="en-US" sz="1013" dirty="0">
              <a:solidFill>
                <a:schemeClr val="tx2"/>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5965059" y="3033149"/>
            <a:ext cx="1566017" cy="357553"/>
            <a:chOff x="5129990" y="4125154"/>
            <a:chExt cx="2088023" cy="476737"/>
          </a:xfrm>
          <a:solidFill>
            <a:srgbClr val="FDABB2"/>
          </a:solidFill>
        </p:grpSpPr>
        <p:cxnSp>
          <p:nvCxnSpPr>
            <p:cNvPr id="24" name="直接连接符 23"/>
            <p:cNvCxnSpPr/>
            <p:nvPr/>
          </p:nvCxnSpPr>
          <p:spPr>
            <a:xfrm>
              <a:off x="5503109" y="4371285"/>
              <a:ext cx="1327164" cy="2581"/>
            </a:xfrm>
            <a:prstGeom prst="line">
              <a:avLst/>
            </a:prstGeom>
            <a:grpFill/>
            <a:ln w="22225">
              <a:solidFill>
                <a:srgbClr val="FDABB2"/>
              </a:solidFill>
            </a:ln>
          </p:spPr>
          <p:style>
            <a:lnRef idx="1">
              <a:schemeClr val="accent1"/>
            </a:lnRef>
            <a:fillRef idx="0">
              <a:schemeClr val="accent1"/>
            </a:fillRef>
            <a:effectRef idx="0">
              <a:schemeClr val="accent1"/>
            </a:effectRef>
            <a:fontRef idx="minor">
              <a:schemeClr val="tx1"/>
            </a:fontRef>
          </p:style>
        </p:cxnSp>
        <p:grpSp>
          <p:nvGrpSpPr>
            <p:cNvPr id="25" name="Group 21"/>
            <p:cNvGrpSpPr>
              <a:grpSpLocks noChangeAspect="1"/>
            </p:cNvGrpSpPr>
            <p:nvPr/>
          </p:nvGrpSpPr>
          <p:grpSpPr bwMode="auto">
            <a:xfrm>
              <a:off x="5129990" y="4125154"/>
              <a:ext cx="336993" cy="468705"/>
              <a:chOff x="2708" y="2559"/>
              <a:chExt cx="284" cy="395"/>
            </a:xfrm>
            <a:grpFill/>
          </p:grpSpPr>
          <p:sp>
            <p:nvSpPr>
              <p:cNvPr id="32" name="Freeform 22"/>
              <p:cNvSpPr>
                <a:spLocks/>
              </p:cNvSpPr>
              <p:nvPr/>
            </p:nvSpPr>
            <p:spPr bwMode="auto">
              <a:xfrm>
                <a:off x="2829" y="2559"/>
                <a:ext cx="163" cy="195"/>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3" name="Freeform 23"/>
              <p:cNvSpPr>
                <a:spLocks/>
              </p:cNvSpPr>
              <p:nvPr/>
            </p:nvSpPr>
            <p:spPr bwMode="auto">
              <a:xfrm>
                <a:off x="2756" y="2660"/>
                <a:ext cx="161" cy="109"/>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4" name="Freeform 24"/>
              <p:cNvSpPr>
                <a:spLocks/>
              </p:cNvSpPr>
              <p:nvPr/>
            </p:nvSpPr>
            <p:spPr bwMode="auto">
              <a:xfrm>
                <a:off x="2708" y="2718"/>
                <a:ext cx="131" cy="77"/>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5" name="Freeform 25"/>
              <p:cNvSpPr>
                <a:spLocks/>
              </p:cNvSpPr>
              <p:nvPr/>
            </p:nvSpPr>
            <p:spPr bwMode="auto">
              <a:xfrm>
                <a:off x="2829" y="2759"/>
                <a:ext cx="163" cy="195"/>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6" name="Freeform 26"/>
              <p:cNvSpPr>
                <a:spLocks/>
              </p:cNvSpPr>
              <p:nvPr/>
            </p:nvSpPr>
            <p:spPr bwMode="auto">
              <a:xfrm>
                <a:off x="2756" y="2745"/>
                <a:ext cx="161" cy="110"/>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grpSp>
        <p:grpSp>
          <p:nvGrpSpPr>
            <p:cNvPr id="26" name="Group 21"/>
            <p:cNvGrpSpPr>
              <a:grpSpLocks noChangeAspect="1"/>
            </p:cNvGrpSpPr>
            <p:nvPr/>
          </p:nvGrpSpPr>
          <p:grpSpPr bwMode="auto">
            <a:xfrm rot="10800000">
              <a:off x="6881020" y="4133186"/>
              <a:ext cx="336993" cy="468705"/>
              <a:chOff x="2708" y="2559"/>
              <a:chExt cx="284" cy="395"/>
            </a:xfrm>
            <a:grpFill/>
          </p:grpSpPr>
          <p:sp>
            <p:nvSpPr>
              <p:cNvPr id="27" name="Freeform 22"/>
              <p:cNvSpPr>
                <a:spLocks/>
              </p:cNvSpPr>
              <p:nvPr/>
            </p:nvSpPr>
            <p:spPr bwMode="auto">
              <a:xfrm>
                <a:off x="2829" y="2559"/>
                <a:ext cx="163" cy="195"/>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28" name="Freeform 23"/>
              <p:cNvSpPr>
                <a:spLocks/>
              </p:cNvSpPr>
              <p:nvPr/>
            </p:nvSpPr>
            <p:spPr bwMode="auto">
              <a:xfrm>
                <a:off x="2756" y="2660"/>
                <a:ext cx="161" cy="109"/>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29" name="Freeform 24"/>
              <p:cNvSpPr>
                <a:spLocks/>
              </p:cNvSpPr>
              <p:nvPr/>
            </p:nvSpPr>
            <p:spPr bwMode="auto">
              <a:xfrm>
                <a:off x="2708" y="2718"/>
                <a:ext cx="131" cy="77"/>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0" name="Freeform 25"/>
              <p:cNvSpPr>
                <a:spLocks/>
              </p:cNvSpPr>
              <p:nvPr/>
            </p:nvSpPr>
            <p:spPr bwMode="auto">
              <a:xfrm>
                <a:off x="2829" y="2759"/>
                <a:ext cx="163" cy="195"/>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1" name="Freeform 26"/>
              <p:cNvSpPr>
                <a:spLocks/>
              </p:cNvSpPr>
              <p:nvPr/>
            </p:nvSpPr>
            <p:spPr bwMode="auto">
              <a:xfrm>
                <a:off x="2756" y="2745"/>
                <a:ext cx="161" cy="110"/>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grpSp>
      </p:grpSp>
      <p:grpSp>
        <p:nvGrpSpPr>
          <p:cNvPr id="37" name="组合 36"/>
          <p:cNvGrpSpPr/>
          <p:nvPr/>
        </p:nvGrpSpPr>
        <p:grpSpPr>
          <a:xfrm>
            <a:off x="3714400" y="3033149"/>
            <a:ext cx="1566017" cy="357553"/>
            <a:chOff x="5129990" y="4125154"/>
            <a:chExt cx="2088023" cy="476737"/>
          </a:xfrm>
          <a:solidFill>
            <a:srgbClr val="FDABB2"/>
          </a:solidFill>
        </p:grpSpPr>
        <p:grpSp>
          <p:nvGrpSpPr>
            <p:cNvPr id="38" name="Group 21"/>
            <p:cNvGrpSpPr>
              <a:grpSpLocks noChangeAspect="1"/>
            </p:cNvGrpSpPr>
            <p:nvPr/>
          </p:nvGrpSpPr>
          <p:grpSpPr bwMode="auto">
            <a:xfrm>
              <a:off x="5129990" y="4125154"/>
              <a:ext cx="336993" cy="468705"/>
              <a:chOff x="2708" y="2559"/>
              <a:chExt cx="284" cy="395"/>
            </a:xfrm>
            <a:grpFill/>
          </p:grpSpPr>
          <p:sp>
            <p:nvSpPr>
              <p:cNvPr id="45" name="Freeform 22"/>
              <p:cNvSpPr>
                <a:spLocks/>
              </p:cNvSpPr>
              <p:nvPr/>
            </p:nvSpPr>
            <p:spPr bwMode="auto">
              <a:xfrm>
                <a:off x="2829" y="2559"/>
                <a:ext cx="163" cy="195"/>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46" name="Freeform 23"/>
              <p:cNvSpPr>
                <a:spLocks/>
              </p:cNvSpPr>
              <p:nvPr/>
            </p:nvSpPr>
            <p:spPr bwMode="auto">
              <a:xfrm>
                <a:off x="2756" y="2660"/>
                <a:ext cx="161" cy="109"/>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47" name="Freeform 24"/>
              <p:cNvSpPr>
                <a:spLocks/>
              </p:cNvSpPr>
              <p:nvPr/>
            </p:nvSpPr>
            <p:spPr bwMode="auto">
              <a:xfrm>
                <a:off x="2708" y="2718"/>
                <a:ext cx="131" cy="77"/>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48" name="Freeform 25"/>
              <p:cNvSpPr>
                <a:spLocks/>
              </p:cNvSpPr>
              <p:nvPr/>
            </p:nvSpPr>
            <p:spPr bwMode="auto">
              <a:xfrm>
                <a:off x="2829" y="2759"/>
                <a:ext cx="163" cy="195"/>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49" name="Freeform 26"/>
              <p:cNvSpPr>
                <a:spLocks/>
              </p:cNvSpPr>
              <p:nvPr/>
            </p:nvSpPr>
            <p:spPr bwMode="auto">
              <a:xfrm>
                <a:off x="2756" y="2745"/>
                <a:ext cx="161" cy="110"/>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grpSp>
        <p:grpSp>
          <p:nvGrpSpPr>
            <p:cNvPr id="39" name="Group 21"/>
            <p:cNvGrpSpPr>
              <a:grpSpLocks noChangeAspect="1"/>
            </p:cNvGrpSpPr>
            <p:nvPr/>
          </p:nvGrpSpPr>
          <p:grpSpPr bwMode="auto">
            <a:xfrm rot="10800000">
              <a:off x="6881020" y="4133186"/>
              <a:ext cx="336993" cy="468705"/>
              <a:chOff x="2708" y="2559"/>
              <a:chExt cx="284" cy="395"/>
            </a:xfrm>
            <a:grpFill/>
          </p:grpSpPr>
          <p:sp>
            <p:nvSpPr>
              <p:cNvPr id="40" name="Freeform 22"/>
              <p:cNvSpPr>
                <a:spLocks/>
              </p:cNvSpPr>
              <p:nvPr/>
            </p:nvSpPr>
            <p:spPr bwMode="auto">
              <a:xfrm>
                <a:off x="2829" y="2559"/>
                <a:ext cx="163" cy="195"/>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41" name="Freeform 23"/>
              <p:cNvSpPr>
                <a:spLocks/>
              </p:cNvSpPr>
              <p:nvPr/>
            </p:nvSpPr>
            <p:spPr bwMode="auto">
              <a:xfrm>
                <a:off x="2756" y="2660"/>
                <a:ext cx="161" cy="109"/>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42" name="Freeform 24"/>
              <p:cNvSpPr>
                <a:spLocks/>
              </p:cNvSpPr>
              <p:nvPr/>
            </p:nvSpPr>
            <p:spPr bwMode="auto">
              <a:xfrm>
                <a:off x="2708" y="2718"/>
                <a:ext cx="131" cy="77"/>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43" name="Freeform 25"/>
              <p:cNvSpPr>
                <a:spLocks/>
              </p:cNvSpPr>
              <p:nvPr/>
            </p:nvSpPr>
            <p:spPr bwMode="auto">
              <a:xfrm>
                <a:off x="2829" y="2759"/>
                <a:ext cx="163" cy="195"/>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44" name="Freeform 26"/>
              <p:cNvSpPr>
                <a:spLocks/>
              </p:cNvSpPr>
              <p:nvPr/>
            </p:nvSpPr>
            <p:spPr bwMode="auto">
              <a:xfrm>
                <a:off x="2756" y="2745"/>
                <a:ext cx="161" cy="110"/>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grpSp>
      </p:grpSp>
      <p:cxnSp>
        <p:nvCxnSpPr>
          <p:cNvPr id="50" name="直接连接符 49"/>
          <p:cNvCxnSpPr/>
          <p:nvPr/>
        </p:nvCxnSpPr>
        <p:spPr>
          <a:xfrm>
            <a:off x="3990785" y="3214731"/>
            <a:ext cx="995373" cy="1936"/>
          </a:xfrm>
          <a:prstGeom prst="line">
            <a:avLst/>
          </a:prstGeom>
          <a:ln w="22225">
            <a:solidFill>
              <a:srgbClr val="FDABB2"/>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1665771" y="3027660"/>
            <a:ext cx="1566017" cy="357553"/>
            <a:chOff x="2326534" y="4174855"/>
            <a:chExt cx="2088023" cy="476737"/>
          </a:xfrm>
          <a:solidFill>
            <a:srgbClr val="FDABB2"/>
          </a:solidFill>
        </p:grpSpPr>
        <p:grpSp>
          <p:nvGrpSpPr>
            <p:cNvPr id="52" name="组合 51"/>
            <p:cNvGrpSpPr/>
            <p:nvPr/>
          </p:nvGrpSpPr>
          <p:grpSpPr>
            <a:xfrm>
              <a:off x="2326534" y="4174855"/>
              <a:ext cx="2088023" cy="476737"/>
              <a:chOff x="5129990" y="4125154"/>
              <a:chExt cx="2088023" cy="476737"/>
            </a:xfrm>
            <a:grpFill/>
          </p:grpSpPr>
          <p:grpSp>
            <p:nvGrpSpPr>
              <p:cNvPr id="54" name="Group 21"/>
              <p:cNvGrpSpPr>
                <a:grpSpLocks noChangeAspect="1"/>
              </p:cNvGrpSpPr>
              <p:nvPr/>
            </p:nvGrpSpPr>
            <p:grpSpPr bwMode="auto">
              <a:xfrm>
                <a:off x="5129990" y="4125154"/>
                <a:ext cx="336993" cy="468705"/>
                <a:chOff x="2708" y="2559"/>
                <a:chExt cx="284" cy="395"/>
              </a:xfrm>
              <a:grpFill/>
            </p:grpSpPr>
            <p:sp>
              <p:nvSpPr>
                <p:cNvPr id="61" name="Freeform 22"/>
                <p:cNvSpPr>
                  <a:spLocks/>
                </p:cNvSpPr>
                <p:nvPr/>
              </p:nvSpPr>
              <p:spPr bwMode="auto">
                <a:xfrm>
                  <a:off x="2829" y="2559"/>
                  <a:ext cx="163" cy="195"/>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62" name="Freeform 23"/>
                <p:cNvSpPr>
                  <a:spLocks/>
                </p:cNvSpPr>
                <p:nvPr/>
              </p:nvSpPr>
              <p:spPr bwMode="auto">
                <a:xfrm>
                  <a:off x="2756" y="2660"/>
                  <a:ext cx="161" cy="109"/>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63" name="Freeform 24"/>
                <p:cNvSpPr>
                  <a:spLocks/>
                </p:cNvSpPr>
                <p:nvPr/>
              </p:nvSpPr>
              <p:spPr bwMode="auto">
                <a:xfrm>
                  <a:off x="2708" y="2718"/>
                  <a:ext cx="131" cy="77"/>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64" name="Freeform 25"/>
                <p:cNvSpPr>
                  <a:spLocks/>
                </p:cNvSpPr>
                <p:nvPr/>
              </p:nvSpPr>
              <p:spPr bwMode="auto">
                <a:xfrm>
                  <a:off x="2829" y="2759"/>
                  <a:ext cx="163" cy="195"/>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65" name="Freeform 26"/>
                <p:cNvSpPr>
                  <a:spLocks/>
                </p:cNvSpPr>
                <p:nvPr/>
              </p:nvSpPr>
              <p:spPr bwMode="auto">
                <a:xfrm>
                  <a:off x="2756" y="2745"/>
                  <a:ext cx="161" cy="110"/>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grpSp>
          <p:grpSp>
            <p:nvGrpSpPr>
              <p:cNvPr id="55" name="Group 21"/>
              <p:cNvGrpSpPr>
                <a:grpSpLocks noChangeAspect="1"/>
              </p:cNvGrpSpPr>
              <p:nvPr/>
            </p:nvGrpSpPr>
            <p:grpSpPr bwMode="auto">
              <a:xfrm rot="10800000">
                <a:off x="6881020" y="4133186"/>
                <a:ext cx="336993" cy="468705"/>
                <a:chOff x="2708" y="2559"/>
                <a:chExt cx="284" cy="395"/>
              </a:xfrm>
              <a:grpFill/>
            </p:grpSpPr>
            <p:sp>
              <p:nvSpPr>
                <p:cNvPr id="56" name="Freeform 22"/>
                <p:cNvSpPr>
                  <a:spLocks/>
                </p:cNvSpPr>
                <p:nvPr/>
              </p:nvSpPr>
              <p:spPr bwMode="auto">
                <a:xfrm>
                  <a:off x="2829" y="2559"/>
                  <a:ext cx="163" cy="195"/>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57" name="Freeform 23"/>
                <p:cNvSpPr>
                  <a:spLocks/>
                </p:cNvSpPr>
                <p:nvPr/>
              </p:nvSpPr>
              <p:spPr bwMode="auto">
                <a:xfrm>
                  <a:off x="2756" y="2660"/>
                  <a:ext cx="161" cy="109"/>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58" name="Freeform 24"/>
                <p:cNvSpPr>
                  <a:spLocks/>
                </p:cNvSpPr>
                <p:nvPr/>
              </p:nvSpPr>
              <p:spPr bwMode="auto">
                <a:xfrm>
                  <a:off x="2708" y="2718"/>
                  <a:ext cx="131" cy="77"/>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59" name="Freeform 25"/>
                <p:cNvSpPr>
                  <a:spLocks/>
                </p:cNvSpPr>
                <p:nvPr/>
              </p:nvSpPr>
              <p:spPr bwMode="auto">
                <a:xfrm>
                  <a:off x="2829" y="2759"/>
                  <a:ext cx="163" cy="195"/>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60" name="Freeform 26"/>
                <p:cNvSpPr>
                  <a:spLocks/>
                </p:cNvSpPr>
                <p:nvPr/>
              </p:nvSpPr>
              <p:spPr bwMode="auto">
                <a:xfrm>
                  <a:off x="2756" y="2745"/>
                  <a:ext cx="161" cy="110"/>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grpSp>
        </p:grpSp>
        <p:cxnSp>
          <p:nvCxnSpPr>
            <p:cNvPr id="53" name="直接连接符 52"/>
            <p:cNvCxnSpPr/>
            <p:nvPr/>
          </p:nvCxnSpPr>
          <p:spPr>
            <a:xfrm>
              <a:off x="2692969" y="4421459"/>
              <a:ext cx="1327164" cy="2581"/>
            </a:xfrm>
            <a:prstGeom prst="line">
              <a:avLst/>
            </a:prstGeom>
            <a:grpFill/>
            <a:ln w="22225">
              <a:solidFill>
                <a:srgbClr val="FDABB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12917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ppt_x"/>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1000"/>
                                        <p:tgtEl>
                                          <p:spTgt spid="51"/>
                                        </p:tgtEl>
                                      </p:cBhvr>
                                    </p:animEffect>
                                    <p:anim calcmode="lin" valueType="num">
                                      <p:cBhvr>
                                        <p:cTn id="37" dur="1000" fill="hold"/>
                                        <p:tgtEl>
                                          <p:spTgt spid="51"/>
                                        </p:tgtEl>
                                        <p:attrNameLst>
                                          <p:attrName>ppt_x</p:attrName>
                                        </p:attrNameLst>
                                      </p:cBhvr>
                                      <p:tavLst>
                                        <p:tav tm="0">
                                          <p:val>
                                            <p:strVal val="#ppt_x"/>
                                          </p:val>
                                        </p:tav>
                                        <p:tav tm="100000">
                                          <p:val>
                                            <p:strVal val="#ppt_x"/>
                                          </p:val>
                                        </p:tav>
                                      </p:tavLst>
                                    </p:anim>
                                    <p:anim calcmode="lin" valueType="num">
                                      <p:cBhvr>
                                        <p:cTn id="38"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1000" fill="hold"/>
                                        <p:tgtEl>
                                          <p:spTgt spid="37"/>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1000"/>
                                        <p:tgtEl>
                                          <p:spTgt spid="50"/>
                                        </p:tgtEl>
                                      </p:cBhvr>
                                    </p:animEffect>
                                    <p:anim calcmode="lin" valueType="num">
                                      <p:cBhvr>
                                        <p:cTn id="69" dur="1000" fill="hold"/>
                                        <p:tgtEl>
                                          <p:spTgt spid="50"/>
                                        </p:tgtEl>
                                        <p:attrNameLst>
                                          <p:attrName>ppt_x</p:attrName>
                                        </p:attrNameLst>
                                      </p:cBhvr>
                                      <p:tavLst>
                                        <p:tav tm="0">
                                          <p:val>
                                            <p:strVal val="#ppt_x"/>
                                          </p:val>
                                        </p:tav>
                                        <p:tav tm="100000">
                                          <p:val>
                                            <p:strVal val="#ppt_x"/>
                                          </p:val>
                                        </p:tav>
                                      </p:tavLst>
                                    </p:anim>
                                    <p:anim calcmode="lin" valueType="num">
                                      <p:cBhvr>
                                        <p:cTn id="70"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fade">
                                      <p:cBhvr>
                                        <p:cTn id="75" dur="1000"/>
                                        <p:tgtEl>
                                          <p:spTgt spid="8"/>
                                        </p:tgtEl>
                                      </p:cBhvr>
                                    </p:animEffect>
                                    <p:anim calcmode="lin" valueType="num">
                                      <p:cBhvr>
                                        <p:cTn id="76" dur="1000" fill="hold"/>
                                        <p:tgtEl>
                                          <p:spTgt spid="8"/>
                                        </p:tgtEl>
                                        <p:attrNameLst>
                                          <p:attrName>ppt_x</p:attrName>
                                        </p:attrNameLst>
                                      </p:cBhvr>
                                      <p:tavLst>
                                        <p:tav tm="0">
                                          <p:val>
                                            <p:strVal val="#ppt_x"/>
                                          </p:val>
                                        </p:tav>
                                        <p:tav tm="100000">
                                          <p:val>
                                            <p:strVal val="#ppt_x"/>
                                          </p:val>
                                        </p:tav>
                                      </p:tavLst>
                                    </p:anim>
                                    <p:anim calcmode="lin" valueType="num">
                                      <p:cBhvr>
                                        <p:cTn id="77" dur="1000" fill="hold"/>
                                        <p:tgtEl>
                                          <p:spTgt spid="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1000"/>
                                        <p:tgtEl>
                                          <p:spTgt spid="12"/>
                                        </p:tgtEl>
                                      </p:cBhvr>
                                    </p:animEffect>
                                    <p:anim calcmode="lin" valueType="num">
                                      <p:cBhvr>
                                        <p:cTn id="81" dur="1000" fill="hold"/>
                                        <p:tgtEl>
                                          <p:spTgt spid="12"/>
                                        </p:tgtEl>
                                        <p:attrNameLst>
                                          <p:attrName>ppt_x</p:attrName>
                                        </p:attrNameLst>
                                      </p:cBhvr>
                                      <p:tavLst>
                                        <p:tav tm="0">
                                          <p:val>
                                            <p:strVal val="#ppt_x"/>
                                          </p:val>
                                        </p:tav>
                                        <p:tav tm="100000">
                                          <p:val>
                                            <p:strVal val="#ppt_x"/>
                                          </p:val>
                                        </p:tav>
                                      </p:tavLst>
                                    </p:anim>
                                    <p:anim calcmode="lin" valueType="num">
                                      <p:cBhvr>
                                        <p:cTn id="82" dur="1000" fill="hold"/>
                                        <p:tgtEl>
                                          <p:spTgt spid="1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1000"/>
                                        <p:tgtEl>
                                          <p:spTgt spid="14"/>
                                        </p:tgtEl>
                                      </p:cBhvr>
                                    </p:animEffect>
                                    <p:anim calcmode="lin" valueType="num">
                                      <p:cBhvr>
                                        <p:cTn id="86" dur="1000" fill="hold"/>
                                        <p:tgtEl>
                                          <p:spTgt spid="14"/>
                                        </p:tgtEl>
                                        <p:attrNameLst>
                                          <p:attrName>ppt_x</p:attrName>
                                        </p:attrNameLst>
                                      </p:cBhvr>
                                      <p:tavLst>
                                        <p:tav tm="0">
                                          <p:val>
                                            <p:strVal val="#ppt_x"/>
                                          </p:val>
                                        </p:tav>
                                        <p:tav tm="100000">
                                          <p:val>
                                            <p:strVal val="#ppt_x"/>
                                          </p:val>
                                        </p:tav>
                                      </p:tavLst>
                                    </p:anim>
                                    <p:anim calcmode="lin" valueType="num">
                                      <p:cBhvr>
                                        <p:cTn id="87" dur="1000" fill="hold"/>
                                        <p:tgtEl>
                                          <p:spTgt spid="14"/>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1000"/>
                                        <p:tgtEl>
                                          <p:spTgt spid="22"/>
                                        </p:tgtEl>
                                      </p:cBhvr>
                                    </p:animEffect>
                                    <p:anim calcmode="lin" valueType="num">
                                      <p:cBhvr>
                                        <p:cTn id="91" dur="1000" fill="hold"/>
                                        <p:tgtEl>
                                          <p:spTgt spid="22"/>
                                        </p:tgtEl>
                                        <p:attrNameLst>
                                          <p:attrName>ppt_x</p:attrName>
                                        </p:attrNameLst>
                                      </p:cBhvr>
                                      <p:tavLst>
                                        <p:tav tm="0">
                                          <p:val>
                                            <p:strVal val="#ppt_x"/>
                                          </p:val>
                                        </p:tav>
                                        <p:tav tm="100000">
                                          <p:val>
                                            <p:strVal val="#ppt_x"/>
                                          </p:val>
                                        </p:tav>
                                      </p:tavLst>
                                    </p:anim>
                                    <p:anim calcmode="lin" valueType="num">
                                      <p:cBhvr>
                                        <p:cTn id="92" dur="1000" fill="hold"/>
                                        <p:tgtEl>
                                          <p:spTgt spid="22"/>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1000"/>
                                        <p:tgtEl>
                                          <p:spTgt spid="23"/>
                                        </p:tgtEl>
                                      </p:cBhvr>
                                    </p:animEffect>
                                    <p:anim calcmode="lin" valueType="num">
                                      <p:cBhvr>
                                        <p:cTn id="96" dur="1000" fill="hold"/>
                                        <p:tgtEl>
                                          <p:spTgt spid="23"/>
                                        </p:tgtEl>
                                        <p:attrNameLst>
                                          <p:attrName>ppt_x</p:attrName>
                                        </p:attrNameLst>
                                      </p:cBhvr>
                                      <p:tavLst>
                                        <p:tav tm="0">
                                          <p:val>
                                            <p:strVal val="#ppt_x"/>
                                          </p:val>
                                        </p:tav>
                                        <p:tav tm="100000">
                                          <p:val>
                                            <p:strVal val="#ppt_x"/>
                                          </p:val>
                                        </p:tav>
                                      </p:tavLst>
                                    </p:anim>
                                    <p:anim calcmode="lin" valueType="num">
                                      <p:cBhvr>
                                        <p:cTn id="9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p:bldP spid="10" grpId="0"/>
      <p:bldP spid="11" grpId="0"/>
      <p:bldP spid="12" grpId="0"/>
      <p:bldP spid="13" grpId="0"/>
      <p:bldP spid="14" grpId="0"/>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5" name="文本框 4"/>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Freeform 13"/>
          <p:cNvSpPr/>
          <p:nvPr/>
        </p:nvSpPr>
        <p:spPr>
          <a:xfrm>
            <a:off x="1547988" y="1805365"/>
            <a:ext cx="1722971" cy="1722971"/>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2" cstate="print"/>
            <a:srcRect/>
            <a:stretch>
              <a:fillRect/>
            </a:stretch>
          </a:blipFill>
          <a:ln w="63500">
            <a:solidFill>
              <a:srgbClr val="FDABB2"/>
            </a:solidFill>
          </a:ln>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347144" tIns="297091" rIns="347144" bIns="297091" numCol="1" spcCol="1270" anchor="ctr" anchorCtr="0">
            <a:noAutofit/>
          </a:bodyPr>
          <a:lstStyle/>
          <a:p>
            <a:pPr algn="ctr" defTabSz="1566863">
              <a:lnSpc>
                <a:spcPct val="90000"/>
              </a:lnSpc>
              <a:spcBef>
                <a:spcPct val="0"/>
              </a:spcBef>
              <a:spcAft>
                <a:spcPct val="35000"/>
              </a:spcAft>
            </a:pPr>
            <a:endParaRPr lang="id-ID" sz="3525" dirty="0">
              <a:solidFill>
                <a:schemeClr val="tx2"/>
              </a:solidFill>
              <a:latin typeface="微软雅黑" panose="020B0503020204020204" pitchFamily="34" charset="-122"/>
            </a:endParaRPr>
          </a:p>
        </p:txBody>
      </p:sp>
      <p:sp>
        <p:nvSpPr>
          <p:cNvPr id="7" name="Freeform 16"/>
          <p:cNvSpPr/>
          <p:nvPr/>
        </p:nvSpPr>
        <p:spPr>
          <a:xfrm>
            <a:off x="3672167" y="1820301"/>
            <a:ext cx="1722971" cy="1722971"/>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3" cstate="print"/>
            <a:srcRect/>
            <a:stretch>
              <a:fillRect/>
            </a:stretch>
          </a:blipFill>
          <a:ln w="63500">
            <a:solidFill>
              <a:srgbClr val="FDABB2"/>
            </a:solidFill>
          </a:ln>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347144" tIns="297091" rIns="347144" bIns="297091" numCol="1" spcCol="1270" anchor="ctr" anchorCtr="0">
            <a:noAutofit/>
          </a:bodyPr>
          <a:lstStyle/>
          <a:p>
            <a:pPr algn="ctr" defTabSz="1566863">
              <a:lnSpc>
                <a:spcPct val="90000"/>
              </a:lnSpc>
              <a:spcBef>
                <a:spcPct val="0"/>
              </a:spcBef>
              <a:spcAft>
                <a:spcPct val="35000"/>
              </a:spcAft>
            </a:pPr>
            <a:endParaRPr lang="id-ID" sz="3525" dirty="0">
              <a:solidFill>
                <a:schemeClr val="tx2"/>
              </a:solidFill>
              <a:latin typeface="微软雅黑" panose="020B0503020204020204" pitchFamily="34" charset="-122"/>
            </a:endParaRPr>
          </a:p>
        </p:txBody>
      </p:sp>
      <p:sp>
        <p:nvSpPr>
          <p:cNvPr id="8" name="Freeform 17"/>
          <p:cNvSpPr/>
          <p:nvPr/>
        </p:nvSpPr>
        <p:spPr>
          <a:xfrm>
            <a:off x="5683121" y="1805365"/>
            <a:ext cx="1722971" cy="1722971"/>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4" cstate="print"/>
            <a:srcRect/>
            <a:stretch>
              <a:fillRect/>
            </a:stretch>
          </a:blipFill>
          <a:ln w="63500">
            <a:solidFill>
              <a:srgbClr val="FDABB2"/>
            </a:solidFill>
          </a:ln>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347144" tIns="297091" rIns="347144" bIns="297091" numCol="1" spcCol="1270" anchor="ctr" anchorCtr="0">
            <a:noAutofit/>
          </a:bodyPr>
          <a:lstStyle/>
          <a:p>
            <a:pPr algn="ctr" defTabSz="1566863">
              <a:lnSpc>
                <a:spcPct val="90000"/>
              </a:lnSpc>
              <a:spcBef>
                <a:spcPct val="0"/>
              </a:spcBef>
              <a:spcAft>
                <a:spcPct val="35000"/>
              </a:spcAft>
            </a:pPr>
            <a:endParaRPr lang="id-ID" sz="3525" dirty="0">
              <a:solidFill>
                <a:schemeClr val="tx2"/>
              </a:solidFill>
              <a:latin typeface="微软雅黑" panose="020B0503020204020204" pitchFamily="34" charset="-122"/>
            </a:endParaRPr>
          </a:p>
        </p:txBody>
      </p:sp>
      <p:grpSp>
        <p:nvGrpSpPr>
          <p:cNvPr id="9" name="Group 21"/>
          <p:cNvGrpSpPr/>
          <p:nvPr/>
        </p:nvGrpSpPr>
        <p:grpSpPr>
          <a:xfrm>
            <a:off x="7494097" y="2477621"/>
            <a:ext cx="973773" cy="408336"/>
            <a:chOff x="9992129" y="3303494"/>
            <a:chExt cx="1298364" cy="544448"/>
          </a:xfrm>
          <a:solidFill>
            <a:srgbClr val="FDABB2"/>
          </a:solidFill>
        </p:grpSpPr>
        <p:sp>
          <p:nvSpPr>
            <p:cNvPr id="10" name="Oval 18"/>
            <p:cNvSpPr/>
            <p:nvPr/>
          </p:nvSpPr>
          <p:spPr>
            <a:xfrm>
              <a:off x="11072418" y="3466574"/>
              <a:ext cx="218075" cy="218285"/>
            </a:xfrm>
            <a:prstGeom prst="ellipse">
              <a:avLst/>
            </a:prstGeom>
            <a:grp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sp>
        <p:sp>
          <p:nvSpPr>
            <p:cNvPr id="11" name="Oval 19"/>
            <p:cNvSpPr/>
            <p:nvPr/>
          </p:nvSpPr>
          <p:spPr>
            <a:xfrm>
              <a:off x="10653902" y="3425132"/>
              <a:ext cx="301176" cy="301171"/>
            </a:xfrm>
            <a:prstGeom prst="ellipse">
              <a:avLst/>
            </a:prstGeom>
            <a:grp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sp>
        <p:sp>
          <p:nvSpPr>
            <p:cNvPr id="12" name="Oval 20"/>
            <p:cNvSpPr/>
            <p:nvPr/>
          </p:nvSpPr>
          <p:spPr>
            <a:xfrm>
              <a:off x="9992129" y="3303494"/>
              <a:ext cx="544433" cy="544448"/>
            </a:xfrm>
            <a:prstGeom prst="ellipse">
              <a:avLst/>
            </a:prstGeom>
            <a:grp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sp>
      </p:grpSp>
      <p:grpSp>
        <p:nvGrpSpPr>
          <p:cNvPr id="13" name="Group 22"/>
          <p:cNvGrpSpPr/>
          <p:nvPr/>
        </p:nvGrpSpPr>
        <p:grpSpPr>
          <a:xfrm rot="10800000">
            <a:off x="486210" y="2477619"/>
            <a:ext cx="973773" cy="408336"/>
            <a:chOff x="9992129" y="3303494"/>
            <a:chExt cx="1298364" cy="544448"/>
          </a:xfrm>
          <a:solidFill>
            <a:srgbClr val="FDABB2"/>
          </a:solidFill>
        </p:grpSpPr>
        <p:sp>
          <p:nvSpPr>
            <p:cNvPr id="14" name="Oval 23"/>
            <p:cNvSpPr/>
            <p:nvPr/>
          </p:nvSpPr>
          <p:spPr>
            <a:xfrm>
              <a:off x="11072418" y="3466574"/>
              <a:ext cx="218075" cy="218285"/>
            </a:xfrm>
            <a:prstGeom prst="ellipse">
              <a:avLst/>
            </a:prstGeom>
            <a:grp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sp>
        <p:sp>
          <p:nvSpPr>
            <p:cNvPr id="15" name="Oval 24"/>
            <p:cNvSpPr/>
            <p:nvPr/>
          </p:nvSpPr>
          <p:spPr>
            <a:xfrm>
              <a:off x="10653902" y="3425132"/>
              <a:ext cx="301176" cy="301171"/>
            </a:xfrm>
            <a:prstGeom prst="ellipse">
              <a:avLst/>
            </a:prstGeom>
            <a:grp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sp>
        <p:sp>
          <p:nvSpPr>
            <p:cNvPr id="16" name="Oval 25"/>
            <p:cNvSpPr/>
            <p:nvPr/>
          </p:nvSpPr>
          <p:spPr>
            <a:xfrm>
              <a:off x="9992129" y="3303494"/>
              <a:ext cx="544433" cy="544448"/>
            </a:xfrm>
            <a:prstGeom prst="ellipse">
              <a:avLst/>
            </a:prstGeom>
            <a:grp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sp>
      </p:grpSp>
      <p:sp>
        <p:nvSpPr>
          <p:cNvPr id="17" name="Content Placeholder 2"/>
          <p:cNvSpPr txBox="1">
            <a:spLocks/>
          </p:cNvSpPr>
          <p:nvPr/>
        </p:nvSpPr>
        <p:spPr>
          <a:xfrm>
            <a:off x="1011987" y="3832036"/>
            <a:ext cx="7043333" cy="492155"/>
          </a:xfrm>
          <a:prstGeom prst="rect">
            <a:avLst/>
          </a:prstGeom>
        </p:spPr>
        <p:txBody>
          <a:bodyPr vert="horz" lIns="68580" tIns="34290" rIns="68580" bIns="3429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01216226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ppt_x"/>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22" presetClass="entr" presetSubtype="2" fill="hold" nodeType="withEffect">
                                  <p:stCondLst>
                                    <p:cond delay="100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par>
                                <p:cTn id="32" presetID="22" presetClass="entr" presetSubtype="8" fill="hold" nodeType="withEffect">
                                  <p:stCondLst>
                                    <p:cond delay="100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par>
                                <p:cTn id="35" presetID="45" presetClass="entr" presetSubtype="0" fill="hold" grpId="0" nodeType="withEffect">
                                  <p:stCondLst>
                                    <p:cond delay="15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000"/>
                                        <p:tgtEl>
                                          <p:spTgt spid="17"/>
                                        </p:tgtEl>
                                      </p:cBhvr>
                                    </p:animEffect>
                                    <p:anim calcmode="lin" valueType="num">
                                      <p:cBhvr>
                                        <p:cTn id="38" dur="2000" fill="hold"/>
                                        <p:tgtEl>
                                          <p:spTgt spid="17"/>
                                        </p:tgtEl>
                                        <p:attrNameLst>
                                          <p:attrName>ppt_w</p:attrName>
                                        </p:attrNameLst>
                                      </p:cBhvr>
                                      <p:tavLst>
                                        <p:tav tm="0" fmla="#ppt_w*sin(2.5*pi*$)">
                                          <p:val>
                                            <p:fltVal val="0"/>
                                          </p:val>
                                        </p:tav>
                                        <p:tav tm="100000">
                                          <p:val>
                                            <p:fltVal val="1"/>
                                          </p:val>
                                        </p:tav>
                                      </p:tavLst>
                                    </p:anim>
                                    <p:anim calcmode="lin" valueType="num">
                                      <p:cBhvr>
                                        <p:cTn id="39" dur="2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Text Box 2"/>
          <p:cNvSpPr txBox="1">
            <a:spLocks noChangeArrowheads="1"/>
          </p:cNvSpPr>
          <p:nvPr/>
        </p:nvSpPr>
        <p:spPr bwMode="auto">
          <a:xfrm>
            <a:off x="2042908" y="2855680"/>
            <a:ext cx="5562600" cy="34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anose="020B0604020202020204" pitchFamily="34" charset="0"/>
              </a:defRPr>
            </a:lvl1pPr>
            <a:lvl2pPr marL="742950" indent="-285750" eaLnBrk="0" hangingPunct="0">
              <a:defRPr baseline="-25000">
                <a:solidFill>
                  <a:schemeClr val="tx1"/>
                </a:solidFill>
                <a:latin typeface="Arial" panose="020B0604020202020204" pitchFamily="34" charset="0"/>
              </a:defRPr>
            </a:lvl2pPr>
            <a:lvl3pPr marL="1143000" indent="-228600" eaLnBrk="0" hangingPunct="0">
              <a:defRPr baseline="-25000">
                <a:solidFill>
                  <a:schemeClr val="tx1"/>
                </a:solidFill>
                <a:latin typeface="Arial" panose="020B0604020202020204" pitchFamily="34" charset="0"/>
              </a:defRPr>
            </a:lvl3pPr>
            <a:lvl4pPr marL="1600200" indent="-228600" eaLnBrk="0" hangingPunct="0">
              <a:defRPr baseline="-25000">
                <a:solidFill>
                  <a:schemeClr val="tx1"/>
                </a:solidFill>
                <a:latin typeface="Arial" panose="020B0604020202020204" pitchFamily="34" charset="0"/>
              </a:defRPr>
            </a:lvl4pPr>
            <a:lvl5pPr marL="2057400" indent="-228600" eaLnBrk="0" hangingPunct="0">
              <a:defRPr baseline="-25000">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baseline="-25000">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baseline="-25000">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baseline="-25000">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baseline="-25000">
                <a:solidFill>
                  <a:schemeClr val="tx1"/>
                </a:solidFill>
                <a:latin typeface="Arial" panose="020B0604020202020204" pitchFamily="34" charset="0"/>
              </a:defRPr>
            </a:lvl9pPr>
          </a:lstStyle>
          <a:p>
            <a:pPr algn="ctr" eaLnBrk="1" hangingPunct="1">
              <a:lnSpc>
                <a:spcPct val="110000"/>
              </a:lnSpc>
            </a:pPr>
            <a:r>
              <a:rPr lang="en-US" altLang="zh-CN" sz="1600" baseline="0"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600" baseline="0" dirty="0" smtClean="0">
                <a:solidFill>
                  <a:schemeClr val="tx1">
                    <a:lumMod val="75000"/>
                    <a:lumOff val="25000"/>
                  </a:schemeClr>
                </a:solidFill>
                <a:latin typeface="微软雅黑" panose="020B0503020204020204" pitchFamily="34" charset="-122"/>
                <a:ea typeface="微软雅黑" panose="020B0503020204020204" pitchFamily="34" charset="-122"/>
              </a:rPr>
              <a:t>适合工作报告等</a:t>
            </a:r>
            <a:r>
              <a:rPr lang="en-US" altLang="zh-CN" sz="1600" baseline="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600" baseline="0" dirty="0">
                <a:solidFill>
                  <a:schemeClr val="tx1">
                    <a:lumMod val="75000"/>
                    <a:lumOff val="25000"/>
                  </a:schemeClr>
                </a:solidFill>
                <a:latin typeface="微软雅黑" panose="020B0503020204020204" pitchFamily="34" charset="-122"/>
                <a:ea typeface="微软雅黑" panose="020B0503020204020204" pitchFamily="34" charset="-122"/>
              </a:rPr>
              <a:t>幻灯</a:t>
            </a:r>
            <a:r>
              <a:rPr lang="zh-CN" altLang="en-US" sz="1600" baseline="0" dirty="0" smtClean="0">
                <a:solidFill>
                  <a:schemeClr val="tx1">
                    <a:lumMod val="75000"/>
                    <a:lumOff val="25000"/>
                  </a:schemeClr>
                </a:solidFill>
                <a:latin typeface="微软雅黑" panose="020B0503020204020204" pitchFamily="34" charset="-122"/>
                <a:ea typeface="微软雅黑" panose="020B0503020204020204" pitchFamily="34" charset="-122"/>
              </a:rPr>
              <a:t>演讲  </a:t>
            </a:r>
            <a:r>
              <a:rPr lang="en-US" altLang="zh-CN" sz="1600" baseline="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baseline="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标题 1"/>
          <p:cNvSpPr txBox="1"/>
          <p:nvPr/>
        </p:nvSpPr>
        <p:spPr>
          <a:xfrm>
            <a:off x="2074436" y="2298972"/>
            <a:ext cx="5499543"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pPr algn="ctr"/>
            <a:r>
              <a:rPr lang="zh-CN" altLang="en-US" b="1" dirty="0">
                <a:solidFill>
                  <a:schemeClr val="tx1">
                    <a:lumMod val="75000"/>
                    <a:lumOff val="25000"/>
                  </a:schemeClr>
                </a:solidFill>
              </a:rPr>
              <a:t>感谢您的观看与指正！</a:t>
            </a:r>
          </a:p>
        </p:txBody>
      </p:sp>
      <p:sp>
        <p:nvSpPr>
          <p:cNvPr id="17" name="TextBox 13"/>
          <p:cNvSpPr txBox="1"/>
          <p:nvPr/>
        </p:nvSpPr>
        <p:spPr>
          <a:xfrm>
            <a:off x="4207693" y="3218153"/>
            <a:ext cx="1843774" cy="261610"/>
          </a:xfrm>
          <a:prstGeom prst="rect">
            <a:avLst/>
          </a:prstGeom>
          <a:noFill/>
        </p:spPr>
        <p:txBody>
          <a:bodyPr wrap="none" rtlCol="0">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汇报</a:t>
            </a:r>
            <a:r>
              <a:rPr lang="zh-CN" altLang="en-US" sz="1100">
                <a:solidFill>
                  <a:schemeClr val="tx1">
                    <a:lumMod val="75000"/>
                    <a:lumOff val="25000"/>
                  </a:schemeClr>
                </a:solidFill>
                <a:latin typeface="微软雅黑" panose="020B0503020204020204" pitchFamily="34" charset="-122"/>
                <a:ea typeface="微软雅黑" panose="020B0503020204020204" pitchFamily="34" charset="-122"/>
              </a:rPr>
              <a:t>人</a:t>
            </a:r>
            <a:r>
              <a:rPr lang="zh-CN" altLang="en-US" sz="110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a:solidFill>
                  <a:schemeClr val="tx1">
                    <a:lumMod val="75000"/>
                    <a:lumOff val="25000"/>
                  </a:schemeClr>
                </a:solidFill>
                <a:latin typeface="微软雅黑" panose="020B0503020204020204" pitchFamily="34" charset="-122"/>
                <a:ea typeface="微软雅黑" panose="020B0503020204020204" pitchFamily="34" charset="-122"/>
              </a:rPr>
              <a:t>野</a:t>
            </a:r>
            <a:r>
              <a:rPr lang="zh-CN" altLang="en-US" sz="1100" smtClean="0">
                <a:solidFill>
                  <a:schemeClr val="tx1">
                    <a:lumMod val="75000"/>
                    <a:lumOff val="25000"/>
                  </a:schemeClr>
                </a:solidFill>
                <a:latin typeface="微软雅黑" panose="020B0503020204020204" pitchFamily="34" charset="-122"/>
                <a:ea typeface="微软雅黑" panose="020B0503020204020204" pitchFamily="34" charset="-122"/>
              </a:rPr>
              <a:t>望教育 淘宝</a:t>
            </a:r>
            <a:r>
              <a:rPr lang="zh-CN" altLang="en-US" sz="1100" smtClean="0">
                <a:solidFill>
                  <a:schemeClr val="tx1">
                    <a:lumMod val="75000"/>
                    <a:lumOff val="25000"/>
                  </a:schemeClr>
                </a:solidFill>
                <a:latin typeface="微软雅黑" panose="020B0503020204020204" pitchFamily="34" charset="-122"/>
                <a:ea typeface="微软雅黑" panose="020B0503020204020204" pitchFamily="34" charset="-122"/>
              </a:rPr>
              <a:t>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432579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950"/>
                            </p:stCondLst>
                            <p:childTnLst>
                              <p:par>
                                <p:cTn id="13" presetID="42"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1950"/>
                            </p:stCondLst>
                            <p:childTnLst>
                              <p:par>
                                <p:cTn id="19" presetID="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0-#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5"/>
          <p:cNvGrpSpPr>
            <a:grpSpLocks/>
          </p:cNvGrpSpPr>
          <p:nvPr/>
        </p:nvGrpSpPr>
        <p:grpSpPr bwMode="auto">
          <a:xfrm>
            <a:off x="3386228" y="2360153"/>
            <a:ext cx="2334425" cy="752358"/>
            <a:chOff x="3587288" y="1868032"/>
            <a:chExt cx="3113314" cy="1003181"/>
          </a:xfrm>
        </p:grpSpPr>
        <p:sp>
          <p:nvSpPr>
            <p:cNvPr id="5" name="文本框 38"/>
            <p:cNvSpPr txBox="1">
              <a:spLocks noChangeArrowheads="1"/>
            </p:cNvSpPr>
            <p:nvPr/>
          </p:nvSpPr>
          <p:spPr bwMode="auto">
            <a:xfrm>
              <a:off x="3587288" y="2173561"/>
              <a:ext cx="3113314" cy="697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39"/>
            <p:cNvSpPr>
              <a:spLocks noChangeArrowheads="1"/>
            </p:cNvSpPr>
            <p:nvPr/>
          </p:nvSpPr>
          <p:spPr bwMode="auto">
            <a:xfrm>
              <a:off x="4383726" y="1868032"/>
              <a:ext cx="1520440" cy="324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en-US" altLang="zh-CN" sz="900" dirty="0">
                  <a:solidFill>
                    <a:schemeClr val="tx1">
                      <a:lumMod val="75000"/>
                      <a:lumOff val="25000"/>
                    </a:schemeClr>
                  </a:solidFill>
                  <a:latin typeface="Arial" panose="020B0604020202020204" pitchFamily="34" charset="0"/>
                  <a:cs typeface="Arial" panose="020B0604020202020204" pitchFamily="34" charset="0"/>
                </a:rPr>
                <a:t>ADD YOUR TITLE</a:t>
              </a:r>
            </a:p>
          </p:txBody>
        </p:sp>
      </p:grpSp>
      <p:cxnSp>
        <p:nvCxnSpPr>
          <p:cNvPr id="7" name="直接连接符 6"/>
          <p:cNvCxnSpPr/>
          <p:nvPr/>
        </p:nvCxnSpPr>
        <p:spPr bwMode="auto">
          <a:xfrm flipH="1">
            <a:off x="4114102" y="3220387"/>
            <a:ext cx="878681" cy="0"/>
          </a:xfrm>
          <a:prstGeom prst="line">
            <a:avLst/>
          </a:prstGeom>
          <a:ln w="28575">
            <a:solidFill>
              <a:srgbClr val="FDABB2"/>
            </a:solidFill>
          </a:ln>
        </p:spPr>
        <p:style>
          <a:lnRef idx="1">
            <a:schemeClr val="accent1"/>
          </a:lnRef>
          <a:fillRef idx="0">
            <a:schemeClr val="accent1"/>
          </a:fillRef>
          <a:effectRef idx="0">
            <a:schemeClr val="accent1"/>
          </a:effectRef>
          <a:fontRef idx="minor">
            <a:schemeClr val="tx1"/>
          </a:fontRef>
        </p:style>
      </p:cxnSp>
      <p:sp>
        <p:nvSpPr>
          <p:cNvPr id="8" name="矩形 37"/>
          <p:cNvSpPr>
            <a:spLocks noChangeArrowheads="1"/>
          </p:cNvSpPr>
          <p:nvPr/>
        </p:nvSpPr>
        <p:spPr bwMode="auto">
          <a:xfrm>
            <a:off x="2655474" y="3287029"/>
            <a:ext cx="37959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750" dirty="0">
                <a:solidFill>
                  <a:schemeClr val="tx1">
                    <a:lumMod val="75000"/>
                    <a:lumOff val="25000"/>
                  </a:schemeClr>
                </a:solidFill>
                <a:latin typeface="Arial" panose="020B0604020202020204" pitchFamily="34" charset="0"/>
                <a:cs typeface="Arial" panose="020B0604020202020204" pitchFamily="34" charset="0"/>
              </a:rPr>
              <a:t>I long to alleviate this evil, but I cannot, and I too suffer. This has been my life. I have found it worth living, and would gladly live it again if the chance were offered me.</a:t>
            </a:r>
          </a:p>
        </p:txBody>
      </p:sp>
      <p:pic>
        <p:nvPicPr>
          <p:cNvPr id="9" name="图片 8"/>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64544" y="1348556"/>
            <a:ext cx="1524003" cy="897559"/>
          </a:xfrm>
          <a:prstGeom prst="rect">
            <a:avLst/>
          </a:prstGeom>
        </p:spPr>
      </p:pic>
    </p:spTree>
    <p:extLst>
      <p:ext uri="{BB962C8B-B14F-4D97-AF65-F5344CB8AC3E}">
        <p14:creationId xmlns:p14="http://schemas.microsoft.com/office/powerpoint/2010/main" val="13712377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par>
                          <p:cTn id="18" fill="hold">
                            <p:stCondLst>
                              <p:cond delay="2000"/>
                            </p:stCondLst>
                            <p:childTnLst>
                              <p:par>
                                <p:cTn id="19" presetID="50" presetClass="entr" presetSubtype="0" decel="100000" fill="hold" grpId="0" nodeType="afterEffect">
                                  <p:stCondLst>
                                    <p:cond delay="0"/>
                                  </p:stCondLst>
                                  <p:iterate type="lt">
                                    <p:tmPct val="10000"/>
                                  </p:iterate>
                                  <p:childTnLst>
                                    <p:set>
                                      <p:cBhvr>
                                        <p:cTn id="20" dur="1" fill="hold">
                                          <p:stCondLst>
                                            <p:cond delay="0"/>
                                          </p:stCondLst>
                                        </p:cTn>
                                        <p:tgtEl>
                                          <p:spTgt spid="8"/>
                                        </p:tgtEl>
                                        <p:attrNameLst>
                                          <p:attrName>style.visibility</p:attrName>
                                        </p:attrNameLst>
                                      </p:cBhvr>
                                      <p:to>
                                        <p:strVal val="visible"/>
                                      </p:to>
                                    </p:set>
                                    <p:anim calcmode="lin" valueType="num">
                                      <p:cBhvr>
                                        <p:cTn id="21" dur="300" fill="hold"/>
                                        <p:tgtEl>
                                          <p:spTgt spid="8"/>
                                        </p:tgtEl>
                                        <p:attrNameLst>
                                          <p:attrName>ppt_w</p:attrName>
                                        </p:attrNameLst>
                                      </p:cBhvr>
                                      <p:tavLst>
                                        <p:tav tm="0">
                                          <p:val>
                                            <p:strVal val="#ppt_w+.3"/>
                                          </p:val>
                                        </p:tav>
                                        <p:tav tm="100000">
                                          <p:val>
                                            <p:strVal val="#ppt_w"/>
                                          </p:val>
                                        </p:tav>
                                      </p:tavLst>
                                    </p:anim>
                                    <p:anim calcmode="lin" valueType="num">
                                      <p:cBhvr>
                                        <p:cTn id="22" dur="300" fill="hold"/>
                                        <p:tgtEl>
                                          <p:spTgt spid="8"/>
                                        </p:tgtEl>
                                        <p:attrNameLst>
                                          <p:attrName>ppt_h</p:attrName>
                                        </p:attrNameLst>
                                      </p:cBhvr>
                                      <p:tavLst>
                                        <p:tav tm="0">
                                          <p:val>
                                            <p:strVal val="#ppt_h"/>
                                          </p:val>
                                        </p:tav>
                                        <p:tav tm="100000">
                                          <p:val>
                                            <p:strVal val="#ppt_h"/>
                                          </p:val>
                                        </p:tav>
                                      </p:tavLst>
                                    </p:anim>
                                    <p:animEffect transition="in" filter="fade">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2700000">
            <a:off x="-115254" y="1835382"/>
            <a:ext cx="2007463" cy="2007463"/>
          </a:xfrm>
          <a:custGeom>
            <a:avLst/>
            <a:gdLst>
              <a:gd name="connsiteX0" fmla="*/ 0 w 2007463"/>
              <a:gd name="connsiteY0" fmla="*/ 0 h 2007463"/>
              <a:gd name="connsiteX1" fmla="*/ 2007463 w 2007463"/>
              <a:gd name="connsiteY1" fmla="*/ 0 h 2007463"/>
              <a:gd name="connsiteX2" fmla="*/ 2007463 w 2007463"/>
              <a:gd name="connsiteY2" fmla="*/ 2007463 h 2007463"/>
              <a:gd name="connsiteX3" fmla="*/ 750966 w 2007463"/>
              <a:gd name="connsiteY3" fmla="*/ 2007463 h 2007463"/>
              <a:gd name="connsiteX4" fmla="*/ 0 w 2007463"/>
              <a:gd name="connsiteY4" fmla="*/ 1256497 h 2007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463" h="2007463">
                <a:moveTo>
                  <a:pt x="0" y="0"/>
                </a:moveTo>
                <a:lnTo>
                  <a:pt x="2007463" y="0"/>
                </a:lnTo>
                <a:lnTo>
                  <a:pt x="2007463" y="2007463"/>
                </a:lnTo>
                <a:lnTo>
                  <a:pt x="750966" y="2007463"/>
                </a:lnTo>
                <a:lnTo>
                  <a:pt x="0" y="1256497"/>
                </a:lnTo>
                <a:close/>
              </a:path>
            </a:pathLst>
          </a:custGeom>
          <a:blipFill dpi="0" rotWithShape="0">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2"/>
              </a:solidFill>
              <a:ea typeface="微软雅黑" panose="020B0503020204020204" pitchFamily="34" charset="-122"/>
            </a:endParaRPr>
          </a:p>
        </p:txBody>
      </p:sp>
      <p:grpSp>
        <p:nvGrpSpPr>
          <p:cNvPr id="5" name="组合 4"/>
          <p:cNvGrpSpPr/>
          <p:nvPr/>
        </p:nvGrpSpPr>
        <p:grpSpPr>
          <a:xfrm>
            <a:off x="2544372" y="2265091"/>
            <a:ext cx="1382834" cy="1148042"/>
            <a:chOff x="2544372" y="2265091"/>
            <a:chExt cx="1382834" cy="1148042"/>
          </a:xfrm>
        </p:grpSpPr>
        <p:sp>
          <p:nvSpPr>
            <p:cNvPr id="6" name="矩形 5"/>
            <p:cNvSpPr/>
            <p:nvPr/>
          </p:nvSpPr>
          <p:spPr>
            <a:xfrm rot="2700000">
              <a:off x="3447264" y="2599140"/>
              <a:ext cx="479942" cy="479942"/>
            </a:xfrm>
            <a:prstGeom prst="rect">
              <a:avLst/>
            </a:prstGeom>
            <a:solidFill>
              <a:srgbClr val="FDABB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2"/>
                </a:solidFill>
                <a:ea typeface="微软雅黑" panose="020B0503020204020204" pitchFamily="34" charset="-122"/>
              </a:endParaRPr>
            </a:p>
          </p:txBody>
        </p:sp>
        <p:sp>
          <p:nvSpPr>
            <p:cNvPr id="7" name="矩形 6"/>
            <p:cNvSpPr/>
            <p:nvPr/>
          </p:nvSpPr>
          <p:spPr>
            <a:xfrm rot="2700000">
              <a:off x="2544372" y="2265091"/>
              <a:ext cx="1148042" cy="1148042"/>
            </a:xfrm>
            <a:prstGeom prst="rect">
              <a:avLst/>
            </a:prstGeom>
            <a:solidFill>
              <a:srgbClr val="FDAB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2"/>
                </a:solidFill>
                <a:ea typeface="微软雅黑" panose="020B0503020204020204" pitchFamily="34" charset="-122"/>
              </a:endParaRPr>
            </a:p>
          </p:txBody>
        </p:sp>
      </p:grpSp>
      <p:sp>
        <p:nvSpPr>
          <p:cNvPr id="8" name="TextBox 6"/>
          <p:cNvSpPr txBox="1">
            <a:spLocks noChangeArrowheads="1"/>
          </p:cNvSpPr>
          <p:nvPr/>
        </p:nvSpPr>
        <p:spPr bwMode="auto">
          <a:xfrm>
            <a:off x="4149044" y="1492816"/>
            <a:ext cx="421900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nSpc>
                <a:spcPct val="120000"/>
              </a:lnSpc>
              <a:spcBef>
                <a:spcPct val="20000"/>
              </a:spcBef>
            </a:pPr>
            <a:r>
              <a:rPr lang="zh-CN" altLang="en-US" sz="9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r>
              <a:rPr lang="zh-CN" altLang="en-US" sz="900" dirty="0" smtClean="0">
                <a:solidFill>
                  <a:schemeClr val="tx2"/>
                </a:solidFill>
                <a:latin typeface="微软雅黑" pitchFamily="34" charset="-122"/>
                <a:ea typeface="微软雅黑" pitchFamily="34" charset="-122"/>
                <a:sym typeface="Arial" pitchFamily="34" charset="0"/>
              </a:rPr>
              <a:t>。</a:t>
            </a:r>
            <a:r>
              <a:rPr lang="en-US" altLang="zh-CN" sz="900" dirty="0" smtClean="0">
                <a:solidFill>
                  <a:schemeClr val="tx2"/>
                </a:solidFill>
                <a:latin typeface="微软雅黑" pitchFamily="34" charset="-122"/>
                <a:ea typeface="微软雅黑" pitchFamily="34" charset="-122"/>
                <a:sym typeface="Arial" pitchFamily="34" charset="0"/>
              </a:rPr>
              <a:t>——</a:t>
            </a:r>
            <a:r>
              <a:rPr lang="zh-CN" altLang="en-US" sz="900" dirty="0" smtClean="0">
                <a:solidFill>
                  <a:schemeClr val="tx2"/>
                </a:solidFill>
                <a:latin typeface="微软雅黑" pitchFamily="34" charset="-122"/>
                <a:ea typeface="微软雅黑" pitchFamily="34" charset="-122"/>
                <a:sym typeface="Arial" pitchFamily="34" charset="0"/>
              </a:rPr>
              <a:t>亮亮图文旗舰店</a:t>
            </a:r>
            <a:endParaRPr lang="en-US" altLang="zh-CN" sz="900" dirty="0">
              <a:solidFill>
                <a:schemeClr val="tx2"/>
              </a:solidFill>
              <a:latin typeface="微软雅黑" pitchFamily="34" charset="-122"/>
              <a:ea typeface="微软雅黑" pitchFamily="34" charset="-122"/>
              <a:sym typeface="Arial" pitchFamily="34" charset="0"/>
            </a:endParaRPr>
          </a:p>
        </p:txBody>
      </p:sp>
      <p:sp>
        <p:nvSpPr>
          <p:cNvPr id="9" name="TextBox 6"/>
          <p:cNvSpPr txBox="1">
            <a:spLocks noChangeArrowheads="1"/>
          </p:cNvSpPr>
          <p:nvPr/>
        </p:nvSpPr>
        <p:spPr bwMode="auto">
          <a:xfrm>
            <a:off x="2594146" y="2485318"/>
            <a:ext cx="13842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nvGrpSpPr>
          <p:cNvPr id="10" name="组合 9"/>
          <p:cNvGrpSpPr/>
          <p:nvPr/>
        </p:nvGrpSpPr>
        <p:grpSpPr>
          <a:xfrm>
            <a:off x="2880636" y="2762317"/>
            <a:ext cx="476879" cy="461821"/>
            <a:chOff x="5715000" y="3067050"/>
            <a:chExt cx="754063" cy="730250"/>
          </a:xfrm>
        </p:grpSpPr>
        <p:sp>
          <p:nvSpPr>
            <p:cNvPr id="11" name="Freeform 19"/>
            <p:cNvSpPr>
              <a:spLocks/>
            </p:cNvSpPr>
            <p:nvPr/>
          </p:nvSpPr>
          <p:spPr bwMode="auto">
            <a:xfrm>
              <a:off x="6061075" y="3432175"/>
              <a:ext cx="61913" cy="61913"/>
            </a:xfrm>
            <a:custGeom>
              <a:avLst/>
              <a:gdLst>
                <a:gd name="T0" fmla="*/ 8 w 16"/>
                <a:gd name="T1" fmla="*/ 0 h 16"/>
                <a:gd name="T2" fmla="*/ 2 w 16"/>
                <a:gd name="T3" fmla="*/ 2 h 16"/>
                <a:gd name="T4" fmla="*/ 0 w 16"/>
                <a:gd name="T5" fmla="*/ 8 h 16"/>
                <a:gd name="T6" fmla="*/ 8 w 16"/>
                <a:gd name="T7" fmla="*/ 16 h 16"/>
                <a:gd name="T8" fmla="*/ 14 w 16"/>
                <a:gd name="T9" fmla="*/ 14 h 16"/>
                <a:gd name="T10" fmla="*/ 16 w 16"/>
                <a:gd name="T11" fmla="*/ 8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6" y="0"/>
                    <a:pt x="4" y="1"/>
                    <a:pt x="2" y="2"/>
                  </a:cubicBezTo>
                  <a:cubicBezTo>
                    <a:pt x="1" y="4"/>
                    <a:pt x="0" y="6"/>
                    <a:pt x="0" y="8"/>
                  </a:cubicBezTo>
                  <a:cubicBezTo>
                    <a:pt x="0" y="12"/>
                    <a:pt x="4" y="16"/>
                    <a:pt x="8" y="16"/>
                  </a:cubicBezTo>
                  <a:cubicBezTo>
                    <a:pt x="10" y="16"/>
                    <a:pt x="12" y="15"/>
                    <a:pt x="14" y="14"/>
                  </a:cubicBezTo>
                  <a:cubicBezTo>
                    <a:pt x="15" y="12"/>
                    <a:pt x="16" y="10"/>
                    <a:pt x="16" y="8"/>
                  </a:cubicBezTo>
                  <a:cubicBezTo>
                    <a:pt x="16" y="4"/>
                    <a:pt x="12"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2"/>
                </a:solidFill>
                <a:ea typeface="微软雅黑" panose="020B0503020204020204" pitchFamily="34" charset="-122"/>
                <a:cs typeface="+mn-ea"/>
                <a:sym typeface="+mn-lt"/>
              </a:endParaRPr>
            </a:p>
          </p:txBody>
        </p:sp>
        <p:sp>
          <p:nvSpPr>
            <p:cNvPr id="12" name="Freeform 20"/>
            <p:cNvSpPr>
              <a:spLocks noEditPoints="1"/>
            </p:cNvSpPr>
            <p:nvPr/>
          </p:nvSpPr>
          <p:spPr bwMode="auto">
            <a:xfrm>
              <a:off x="5715000" y="3067050"/>
              <a:ext cx="754063" cy="730250"/>
            </a:xfrm>
            <a:custGeom>
              <a:avLst/>
              <a:gdLst>
                <a:gd name="T0" fmla="*/ 187 w 198"/>
                <a:gd name="T1" fmla="*/ 104 h 192"/>
                <a:gd name="T2" fmla="*/ 168 w 198"/>
                <a:gd name="T3" fmla="*/ 33 h 192"/>
                <a:gd name="T4" fmla="*/ 184 w 198"/>
                <a:gd name="T5" fmla="*/ 48 h 192"/>
                <a:gd name="T6" fmla="*/ 187 w 198"/>
                <a:gd name="T7" fmla="*/ 8 h 192"/>
                <a:gd name="T8" fmla="*/ 148 w 198"/>
                <a:gd name="T9" fmla="*/ 8 h 192"/>
                <a:gd name="T10" fmla="*/ 162 w 198"/>
                <a:gd name="T11" fmla="*/ 27 h 192"/>
                <a:gd name="T12" fmla="*/ 99 w 198"/>
                <a:gd name="T13" fmla="*/ 16 h 192"/>
                <a:gd name="T14" fmla="*/ 36 w 198"/>
                <a:gd name="T15" fmla="*/ 27 h 192"/>
                <a:gd name="T16" fmla="*/ 50 w 198"/>
                <a:gd name="T17" fmla="*/ 8 h 192"/>
                <a:gd name="T18" fmla="*/ 11 w 198"/>
                <a:gd name="T19" fmla="*/ 8 h 192"/>
                <a:gd name="T20" fmla="*/ 14 w 198"/>
                <a:gd name="T21" fmla="*/ 48 h 192"/>
                <a:gd name="T22" fmla="*/ 30 w 198"/>
                <a:gd name="T23" fmla="*/ 33 h 192"/>
                <a:gd name="T24" fmla="*/ 11 w 198"/>
                <a:gd name="T25" fmla="*/ 104 h 192"/>
                <a:gd name="T26" fmla="*/ 48 w 198"/>
                <a:gd name="T27" fmla="*/ 176 h 192"/>
                <a:gd name="T28" fmla="*/ 36 w 198"/>
                <a:gd name="T29" fmla="*/ 190 h 192"/>
                <a:gd name="T30" fmla="*/ 41 w 198"/>
                <a:gd name="T31" fmla="*/ 191 h 192"/>
                <a:gd name="T32" fmla="*/ 56 w 198"/>
                <a:gd name="T33" fmla="*/ 181 h 192"/>
                <a:gd name="T34" fmla="*/ 142 w 198"/>
                <a:gd name="T35" fmla="*/ 181 h 192"/>
                <a:gd name="T36" fmla="*/ 157 w 198"/>
                <a:gd name="T37" fmla="*/ 191 h 192"/>
                <a:gd name="T38" fmla="*/ 162 w 198"/>
                <a:gd name="T39" fmla="*/ 190 h 192"/>
                <a:gd name="T40" fmla="*/ 150 w 198"/>
                <a:gd name="T41" fmla="*/ 176 h 192"/>
                <a:gd name="T42" fmla="*/ 65 w 198"/>
                <a:gd name="T43" fmla="*/ 49 h 192"/>
                <a:gd name="T44" fmla="*/ 103 w 198"/>
                <a:gd name="T45" fmla="*/ 44 h 192"/>
                <a:gd name="T46" fmla="*/ 99 w 198"/>
                <a:gd name="T47" fmla="*/ 64 h 192"/>
                <a:gd name="T48" fmla="*/ 95 w 198"/>
                <a:gd name="T49" fmla="*/ 48 h 192"/>
                <a:gd name="T50" fmla="*/ 67 w 198"/>
                <a:gd name="T51" fmla="*/ 56 h 192"/>
                <a:gd name="T52" fmla="*/ 65 w 198"/>
                <a:gd name="T53" fmla="*/ 49 h 192"/>
                <a:gd name="T54" fmla="*/ 119 w 198"/>
                <a:gd name="T55" fmla="*/ 128 h 192"/>
                <a:gd name="T56" fmla="*/ 107 w 198"/>
                <a:gd name="T57" fmla="*/ 118 h 192"/>
                <a:gd name="T58" fmla="*/ 83 w 198"/>
                <a:gd name="T59" fmla="*/ 104 h 192"/>
                <a:gd name="T60" fmla="*/ 52 w 198"/>
                <a:gd name="T61" fmla="*/ 63 h 192"/>
                <a:gd name="T62" fmla="*/ 58 w 198"/>
                <a:gd name="T63" fmla="*/ 57 h 192"/>
                <a:gd name="T64" fmla="*/ 99 w 198"/>
                <a:gd name="T65" fmla="*/ 88 h 192"/>
                <a:gd name="T66" fmla="*/ 113 w 198"/>
                <a:gd name="T67" fmla="*/ 112 h 192"/>
                <a:gd name="T68" fmla="*/ 122 w 198"/>
                <a:gd name="T69" fmla="*/ 12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8" h="192">
                  <a:moveTo>
                    <a:pt x="150" y="176"/>
                  </a:moveTo>
                  <a:cubicBezTo>
                    <a:pt x="172" y="160"/>
                    <a:pt x="187" y="134"/>
                    <a:pt x="187" y="104"/>
                  </a:cubicBezTo>
                  <a:cubicBezTo>
                    <a:pt x="187" y="79"/>
                    <a:pt x="177" y="57"/>
                    <a:pt x="160" y="41"/>
                  </a:cubicBezTo>
                  <a:cubicBezTo>
                    <a:pt x="168" y="33"/>
                    <a:pt x="168" y="33"/>
                    <a:pt x="168" y="33"/>
                  </a:cubicBezTo>
                  <a:cubicBezTo>
                    <a:pt x="181" y="47"/>
                    <a:pt x="181" y="47"/>
                    <a:pt x="181" y="47"/>
                  </a:cubicBezTo>
                  <a:cubicBezTo>
                    <a:pt x="182" y="48"/>
                    <a:pt x="183" y="48"/>
                    <a:pt x="184" y="48"/>
                  </a:cubicBezTo>
                  <a:cubicBezTo>
                    <a:pt x="185" y="48"/>
                    <a:pt x="186" y="48"/>
                    <a:pt x="187" y="47"/>
                  </a:cubicBezTo>
                  <a:cubicBezTo>
                    <a:pt x="198" y="36"/>
                    <a:pt x="198" y="19"/>
                    <a:pt x="187" y="8"/>
                  </a:cubicBezTo>
                  <a:cubicBezTo>
                    <a:pt x="182" y="3"/>
                    <a:pt x="175" y="0"/>
                    <a:pt x="168" y="0"/>
                  </a:cubicBezTo>
                  <a:cubicBezTo>
                    <a:pt x="160" y="0"/>
                    <a:pt x="153" y="3"/>
                    <a:pt x="148" y="8"/>
                  </a:cubicBezTo>
                  <a:cubicBezTo>
                    <a:pt x="147" y="10"/>
                    <a:pt x="147" y="12"/>
                    <a:pt x="148" y="14"/>
                  </a:cubicBezTo>
                  <a:cubicBezTo>
                    <a:pt x="162" y="27"/>
                    <a:pt x="162" y="27"/>
                    <a:pt x="162" y="27"/>
                  </a:cubicBezTo>
                  <a:cubicBezTo>
                    <a:pt x="154" y="35"/>
                    <a:pt x="154" y="35"/>
                    <a:pt x="154" y="35"/>
                  </a:cubicBezTo>
                  <a:cubicBezTo>
                    <a:pt x="139" y="23"/>
                    <a:pt x="120" y="16"/>
                    <a:pt x="99" y="16"/>
                  </a:cubicBezTo>
                  <a:cubicBezTo>
                    <a:pt x="78" y="16"/>
                    <a:pt x="59" y="23"/>
                    <a:pt x="44" y="35"/>
                  </a:cubicBezTo>
                  <a:cubicBezTo>
                    <a:pt x="36" y="27"/>
                    <a:pt x="36" y="27"/>
                    <a:pt x="36" y="27"/>
                  </a:cubicBezTo>
                  <a:cubicBezTo>
                    <a:pt x="50" y="14"/>
                    <a:pt x="50" y="14"/>
                    <a:pt x="50" y="14"/>
                  </a:cubicBezTo>
                  <a:cubicBezTo>
                    <a:pt x="51" y="12"/>
                    <a:pt x="51" y="10"/>
                    <a:pt x="50" y="8"/>
                  </a:cubicBezTo>
                  <a:cubicBezTo>
                    <a:pt x="45" y="3"/>
                    <a:pt x="38" y="0"/>
                    <a:pt x="30" y="0"/>
                  </a:cubicBezTo>
                  <a:cubicBezTo>
                    <a:pt x="23" y="0"/>
                    <a:pt x="16" y="3"/>
                    <a:pt x="11" y="8"/>
                  </a:cubicBezTo>
                  <a:cubicBezTo>
                    <a:pt x="0" y="19"/>
                    <a:pt x="0" y="36"/>
                    <a:pt x="11" y="47"/>
                  </a:cubicBezTo>
                  <a:cubicBezTo>
                    <a:pt x="12" y="48"/>
                    <a:pt x="13" y="48"/>
                    <a:pt x="14" y="48"/>
                  </a:cubicBezTo>
                  <a:cubicBezTo>
                    <a:pt x="15" y="48"/>
                    <a:pt x="16" y="48"/>
                    <a:pt x="17" y="47"/>
                  </a:cubicBezTo>
                  <a:cubicBezTo>
                    <a:pt x="30" y="33"/>
                    <a:pt x="30" y="33"/>
                    <a:pt x="30" y="33"/>
                  </a:cubicBezTo>
                  <a:cubicBezTo>
                    <a:pt x="38" y="41"/>
                    <a:pt x="38" y="41"/>
                    <a:pt x="38" y="41"/>
                  </a:cubicBezTo>
                  <a:cubicBezTo>
                    <a:pt x="21" y="57"/>
                    <a:pt x="11" y="79"/>
                    <a:pt x="11" y="104"/>
                  </a:cubicBezTo>
                  <a:cubicBezTo>
                    <a:pt x="11" y="134"/>
                    <a:pt x="26" y="160"/>
                    <a:pt x="48" y="176"/>
                  </a:cubicBezTo>
                  <a:cubicBezTo>
                    <a:pt x="48" y="176"/>
                    <a:pt x="48" y="176"/>
                    <a:pt x="48" y="176"/>
                  </a:cubicBezTo>
                  <a:cubicBezTo>
                    <a:pt x="37" y="185"/>
                    <a:pt x="37" y="185"/>
                    <a:pt x="37" y="185"/>
                  </a:cubicBezTo>
                  <a:cubicBezTo>
                    <a:pt x="35" y="186"/>
                    <a:pt x="34" y="189"/>
                    <a:pt x="36" y="190"/>
                  </a:cubicBezTo>
                  <a:cubicBezTo>
                    <a:pt x="37" y="191"/>
                    <a:pt x="38" y="192"/>
                    <a:pt x="39" y="192"/>
                  </a:cubicBezTo>
                  <a:cubicBezTo>
                    <a:pt x="40" y="192"/>
                    <a:pt x="41" y="192"/>
                    <a:pt x="41" y="191"/>
                  </a:cubicBezTo>
                  <a:cubicBezTo>
                    <a:pt x="56" y="181"/>
                    <a:pt x="56" y="181"/>
                    <a:pt x="56" y="181"/>
                  </a:cubicBezTo>
                  <a:cubicBezTo>
                    <a:pt x="56" y="181"/>
                    <a:pt x="56" y="181"/>
                    <a:pt x="56" y="181"/>
                  </a:cubicBezTo>
                  <a:cubicBezTo>
                    <a:pt x="68" y="188"/>
                    <a:pt x="83" y="192"/>
                    <a:pt x="99" y="192"/>
                  </a:cubicBezTo>
                  <a:cubicBezTo>
                    <a:pt x="115" y="192"/>
                    <a:pt x="130" y="188"/>
                    <a:pt x="142" y="181"/>
                  </a:cubicBezTo>
                  <a:cubicBezTo>
                    <a:pt x="142" y="181"/>
                    <a:pt x="142" y="181"/>
                    <a:pt x="142" y="181"/>
                  </a:cubicBezTo>
                  <a:cubicBezTo>
                    <a:pt x="157" y="191"/>
                    <a:pt x="157" y="191"/>
                    <a:pt x="157" y="191"/>
                  </a:cubicBezTo>
                  <a:cubicBezTo>
                    <a:pt x="157" y="192"/>
                    <a:pt x="158" y="192"/>
                    <a:pt x="159" y="192"/>
                  </a:cubicBezTo>
                  <a:cubicBezTo>
                    <a:pt x="160" y="192"/>
                    <a:pt x="161" y="191"/>
                    <a:pt x="162" y="190"/>
                  </a:cubicBezTo>
                  <a:cubicBezTo>
                    <a:pt x="164" y="189"/>
                    <a:pt x="163" y="186"/>
                    <a:pt x="161" y="185"/>
                  </a:cubicBezTo>
                  <a:cubicBezTo>
                    <a:pt x="150" y="176"/>
                    <a:pt x="150" y="176"/>
                    <a:pt x="150" y="176"/>
                  </a:cubicBezTo>
                  <a:cubicBezTo>
                    <a:pt x="150" y="176"/>
                    <a:pt x="150" y="176"/>
                    <a:pt x="150" y="176"/>
                  </a:cubicBezTo>
                  <a:close/>
                  <a:moveTo>
                    <a:pt x="65" y="49"/>
                  </a:moveTo>
                  <a:cubicBezTo>
                    <a:pt x="74" y="43"/>
                    <a:pt x="85" y="40"/>
                    <a:pt x="99" y="40"/>
                  </a:cubicBezTo>
                  <a:cubicBezTo>
                    <a:pt x="101" y="40"/>
                    <a:pt x="103" y="42"/>
                    <a:pt x="103" y="44"/>
                  </a:cubicBezTo>
                  <a:cubicBezTo>
                    <a:pt x="103" y="60"/>
                    <a:pt x="103" y="60"/>
                    <a:pt x="103" y="60"/>
                  </a:cubicBezTo>
                  <a:cubicBezTo>
                    <a:pt x="103" y="62"/>
                    <a:pt x="101" y="64"/>
                    <a:pt x="99" y="64"/>
                  </a:cubicBezTo>
                  <a:cubicBezTo>
                    <a:pt x="97" y="64"/>
                    <a:pt x="95" y="62"/>
                    <a:pt x="95" y="60"/>
                  </a:cubicBezTo>
                  <a:cubicBezTo>
                    <a:pt x="95" y="48"/>
                    <a:pt x="95" y="48"/>
                    <a:pt x="95" y="48"/>
                  </a:cubicBezTo>
                  <a:cubicBezTo>
                    <a:pt x="85" y="49"/>
                    <a:pt x="76" y="51"/>
                    <a:pt x="69" y="55"/>
                  </a:cubicBezTo>
                  <a:cubicBezTo>
                    <a:pt x="69" y="56"/>
                    <a:pt x="68" y="56"/>
                    <a:pt x="67" y="56"/>
                  </a:cubicBezTo>
                  <a:cubicBezTo>
                    <a:pt x="66" y="56"/>
                    <a:pt x="64" y="55"/>
                    <a:pt x="64" y="54"/>
                  </a:cubicBezTo>
                  <a:cubicBezTo>
                    <a:pt x="62" y="52"/>
                    <a:pt x="63" y="50"/>
                    <a:pt x="65" y="49"/>
                  </a:cubicBezTo>
                  <a:close/>
                  <a:moveTo>
                    <a:pt x="122" y="127"/>
                  </a:moveTo>
                  <a:cubicBezTo>
                    <a:pt x="121" y="128"/>
                    <a:pt x="120" y="128"/>
                    <a:pt x="119" y="128"/>
                  </a:cubicBezTo>
                  <a:cubicBezTo>
                    <a:pt x="118" y="128"/>
                    <a:pt x="117" y="128"/>
                    <a:pt x="116" y="127"/>
                  </a:cubicBezTo>
                  <a:cubicBezTo>
                    <a:pt x="107" y="118"/>
                    <a:pt x="107" y="118"/>
                    <a:pt x="107" y="118"/>
                  </a:cubicBezTo>
                  <a:cubicBezTo>
                    <a:pt x="105" y="119"/>
                    <a:pt x="102" y="120"/>
                    <a:pt x="99" y="120"/>
                  </a:cubicBezTo>
                  <a:cubicBezTo>
                    <a:pt x="90" y="120"/>
                    <a:pt x="83" y="113"/>
                    <a:pt x="83" y="104"/>
                  </a:cubicBezTo>
                  <a:cubicBezTo>
                    <a:pt x="83" y="101"/>
                    <a:pt x="84" y="98"/>
                    <a:pt x="85" y="96"/>
                  </a:cubicBezTo>
                  <a:cubicBezTo>
                    <a:pt x="52" y="63"/>
                    <a:pt x="52" y="63"/>
                    <a:pt x="52" y="63"/>
                  </a:cubicBezTo>
                  <a:cubicBezTo>
                    <a:pt x="51" y="61"/>
                    <a:pt x="51" y="59"/>
                    <a:pt x="52" y="57"/>
                  </a:cubicBezTo>
                  <a:cubicBezTo>
                    <a:pt x="54" y="56"/>
                    <a:pt x="56" y="56"/>
                    <a:pt x="58" y="57"/>
                  </a:cubicBezTo>
                  <a:cubicBezTo>
                    <a:pt x="91" y="90"/>
                    <a:pt x="91" y="90"/>
                    <a:pt x="91" y="90"/>
                  </a:cubicBezTo>
                  <a:cubicBezTo>
                    <a:pt x="93" y="89"/>
                    <a:pt x="96" y="88"/>
                    <a:pt x="99" y="88"/>
                  </a:cubicBezTo>
                  <a:cubicBezTo>
                    <a:pt x="108" y="88"/>
                    <a:pt x="115" y="95"/>
                    <a:pt x="115" y="104"/>
                  </a:cubicBezTo>
                  <a:cubicBezTo>
                    <a:pt x="115" y="107"/>
                    <a:pt x="114" y="110"/>
                    <a:pt x="113" y="112"/>
                  </a:cubicBezTo>
                  <a:cubicBezTo>
                    <a:pt x="122" y="121"/>
                    <a:pt x="122" y="121"/>
                    <a:pt x="122" y="121"/>
                  </a:cubicBezTo>
                  <a:cubicBezTo>
                    <a:pt x="123" y="123"/>
                    <a:pt x="123" y="125"/>
                    <a:pt x="122" y="1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2"/>
                </a:solidFill>
                <a:ea typeface="微软雅黑" panose="020B0503020204020204" pitchFamily="34" charset="-122"/>
                <a:cs typeface="+mn-ea"/>
                <a:sym typeface="+mn-lt"/>
              </a:endParaRPr>
            </a:p>
          </p:txBody>
        </p:sp>
      </p:grpSp>
      <p:sp>
        <p:nvSpPr>
          <p:cNvPr id="13" name="TextBox 6"/>
          <p:cNvSpPr txBox="1">
            <a:spLocks noChangeArrowheads="1"/>
          </p:cNvSpPr>
          <p:nvPr/>
        </p:nvSpPr>
        <p:spPr bwMode="auto">
          <a:xfrm>
            <a:off x="3930182" y="1154262"/>
            <a:ext cx="13842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r>
              <a:rPr lang="zh-CN" altLang="en-US" sz="1200" dirty="0">
                <a:solidFill>
                  <a:srgbClr val="FDABB2"/>
                </a:solidFill>
                <a:latin typeface="微软雅黑" panose="020B0503020204020204" pitchFamily="34" charset="-122"/>
                <a:ea typeface="微软雅黑" panose="020B0503020204020204" pitchFamily="34" charset="-122"/>
              </a:rPr>
              <a:t>单击编辑标题</a:t>
            </a:r>
          </a:p>
        </p:txBody>
      </p:sp>
      <p:sp>
        <p:nvSpPr>
          <p:cNvPr id="15" name="文本框 14"/>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16" name="文本框 15"/>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879426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7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100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700"/>
                                        <p:tgtEl>
                                          <p:spTgt spid="13"/>
                                        </p:tgtEl>
                                      </p:cBhvr>
                                    </p:animEffect>
                                  </p:childTnLst>
                                </p:cTn>
                              </p:par>
                              <p:par>
                                <p:cTn id="23" presetID="42" presetClass="entr" presetSubtype="0" fill="hold" grpId="0" nodeType="withEffect">
                                  <p:stCondLst>
                                    <p:cond delay="8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3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1000"/>
                                        <p:tgtEl>
                                          <p:spTgt spid="16"/>
                                        </p:tgtEl>
                                      </p:cBhvr>
                                    </p:animEffect>
                                  </p:childTnLst>
                                </p:cTn>
                              </p:par>
                              <p:par>
                                <p:cTn id="32" presetID="2" presetClass="entr" presetSubtype="1" decel="10000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1000" fill="hold"/>
                                        <p:tgtEl>
                                          <p:spTgt spid="15"/>
                                        </p:tgtEl>
                                        <p:attrNameLst>
                                          <p:attrName>ppt_x</p:attrName>
                                        </p:attrNameLst>
                                      </p:cBhvr>
                                      <p:tavLst>
                                        <p:tav tm="0">
                                          <p:val>
                                            <p:strVal val="#ppt_x"/>
                                          </p:val>
                                        </p:tav>
                                        <p:tav tm="100000">
                                          <p:val>
                                            <p:strVal val="#ppt_x"/>
                                          </p:val>
                                        </p:tav>
                                      </p:tavLst>
                                    </p:anim>
                                    <p:anim calcmode="lin" valueType="num">
                                      <p:cBhvr additive="base">
                                        <p:cTn id="35" dur="10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P spid="13"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5" name="文本框 4"/>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Freeform 33"/>
          <p:cNvSpPr>
            <a:spLocks/>
          </p:cNvSpPr>
          <p:nvPr/>
        </p:nvSpPr>
        <p:spPr bwMode="auto">
          <a:xfrm>
            <a:off x="5091636" y="2888015"/>
            <a:ext cx="1409816" cy="1226253"/>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rgbClr val="FDABB2"/>
          </a:solidFill>
          <a:ln w="6350">
            <a:noFill/>
          </a:ln>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7" name="Freeform 34"/>
          <p:cNvSpPr>
            <a:spLocks/>
          </p:cNvSpPr>
          <p:nvPr/>
        </p:nvSpPr>
        <p:spPr bwMode="auto">
          <a:xfrm>
            <a:off x="4408545" y="1511301"/>
            <a:ext cx="1196162" cy="2144062"/>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rgbClr val="FDABB2"/>
          </a:solidFill>
          <a:ln w="6350">
            <a:noFill/>
          </a:ln>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8" name="Freeform 35"/>
          <p:cNvSpPr>
            <a:spLocks/>
          </p:cNvSpPr>
          <p:nvPr/>
        </p:nvSpPr>
        <p:spPr bwMode="auto">
          <a:xfrm>
            <a:off x="3256017" y="1621137"/>
            <a:ext cx="1342108" cy="1958996"/>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rgbClr val="FDABB2"/>
          </a:solidFill>
          <a:ln w="6350">
            <a:noFill/>
          </a:ln>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9" name="Freeform 36"/>
          <p:cNvSpPr>
            <a:spLocks/>
          </p:cNvSpPr>
          <p:nvPr/>
        </p:nvSpPr>
        <p:spPr bwMode="auto">
          <a:xfrm>
            <a:off x="2432998" y="2955722"/>
            <a:ext cx="1488055" cy="1017113"/>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rgbClr val="FDABB2"/>
          </a:solidFill>
          <a:ln w="6350">
            <a:noFill/>
          </a:ln>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0" name="Rectangle 38"/>
          <p:cNvSpPr>
            <a:spLocks noChangeArrowheads="1"/>
          </p:cNvSpPr>
          <p:nvPr/>
        </p:nvSpPr>
        <p:spPr bwMode="auto">
          <a:xfrm>
            <a:off x="5791200" y="1418828"/>
            <a:ext cx="20161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613">
              <a:spcBef>
                <a:spcPct val="20000"/>
              </a:spcBef>
              <a:defRPr/>
            </a:pP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Rectangle 39"/>
          <p:cNvSpPr>
            <a:spLocks noChangeArrowheads="1"/>
          </p:cNvSpPr>
          <p:nvPr/>
        </p:nvSpPr>
        <p:spPr bwMode="auto">
          <a:xfrm>
            <a:off x="6784975" y="3146425"/>
            <a:ext cx="20161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613">
              <a:spcBef>
                <a:spcPct val="20000"/>
              </a:spcBef>
              <a:defRPr/>
            </a:pP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Rectangle 40"/>
          <p:cNvSpPr>
            <a:spLocks noChangeArrowheads="1"/>
          </p:cNvSpPr>
          <p:nvPr/>
        </p:nvSpPr>
        <p:spPr bwMode="auto">
          <a:xfrm>
            <a:off x="1011238" y="1562100"/>
            <a:ext cx="20161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613">
              <a:spcBef>
                <a:spcPct val="20000"/>
              </a:spcBef>
              <a:defRPr/>
            </a:pP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Rectangle 41"/>
          <p:cNvSpPr>
            <a:spLocks noChangeArrowheads="1"/>
          </p:cNvSpPr>
          <p:nvPr/>
        </p:nvSpPr>
        <p:spPr bwMode="auto">
          <a:xfrm>
            <a:off x="290513" y="3435350"/>
            <a:ext cx="20161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dirty="0">
              <a:solidFill>
                <a:srgbClr val="FDABB2"/>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613">
              <a:spcBef>
                <a:spcPct val="20000"/>
              </a:spcBef>
              <a:defRPr/>
            </a:pPr>
            <a:r>
              <a:rPr lang="zh-CN" altLang="en-US" sz="900" dirty="0" smtClean="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620993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ppt_x"/>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0-#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0-#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1+#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1+#ppt_w/2"/>
                                          </p:val>
                                        </p:tav>
                                        <p:tav tm="100000">
                                          <p:val>
                                            <p:strVal val="#ppt_x"/>
                                          </p:val>
                                        </p:tav>
                                      </p:tavLst>
                                    </p:anim>
                                    <p:anim calcmode="lin" valueType="num">
                                      <p:cBhvr additive="base">
                                        <p:cTn id="5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5" name="文本框 4"/>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110628" y="2083518"/>
            <a:ext cx="1635860" cy="1676823"/>
            <a:chOff x="1259632" y="2319064"/>
            <a:chExt cx="1619250" cy="1620838"/>
          </a:xfrm>
          <a:solidFill>
            <a:srgbClr val="FDABB2"/>
          </a:solidFill>
        </p:grpSpPr>
        <p:grpSp>
          <p:nvGrpSpPr>
            <p:cNvPr id="7" name="组合 35"/>
            <p:cNvGrpSpPr/>
            <p:nvPr/>
          </p:nvGrpSpPr>
          <p:grpSpPr bwMode="auto">
            <a:xfrm>
              <a:off x="1259632" y="2319064"/>
              <a:ext cx="1619250" cy="1620838"/>
              <a:chOff x="0" y="0"/>
              <a:chExt cx="2641800" cy="2641800"/>
            </a:xfrm>
            <a:grpFill/>
          </p:grpSpPr>
          <p:grpSp>
            <p:nvGrpSpPr>
              <p:cNvPr id="9" name="组合 31"/>
              <p:cNvGrpSpPr/>
              <p:nvPr/>
            </p:nvGrpSpPr>
            <p:grpSpPr bwMode="auto">
              <a:xfrm>
                <a:off x="0" y="0"/>
                <a:ext cx="2641800" cy="2641800"/>
                <a:chOff x="0" y="0"/>
                <a:chExt cx="2641800" cy="2641800"/>
              </a:xfrm>
              <a:grpFill/>
            </p:grpSpPr>
            <p:sp>
              <p:nvSpPr>
                <p:cNvPr id="11" name="梯形 2"/>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梯形 43"/>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梯形 44"/>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梯形 47"/>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梯形 48"/>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梯形 49"/>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梯形 50"/>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梯形 51"/>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梯形 52"/>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梯形 53"/>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梯形 54"/>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梯形 55"/>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0" name="同心圆 29"/>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TextBox 12"/>
            <p:cNvSpPr txBox="1">
              <a:spLocks noChangeArrowheads="1"/>
            </p:cNvSpPr>
            <p:nvPr/>
          </p:nvSpPr>
          <p:spPr bwMode="auto">
            <a:xfrm flipH="1">
              <a:off x="1773886" y="3035656"/>
              <a:ext cx="963662" cy="249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80000"/>
                </a:lnSpc>
                <a:spcBef>
                  <a:spcPct val="0"/>
                </a:spcBef>
                <a:spcAft>
                  <a:spcPct val="0"/>
                </a:spcAft>
                <a:buFont typeface="Arial" panose="020B0604020202020204" pitchFamily="34" charset="0"/>
                <a:buNone/>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p>
          </p:txBody>
        </p:sp>
      </p:grpSp>
      <p:grpSp>
        <p:nvGrpSpPr>
          <p:cNvPr id="23" name="组合 22"/>
          <p:cNvGrpSpPr/>
          <p:nvPr/>
        </p:nvGrpSpPr>
        <p:grpSpPr>
          <a:xfrm>
            <a:off x="2616944" y="1059582"/>
            <a:ext cx="2026205" cy="2027237"/>
            <a:chOff x="2616944" y="1295127"/>
            <a:chExt cx="2206625" cy="2027237"/>
          </a:xfrm>
          <a:solidFill>
            <a:srgbClr val="FDABB2"/>
          </a:solidFill>
        </p:grpSpPr>
        <p:grpSp>
          <p:nvGrpSpPr>
            <p:cNvPr id="24" name="组合 102"/>
            <p:cNvGrpSpPr/>
            <p:nvPr/>
          </p:nvGrpSpPr>
          <p:grpSpPr bwMode="auto">
            <a:xfrm>
              <a:off x="2616944" y="1295127"/>
              <a:ext cx="2206625" cy="2027237"/>
              <a:chOff x="0" y="0"/>
              <a:chExt cx="2641800" cy="2641800"/>
            </a:xfrm>
            <a:grpFill/>
          </p:grpSpPr>
          <p:grpSp>
            <p:nvGrpSpPr>
              <p:cNvPr id="26" name="组合 103"/>
              <p:cNvGrpSpPr/>
              <p:nvPr/>
            </p:nvGrpSpPr>
            <p:grpSpPr bwMode="auto">
              <a:xfrm>
                <a:off x="0" y="0"/>
                <a:ext cx="2641800" cy="2641800"/>
                <a:chOff x="0" y="0"/>
                <a:chExt cx="2641800" cy="2641800"/>
              </a:xfrm>
              <a:grpFill/>
            </p:grpSpPr>
            <p:sp>
              <p:nvSpPr>
                <p:cNvPr id="28" name="梯形 105"/>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梯形 106"/>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梯形 107"/>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梯形 108"/>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梯形 109"/>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梯形 110"/>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梯形 111"/>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梯形 112"/>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梯形 113"/>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梯形 114"/>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梯形 115"/>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梯形 116"/>
                <p:cNvSpPr/>
                <p:nvPr/>
              </p:nvSpPr>
              <p:spPr bwMode="auto">
                <a:xfrm rot="19800000">
                  <a:off x="534451" y="148030"/>
                  <a:ext cx="468000" cy="431999"/>
                </a:xfrm>
                <a:custGeom>
                  <a:avLst/>
                  <a:gdLst>
                    <a:gd name="T0" fmla="*/ 0 w 468000"/>
                    <a:gd name="T1" fmla="*/ 431999 h 431999"/>
                    <a:gd name="T2" fmla="*/ 108000 w 468000"/>
                    <a:gd name="T3" fmla="*/ 0 h 431999"/>
                    <a:gd name="T4" fmla="*/ 360000 w 468000"/>
                    <a:gd name="T5" fmla="*/ 0 h 431999"/>
                    <a:gd name="T6" fmla="*/ 468000 w 468000"/>
                    <a:gd name="T7" fmla="*/ 431999 h 431999"/>
                    <a:gd name="T8" fmla="*/ 72000 w 468000"/>
                    <a:gd name="T9" fmla="*/ 66461 h 431999"/>
                    <a:gd name="T10" fmla="*/ 396000 w 468000"/>
                    <a:gd name="T11" fmla="*/ 431999 h 431999"/>
                  </a:gdLst>
                  <a:ahLst/>
                  <a:cxnLst>
                    <a:cxn ang="0">
                      <a:pos x="T0" y="T1"/>
                    </a:cxn>
                    <a:cxn ang="0">
                      <a:pos x="T2" y="T3"/>
                    </a:cxn>
                    <a:cxn ang="0">
                      <a:pos x="T4" y="T5"/>
                    </a:cxn>
                    <a:cxn ang="0">
                      <a:pos x="T6" y="T7"/>
                    </a:cxn>
                  </a:cxnLst>
                  <a:rect l="T8" t="T9" r="T10" b="T11"/>
                  <a:pathLst>
                    <a:path w="468000" h="431999">
                      <a:moveTo>
                        <a:pt x="0" y="431999"/>
                      </a:moveTo>
                      <a:lnTo>
                        <a:pt x="108000" y="0"/>
                      </a:lnTo>
                      <a:lnTo>
                        <a:pt x="360000" y="0"/>
                      </a:lnTo>
                      <a:lnTo>
                        <a:pt x="468000" y="4319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 name="同心圆 104"/>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5" name="TextBox 12"/>
            <p:cNvSpPr txBox="1">
              <a:spLocks noChangeArrowheads="1"/>
            </p:cNvSpPr>
            <p:nvPr/>
          </p:nvSpPr>
          <p:spPr bwMode="auto">
            <a:xfrm flipH="1">
              <a:off x="3347864" y="2156087"/>
              <a:ext cx="963663" cy="3385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80000"/>
                </a:lnSpc>
                <a:spcBef>
                  <a:spcPct val="0"/>
                </a:spcBef>
                <a:spcAft>
                  <a:spcPct val="0"/>
                </a:spcAft>
                <a:buFont typeface="Arial" panose="020B0604020202020204" pitchFamily="34" charset="0"/>
                <a:buNone/>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p>
          </p:txBody>
        </p:sp>
      </p:grpSp>
      <p:grpSp>
        <p:nvGrpSpPr>
          <p:cNvPr id="40" name="组合 39"/>
          <p:cNvGrpSpPr/>
          <p:nvPr/>
        </p:nvGrpSpPr>
        <p:grpSpPr>
          <a:xfrm>
            <a:off x="4607669" y="2277194"/>
            <a:ext cx="1241962" cy="1257300"/>
            <a:chOff x="4607669" y="2512739"/>
            <a:chExt cx="1352550" cy="1257300"/>
          </a:xfrm>
          <a:solidFill>
            <a:srgbClr val="FDABB2"/>
          </a:solidFill>
        </p:grpSpPr>
        <p:grpSp>
          <p:nvGrpSpPr>
            <p:cNvPr id="41" name="组合 87"/>
            <p:cNvGrpSpPr/>
            <p:nvPr/>
          </p:nvGrpSpPr>
          <p:grpSpPr bwMode="auto">
            <a:xfrm>
              <a:off x="4607669" y="2512739"/>
              <a:ext cx="1352550" cy="1257300"/>
              <a:chOff x="0" y="0"/>
              <a:chExt cx="2641800" cy="2641800"/>
            </a:xfrm>
            <a:grpFill/>
          </p:grpSpPr>
          <p:grpSp>
            <p:nvGrpSpPr>
              <p:cNvPr id="43" name="组合 88"/>
              <p:cNvGrpSpPr/>
              <p:nvPr/>
            </p:nvGrpSpPr>
            <p:grpSpPr bwMode="auto">
              <a:xfrm>
                <a:off x="0" y="0"/>
                <a:ext cx="2641800" cy="2641800"/>
                <a:chOff x="0" y="0"/>
                <a:chExt cx="2641800" cy="2641800"/>
              </a:xfrm>
              <a:grpFill/>
            </p:grpSpPr>
            <p:sp>
              <p:nvSpPr>
                <p:cNvPr id="45" name="梯形 90"/>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梯形 91"/>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梯形 92"/>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梯形 93"/>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梯形 94"/>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梯形 95"/>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梯形 96"/>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梯形 97"/>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梯形 98"/>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梯形 99"/>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梯形 100"/>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梯形 101"/>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4" name="同心圆 89"/>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2" name="TextBox 12"/>
            <p:cNvSpPr txBox="1">
              <a:spLocks noChangeArrowheads="1"/>
            </p:cNvSpPr>
            <p:nvPr/>
          </p:nvSpPr>
          <p:spPr bwMode="auto">
            <a:xfrm flipH="1">
              <a:off x="4938298" y="3003798"/>
              <a:ext cx="963663" cy="258532"/>
            </a:xfrm>
            <a:prstGeom prst="rect">
              <a:avLst/>
            </a:prstGeom>
            <a:noFill/>
            <a:ln w="9525">
              <a:noFill/>
              <a:miter lim="800000"/>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80000"/>
                </a:lnSpc>
                <a:spcBef>
                  <a:spcPct val="0"/>
                </a:spcBef>
                <a:spcAft>
                  <a:spcPct val="0"/>
                </a:spcAft>
                <a:buFont typeface="Arial" panose="020B0604020202020204" pitchFamily="34" charset="0"/>
                <a:buNone/>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p>
          </p:txBody>
        </p:sp>
      </p:grpSp>
      <p:grpSp>
        <p:nvGrpSpPr>
          <p:cNvPr id="57" name="组合 56"/>
          <p:cNvGrpSpPr/>
          <p:nvPr/>
        </p:nvGrpSpPr>
        <p:grpSpPr>
          <a:xfrm>
            <a:off x="5831632" y="1294532"/>
            <a:ext cx="2104921" cy="2068512"/>
            <a:chOff x="5831632" y="1530077"/>
            <a:chExt cx="2292350" cy="2068512"/>
          </a:xfrm>
          <a:solidFill>
            <a:srgbClr val="FDABB2"/>
          </a:solidFill>
        </p:grpSpPr>
        <p:grpSp>
          <p:nvGrpSpPr>
            <p:cNvPr id="58" name="组合 57"/>
            <p:cNvGrpSpPr/>
            <p:nvPr/>
          </p:nvGrpSpPr>
          <p:grpSpPr bwMode="auto">
            <a:xfrm>
              <a:off x="5831632" y="1530077"/>
              <a:ext cx="2292350" cy="2068512"/>
              <a:chOff x="0" y="0"/>
              <a:chExt cx="2641800" cy="2641800"/>
            </a:xfrm>
            <a:grpFill/>
          </p:grpSpPr>
          <p:grpSp>
            <p:nvGrpSpPr>
              <p:cNvPr id="60" name="组合 58"/>
              <p:cNvGrpSpPr/>
              <p:nvPr/>
            </p:nvGrpSpPr>
            <p:grpSpPr bwMode="auto">
              <a:xfrm>
                <a:off x="0" y="0"/>
                <a:ext cx="2641800" cy="2641800"/>
                <a:chOff x="0" y="0"/>
                <a:chExt cx="2641800" cy="2641800"/>
              </a:xfrm>
              <a:grpFill/>
            </p:grpSpPr>
            <p:sp>
              <p:nvSpPr>
                <p:cNvPr id="62" name="梯形 60"/>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3" name="梯形 61"/>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4" name="梯形 62"/>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5" name="梯形 63"/>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梯形 64"/>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梯形 65"/>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8" name="梯形 66"/>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梯形 67"/>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0" name="梯形 68"/>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梯形 69"/>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2" name="梯形 70"/>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梯形 71"/>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1" name="同心圆 59"/>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9" name="TextBox 12"/>
            <p:cNvSpPr txBox="1">
              <a:spLocks noChangeArrowheads="1"/>
            </p:cNvSpPr>
            <p:nvPr/>
          </p:nvSpPr>
          <p:spPr bwMode="auto">
            <a:xfrm flipH="1">
              <a:off x="6588224" y="2447255"/>
              <a:ext cx="963663" cy="3385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80000"/>
                </a:lnSpc>
                <a:spcBef>
                  <a:spcPct val="0"/>
                </a:spcBef>
                <a:spcAft>
                  <a:spcPct val="0"/>
                </a:spcAft>
                <a:buFont typeface="Arial" panose="020B0604020202020204" pitchFamily="34" charset="0"/>
                <a:buNone/>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p>
          </p:txBody>
        </p:sp>
      </p:grpSp>
      <p:sp>
        <p:nvSpPr>
          <p:cNvPr id="74" name="TextBox 69"/>
          <p:cNvSpPr txBox="1"/>
          <p:nvPr/>
        </p:nvSpPr>
        <p:spPr>
          <a:xfrm>
            <a:off x="2746488" y="4011910"/>
            <a:ext cx="4894539" cy="400110"/>
          </a:xfrm>
          <a:prstGeom prst="rect">
            <a:avLst/>
          </a:prstGeom>
          <a:noFill/>
        </p:spPr>
        <p:txBody>
          <a:bodyPr wrap="square" rtlCol="0">
            <a:spAutoFit/>
          </a:bodyPr>
          <a:lstStyle/>
          <a:p>
            <a:r>
              <a:rPr lang="zh-CN" altLang="en-US" sz="1000" spc="-10" dirty="0" smtClean="0">
                <a:solidFill>
                  <a:schemeClr val="tx1">
                    <a:lumMod val="65000"/>
                    <a:lumOff val="35000"/>
                  </a:schemeClr>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a:t>
            </a:r>
          </a:p>
        </p:txBody>
      </p:sp>
      <p:sp>
        <p:nvSpPr>
          <p:cNvPr id="75" name="TextBox 70"/>
          <p:cNvSpPr txBox="1"/>
          <p:nvPr/>
        </p:nvSpPr>
        <p:spPr>
          <a:xfrm>
            <a:off x="3105246" y="3651870"/>
            <a:ext cx="4635106" cy="338554"/>
          </a:xfrm>
          <a:prstGeom prst="rect">
            <a:avLst/>
          </a:prstGeom>
          <a:noFill/>
        </p:spPr>
        <p:txBody>
          <a:bodyPr wrap="square" rtlCol="0">
            <a:spAutoFit/>
          </a:bodyPr>
          <a:lstStyle/>
          <a:p>
            <a:r>
              <a:rPr lang="zh-CN" altLang="en-US" sz="1600" spc="-10" dirty="0" smtClean="0">
                <a:solidFill>
                  <a:srgbClr val="FDABB2"/>
                </a:solidFill>
                <a:latin typeface="微软雅黑" panose="020B0503020204020204" pitchFamily="34" charset="-122"/>
                <a:ea typeface="微软雅黑" panose="020B0503020204020204" pitchFamily="34" charset="-122"/>
              </a:rPr>
              <a:t>标题文字内容</a:t>
            </a:r>
          </a:p>
        </p:txBody>
      </p:sp>
    </p:spTree>
    <p:extLst>
      <p:ext uri="{BB962C8B-B14F-4D97-AF65-F5344CB8AC3E}">
        <p14:creationId xmlns:p14="http://schemas.microsoft.com/office/powerpoint/2010/main" val="20608094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ppt_x"/>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par>
                          <p:cTn id="12" fill="hold">
                            <p:stCondLst>
                              <p:cond delay="1000"/>
                            </p:stCondLst>
                            <p:childTnLst>
                              <p:par>
                                <p:cTn id="13" presetID="35"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anim calcmode="lin" valueType="num">
                                      <p:cBhvr>
                                        <p:cTn id="16" dur="500" fill="hold"/>
                                        <p:tgtEl>
                                          <p:spTgt spid="6"/>
                                        </p:tgtEl>
                                        <p:attrNameLst>
                                          <p:attrName>style.rotation</p:attrName>
                                        </p:attrNameLst>
                                      </p:cBhvr>
                                      <p:tavLst>
                                        <p:tav tm="0">
                                          <p:val>
                                            <p:fltVal val="720"/>
                                          </p:val>
                                        </p:tav>
                                        <p:tav tm="100000">
                                          <p:val>
                                            <p:fltVal val="0"/>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ppt_w</p:attrName>
                                        </p:attrNameLst>
                                      </p:cBhvr>
                                      <p:tavLst>
                                        <p:tav tm="0">
                                          <p:val>
                                            <p:fltVal val="0"/>
                                          </p:val>
                                        </p:tav>
                                        <p:tav tm="100000">
                                          <p:val>
                                            <p:strVal val="#ppt_w"/>
                                          </p:val>
                                        </p:tav>
                                      </p:tavLst>
                                    </p:anim>
                                  </p:childTnLst>
                                </p:cTn>
                              </p:par>
                              <p:par>
                                <p:cTn id="19" presetID="35"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anim calcmode="lin" valueType="num">
                                      <p:cBhvr>
                                        <p:cTn id="22" dur="500" fill="hold"/>
                                        <p:tgtEl>
                                          <p:spTgt spid="23"/>
                                        </p:tgtEl>
                                        <p:attrNameLst>
                                          <p:attrName>style.rotation</p:attrName>
                                        </p:attrNameLst>
                                      </p:cBhvr>
                                      <p:tavLst>
                                        <p:tav tm="0">
                                          <p:val>
                                            <p:fltVal val="720"/>
                                          </p:val>
                                        </p:tav>
                                        <p:tav tm="100000">
                                          <p:val>
                                            <p:fltVal val="0"/>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 calcmode="lin" valueType="num">
                                      <p:cBhvr>
                                        <p:cTn id="24" dur="500" fill="hold"/>
                                        <p:tgtEl>
                                          <p:spTgt spid="23"/>
                                        </p:tgtEl>
                                        <p:attrNameLst>
                                          <p:attrName>ppt_w</p:attrName>
                                        </p:attrNameLst>
                                      </p:cBhvr>
                                      <p:tavLst>
                                        <p:tav tm="0">
                                          <p:val>
                                            <p:fltVal val="0"/>
                                          </p:val>
                                        </p:tav>
                                        <p:tav tm="100000">
                                          <p:val>
                                            <p:strVal val="#ppt_w"/>
                                          </p:val>
                                        </p:tav>
                                      </p:tavLst>
                                    </p:anim>
                                  </p:childTnLst>
                                </p:cTn>
                              </p:par>
                              <p:par>
                                <p:cTn id="25" presetID="35"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anim calcmode="lin" valueType="num">
                                      <p:cBhvr>
                                        <p:cTn id="28" dur="500" fill="hold"/>
                                        <p:tgtEl>
                                          <p:spTgt spid="40"/>
                                        </p:tgtEl>
                                        <p:attrNameLst>
                                          <p:attrName>style.rotation</p:attrName>
                                        </p:attrNameLst>
                                      </p:cBhvr>
                                      <p:tavLst>
                                        <p:tav tm="0">
                                          <p:val>
                                            <p:fltVal val="720"/>
                                          </p:val>
                                        </p:tav>
                                        <p:tav tm="100000">
                                          <p:val>
                                            <p:fltVal val="0"/>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 calcmode="lin" valueType="num">
                                      <p:cBhvr>
                                        <p:cTn id="30" dur="500" fill="hold"/>
                                        <p:tgtEl>
                                          <p:spTgt spid="40"/>
                                        </p:tgtEl>
                                        <p:attrNameLst>
                                          <p:attrName>ppt_w</p:attrName>
                                        </p:attrNameLst>
                                      </p:cBhvr>
                                      <p:tavLst>
                                        <p:tav tm="0">
                                          <p:val>
                                            <p:fltVal val="0"/>
                                          </p:val>
                                        </p:tav>
                                        <p:tav tm="100000">
                                          <p:val>
                                            <p:strVal val="#ppt_w"/>
                                          </p:val>
                                        </p:tav>
                                      </p:tavLst>
                                    </p:anim>
                                  </p:childTnLst>
                                </p:cTn>
                              </p:par>
                              <p:par>
                                <p:cTn id="31" presetID="35" presetClass="entr" presetSubtype="0" fill="hold" nodeType="with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anim calcmode="lin" valueType="num">
                                      <p:cBhvr>
                                        <p:cTn id="34" dur="500" fill="hold"/>
                                        <p:tgtEl>
                                          <p:spTgt spid="57"/>
                                        </p:tgtEl>
                                        <p:attrNameLst>
                                          <p:attrName>style.rotation</p:attrName>
                                        </p:attrNameLst>
                                      </p:cBhvr>
                                      <p:tavLst>
                                        <p:tav tm="0">
                                          <p:val>
                                            <p:fltVal val="720"/>
                                          </p:val>
                                        </p:tav>
                                        <p:tav tm="100000">
                                          <p:val>
                                            <p:fltVal val="0"/>
                                          </p:val>
                                        </p:tav>
                                      </p:tavLst>
                                    </p:anim>
                                    <p:anim calcmode="lin" valueType="num">
                                      <p:cBhvr>
                                        <p:cTn id="35" dur="500" fill="hold"/>
                                        <p:tgtEl>
                                          <p:spTgt spid="57"/>
                                        </p:tgtEl>
                                        <p:attrNameLst>
                                          <p:attrName>ppt_h</p:attrName>
                                        </p:attrNameLst>
                                      </p:cBhvr>
                                      <p:tavLst>
                                        <p:tav tm="0">
                                          <p:val>
                                            <p:fltVal val="0"/>
                                          </p:val>
                                        </p:tav>
                                        <p:tav tm="100000">
                                          <p:val>
                                            <p:strVal val="#ppt_h"/>
                                          </p:val>
                                        </p:tav>
                                      </p:tavLst>
                                    </p:anim>
                                    <p:anim calcmode="lin" valueType="num">
                                      <p:cBhvr>
                                        <p:cTn id="36" dur="500" fill="hold"/>
                                        <p:tgtEl>
                                          <p:spTgt spid="57"/>
                                        </p:tgtEl>
                                        <p:attrNameLst>
                                          <p:attrName>ppt_w</p:attrName>
                                        </p:attrNameLst>
                                      </p:cBhvr>
                                      <p:tavLst>
                                        <p:tav tm="0">
                                          <p:val>
                                            <p:fltVal val="0"/>
                                          </p:val>
                                        </p:tav>
                                        <p:tav tm="100000">
                                          <p:val>
                                            <p:strVal val="#ppt_w"/>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75"/>
                                        </p:tgtEl>
                                        <p:attrNameLst>
                                          <p:attrName>style.visibility</p:attrName>
                                        </p:attrNameLst>
                                      </p:cBhvr>
                                      <p:to>
                                        <p:strVal val="visible"/>
                                      </p:to>
                                    </p:set>
                                    <p:anim calcmode="lin" valueType="num">
                                      <p:cBhvr additive="base">
                                        <p:cTn id="41" dur="500" fill="hold"/>
                                        <p:tgtEl>
                                          <p:spTgt spid="75"/>
                                        </p:tgtEl>
                                        <p:attrNameLst>
                                          <p:attrName>ppt_x</p:attrName>
                                        </p:attrNameLst>
                                      </p:cBhvr>
                                      <p:tavLst>
                                        <p:tav tm="0">
                                          <p:val>
                                            <p:strVal val="1+#ppt_w/2"/>
                                          </p:val>
                                        </p:tav>
                                        <p:tav tm="100000">
                                          <p:val>
                                            <p:strVal val="#ppt_x"/>
                                          </p:val>
                                        </p:tav>
                                      </p:tavLst>
                                    </p:anim>
                                    <p:anim calcmode="lin" valueType="num">
                                      <p:cBhvr additive="base">
                                        <p:cTn id="42"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additive="base">
                                        <p:cTn id="47" dur="500" fill="hold"/>
                                        <p:tgtEl>
                                          <p:spTgt spid="74"/>
                                        </p:tgtEl>
                                        <p:attrNameLst>
                                          <p:attrName>ppt_x</p:attrName>
                                        </p:attrNameLst>
                                      </p:cBhvr>
                                      <p:tavLst>
                                        <p:tav tm="0">
                                          <p:val>
                                            <p:strVal val="1+#ppt_w/2"/>
                                          </p:val>
                                        </p:tav>
                                        <p:tav tm="100000">
                                          <p:val>
                                            <p:strVal val="#ppt_x"/>
                                          </p:val>
                                        </p:tav>
                                      </p:tavLst>
                                    </p:anim>
                                    <p:anim calcmode="lin" valueType="num">
                                      <p:cBhvr additive="base">
                                        <p:cTn id="48"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4" grpId="0"/>
      <p:bldP spid="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5" name="文本框 4"/>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5515953" y="1709471"/>
            <a:ext cx="480810" cy="480807"/>
          </a:xfrm>
          <a:prstGeom prst="ellipse">
            <a:avLst/>
          </a:prstGeom>
          <a:solidFill>
            <a:srgbClr val="FDABB2"/>
          </a:solidFill>
          <a:ln w="9525" cap="flat" cmpd="sng" algn="ctr">
            <a:solidFill>
              <a:sysClr val="window" lastClr="FFFFFF"/>
            </a:solidFill>
            <a:prstDash val="solid"/>
            <a:miter lim="800000"/>
          </a:ln>
          <a:effectLst>
            <a:outerShdw blurRad="419100" dist="279400" dir="2700000" sx="90000" sy="90000" algn="tl" rotWithShape="0">
              <a:sysClr val="windowText" lastClr="000000">
                <a:alpha val="45000"/>
              </a:sys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7" name="椭圆 6"/>
          <p:cNvSpPr/>
          <p:nvPr/>
        </p:nvSpPr>
        <p:spPr>
          <a:xfrm>
            <a:off x="5521056" y="3601708"/>
            <a:ext cx="480810" cy="480807"/>
          </a:xfrm>
          <a:prstGeom prst="ellipse">
            <a:avLst/>
          </a:prstGeom>
          <a:solidFill>
            <a:srgbClr val="FDABB2"/>
          </a:solidFill>
          <a:ln w="9525" cap="flat" cmpd="sng" algn="ctr">
            <a:solidFill>
              <a:sysClr val="window" lastClr="FFFFFF"/>
            </a:solidFill>
            <a:prstDash val="solid"/>
            <a:miter lim="800000"/>
          </a:ln>
          <a:effectLst>
            <a:outerShdw blurRad="419100" dist="279400" dir="2700000" sx="90000" sy="90000" algn="tl" rotWithShape="0">
              <a:sysClr val="windowText" lastClr="000000">
                <a:alpha val="45000"/>
              </a:sys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8" name="椭圆 7"/>
          <p:cNvSpPr/>
          <p:nvPr/>
        </p:nvSpPr>
        <p:spPr>
          <a:xfrm>
            <a:off x="3266252" y="1697750"/>
            <a:ext cx="480810" cy="480807"/>
          </a:xfrm>
          <a:prstGeom prst="ellipse">
            <a:avLst/>
          </a:prstGeom>
          <a:solidFill>
            <a:srgbClr val="FDABB2"/>
          </a:solidFill>
          <a:ln w="9525" cap="flat" cmpd="sng" algn="ctr">
            <a:solidFill>
              <a:sysClr val="window" lastClr="FFFFFF"/>
            </a:solidFill>
            <a:prstDash val="solid"/>
            <a:miter lim="800000"/>
          </a:ln>
          <a:effectLst>
            <a:outerShdw blurRad="419100" dist="279400" dir="2700000" sx="90000" sy="90000" algn="tl" rotWithShape="0">
              <a:sysClr val="windowText" lastClr="000000">
                <a:alpha val="45000"/>
              </a:sys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9" name="椭圆 8"/>
          <p:cNvSpPr/>
          <p:nvPr/>
        </p:nvSpPr>
        <p:spPr>
          <a:xfrm>
            <a:off x="3239719" y="3601708"/>
            <a:ext cx="480810" cy="480807"/>
          </a:xfrm>
          <a:prstGeom prst="ellipse">
            <a:avLst/>
          </a:prstGeom>
          <a:solidFill>
            <a:srgbClr val="FDABB2"/>
          </a:solidFill>
          <a:ln w="9525" cap="flat" cmpd="sng" algn="ctr">
            <a:solidFill>
              <a:sysClr val="window" lastClr="FFFFFF"/>
            </a:solidFill>
            <a:prstDash val="solid"/>
            <a:miter lim="800000"/>
          </a:ln>
          <a:effectLst>
            <a:outerShdw blurRad="419100" dist="279400" dir="2700000" sx="90000" sy="90000" algn="tl" rotWithShape="0">
              <a:sysClr val="windowText" lastClr="000000">
                <a:alpha val="45000"/>
              </a:sys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0" name="文本框 19"/>
          <p:cNvSpPr txBox="1"/>
          <p:nvPr/>
        </p:nvSpPr>
        <p:spPr>
          <a:xfrm>
            <a:off x="5625752" y="1805965"/>
            <a:ext cx="280716" cy="30008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2</a:t>
            </a:r>
            <a:endParaRPr kumimoji="0" lang="zh-CN" altLang="en-US" sz="15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1" name="文本框 22"/>
          <p:cNvSpPr txBox="1"/>
          <p:nvPr/>
        </p:nvSpPr>
        <p:spPr>
          <a:xfrm>
            <a:off x="5624889" y="3705924"/>
            <a:ext cx="280716" cy="30008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4</a:t>
            </a:r>
            <a:endParaRPr kumimoji="0" lang="zh-CN" altLang="en-US" sz="15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2" name="文本框 25"/>
          <p:cNvSpPr txBox="1"/>
          <p:nvPr/>
        </p:nvSpPr>
        <p:spPr>
          <a:xfrm>
            <a:off x="3366298" y="1799833"/>
            <a:ext cx="280716" cy="300082"/>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1</a:t>
            </a:r>
            <a:endParaRPr kumimoji="0" lang="zh-CN" altLang="en-US" sz="15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3" name="文本框 28"/>
          <p:cNvSpPr txBox="1"/>
          <p:nvPr/>
        </p:nvSpPr>
        <p:spPr>
          <a:xfrm>
            <a:off x="3342443" y="3712810"/>
            <a:ext cx="280716" cy="30008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3</a:t>
            </a:r>
            <a:endParaRPr kumimoji="0" lang="zh-CN" altLang="en-US" sz="15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4" name="矩形 13"/>
          <p:cNvSpPr/>
          <p:nvPr/>
        </p:nvSpPr>
        <p:spPr>
          <a:xfrm>
            <a:off x="6584402" y="1740938"/>
            <a:ext cx="1738270" cy="512448"/>
          </a:xfrm>
          <a:prstGeom prst="rect">
            <a:avLst/>
          </a:prstGeom>
        </p:spPr>
        <p:txBody>
          <a:bodyPr wrap="square" lIns="68580" tIns="34290" rIns="68580" bIns="34290">
            <a:spAutoFit/>
          </a:bodyPr>
          <a:lstStyle/>
          <a:p>
            <a:pPr lvl="0">
              <a:lnSpc>
                <a:spcPct val="120000"/>
              </a:lnSpc>
            </a:pPr>
            <a:r>
              <a:rPr lang="zh-CN" altLang="en-US" sz="800" kern="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a:t>
            </a:r>
            <a:r>
              <a:rPr lang="zh-CN" altLang="en-US" sz="800" kern="0" dirty="0" smtClean="0">
                <a:solidFill>
                  <a:schemeClr val="tx1">
                    <a:lumMod val="75000"/>
                    <a:lumOff val="25000"/>
                  </a:schemeClr>
                </a:solidFill>
                <a:latin typeface="微软雅黑" pitchFamily="34" charset="-122"/>
                <a:ea typeface="微软雅黑" pitchFamily="34" charset="-122"/>
              </a:rPr>
              <a:t>，</a:t>
            </a:r>
            <a:endParaRPr lang="zh-CN" altLang="en-US" sz="800" kern="0" dirty="0">
              <a:solidFill>
                <a:schemeClr val="tx1">
                  <a:lumMod val="75000"/>
                  <a:lumOff val="25000"/>
                </a:schemeClr>
              </a:solidFill>
              <a:latin typeface="微软雅黑" pitchFamily="34" charset="-122"/>
              <a:ea typeface="微软雅黑" pitchFamily="34" charset="-122"/>
            </a:endParaRPr>
          </a:p>
        </p:txBody>
      </p:sp>
      <p:sp>
        <p:nvSpPr>
          <p:cNvPr id="15" name="文本框 37"/>
          <p:cNvSpPr txBox="1"/>
          <p:nvPr/>
        </p:nvSpPr>
        <p:spPr>
          <a:xfrm>
            <a:off x="6239004" y="1429817"/>
            <a:ext cx="750356" cy="253916"/>
          </a:xfrm>
          <a:prstGeom prst="rect">
            <a:avLst/>
          </a:prstGeom>
          <a:noFill/>
        </p:spPr>
        <p:txBody>
          <a:bodyPr wrap="square" lIns="68580" tIns="34290" rIns="68580" bIns="34290" rtlCol="0">
            <a:spAutoFit/>
          </a:bodyPr>
          <a:lstStyle/>
          <a:p>
            <a:pPr lvl="0">
              <a:defRPr/>
            </a:pPr>
            <a:r>
              <a:rPr lang="zh-CN" altLang="en-US" sz="1200" kern="0" dirty="0">
                <a:solidFill>
                  <a:srgbClr val="FDABB2"/>
                </a:solidFill>
                <a:latin typeface="微软雅黑" pitchFamily="34" charset="-122"/>
                <a:ea typeface="微软雅黑" pitchFamily="34" charset="-122"/>
              </a:rPr>
              <a:t>添加标题</a:t>
            </a:r>
          </a:p>
        </p:txBody>
      </p:sp>
      <p:sp>
        <p:nvSpPr>
          <p:cNvPr id="16" name="矩形 15"/>
          <p:cNvSpPr/>
          <p:nvPr/>
        </p:nvSpPr>
        <p:spPr>
          <a:xfrm>
            <a:off x="6584402" y="3719736"/>
            <a:ext cx="1738270" cy="512448"/>
          </a:xfrm>
          <a:prstGeom prst="rect">
            <a:avLst/>
          </a:prstGeom>
        </p:spPr>
        <p:txBody>
          <a:bodyPr wrap="square" lIns="68580" tIns="34290" rIns="68580" bIns="34290">
            <a:spAutoFit/>
          </a:bodyPr>
          <a:lstStyle/>
          <a:p>
            <a:pPr lvl="0">
              <a:lnSpc>
                <a:spcPct val="120000"/>
              </a:lnSpc>
            </a:pPr>
            <a:r>
              <a:rPr lang="zh-CN" altLang="en-US" sz="800" kern="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a:t>
            </a:r>
            <a:r>
              <a:rPr lang="zh-CN" altLang="en-US" sz="800" kern="0" dirty="0" smtClean="0">
                <a:solidFill>
                  <a:schemeClr val="tx1">
                    <a:lumMod val="75000"/>
                    <a:lumOff val="25000"/>
                  </a:schemeClr>
                </a:solidFill>
                <a:latin typeface="微软雅黑" pitchFamily="34" charset="-122"/>
                <a:ea typeface="微软雅黑" pitchFamily="34" charset="-122"/>
              </a:rPr>
              <a:t>，</a:t>
            </a:r>
            <a:endParaRPr lang="zh-CN" altLang="en-US" sz="800" kern="0" dirty="0">
              <a:solidFill>
                <a:schemeClr val="tx1">
                  <a:lumMod val="75000"/>
                  <a:lumOff val="25000"/>
                </a:schemeClr>
              </a:solidFill>
              <a:latin typeface="微软雅黑" pitchFamily="34" charset="-122"/>
              <a:ea typeface="微软雅黑" pitchFamily="34" charset="-122"/>
            </a:endParaRPr>
          </a:p>
        </p:txBody>
      </p:sp>
      <p:sp>
        <p:nvSpPr>
          <p:cNvPr id="17" name="文本框 39"/>
          <p:cNvSpPr txBox="1"/>
          <p:nvPr/>
        </p:nvSpPr>
        <p:spPr>
          <a:xfrm>
            <a:off x="6239004" y="3408615"/>
            <a:ext cx="750356" cy="253916"/>
          </a:xfrm>
          <a:prstGeom prst="rect">
            <a:avLst/>
          </a:prstGeom>
          <a:noFill/>
        </p:spPr>
        <p:txBody>
          <a:bodyPr wrap="square" lIns="68580" tIns="34290" rIns="68580" bIns="34290" rtlCol="0">
            <a:spAutoFit/>
          </a:bodyPr>
          <a:lstStyle/>
          <a:p>
            <a:pPr lvl="0">
              <a:defRPr/>
            </a:pPr>
            <a:r>
              <a:rPr lang="zh-CN" altLang="en-US" sz="1200" kern="0" dirty="0">
                <a:solidFill>
                  <a:srgbClr val="FDABB2"/>
                </a:solidFill>
                <a:latin typeface="微软雅黑" pitchFamily="34" charset="-122"/>
                <a:ea typeface="微软雅黑" pitchFamily="34" charset="-122"/>
              </a:rPr>
              <a:t>添加标题</a:t>
            </a:r>
          </a:p>
        </p:txBody>
      </p:sp>
      <p:sp>
        <p:nvSpPr>
          <p:cNvPr id="18" name="矩形 17"/>
          <p:cNvSpPr/>
          <p:nvPr/>
        </p:nvSpPr>
        <p:spPr>
          <a:xfrm>
            <a:off x="1283412" y="3704578"/>
            <a:ext cx="1738270" cy="512448"/>
          </a:xfrm>
          <a:prstGeom prst="rect">
            <a:avLst/>
          </a:prstGeom>
        </p:spPr>
        <p:txBody>
          <a:bodyPr wrap="square" lIns="68580" tIns="34290" rIns="68580" bIns="34290">
            <a:spAutoFit/>
          </a:bodyPr>
          <a:lstStyle/>
          <a:p>
            <a:pPr lvl="0" algn="r">
              <a:lnSpc>
                <a:spcPct val="120000"/>
              </a:lnSpc>
            </a:pPr>
            <a:r>
              <a:rPr lang="zh-CN" altLang="en-US" sz="800" kern="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a:t>
            </a:r>
            <a:r>
              <a:rPr lang="zh-CN" altLang="en-US" sz="800" kern="0" dirty="0" smtClean="0">
                <a:solidFill>
                  <a:schemeClr val="tx1">
                    <a:lumMod val="75000"/>
                    <a:lumOff val="25000"/>
                  </a:schemeClr>
                </a:solidFill>
                <a:latin typeface="微软雅黑" pitchFamily="34" charset="-122"/>
                <a:ea typeface="微软雅黑" pitchFamily="34" charset="-122"/>
              </a:rPr>
              <a:t>，</a:t>
            </a:r>
            <a:endParaRPr lang="zh-CN" altLang="en-US" sz="800" kern="0" dirty="0">
              <a:solidFill>
                <a:schemeClr val="tx1">
                  <a:lumMod val="75000"/>
                  <a:lumOff val="25000"/>
                </a:schemeClr>
              </a:solidFill>
              <a:latin typeface="微软雅黑" pitchFamily="34" charset="-122"/>
              <a:ea typeface="微软雅黑" pitchFamily="34" charset="-122"/>
            </a:endParaRPr>
          </a:p>
        </p:txBody>
      </p:sp>
      <p:sp>
        <p:nvSpPr>
          <p:cNvPr id="19" name="文本框 41"/>
          <p:cNvSpPr txBox="1"/>
          <p:nvPr/>
        </p:nvSpPr>
        <p:spPr>
          <a:xfrm>
            <a:off x="1945343" y="3393457"/>
            <a:ext cx="1076339" cy="253916"/>
          </a:xfrm>
          <a:prstGeom prst="rect">
            <a:avLst/>
          </a:prstGeom>
          <a:noFill/>
        </p:spPr>
        <p:txBody>
          <a:bodyPr wrap="square" lIns="68580" tIns="34290" rIns="68580" bIns="34290" rtlCol="0">
            <a:spAutoFit/>
          </a:bodyPr>
          <a:lstStyle/>
          <a:p>
            <a:pPr lvl="0" algn="r">
              <a:defRPr/>
            </a:pPr>
            <a:r>
              <a:rPr lang="zh-CN" altLang="en-US" sz="1200" kern="0" dirty="0">
                <a:solidFill>
                  <a:srgbClr val="FDABB2"/>
                </a:solidFill>
                <a:latin typeface="微软雅黑" pitchFamily="34" charset="-122"/>
                <a:ea typeface="微软雅黑" pitchFamily="34" charset="-122"/>
              </a:rPr>
              <a:t>添加标题</a:t>
            </a:r>
          </a:p>
        </p:txBody>
      </p:sp>
      <p:sp>
        <p:nvSpPr>
          <p:cNvPr id="20" name="矩形 19"/>
          <p:cNvSpPr/>
          <p:nvPr/>
        </p:nvSpPr>
        <p:spPr>
          <a:xfrm>
            <a:off x="1283412" y="1725780"/>
            <a:ext cx="1738270" cy="512448"/>
          </a:xfrm>
          <a:prstGeom prst="rect">
            <a:avLst/>
          </a:prstGeom>
        </p:spPr>
        <p:txBody>
          <a:bodyPr wrap="square" lIns="68580" tIns="34290" rIns="68580" bIns="34290">
            <a:spAutoFit/>
          </a:bodyPr>
          <a:lstStyle/>
          <a:p>
            <a:pPr lvl="0" algn="r">
              <a:lnSpc>
                <a:spcPct val="120000"/>
              </a:lnSpc>
            </a:pPr>
            <a:r>
              <a:rPr lang="zh-CN" altLang="en-US" sz="800" kern="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800" kern="0" dirty="0" smtClean="0">
                <a:solidFill>
                  <a:schemeClr val="tx1">
                    <a:lumMod val="75000"/>
                    <a:lumOff val="25000"/>
                  </a:schemeClr>
                </a:solidFill>
                <a:latin typeface="微软雅黑" pitchFamily="34" charset="-122"/>
                <a:ea typeface="微软雅黑" pitchFamily="34" charset="-122"/>
              </a:rPr>
              <a:t>文字您</a:t>
            </a:r>
            <a:r>
              <a:rPr lang="zh-CN" altLang="en-US" sz="800" kern="0" dirty="0">
                <a:solidFill>
                  <a:schemeClr val="tx1">
                    <a:lumMod val="75000"/>
                    <a:lumOff val="25000"/>
                  </a:schemeClr>
                </a:solidFill>
                <a:latin typeface="微软雅黑" pitchFamily="34" charset="-122"/>
                <a:ea typeface="微软雅黑" pitchFamily="34" charset="-122"/>
              </a:rPr>
              <a:t>的内容打在这里</a:t>
            </a:r>
            <a:r>
              <a:rPr lang="zh-CN" altLang="en-US" sz="800" kern="0" dirty="0" smtClean="0">
                <a:solidFill>
                  <a:schemeClr val="tx1">
                    <a:lumMod val="75000"/>
                    <a:lumOff val="25000"/>
                  </a:schemeClr>
                </a:solidFill>
                <a:latin typeface="微软雅黑" pitchFamily="34" charset="-122"/>
                <a:ea typeface="微软雅黑" pitchFamily="34" charset="-122"/>
              </a:rPr>
              <a:t>，</a:t>
            </a:r>
            <a:endParaRPr lang="zh-CN" altLang="en-US" sz="800" kern="0" dirty="0">
              <a:solidFill>
                <a:schemeClr val="tx1">
                  <a:lumMod val="75000"/>
                  <a:lumOff val="25000"/>
                </a:schemeClr>
              </a:solidFill>
              <a:latin typeface="微软雅黑" pitchFamily="34" charset="-122"/>
              <a:ea typeface="微软雅黑" pitchFamily="34" charset="-122"/>
            </a:endParaRPr>
          </a:p>
        </p:txBody>
      </p:sp>
      <p:sp>
        <p:nvSpPr>
          <p:cNvPr id="21" name="文本框 43"/>
          <p:cNvSpPr txBox="1"/>
          <p:nvPr/>
        </p:nvSpPr>
        <p:spPr>
          <a:xfrm>
            <a:off x="1945343" y="1414659"/>
            <a:ext cx="1076339" cy="253916"/>
          </a:xfrm>
          <a:prstGeom prst="rect">
            <a:avLst/>
          </a:prstGeom>
          <a:noFill/>
        </p:spPr>
        <p:txBody>
          <a:bodyPr wrap="square" lIns="68580" tIns="34290" rIns="68580" bIns="342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i="0" u="none" strike="noStrike" kern="0" cap="none" spc="0" normalizeH="0" baseline="0" noProof="0" dirty="0" smtClean="0">
                <a:ln>
                  <a:noFill/>
                </a:ln>
                <a:solidFill>
                  <a:srgbClr val="FDABB2"/>
                </a:solidFill>
                <a:effectLst/>
                <a:uLnTx/>
                <a:uFillTx/>
                <a:latin typeface="微软雅黑" pitchFamily="34" charset="-122"/>
                <a:ea typeface="微软雅黑" pitchFamily="34" charset="-122"/>
              </a:rPr>
              <a:t>添加标题</a:t>
            </a:r>
            <a:endParaRPr kumimoji="0" lang="zh-CN" altLang="en-US" sz="1200" i="0" u="none" strike="noStrike" kern="0" cap="none" spc="0" normalizeH="0" baseline="0" noProof="0" dirty="0">
              <a:ln>
                <a:noFill/>
              </a:ln>
              <a:solidFill>
                <a:srgbClr val="FDABB2"/>
              </a:solidFill>
              <a:effectLst/>
              <a:uLnTx/>
              <a:uFillTx/>
              <a:latin typeface="微软雅黑" pitchFamily="34" charset="-122"/>
              <a:ea typeface="微软雅黑" pitchFamily="34" charset="-122"/>
            </a:endParaRPr>
          </a:p>
        </p:txBody>
      </p:sp>
      <p:grpSp>
        <p:nvGrpSpPr>
          <p:cNvPr id="22" name="组合 21"/>
          <p:cNvGrpSpPr/>
          <p:nvPr/>
        </p:nvGrpSpPr>
        <p:grpSpPr>
          <a:xfrm>
            <a:off x="3580098" y="2301380"/>
            <a:ext cx="2082744" cy="1189226"/>
            <a:chOff x="4523173" y="2849880"/>
            <a:chExt cx="3231386" cy="1845088"/>
          </a:xfrm>
        </p:grpSpPr>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23173" y="2849880"/>
              <a:ext cx="3231386" cy="1845088"/>
            </a:xfrm>
            <a:prstGeom prst="rect">
              <a:avLst/>
            </a:prstGeom>
            <a:noFill/>
            <a:ln w="19050">
              <a:noFill/>
            </a:ln>
            <a:effectLst>
              <a:outerShdw blurRad="520700" dist="660400" dir="2700000" sx="90000" sy="90000" algn="tl" rotWithShape="0">
                <a:sysClr val="windowText" lastClr="000000">
                  <a:lumMod val="50000"/>
                  <a:lumOff val="50000"/>
                  <a:alpha val="36000"/>
                </a:sysClr>
              </a:outerShdw>
            </a:effectLst>
          </p:spPr>
        </p:pic>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6349" y="2981260"/>
              <a:ext cx="2206608" cy="1471247"/>
            </a:xfrm>
            <a:custGeom>
              <a:avLst/>
              <a:gdLst>
                <a:gd name="connsiteX0" fmla="*/ 0 w 2372927"/>
                <a:gd name="connsiteY0" fmla="*/ 0 h 1487231"/>
                <a:gd name="connsiteX1" fmla="*/ 2372927 w 2372927"/>
                <a:gd name="connsiteY1" fmla="*/ 0 h 1487231"/>
                <a:gd name="connsiteX2" fmla="*/ 2372927 w 2372927"/>
                <a:gd name="connsiteY2" fmla="*/ 1487231 h 1487231"/>
                <a:gd name="connsiteX3" fmla="*/ 0 w 2372927"/>
                <a:gd name="connsiteY3" fmla="*/ 1487231 h 1487231"/>
              </a:gdLst>
              <a:ahLst/>
              <a:cxnLst>
                <a:cxn ang="0">
                  <a:pos x="connsiteX0" y="connsiteY0"/>
                </a:cxn>
                <a:cxn ang="0">
                  <a:pos x="connsiteX1" y="connsiteY1"/>
                </a:cxn>
                <a:cxn ang="0">
                  <a:pos x="connsiteX2" y="connsiteY2"/>
                </a:cxn>
                <a:cxn ang="0">
                  <a:pos x="connsiteX3" y="connsiteY3"/>
                </a:cxn>
              </a:cxnLst>
              <a:rect l="l" t="t" r="r" b="b"/>
              <a:pathLst>
                <a:path w="2372927" h="1487231">
                  <a:moveTo>
                    <a:pt x="0" y="0"/>
                  </a:moveTo>
                  <a:lnTo>
                    <a:pt x="2372927" y="0"/>
                  </a:lnTo>
                  <a:lnTo>
                    <a:pt x="2372927" y="1487231"/>
                  </a:lnTo>
                  <a:lnTo>
                    <a:pt x="0" y="1487231"/>
                  </a:lnTo>
                  <a:close/>
                </a:path>
              </a:pathLst>
            </a:custGeom>
            <a:blipFill>
              <a:blip r:embed="rId4" cstate="print"/>
              <a:stretch>
                <a:fillRect/>
              </a:stretch>
            </a:blipFill>
          </p:spPr>
        </p:pic>
      </p:grpSp>
    </p:spTree>
    <p:extLst>
      <p:ext uri="{BB962C8B-B14F-4D97-AF65-F5344CB8AC3E}">
        <p14:creationId xmlns:p14="http://schemas.microsoft.com/office/powerpoint/2010/main" val="21497714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ppt_x"/>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35" presetClass="path" presetSubtype="0" decel="40000" fill="hold" nodeType="withEffect">
                                  <p:stCondLst>
                                    <p:cond delay="0"/>
                                  </p:stCondLst>
                                  <p:childTnLst>
                                    <p:animMotion origin="layout" path="M 0.03073 -2.96296E-6 L -0.1592 -2.96296E-6 " pathEditMode="relative" rAng="0" ptsTypes="AA">
                                      <p:cBhvr>
                                        <p:cTn id="16" dur="1000" spd="-100000" fill="hold"/>
                                        <p:tgtEl>
                                          <p:spTgt spid="22"/>
                                        </p:tgtEl>
                                        <p:attrNameLst>
                                          <p:attrName>ppt_x</p:attrName>
                                          <p:attrName>ppt_y</p:attrName>
                                        </p:attrNameLst>
                                      </p:cBhvr>
                                      <p:rCtr x="-9497" y="0"/>
                                    </p:animMotion>
                                  </p:childTnLst>
                                </p:cTn>
                              </p:par>
                              <p:par>
                                <p:cTn id="17" presetID="35" presetClass="path" presetSubtype="0" accel="40000" decel="40000" fill="hold" nodeType="withEffect">
                                  <p:stCondLst>
                                    <p:cond delay="1000"/>
                                  </p:stCondLst>
                                  <p:childTnLst>
                                    <p:animMotion origin="layout" path="M 0.03073 -2.96296E-6 L -1.94444E-6 -2.96296E-6 " pathEditMode="relative" rAng="0" ptsTypes="AA">
                                      <p:cBhvr>
                                        <p:cTn id="18" dur="750" fill="hold"/>
                                        <p:tgtEl>
                                          <p:spTgt spid="22"/>
                                        </p:tgtEl>
                                        <p:attrNameLst>
                                          <p:attrName>ppt_x</p:attrName>
                                          <p:attrName>ppt_y</p:attrName>
                                        </p:attrNameLst>
                                      </p:cBhvr>
                                      <p:rCtr x="-1545" y="0"/>
                                    </p:animMotion>
                                  </p:childTnLst>
                                </p:cTn>
                              </p:par>
                              <p:par>
                                <p:cTn id="19" presetID="1" presetClass="entr" presetSubtype="0" fill="hold" grpId="0" nodeType="withEffect">
                                  <p:stCondLst>
                                    <p:cond delay="100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100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100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childTnLst>
                                </p:cTn>
                              </p:par>
                              <p:par>
                                <p:cTn id="27" presetID="42" presetClass="path" presetSubtype="0" fill="hold" grpId="1" nodeType="withEffect">
                                  <p:stCondLst>
                                    <p:cond delay="1000"/>
                                  </p:stCondLst>
                                  <p:childTnLst>
                                    <p:animMotion origin="layout" path="M -3.88889E-6 -2.34568E-6 L -0.1276 0.18642 " pathEditMode="relative" rAng="0" ptsTypes="AA">
                                      <p:cBhvr>
                                        <p:cTn id="28" dur="1000" spd="-100000" fill="hold"/>
                                        <p:tgtEl>
                                          <p:spTgt spid="6"/>
                                        </p:tgtEl>
                                        <p:attrNameLst>
                                          <p:attrName>ppt_x</p:attrName>
                                          <p:attrName>ppt_y</p:attrName>
                                        </p:attrNameLst>
                                      </p:cBhvr>
                                      <p:rCtr x="-6389" y="9321"/>
                                    </p:animMotion>
                                  </p:childTnLst>
                                </p:cTn>
                              </p:par>
                              <p:par>
                                <p:cTn id="29" presetID="42" presetClass="path" presetSubtype="0" fill="hold" grpId="1" nodeType="withEffect">
                                  <p:stCondLst>
                                    <p:cond delay="1000"/>
                                  </p:stCondLst>
                                  <p:childTnLst>
                                    <p:animMotion origin="layout" path="M -3.33333E-6 -3.20988E-6 L 0.11841 0.18858 " pathEditMode="relative" rAng="0" ptsTypes="AA">
                                      <p:cBhvr>
                                        <p:cTn id="30" dur="1000" spd="-100000" fill="hold"/>
                                        <p:tgtEl>
                                          <p:spTgt spid="8"/>
                                        </p:tgtEl>
                                        <p:attrNameLst>
                                          <p:attrName>ppt_x</p:attrName>
                                          <p:attrName>ppt_y</p:attrName>
                                        </p:attrNameLst>
                                      </p:cBhvr>
                                      <p:rCtr x="5920" y="9414"/>
                                    </p:animMotion>
                                  </p:childTnLst>
                                </p:cTn>
                              </p:par>
                              <p:par>
                                <p:cTn id="31" presetID="42" presetClass="path" presetSubtype="0" fill="hold" grpId="1" nodeType="withEffect">
                                  <p:stCondLst>
                                    <p:cond delay="1000"/>
                                  </p:stCondLst>
                                  <p:childTnLst>
                                    <p:animMotion origin="layout" path="M 4.44444E-6 -3.58025E-6 L 0.12135 -0.18148 " pathEditMode="relative" rAng="0" ptsTypes="AA">
                                      <p:cBhvr>
                                        <p:cTn id="32" dur="1000" spd="-100000" fill="hold"/>
                                        <p:tgtEl>
                                          <p:spTgt spid="9"/>
                                        </p:tgtEl>
                                        <p:attrNameLst>
                                          <p:attrName>ppt_x</p:attrName>
                                          <p:attrName>ppt_y</p:attrName>
                                        </p:attrNameLst>
                                      </p:cBhvr>
                                      <p:rCtr x="6059" y="-9074"/>
                                    </p:animMotion>
                                  </p:childTnLst>
                                </p:cTn>
                              </p:par>
                              <p:par>
                                <p:cTn id="33" presetID="42" presetClass="path" presetSubtype="0" fill="hold" grpId="1" nodeType="withEffect">
                                  <p:stCondLst>
                                    <p:cond delay="1000"/>
                                  </p:stCondLst>
                                  <p:childTnLst>
                                    <p:animMotion origin="layout" path="M -4.72222E-6 -3.58025E-6 L -0.12812 -0.18148 " pathEditMode="relative" rAng="0" ptsTypes="AA">
                                      <p:cBhvr>
                                        <p:cTn id="34" dur="1000" spd="-100000" fill="hold"/>
                                        <p:tgtEl>
                                          <p:spTgt spid="7"/>
                                        </p:tgtEl>
                                        <p:attrNameLst>
                                          <p:attrName>ppt_x</p:attrName>
                                          <p:attrName>ppt_y</p:attrName>
                                        </p:attrNameLst>
                                      </p:cBhvr>
                                      <p:rCtr x="-6406" y="-9074"/>
                                    </p:animMotion>
                                  </p:childTnLst>
                                </p:cTn>
                              </p:par>
                              <p:par>
                                <p:cTn id="35" presetID="53" presetClass="entr" presetSubtype="16" fill="hold" grpId="0" nodeType="withEffect">
                                  <p:stCondLst>
                                    <p:cond delay="20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750" fill="hold"/>
                                        <p:tgtEl>
                                          <p:spTgt spid="12"/>
                                        </p:tgtEl>
                                        <p:attrNameLst>
                                          <p:attrName>ppt_w</p:attrName>
                                        </p:attrNameLst>
                                      </p:cBhvr>
                                      <p:tavLst>
                                        <p:tav tm="0">
                                          <p:val>
                                            <p:fltVal val="0"/>
                                          </p:val>
                                        </p:tav>
                                        <p:tav tm="100000">
                                          <p:val>
                                            <p:strVal val="#ppt_w"/>
                                          </p:val>
                                        </p:tav>
                                      </p:tavLst>
                                    </p:anim>
                                    <p:anim calcmode="lin" valueType="num">
                                      <p:cBhvr>
                                        <p:cTn id="38" dur="750" fill="hold"/>
                                        <p:tgtEl>
                                          <p:spTgt spid="12"/>
                                        </p:tgtEl>
                                        <p:attrNameLst>
                                          <p:attrName>ppt_h</p:attrName>
                                        </p:attrNameLst>
                                      </p:cBhvr>
                                      <p:tavLst>
                                        <p:tav tm="0">
                                          <p:val>
                                            <p:fltVal val="0"/>
                                          </p:val>
                                        </p:tav>
                                        <p:tav tm="100000">
                                          <p:val>
                                            <p:strVal val="#ppt_h"/>
                                          </p:val>
                                        </p:tav>
                                      </p:tavLst>
                                    </p:anim>
                                    <p:animEffect transition="in" filter="fade">
                                      <p:cBhvr>
                                        <p:cTn id="39" dur="750"/>
                                        <p:tgtEl>
                                          <p:spTgt spid="12"/>
                                        </p:tgtEl>
                                      </p:cBhvr>
                                    </p:animEffect>
                                  </p:childTnLst>
                                </p:cTn>
                              </p:par>
                              <p:par>
                                <p:cTn id="40" presetID="53" presetClass="entr" presetSubtype="16" fill="hold" grpId="0" nodeType="withEffect">
                                  <p:stCondLst>
                                    <p:cond delay="20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750" fill="hold"/>
                                        <p:tgtEl>
                                          <p:spTgt spid="13"/>
                                        </p:tgtEl>
                                        <p:attrNameLst>
                                          <p:attrName>ppt_w</p:attrName>
                                        </p:attrNameLst>
                                      </p:cBhvr>
                                      <p:tavLst>
                                        <p:tav tm="0">
                                          <p:val>
                                            <p:fltVal val="0"/>
                                          </p:val>
                                        </p:tav>
                                        <p:tav tm="100000">
                                          <p:val>
                                            <p:strVal val="#ppt_w"/>
                                          </p:val>
                                        </p:tav>
                                      </p:tavLst>
                                    </p:anim>
                                    <p:anim calcmode="lin" valueType="num">
                                      <p:cBhvr>
                                        <p:cTn id="43" dur="750" fill="hold"/>
                                        <p:tgtEl>
                                          <p:spTgt spid="13"/>
                                        </p:tgtEl>
                                        <p:attrNameLst>
                                          <p:attrName>ppt_h</p:attrName>
                                        </p:attrNameLst>
                                      </p:cBhvr>
                                      <p:tavLst>
                                        <p:tav tm="0">
                                          <p:val>
                                            <p:fltVal val="0"/>
                                          </p:val>
                                        </p:tav>
                                        <p:tav tm="100000">
                                          <p:val>
                                            <p:strVal val="#ppt_h"/>
                                          </p:val>
                                        </p:tav>
                                      </p:tavLst>
                                    </p:anim>
                                    <p:animEffect transition="in" filter="fade">
                                      <p:cBhvr>
                                        <p:cTn id="44" dur="750"/>
                                        <p:tgtEl>
                                          <p:spTgt spid="13"/>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1"/>
                                        </p:tgtEl>
                                        <p:attrNameLst>
                                          <p:attrName>style.visibility</p:attrName>
                                        </p:attrNameLst>
                                      </p:cBhvr>
                                      <p:to>
                                        <p:strVal val="visible"/>
                                      </p:to>
                                    </p:set>
                                    <p:anim calcmode="lin" valueType="num">
                                      <p:cBhvr>
                                        <p:cTn id="47" dur="750" fill="hold"/>
                                        <p:tgtEl>
                                          <p:spTgt spid="11"/>
                                        </p:tgtEl>
                                        <p:attrNameLst>
                                          <p:attrName>ppt_w</p:attrName>
                                        </p:attrNameLst>
                                      </p:cBhvr>
                                      <p:tavLst>
                                        <p:tav tm="0">
                                          <p:val>
                                            <p:fltVal val="0"/>
                                          </p:val>
                                        </p:tav>
                                        <p:tav tm="100000">
                                          <p:val>
                                            <p:strVal val="#ppt_w"/>
                                          </p:val>
                                        </p:tav>
                                      </p:tavLst>
                                    </p:anim>
                                    <p:anim calcmode="lin" valueType="num">
                                      <p:cBhvr>
                                        <p:cTn id="48" dur="750" fill="hold"/>
                                        <p:tgtEl>
                                          <p:spTgt spid="11"/>
                                        </p:tgtEl>
                                        <p:attrNameLst>
                                          <p:attrName>ppt_h</p:attrName>
                                        </p:attrNameLst>
                                      </p:cBhvr>
                                      <p:tavLst>
                                        <p:tav tm="0">
                                          <p:val>
                                            <p:fltVal val="0"/>
                                          </p:val>
                                        </p:tav>
                                        <p:tav tm="100000">
                                          <p:val>
                                            <p:strVal val="#ppt_h"/>
                                          </p:val>
                                        </p:tav>
                                      </p:tavLst>
                                    </p:anim>
                                    <p:animEffect transition="in" filter="fade">
                                      <p:cBhvr>
                                        <p:cTn id="49" dur="750"/>
                                        <p:tgtEl>
                                          <p:spTgt spid="11"/>
                                        </p:tgtEl>
                                      </p:cBhvr>
                                    </p:animEffect>
                                  </p:childTnLst>
                                </p:cTn>
                              </p:par>
                              <p:par>
                                <p:cTn id="50" presetID="53" presetClass="entr" presetSubtype="16" fill="hold" grpId="0" nodeType="withEffect">
                                  <p:stCondLst>
                                    <p:cond delay="2000"/>
                                  </p:stCondLst>
                                  <p:childTnLst>
                                    <p:set>
                                      <p:cBhvr>
                                        <p:cTn id="51" dur="1" fill="hold">
                                          <p:stCondLst>
                                            <p:cond delay="0"/>
                                          </p:stCondLst>
                                        </p:cTn>
                                        <p:tgtEl>
                                          <p:spTgt spid="10"/>
                                        </p:tgtEl>
                                        <p:attrNameLst>
                                          <p:attrName>style.visibility</p:attrName>
                                        </p:attrNameLst>
                                      </p:cBhvr>
                                      <p:to>
                                        <p:strVal val="visible"/>
                                      </p:to>
                                    </p:set>
                                    <p:anim calcmode="lin" valueType="num">
                                      <p:cBhvr>
                                        <p:cTn id="52" dur="750" fill="hold"/>
                                        <p:tgtEl>
                                          <p:spTgt spid="10"/>
                                        </p:tgtEl>
                                        <p:attrNameLst>
                                          <p:attrName>ppt_w</p:attrName>
                                        </p:attrNameLst>
                                      </p:cBhvr>
                                      <p:tavLst>
                                        <p:tav tm="0">
                                          <p:val>
                                            <p:fltVal val="0"/>
                                          </p:val>
                                        </p:tav>
                                        <p:tav tm="100000">
                                          <p:val>
                                            <p:strVal val="#ppt_w"/>
                                          </p:val>
                                        </p:tav>
                                      </p:tavLst>
                                    </p:anim>
                                    <p:anim calcmode="lin" valueType="num">
                                      <p:cBhvr>
                                        <p:cTn id="53" dur="750" fill="hold"/>
                                        <p:tgtEl>
                                          <p:spTgt spid="10"/>
                                        </p:tgtEl>
                                        <p:attrNameLst>
                                          <p:attrName>ppt_h</p:attrName>
                                        </p:attrNameLst>
                                      </p:cBhvr>
                                      <p:tavLst>
                                        <p:tav tm="0">
                                          <p:val>
                                            <p:fltVal val="0"/>
                                          </p:val>
                                        </p:tav>
                                        <p:tav tm="100000">
                                          <p:val>
                                            <p:strVal val="#ppt_h"/>
                                          </p:val>
                                        </p:tav>
                                      </p:tavLst>
                                    </p:anim>
                                    <p:animEffect transition="in" filter="fade">
                                      <p:cBhvr>
                                        <p:cTn id="54" dur="750"/>
                                        <p:tgtEl>
                                          <p:spTgt spid="10"/>
                                        </p:tgtEl>
                                      </p:cBhvr>
                                    </p:animEffect>
                                  </p:childTnLst>
                                </p:cTn>
                              </p:par>
                              <p:par>
                                <p:cTn id="55" presetID="22" presetClass="entr" presetSubtype="8" fill="hold" grpId="0" nodeType="withEffect">
                                  <p:stCondLst>
                                    <p:cond delay="200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750"/>
                                        <p:tgtEl>
                                          <p:spTgt spid="14"/>
                                        </p:tgtEl>
                                      </p:cBhvr>
                                    </p:animEffect>
                                  </p:childTnLst>
                                </p:cTn>
                              </p:par>
                              <p:par>
                                <p:cTn id="58" presetID="22" presetClass="entr" presetSubtype="8" fill="hold" grpId="0" nodeType="withEffect">
                                  <p:stCondLst>
                                    <p:cond delay="200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par>
                                <p:cTn id="61" presetID="22" presetClass="entr" presetSubtype="8" fill="hold" grpId="0" nodeType="withEffect">
                                  <p:stCondLst>
                                    <p:cond delay="2000"/>
                                  </p:stCondLst>
                                  <p:childTnLst>
                                    <p:set>
                                      <p:cBhvr>
                                        <p:cTn id="62" dur="1" fill="hold">
                                          <p:stCondLst>
                                            <p:cond delay="0"/>
                                          </p:stCondLst>
                                        </p:cTn>
                                        <p:tgtEl>
                                          <p:spTgt spid="16"/>
                                        </p:tgtEl>
                                        <p:attrNameLst>
                                          <p:attrName>style.visibility</p:attrName>
                                        </p:attrNameLst>
                                      </p:cBhvr>
                                      <p:to>
                                        <p:strVal val="visible"/>
                                      </p:to>
                                    </p:set>
                                    <p:animEffect transition="in" filter="wipe(left)">
                                      <p:cBhvr>
                                        <p:cTn id="63" dur="750"/>
                                        <p:tgtEl>
                                          <p:spTgt spid="16"/>
                                        </p:tgtEl>
                                      </p:cBhvr>
                                    </p:animEffect>
                                  </p:childTnLst>
                                </p:cTn>
                              </p:par>
                              <p:par>
                                <p:cTn id="64" presetID="22" presetClass="entr" presetSubtype="8" fill="hold" grpId="0" nodeType="withEffect">
                                  <p:stCondLst>
                                    <p:cond delay="2000"/>
                                  </p:stCondLst>
                                  <p:childTnLst>
                                    <p:set>
                                      <p:cBhvr>
                                        <p:cTn id="65" dur="1" fill="hold">
                                          <p:stCondLst>
                                            <p:cond delay="0"/>
                                          </p:stCondLst>
                                        </p:cTn>
                                        <p:tgtEl>
                                          <p:spTgt spid="17"/>
                                        </p:tgtEl>
                                        <p:attrNameLst>
                                          <p:attrName>style.visibility</p:attrName>
                                        </p:attrNameLst>
                                      </p:cBhvr>
                                      <p:to>
                                        <p:strVal val="visible"/>
                                      </p:to>
                                    </p:set>
                                    <p:animEffect transition="in" filter="wipe(left)">
                                      <p:cBhvr>
                                        <p:cTn id="66" dur="500"/>
                                        <p:tgtEl>
                                          <p:spTgt spid="17"/>
                                        </p:tgtEl>
                                      </p:cBhvr>
                                    </p:animEffect>
                                  </p:childTnLst>
                                </p:cTn>
                              </p:par>
                              <p:par>
                                <p:cTn id="67" presetID="22" presetClass="entr" presetSubtype="2" fill="hold" grpId="0" nodeType="withEffect">
                                  <p:stCondLst>
                                    <p:cond delay="2000"/>
                                  </p:stCondLst>
                                  <p:childTnLst>
                                    <p:set>
                                      <p:cBhvr>
                                        <p:cTn id="68" dur="1" fill="hold">
                                          <p:stCondLst>
                                            <p:cond delay="0"/>
                                          </p:stCondLst>
                                        </p:cTn>
                                        <p:tgtEl>
                                          <p:spTgt spid="18"/>
                                        </p:tgtEl>
                                        <p:attrNameLst>
                                          <p:attrName>style.visibility</p:attrName>
                                        </p:attrNameLst>
                                      </p:cBhvr>
                                      <p:to>
                                        <p:strVal val="visible"/>
                                      </p:to>
                                    </p:set>
                                    <p:animEffect transition="in" filter="wipe(right)">
                                      <p:cBhvr>
                                        <p:cTn id="69" dur="750"/>
                                        <p:tgtEl>
                                          <p:spTgt spid="18"/>
                                        </p:tgtEl>
                                      </p:cBhvr>
                                    </p:animEffect>
                                  </p:childTnLst>
                                </p:cTn>
                              </p:par>
                              <p:par>
                                <p:cTn id="70" presetID="22" presetClass="entr" presetSubtype="2" fill="hold" grpId="0" nodeType="withEffect">
                                  <p:stCondLst>
                                    <p:cond delay="2000"/>
                                  </p:stCondLst>
                                  <p:childTnLst>
                                    <p:set>
                                      <p:cBhvr>
                                        <p:cTn id="71" dur="1" fill="hold">
                                          <p:stCondLst>
                                            <p:cond delay="0"/>
                                          </p:stCondLst>
                                        </p:cTn>
                                        <p:tgtEl>
                                          <p:spTgt spid="19"/>
                                        </p:tgtEl>
                                        <p:attrNameLst>
                                          <p:attrName>style.visibility</p:attrName>
                                        </p:attrNameLst>
                                      </p:cBhvr>
                                      <p:to>
                                        <p:strVal val="visible"/>
                                      </p:to>
                                    </p:set>
                                    <p:animEffect transition="in" filter="wipe(right)">
                                      <p:cBhvr>
                                        <p:cTn id="72" dur="750"/>
                                        <p:tgtEl>
                                          <p:spTgt spid="19"/>
                                        </p:tgtEl>
                                      </p:cBhvr>
                                    </p:animEffect>
                                  </p:childTnLst>
                                </p:cTn>
                              </p:par>
                              <p:par>
                                <p:cTn id="73" presetID="22" presetClass="entr" presetSubtype="2" fill="hold" grpId="0" nodeType="withEffect">
                                  <p:stCondLst>
                                    <p:cond delay="200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750"/>
                                        <p:tgtEl>
                                          <p:spTgt spid="20"/>
                                        </p:tgtEl>
                                      </p:cBhvr>
                                    </p:animEffect>
                                  </p:childTnLst>
                                </p:cTn>
                              </p:par>
                              <p:par>
                                <p:cTn id="76" presetID="22" presetClass="entr" presetSubtype="2" fill="hold" grpId="0" nodeType="withEffect">
                                  <p:stCondLst>
                                    <p:cond delay="200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8" grpId="1" animBg="1"/>
      <p:bldP spid="9" grpId="0" animBg="1"/>
      <p:bldP spid="9" grpId="1" animBg="1"/>
      <p:bldP spid="10" grpId="0"/>
      <p:bldP spid="11" grpId="0"/>
      <p:bldP spid="12" grpId="0"/>
      <p:bldP spid="13" grpId="0"/>
      <p:bldP spid="14" grpId="0"/>
      <p:bldP spid="15" grpId="0"/>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5"/>
          <p:cNvGrpSpPr>
            <a:grpSpLocks/>
          </p:cNvGrpSpPr>
          <p:nvPr/>
        </p:nvGrpSpPr>
        <p:grpSpPr bwMode="auto">
          <a:xfrm>
            <a:off x="3386228" y="2360153"/>
            <a:ext cx="2334425" cy="752358"/>
            <a:chOff x="3587288" y="1868032"/>
            <a:chExt cx="3113314" cy="1003181"/>
          </a:xfrm>
        </p:grpSpPr>
        <p:sp>
          <p:nvSpPr>
            <p:cNvPr id="5" name="文本框 38"/>
            <p:cNvSpPr txBox="1">
              <a:spLocks noChangeArrowheads="1"/>
            </p:cNvSpPr>
            <p:nvPr/>
          </p:nvSpPr>
          <p:spPr bwMode="auto">
            <a:xfrm>
              <a:off x="3587288" y="2173561"/>
              <a:ext cx="3113314" cy="697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39"/>
            <p:cNvSpPr>
              <a:spLocks noChangeArrowheads="1"/>
            </p:cNvSpPr>
            <p:nvPr/>
          </p:nvSpPr>
          <p:spPr bwMode="auto">
            <a:xfrm>
              <a:off x="4383726" y="1868032"/>
              <a:ext cx="1520440" cy="324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en-US" altLang="zh-CN" sz="900" dirty="0">
                  <a:solidFill>
                    <a:schemeClr val="tx1">
                      <a:lumMod val="75000"/>
                      <a:lumOff val="25000"/>
                    </a:schemeClr>
                  </a:solidFill>
                  <a:latin typeface="Arial" panose="020B0604020202020204" pitchFamily="34" charset="0"/>
                  <a:cs typeface="Arial" panose="020B0604020202020204" pitchFamily="34" charset="0"/>
                </a:rPr>
                <a:t>ADD YOUR TITLE</a:t>
              </a:r>
            </a:p>
          </p:txBody>
        </p:sp>
      </p:grpSp>
      <p:cxnSp>
        <p:nvCxnSpPr>
          <p:cNvPr id="7" name="直接连接符 6"/>
          <p:cNvCxnSpPr/>
          <p:nvPr/>
        </p:nvCxnSpPr>
        <p:spPr bwMode="auto">
          <a:xfrm flipH="1">
            <a:off x="4114102" y="3220387"/>
            <a:ext cx="878681" cy="0"/>
          </a:xfrm>
          <a:prstGeom prst="line">
            <a:avLst/>
          </a:prstGeom>
          <a:ln w="28575">
            <a:solidFill>
              <a:srgbClr val="FDABB2"/>
            </a:solidFill>
          </a:ln>
        </p:spPr>
        <p:style>
          <a:lnRef idx="1">
            <a:schemeClr val="accent1"/>
          </a:lnRef>
          <a:fillRef idx="0">
            <a:schemeClr val="accent1"/>
          </a:fillRef>
          <a:effectRef idx="0">
            <a:schemeClr val="accent1"/>
          </a:effectRef>
          <a:fontRef idx="minor">
            <a:schemeClr val="tx1"/>
          </a:fontRef>
        </p:style>
      </p:cxnSp>
      <p:sp>
        <p:nvSpPr>
          <p:cNvPr id="8" name="矩形 37"/>
          <p:cNvSpPr>
            <a:spLocks noChangeArrowheads="1"/>
          </p:cNvSpPr>
          <p:nvPr/>
        </p:nvSpPr>
        <p:spPr bwMode="auto">
          <a:xfrm>
            <a:off x="2655474" y="3287029"/>
            <a:ext cx="37959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750" dirty="0">
                <a:solidFill>
                  <a:schemeClr val="tx1">
                    <a:lumMod val="75000"/>
                    <a:lumOff val="25000"/>
                  </a:schemeClr>
                </a:solidFill>
                <a:latin typeface="Arial" panose="020B0604020202020204" pitchFamily="34" charset="0"/>
                <a:cs typeface="Arial" panose="020B0604020202020204" pitchFamily="34" charset="0"/>
              </a:rPr>
              <a:t>I long to alleviate this evil, but I cannot, and I too suffer. This has been my life. I have found it worth living, and would gladly live it again if the chance were offered me.</a:t>
            </a:r>
          </a:p>
        </p:txBody>
      </p:sp>
      <p:pic>
        <p:nvPicPr>
          <p:cNvPr id="9" name="图片 8"/>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64544" y="1348556"/>
            <a:ext cx="1524003" cy="897559"/>
          </a:xfrm>
          <a:prstGeom prst="rect">
            <a:avLst/>
          </a:prstGeom>
        </p:spPr>
      </p:pic>
    </p:spTree>
    <p:extLst>
      <p:ext uri="{BB962C8B-B14F-4D97-AF65-F5344CB8AC3E}">
        <p14:creationId xmlns:p14="http://schemas.microsoft.com/office/powerpoint/2010/main" val="495645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par>
                          <p:cTn id="18" fill="hold">
                            <p:stCondLst>
                              <p:cond delay="2000"/>
                            </p:stCondLst>
                            <p:childTnLst>
                              <p:par>
                                <p:cTn id="19" presetID="50" presetClass="entr" presetSubtype="0" decel="100000" fill="hold" grpId="0" nodeType="afterEffect">
                                  <p:stCondLst>
                                    <p:cond delay="0"/>
                                  </p:stCondLst>
                                  <p:iterate type="lt">
                                    <p:tmPct val="10000"/>
                                  </p:iterate>
                                  <p:childTnLst>
                                    <p:set>
                                      <p:cBhvr>
                                        <p:cTn id="20" dur="1" fill="hold">
                                          <p:stCondLst>
                                            <p:cond delay="0"/>
                                          </p:stCondLst>
                                        </p:cTn>
                                        <p:tgtEl>
                                          <p:spTgt spid="8"/>
                                        </p:tgtEl>
                                        <p:attrNameLst>
                                          <p:attrName>style.visibility</p:attrName>
                                        </p:attrNameLst>
                                      </p:cBhvr>
                                      <p:to>
                                        <p:strVal val="visible"/>
                                      </p:to>
                                    </p:set>
                                    <p:anim calcmode="lin" valueType="num">
                                      <p:cBhvr>
                                        <p:cTn id="21" dur="300" fill="hold"/>
                                        <p:tgtEl>
                                          <p:spTgt spid="8"/>
                                        </p:tgtEl>
                                        <p:attrNameLst>
                                          <p:attrName>ppt_w</p:attrName>
                                        </p:attrNameLst>
                                      </p:cBhvr>
                                      <p:tavLst>
                                        <p:tav tm="0">
                                          <p:val>
                                            <p:strVal val="#ppt_w+.3"/>
                                          </p:val>
                                        </p:tav>
                                        <p:tav tm="100000">
                                          <p:val>
                                            <p:strVal val="#ppt_w"/>
                                          </p:val>
                                        </p:tav>
                                      </p:tavLst>
                                    </p:anim>
                                    <p:anim calcmode="lin" valueType="num">
                                      <p:cBhvr>
                                        <p:cTn id="22" dur="300" fill="hold"/>
                                        <p:tgtEl>
                                          <p:spTgt spid="8"/>
                                        </p:tgtEl>
                                        <p:attrNameLst>
                                          <p:attrName>ppt_h</p:attrName>
                                        </p:attrNameLst>
                                      </p:cBhvr>
                                      <p:tavLst>
                                        <p:tav tm="0">
                                          <p:val>
                                            <p:strVal val="#ppt_h"/>
                                          </p:val>
                                        </p:tav>
                                        <p:tav tm="100000">
                                          <p:val>
                                            <p:strVal val="#ppt_h"/>
                                          </p:val>
                                        </p:tav>
                                      </p:tavLst>
                                    </p:anim>
                                    <p:animEffect transition="in" filter="fade">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27874" y="100231"/>
            <a:ext cx="1666875" cy="369332"/>
          </a:xfrm>
          <a:prstGeom prst="rect">
            <a:avLst/>
          </a:prstGeom>
          <a:noFill/>
        </p:spPr>
        <p:txBody>
          <a:bodyPr wrap="square" rtlCol="0">
            <a:spAutoFit/>
          </a:bodyPr>
          <a:lstStyle/>
          <a:p>
            <a:pPr algn="ctr"/>
            <a:r>
              <a:rPr lang="zh-CN" altLang="en-US" sz="1800" dirty="0" smtClean="0">
                <a:solidFill>
                  <a:schemeClr val="tx1">
                    <a:lumMod val="50000"/>
                    <a:lumOff val="50000"/>
                  </a:schemeClr>
                </a:solidFill>
                <a:latin typeface="黑体" panose="02010609060101010101" pitchFamily="49" charset="-122"/>
                <a:ea typeface="黑体" panose="02010609060101010101" pitchFamily="49" charset="-122"/>
              </a:rPr>
              <a:t>标题文字内容</a:t>
            </a:r>
            <a:endParaRPr lang="zh-CN" altLang="en-US" sz="1800" dirty="0">
              <a:solidFill>
                <a:schemeClr val="tx1">
                  <a:lumMod val="50000"/>
                  <a:lumOff val="50000"/>
                </a:schemeClr>
              </a:solidFill>
              <a:latin typeface="黑体" panose="02010609060101010101" pitchFamily="49" charset="-122"/>
              <a:ea typeface="黑体" panose="02010609060101010101" pitchFamily="49" charset="-122"/>
            </a:endParaRPr>
          </a:p>
        </p:txBody>
      </p:sp>
      <p:sp>
        <p:nvSpPr>
          <p:cNvPr id="3" name="文本框 2"/>
          <p:cNvSpPr txBox="1"/>
          <p:nvPr/>
        </p:nvSpPr>
        <p:spPr>
          <a:xfrm>
            <a:off x="3361161" y="399227"/>
            <a:ext cx="2400300" cy="253916"/>
          </a:xfrm>
          <a:prstGeom prst="rect">
            <a:avLst/>
          </a:prstGeom>
          <a:noFill/>
        </p:spPr>
        <p:txBody>
          <a:bodyPr wrap="square" rtlCol="0">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单击此处添加副标题或详细文本描述</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 name="Group 10"/>
          <p:cNvGrpSpPr>
            <a:grpSpLocks/>
          </p:cNvGrpSpPr>
          <p:nvPr/>
        </p:nvGrpSpPr>
        <p:grpSpPr bwMode="auto">
          <a:xfrm>
            <a:off x="3306119" y="1287118"/>
            <a:ext cx="1080419" cy="1796709"/>
            <a:chOff x="0" y="0"/>
            <a:chExt cx="1081794" cy="1800000"/>
          </a:xfrm>
          <a:solidFill>
            <a:srgbClr val="FDABB2"/>
          </a:solidFill>
        </p:grpSpPr>
        <p:sp>
          <p:nvSpPr>
            <p:cNvPr id="5" name="矩形 38"/>
            <p:cNvSpPr>
              <a:spLocks noChangeArrowheads="1"/>
            </p:cNvSpPr>
            <p:nvPr/>
          </p:nvSpPr>
          <p:spPr bwMode="auto">
            <a:xfrm rot="2700000">
              <a:off x="-259117" y="891000"/>
              <a:ext cx="180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 name="矩形 39"/>
            <p:cNvSpPr>
              <a:spLocks noChangeArrowheads="1"/>
            </p:cNvSpPr>
            <p:nvPr/>
          </p:nvSpPr>
          <p:spPr bwMode="auto">
            <a:xfrm>
              <a:off x="1794" y="257240"/>
              <a:ext cx="108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 name="矩形 40"/>
            <p:cNvSpPr>
              <a:spLocks noChangeArrowheads="1"/>
            </p:cNvSpPr>
            <p:nvPr/>
          </p:nvSpPr>
          <p:spPr bwMode="auto">
            <a:xfrm rot="5400000">
              <a:off x="-531000" y="797240"/>
              <a:ext cx="108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8" name="Group 14"/>
          <p:cNvGrpSpPr>
            <a:grpSpLocks/>
          </p:cNvGrpSpPr>
          <p:nvPr/>
        </p:nvGrpSpPr>
        <p:grpSpPr bwMode="auto">
          <a:xfrm flipH="1">
            <a:off x="4923580" y="1287118"/>
            <a:ext cx="1080419" cy="1796709"/>
            <a:chOff x="0" y="0"/>
            <a:chExt cx="1081794" cy="1800000"/>
          </a:xfrm>
          <a:solidFill>
            <a:srgbClr val="FDABB2"/>
          </a:solidFill>
        </p:grpSpPr>
        <p:sp>
          <p:nvSpPr>
            <p:cNvPr id="9" name="矩形 43"/>
            <p:cNvSpPr>
              <a:spLocks noChangeArrowheads="1"/>
            </p:cNvSpPr>
            <p:nvPr/>
          </p:nvSpPr>
          <p:spPr bwMode="auto">
            <a:xfrm rot="2700000">
              <a:off x="-259117" y="891000"/>
              <a:ext cx="180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矩形 44"/>
            <p:cNvSpPr>
              <a:spLocks noChangeArrowheads="1"/>
            </p:cNvSpPr>
            <p:nvPr/>
          </p:nvSpPr>
          <p:spPr bwMode="auto">
            <a:xfrm>
              <a:off x="1794" y="257240"/>
              <a:ext cx="108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矩形 45"/>
            <p:cNvSpPr>
              <a:spLocks noChangeArrowheads="1"/>
            </p:cNvSpPr>
            <p:nvPr/>
          </p:nvSpPr>
          <p:spPr bwMode="auto">
            <a:xfrm rot="5400000">
              <a:off x="-531000" y="797240"/>
              <a:ext cx="108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2" name="Group 18"/>
          <p:cNvGrpSpPr>
            <a:grpSpLocks/>
          </p:cNvGrpSpPr>
          <p:nvPr/>
        </p:nvGrpSpPr>
        <p:grpSpPr bwMode="auto">
          <a:xfrm>
            <a:off x="888686" y="1540670"/>
            <a:ext cx="2355941" cy="1186814"/>
            <a:chOff x="0" y="0"/>
            <a:chExt cx="2361131" cy="1189411"/>
          </a:xfrm>
        </p:grpSpPr>
        <p:grpSp>
          <p:nvGrpSpPr>
            <p:cNvPr id="13" name="Group 19"/>
            <p:cNvGrpSpPr>
              <a:grpSpLocks/>
            </p:cNvGrpSpPr>
            <p:nvPr/>
          </p:nvGrpSpPr>
          <p:grpSpPr bwMode="auto">
            <a:xfrm>
              <a:off x="1899403" y="0"/>
              <a:ext cx="360314" cy="360356"/>
              <a:chOff x="-510" y="0"/>
              <a:chExt cx="360314" cy="360356"/>
            </a:xfrm>
          </p:grpSpPr>
          <p:sp>
            <p:nvSpPr>
              <p:cNvPr id="15" name="矩形 56"/>
              <p:cNvSpPr>
                <a:spLocks noChangeArrowheads="1"/>
              </p:cNvSpPr>
              <p:nvPr/>
            </p:nvSpPr>
            <p:spPr bwMode="auto">
              <a:xfrm>
                <a:off x="-510" y="0"/>
                <a:ext cx="360314" cy="360356"/>
              </a:xfrm>
              <a:prstGeom prst="rect">
                <a:avLst/>
              </a:prstGeom>
              <a:solidFill>
                <a:srgbClr val="FDAB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文本框 57"/>
              <p:cNvSpPr>
                <a:spLocks noChangeArrowheads="1"/>
              </p:cNvSpPr>
              <p:nvPr/>
            </p:nvSpPr>
            <p:spPr bwMode="auto">
              <a:xfrm>
                <a:off x="44763" y="0"/>
                <a:ext cx="305564" cy="33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1597"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4" name="矩形 59"/>
            <p:cNvSpPr>
              <a:spLocks noChangeArrowheads="1"/>
            </p:cNvSpPr>
            <p:nvPr/>
          </p:nvSpPr>
          <p:spPr bwMode="auto">
            <a:xfrm>
              <a:off x="0" y="375103"/>
              <a:ext cx="2361131" cy="814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微软雅黑" panose="020B0503020204020204" pitchFamily="34" charset="-122"/>
                  <a:ea typeface="微软雅黑" panose="020B0503020204020204" pitchFamily="34" charset="-122"/>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7" name="Group 23"/>
          <p:cNvGrpSpPr>
            <a:grpSpLocks/>
          </p:cNvGrpSpPr>
          <p:nvPr/>
        </p:nvGrpSpPr>
        <p:grpSpPr bwMode="auto">
          <a:xfrm flipV="1">
            <a:off x="3312456" y="2675051"/>
            <a:ext cx="1080419" cy="1796709"/>
            <a:chOff x="0" y="0"/>
            <a:chExt cx="1081794" cy="1800000"/>
          </a:xfrm>
          <a:solidFill>
            <a:srgbClr val="FDABB2"/>
          </a:solidFill>
        </p:grpSpPr>
        <p:sp>
          <p:nvSpPr>
            <p:cNvPr id="18" name="矩形 61"/>
            <p:cNvSpPr>
              <a:spLocks noChangeArrowheads="1"/>
            </p:cNvSpPr>
            <p:nvPr/>
          </p:nvSpPr>
          <p:spPr bwMode="auto">
            <a:xfrm rot="2700000">
              <a:off x="-259117" y="891000"/>
              <a:ext cx="180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矩形 62"/>
            <p:cNvSpPr>
              <a:spLocks noChangeArrowheads="1"/>
            </p:cNvSpPr>
            <p:nvPr/>
          </p:nvSpPr>
          <p:spPr bwMode="auto">
            <a:xfrm>
              <a:off x="1794" y="257240"/>
              <a:ext cx="108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矩形 63"/>
            <p:cNvSpPr>
              <a:spLocks noChangeArrowheads="1"/>
            </p:cNvSpPr>
            <p:nvPr/>
          </p:nvSpPr>
          <p:spPr bwMode="auto">
            <a:xfrm rot="5400000">
              <a:off x="-531000" y="797240"/>
              <a:ext cx="108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1" name="Group 27"/>
          <p:cNvGrpSpPr>
            <a:grpSpLocks/>
          </p:cNvGrpSpPr>
          <p:nvPr/>
        </p:nvGrpSpPr>
        <p:grpSpPr bwMode="auto">
          <a:xfrm flipH="1" flipV="1">
            <a:off x="4929917" y="2675051"/>
            <a:ext cx="1080419" cy="1796709"/>
            <a:chOff x="0" y="0"/>
            <a:chExt cx="1081794" cy="1800000"/>
          </a:xfrm>
          <a:solidFill>
            <a:srgbClr val="FDABB2"/>
          </a:solidFill>
        </p:grpSpPr>
        <p:sp>
          <p:nvSpPr>
            <p:cNvPr id="22" name="矩形 65"/>
            <p:cNvSpPr>
              <a:spLocks noChangeArrowheads="1"/>
            </p:cNvSpPr>
            <p:nvPr/>
          </p:nvSpPr>
          <p:spPr bwMode="auto">
            <a:xfrm rot="2700000">
              <a:off x="-259117" y="891000"/>
              <a:ext cx="180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矩形 66"/>
            <p:cNvSpPr>
              <a:spLocks noChangeArrowheads="1"/>
            </p:cNvSpPr>
            <p:nvPr/>
          </p:nvSpPr>
          <p:spPr bwMode="auto">
            <a:xfrm>
              <a:off x="1794" y="257240"/>
              <a:ext cx="108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矩形 67"/>
            <p:cNvSpPr>
              <a:spLocks noChangeArrowheads="1"/>
            </p:cNvSpPr>
            <p:nvPr/>
          </p:nvSpPr>
          <p:spPr bwMode="auto">
            <a:xfrm rot="5400000">
              <a:off x="-531000" y="797240"/>
              <a:ext cx="1080000" cy="18000"/>
            </a:xfrm>
            <a:prstGeom prst="rect">
              <a:avLst/>
            </a:prstGeom>
            <a:grpFill/>
            <a:ln w="9525">
              <a:solidFill>
                <a:srgbClr val="FDABB2"/>
              </a:solidFill>
              <a:miter lim="800000"/>
              <a:headEnd/>
              <a:tailEnd/>
            </a:ln>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5" name="Group 31"/>
          <p:cNvGrpSpPr>
            <a:grpSpLocks/>
          </p:cNvGrpSpPr>
          <p:nvPr/>
        </p:nvGrpSpPr>
        <p:grpSpPr bwMode="auto">
          <a:xfrm>
            <a:off x="3754445" y="1989007"/>
            <a:ext cx="1796475" cy="1796709"/>
            <a:chOff x="0" y="0"/>
            <a:chExt cx="1800000" cy="1800000"/>
          </a:xfrm>
          <a:solidFill>
            <a:srgbClr val="D573BC"/>
          </a:solidFill>
        </p:grpSpPr>
        <p:sp>
          <p:nvSpPr>
            <p:cNvPr id="26" name="椭圆 69"/>
            <p:cNvSpPr>
              <a:spLocks noChangeArrowheads="1"/>
            </p:cNvSpPr>
            <p:nvPr/>
          </p:nvSpPr>
          <p:spPr bwMode="auto">
            <a:xfrm>
              <a:off x="0" y="0"/>
              <a:ext cx="1800000" cy="1800000"/>
            </a:xfrm>
            <a:prstGeom prst="ellipse">
              <a:avLst/>
            </a:prstGeom>
            <a:solidFill>
              <a:srgbClr val="FDAB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文本框 70"/>
            <p:cNvSpPr>
              <a:spLocks noChangeArrowheads="1"/>
            </p:cNvSpPr>
            <p:nvPr/>
          </p:nvSpPr>
          <p:spPr bwMode="auto">
            <a:xfrm>
              <a:off x="388268" y="583811"/>
              <a:ext cx="1023465" cy="74001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1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添加</a:t>
              </a:r>
              <a:endParaRPr lang="en-US" altLang="zh-CN" sz="21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defRPr/>
              </a:pPr>
              <a:r>
                <a:rPr lang="zh-CN" altLang="en-US" sz="21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文字</a:t>
              </a:r>
            </a:p>
          </p:txBody>
        </p:sp>
      </p:grpSp>
      <p:grpSp>
        <p:nvGrpSpPr>
          <p:cNvPr id="28" name="Group 34"/>
          <p:cNvGrpSpPr>
            <a:grpSpLocks/>
          </p:cNvGrpSpPr>
          <p:nvPr/>
        </p:nvGrpSpPr>
        <p:grpSpPr bwMode="auto">
          <a:xfrm>
            <a:off x="899401" y="3149204"/>
            <a:ext cx="2355940" cy="1186807"/>
            <a:chOff x="0" y="0"/>
            <a:chExt cx="2361131" cy="1189425"/>
          </a:xfrm>
        </p:grpSpPr>
        <p:grpSp>
          <p:nvGrpSpPr>
            <p:cNvPr id="29" name="Group 35"/>
            <p:cNvGrpSpPr>
              <a:grpSpLocks/>
            </p:cNvGrpSpPr>
            <p:nvPr/>
          </p:nvGrpSpPr>
          <p:grpSpPr bwMode="auto">
            <a:xfrm>
              <a:off x="1899404" y="0"/>
              <a:ext cx="360315" cy="360363"/>
              <a:chOff x="-509" y="0"/>
              <a:chExt cx="360315" cy="360363"/>
            </a:xfrm>
          </p:grpSpPr>
          <p:sp>
            <p:nvSpPr>
              <p:cNvPr id="31" name="矩形 75"/>
              <p:cNvSpPr>
                <a:spLocks noChangeArrowheads="1"/>
              </p:cNvSpPr>
              <p:nvPr/>
            </p:nvSpPr>
            <p:spPr bwMode="auto">
              <a:xfrm>
                <a:off x="-509" y="0"/>
                <a:ext cx="360315" cy="360363"/>
              </a:xfrm>
              <a:prstGeom prst="rect">
                <a:avLst/>
              </a:prstGeom>
              <a:solidFill>
                <a:srgbClr val="FDAB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文本框 76"/>
              <p:cNvSpPr>
                <a:spLocks noChangeArrowheads="1"/>
              </p:cNvSpPr>
              <p:nvPr/>
            </p:nvSpPr>
            <p:spPr bwMode="auto">
              <a:xfrm>
                <a:off x="44762" y="0"/>
                <a:ext cx="305564" cy="33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1597"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30" name="矩形 74"/>
            <p:cNvSpPr>
              <a:spLocks noChangeArrowheads="1"/>
            </p:cNvSpPr>
            <p:nvPr/>
          </p:nvSpPr>
          <p:spPr bwMode="auto">
            <a:xfrm>
              <a:off x="0" y="375103"/>
              <a:ext cx="2361131" cy="81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微软雅黑" panose="020B0503020204020204" pitchFamily="34" charset="-122"/>
                  <a:ea typeface="微软雅黑" panose="020B0503020204020204" pitchFamily="34" charset="-122"/>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3" name="Group 39"/>
          <p:cNvGrpSpPr>
            <a:grpSpLocks/>
          </p:cNvGrpSpPr>
          <p:nvPr/>
        </p:nvGrpSpPr>
        <p:grpSpPr bwMode="auto">
          <a:xfrm>
            <a:off x="6070803" y="1556147"/>
            <a:ext cx="2355940" cy="1187194"/>
            <a:chOff x="0" y="0"/>
            <a:chExt cx="2361131" cy="1188583"/>
          </a:xfrm>
        </p:grpSpPr>
        <p:grpSp>
          <p:nvGrpSpPr>
            <p:cNvPr id="34" name="Group 40"/>
            <p:cNvGrpSpPr>
              <a:grpSpLocks/>
            </p:cNvGrpSpPr>
            <p:nvPr/>
          </p:nvGrpSpPr>
          <p:grpSpPr bwMode="auto">
            <a:xfrm>
              <a:off x="100220" y="0"/>
              <a:ext cx="359122" cy="359989"/>
              <a:chOff x="532" y="0"/>
              <a:chExt cx="359122" cy="359989"/>
            </a:xfrm>
          </p:grpSpPr>
          <p:sp>
            <p:nvSpPr>
              <p:cNvPr id="36" name="矩形 80"/>
              <p:cNvSpPr>
                <a:spLocks noChangeArrowheads="1"/>
              </p:cNvSpPr>
              <p:nvPr/>
            </p:nvSpPr>
            <p:spPr bwMode="auto">
              <a:xfrm>
                <a:off x="532" y="0"/>
                <a:ext cx="359122" cy="359989"/>
              </a:xfrm>
              <a:prstGeom prst="rect">
                <a:avLst/>
              </a:prstGeom>
              <a:solidFill>
                <a:srgbClr val="FDAB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文本框 81"/>
              <p:cNvSpPr>
                <a:spLocks noChangeArrowheads="1"/>
              </p:cNvSpPr>
              <p:nvPr/>
            </p:nvSpPr>
            <p:spPr bwMode="auto">
              <a:xfrm>
                <a:off x="27310" y="0"/>
                <a:ext cx="305564" cy="338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1597"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35" name="矩形 79"/>
            <p:cNvSpPr>
              <a:spLocks noChangeArrowheads="1"/>
            </p:cNvSpPr>
            <p:nvPr/>
          </p:nvSpPr>
          <p:spPr bwMode="auto">
            <a:xfrm>
              <a:off x="0" y="375103"/>
              <a:ext cx="2361131" cy="81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微软雅黑" panose="020B0503020204020204" pitchFamily="34" charset="-122"/>
                  <a:ea typeface="微软雅黑" panose="020B0503020204020204" pitchFamily="34" charset="-122"/>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8" name="Group 44"/>
          <p:cNvGrpSpPr>
            <a:grpSpLocks/>
          </p:cNvGrpSpPr>
          <p:nvPr/>
        </p:nvGrpSpPr>
        <p:grpSpPr bwMode="auto">
          <a:xfrm>
            <a:off x="6081517" y="3146822"/>
            <a:ext cx="2355941" cy="1187199"/>
            <a:chOff x="0" y="0"/>
            <a:chExt cx="2361131" cy="1188576"/>
          </a:xfrm>
        </p:grpSpPr>
        <p:grpSp>
          <p:nvGrpSpPr>
            <p:cNvPr id="39" name="Group 45"/>
            <p:cNvGrpSpPr>
              <a:grpSpLocks/>
            </p:cNvGrpSpPr>
            <p:nvPr/>
          </p:nvGrpSpPr>
          <p:grpSpPr bwMode="auto">
            <a:xfrm>
              <a:off x="100220" y="0"/>
              <a:ext cx="359122" cy="359986"/>
              <a:chOff x="532" y="0"/>
              <a:chExt cx="359122" cy="359986"/>
            </a:xfrm>
          </p:grpSpPr>
          <p:sp>
            <p:nvSpPr>
              <p:cNvPr id="41" name="矩形 85"/>
              <p:cNvSpPr>
                <a:spLocks noChangeArrowheads="1"/>
              </p:cNvSpPr>
              <p:nvPr/>
            </p:nvSpPr>
            <p:spPr bwMode="auto">
              <a:xfrm>
                <a:off x="532" y="0"/>
                <a:ext cx="359122" cy="359986"/>
              </a:xfrm>
              <a:prstGeom prst="rect">
                <a:avLst/>
              </a:prstGeom>
              <a:solidFill>
                <a:srgbClr val="FDAB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2" name="文本框 86"/>
              <p:cNvSpPr>
                <a:spLocks noChangeArrowheads="1"/>
              </p:cNvSpPr>
              <p:nvPr/>
            </p:nvSpPr>
            <p:spPr bwMode="auto">
              <a:xfrm>
                <a:off x="16575" y="10728"/>
                <a:ext cx="305563" cy="338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4</a:t>
                </a:r>
                <a:endParaRPr lang="zh-CN" altLang="en-US" sz="1597"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40" name="矩形 84"/>
            <p:cNvSpPr>
              <a:spLocks noChangeArrowheads="1"/>
            </p:cNvSpPr>
            <p:nvPr/>
          </p:nvSpPr>
          <p:spPr bwMode="auto">
            <a:xfrm>
              <a:off x="0" y="375103"/>
              <a:ext cx="2361131" cy="813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微软雅黑" panose="020B0503020204020204" pitchFamily="34" charset="-122"/>
                  <a:ea typeface="微软雅黑" panose="020B0503020204020204" pitchFamily="34" charset="-122"/>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760283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heel(1)">
                                      <p:cBhvr>
                                        <p:cTn id="15" dur="750"/>
                                        <p:tgtEl>
                                          <p:spTgt spid="25"/>
                                        </p:tgtEl>
                                      </p:cBhvr>
                                    </p:animEffect>
                                  </p:childTnLst>
                                </p:cTn>
                              </p:par>
                            </p:childTnLst>
                          </p:cTn>
                        </p:par>
                        <p:par>
                          <p:cTn id="16" fill="hold">
                            <p:stCondLst>
                              <p:cond delay="1750"/>
                            </p:stCondLst>
                            <p:childTnLst>
                              <p:par>
                                <p:cTn id="17" presetID="23" presetClass="entr" presetSubtype="528"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ppt_x</p:attrName>
                                        </p:attrNameLst>
                                      </p:cBhvr>
                                      <p:tavLst>
                                        <p:tav tm="0">
                                          <p:val>
                                            <p:fltVal val="0.5"/>
                                          </p:val>
                                        </p:tav>
                                        <p:tav tm="100000">
                                          <p:val>
                                            <p:strVal val="#ppt_x"/>
                                          </p:val>
                                        </p:tav>
                                      </p:tavLst>
                                    </p:anim>
                                    <p:anim calcmode="lin" valueType="num">
                                      <p:cBhvr>
                                        <p:cTn id="22" dur="500" fill="hold"/>
                                        <p:tgtEl>
                                          <p:spTgt spid="4"/>
                                        </p:tgtEl>
                                        <p:attrNameLst>
                                          <p:attrName>ppt_y</p:attrName>
                                        </p:attrNameLst>
                                      </p:cBhvr>
                                      <p:tavLst>
                                        <p:tav tm="0">
                                          <p:val>
                                            <p:fltVal val="0.5"/>
                                          </p:val>
                                        </p:tav>
                                        <p:tav tm="100000">
                                          <p:val>
                                            <p:strVal val="#ppt_y"/>
                                          </p:val>
                                        </p:tav>
                                      </p:tavLst>
                                    </p:anim>
                                  </p:childTnLst>
                                </p:cTn>
                              </p:par>
                            </p:childTnLst>
                          </p:cTn>
                        </p:par>
                        <p:par>
                          <p:cTn id="23" fill="hold">
                            <p:stCondLst>
                              <p:cond delay="2250"/>
                            </p:stCondLst>
                            <p:childTnLst>
                              <p:par>
                                <p:cTn id="24" presetID="23" presetClass="entr" presetSubtype="528"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 calcmode="lin" valueType="num">
                                      <p:cBhvr>
                                        <p:cTn id="28" dur="500" fill="hold"/>
                                        <p:tgtEl>
                                          <p:spTgt spid="8"/>
                                        </p:tgtEl>
                                        <p:attrNameLst>
                                          <p:attrName>ppt_x</p:attrName>
                                        </p:attrNameLst>
                                      </p:cBhvr>
                                      <p:tavLst>
                                        <p:tav tm="0">
                                          <p:val>
                                            <p:fltVal val="0.5"/>
                                          </p:val>
                                        </p:tav>
                                        <p:tav tm="100000">
                                          <p:val>
                                            <p:strVal val="#ppt_x"/>
                                          </p:val>
                                        </p:tav>
                                      </p:tavLst>
                                    </p:anim>
                                    <p:anim calcmode="lin" valueType="num">
                                      <p:cBhvr>
                                        <p:cTn id="29" dur="500" fill="hold"/>
                                        <p:tgtEl>
                                          <p:spTgt spid="8"/>
                                        </p:tgtEl>
                                        <p:attrNameLst>
                                          <p:attrName>ppt_y</p:attrName>
                                        </p:attrNameLst>
                                      </p:cBhvr>
                                      <p:tavLst>
                                        <p:tav tm="0">
                                          <p:val>
                                            <p:fltVal val="0.5"/>
                                          </p:val>
                                        </p:tav>
                                        <p:tav tm="100000">
                                          <p:val>
                                            <p:strVal val="#ppt_y"/>
                                          </p:val>
                                        </p:tav>
                                      </p:tavLst>
                                    </p:anim>
                                  </p:childTnLst>
                                </p:cTn>
                              </p:par>
                            </p:childTnLst>
                          </p:cTn>
                        </p:par>
                        <p:par>
                          <p:cTn id="30" fill="hold">
                            <p:stCondLst>
                              <p:cond delay="2750"/>
                            </p:stCondLst>
                            <p:childTnLst>
                              <p:par>
                                <p:cTn id="31" presetID="23" presetClass="entr" presetSubtype="52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 calcmode="lin" valueType="num">
                                      <p:cBhvr>
                                        <p:cTn id="35" dur="500" fill="hold"/>
                                        <p:tgtEl>
                                          <p:spTgt spid="17"/>
                                        </p:tgtEl>
                                        <p:attrNameLst>
                                          <p:attrName>ppt_x</p:attrName>
                                        </p:attrNameLst>
                                      </p:cBhvr>
                                      <p:tavLst>
                                        <p:tav tm="0">
                                          <p:val>
                                            <p:fltVal val="0.5"/>
                                          </p:val>
                                        </p:tav>
                                        <p:tav tm="100000">
                                          <p:val>
                                            <p:strVal val="#ppt_x"/>
                                          </p:val>
                                        </p:tav>
                                      </p:tavLst>
                                    </p:anim>
                                    <p:anim calcmode="lin" valueType="num">
                                      <p:cBhvr>
                                        <p:cTn id="36" dur="500" fill="hold"/>
                                        <p:tgtEl>
                                          <p:spTgt spid="17"/>
                                        </p:tgtEl>
                                        <p:attrNameLst>
                                          <p:attrName>ppt_y</p:attrName>
                                        </p:attrNameLst>
                                      </p:cBhvr>
                                      <p:tavLst>
                                        <p:tav tm="0">
                                          <p:val>
                                            <p:fltVal val="0.5"/>
                                          </p:val>
                                        </p:tav>
                                        <p:tav tm="100000">
                                          <p:val>
                                            <p:strVal val="#ppt_y"/>
                                          </p:val>
                                        </p:tav>
                                      </p:tavLst>
                                    </p:anim>
                                  </p:childTnLst>
                                </p:cTn>
                              </p:par>
                            </p:childTnLst>
                          </p:cTn>
                        </p:par>
                        <p:par>
                          <p:cTn id="37" fill="hold">
                            <p:stCondLst>
                              <p:cond delay="3250"/>
                            </p:stCondLst>
                            <p:childTnLst>
                              <p:par>
                                <p:cTn id="38" presetID="23" presetClass="entr" presetSubtype="528"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 calcmode="lin" valueType="num">
                                      <p:cBhvr>
                                        <p:cTn id="42" dur="500" fill="hold"/>
                                        <p:tgtEl>
                                          <p:spTgt spid="21"/>
                                        </p:tgtEl>
                                        <p:attrNameLst>
                                          <p:attrName>ppt_x</p:attrName>
                                        </p:attrNameLst>
                                      </p:cBhvr>
                                      <p:tavLst>
                                        <p:tav tm="0">
                                          <p:val>
                                            <p:fltVal val="0.5"/>
                                          </p:val>
                                        </p:tav>
                                        <p:tav tm="100000">
                                          <p:val>
                                            <p:strVal val="#ppt_x"/>
                                          </p:val>
                                        </p:tav>
                                      </p:tavLst>
                                    </p:anim>
                                    <p:anim calcmode="lin" valueType="num">
                                      <p:cBhvr>
                                        <p:cTn id="43" dur="500" fill="hold"/>
                                        <p:tgtEl>
                                          <p:spTgt spid="21"/>
                                        </p:tgtEl>
                                        <p:attrNameLst>
                                          <p:attrName>ppt_y</p:attrName>
                                        </p:attrNameLst>
                                      </p:cBhvr>
                                      <p:tavLst>
                                        <p:tav tm="0">
                                          <p:val>
                                            <p:fltVal val="0.5"/>
                                          </p:val>
                                        </p:tav>
                                        <p:tav tm="100000">
                                          <p:val>
                                            <p:strVal val="#ppt_y"/>
                                          </p:val>
                                        </p:tav>
                                      </p:tavLst>
                                    </p:anim>
                                  </p:childTnLst>
                                </p:cTn>
                              </p:par>
                            </p:childTnLst>
                          </p:cTn>
                        </p:par>
                        <p:par>
                          <p:cTn id="44" fill="hold">
                            <p:stCondLst>
                              <p:cond delay="3750"/>
                            </p:stCondLst>
                            <p:childTnLst>
                              <p:par>
                                <p:cTn id="45" presetID="2" presetClass="entr" presetSubtype="8"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250"/>
                            </p:stCondLst>
                            <p:childTnLst>
                              <p:par>
                                <p:cTn id="50" presetID="2" presetClass="entr" presetSubtype="2"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500" fill="hold"/>
                                        <p:tgtEl>
                                          <p:spTgt spid="33"/>
                                        </p:tgtEl>
                                        <p:attrNameLst>
                                          <p:attrName>ppt_x</p:attrName>
                                        </p:attrNameLst>
                                      </p:cBhvr>
                                      <p:tavLst>
                                        <p:tav tm="0">
                                          <p:val>
                                            <p:strVal val="1+#ppt_w/2"/>
                                          </p:val>
                                        </p:tav>
                                        <p:tav tm="100000">
                                          <p:val>
                                            <p:strVal val="#ppt_x"/>
                                          </p:val>
                                        </p:tav>
                                      </p:tavLst>
                                    </p:anim>
                                    <p:anim calcmode="lin" valueType="num">
                                      <p:cBhvr additive="base">
                                        <p:cTn id="53" dur="500" fill="hold"/>
                                        <p:tgtEl>
                                          <p:spTgt spid="33"/>
                                        </p:tgtEl>
                                        <p:attrNameLst>
                                          <p:attrName>ppt_y</p:attrName>
                                        </p:attrNameLst>
                                      </p:cBhvr>
                                      <p:tavLst>
                                        <p:tav tm="0">
                                          <p:val>
                                            <p:strVal val="#ppt_y"/>
                                          </p:val>
                                        </p:tav>
                                        <p:tav tm="100000">
                                          <p:val>
                                            <p:strVal val="#ppt_y"/>
                                          </p:val>
                                        </p:tav>
                                      </p:tavLst>
                                    </p:anim>
                                  </p:childTnLst>
                                </p:cTn>
                              </p:par>
                            </p:childTnLst>
                          </p:cTn>
                        </p:par>
                        <p:par>
                          <p:cTn id="54" fill="hold">
                            <p:stCondLst>
                              <p:cond delay="4750"/>
                            </p:stCondLst>
                            <p:childTnLst>
                              <p:par>
                                <p:cTn id="55" presetID="2" presetClass="entr" presetSubtype="8" fill="hold"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0-#ppt_w/2"/>
                                          </p:val>
                                        </p:tav>
                                        <p:tav tm="100000">
                                          <p:val>
                                            <p:strVal val="#ppt_x"/>
                                          </p:val>
                                        </p:tav>
                                      </p:tavLst>
                                    </p:anim>
                                    <p:anim calcmode="lin" valueType="num">
                                      <p:cBhvr additive="base">
                                        <p:cTn id="58" dur="500" fill="hold"/>
                                        <p:tgtEl>
                                          <p:spTgt spid="28"/>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 presetClass="entr" presetSubtype="2" fill="hold"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1+#ppt_w/2"/>
                                          </p:val>
                                        </p:tav>
                                        <p:tav tm="100000">
                                          <p:val>
                                            <p:strVal val="#ppt_x"/>
                                          </p:val>
                                        </p:tav>
                                      </p:tavLst>
                                    </p:anim>
                                    <p:anim calcmode="lin" valueType="num">
                                      <p:cBhvr additive="base">
                                        <p:cTn id="63"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36be8a68fc25f243471be638c7bc358a1188e68"/>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2980</Words>
  <Application>Microsoft Office PowerPoint</Application>
  <PresentationFormat>全屏显示(16:9)</PresentationFormat>
  <Paragraphs>200</Paragraphs>
  <Slides>23</Slides>
  <Notes>0</Notes>
  <HiddenSlides>0</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23</vt:i4>
      </vt:variant>
    </vt:vector>
  </HeadingPairs>
  <TitlesOfParts>
    <vt:vector size="35" baseType="lpstr">
      <vt:lpstr>Adobe Naskh Medium</vt:lpstr>
      <vt:lpstr>Gungsuh</vt:lpstr>
      <vt:lpstr>Malgun Gothic</vt:lpstr>
      <vt:lpstr>黑体</vt:lpstr>
      <vt:lpstr>华文黑体</vt:lpstr>
      <vt:lpstr>宋体</vt:lpstr>
      <vt:lpstr>微软雅黑</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Bee Little</cp:lastModifiedBy>
  <cp:revision>5</cp:revision>
  <dcterms:created xsi:type="dcterms:W3CDTF">2017-02-18T13:33:23Z</dcterms:created>
  <dcterms:modified xsi:type="dcterms:W3CDTF">2017-08-05T12:43:20Z</dcterms:modified>
</cp:coreProperties>
</file>