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59" r:id="rId5"/>
    <p:sldId id="263" r:id="rId6"/>
    <p:sldId id="262" r:id="rId7"/>
    <p:sldId id="265" r:id="rId8"/>
    <p:sldId id="264" r:id="rId9"/>
    <p:sldId id="267" r:id="rId10"/>
    <p:sldId id="266" r:id="rId11"/>
    <p:sldId id="269" r:id="rId12"/>
    <p:sldId id="270" r:id="rId13"/>
    <p:sldId id="271" r:id="rId14"/>
    <p:sldId id="273" r:id="rId15"/>
    <p:sldId id="272" r:id="rId16"/>
    <p:sldId id="275" r:id="rId17"/>
    <p:sldId id="274" r:id="rId18"/>
    <p:sldId id="276" r:id="rId19"/>
    <p:sldId id="277" r:id="rId20"/>
    <p:sldId id="278" r:id="rId21"/>
    <p:sldId id="281" r:id="rId22"/>
    <p:sldId id="279" r:id="rId23"/>
    <p:sldId id="280" r:id="rId24"/>
    <p:sldId id="282" r:id="rId25"/>
    <p:sldId id="284" r:id="rId26"/>
    <p:sldId id="285" r:id="rId27"/>
    <p:sldId id="288" r:id="rId28"/>
    <p:sldId id="286" r:id="rId29"/>
    <p:sldId id="287" r:id="rId30"/>
    <p:sldId id="289" r:id="rId31"/>
    <p:sldId id="290" r:id="rId32"/>
    <p:sldId id="291" r:id="rId33"/>
    <p:sldId id="292"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33">
          <p15:clr>
            <a:srgbClr val="A4A3A4"/>
          </p15:clr>
        </p15:guide>
        <p15:guide id="2" pos="5813">
          <p15:clr>
            <a:srgbClr val="A4A3A4"/>
          </p15:clr>
        </p15:guide>
        <p15:guide id="3" orient="horz" pos="2772">
          <p15:clr>
            <a:srgbClr val="A4A3A4"/>
          </p15:clr>
        </p15:guide>
        <p15:guide id="4" pos="824">
          <p15:clr>
            <a:srgbClr val="A4A3A4"/>
          </p15:clr>
        </p15:guide>
        <p15:guide id="5" orient="horz" pos="730">
          <p15:clr>
            <a:srgbClr val="A4A3A4"/>
          </p15:clr>
        </p15:guide>
        <p15:guide id="6" orient="horz" pos="2131">
          <p15:clr>
            <a:srgbClr val="A4A3A4"/>
          </p15:clr>
        </p15:guide>
        <p15:guide id="7" orient="horz" pos="251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9F08"/>
    <a:srgbClr val="8CBA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76" autoAdjust="0"/>
    <p:restoredTop sz="94660"/>
  </p:normalViewPr>
  <p:slideViewPr>
    <p:cSldViewPr snapToGrid="0" showGuides="1">
      <p:cViewPr varScale="1">
        <p:scale>
          <a:sx n="94" d="100"/>
          <a:sy n="94" d="100"/>
        </p:scale>
        <p:origin x="144" y="696"/>
      </p:cViewPr>
      <p:guideLst>
        <p:guide orient="horz" pos="1933"/>
        <p:guide pos="5813"/>
        <p:guide orient="horz" pos="2772"/>
        <p:guide pos="824"/>
        <p:guide orient="horz" pos="730"/>
        <p:guide orient="horz" pos="2131"/>
        <p:guide orient="horz" pos="25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90ECF8-063B-407B-91D2-2FBF9A440396}"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CE957-3267-438C-A351-8B72B383AD5D}" type="slidenum">
              <a:rPr lang="zh-CN" altLang="en-US" smtClean="0"/>
              <a:t>‹#›</a:t>
            </a:fld>
            <a:endParaRPr lang="zh-CN" altLang="en-US"/>
          </a:p>
        </p:txBody>
      </p:sp>
    </p:spTree>
    <p:extLst>
      <p:ext uri="{BB962C8B-B14F-4D97-AF65-F5344CB8AC3E}">
        <p14:creationId xmlns:p14="http://schemas.microsoft.com/office/powerpoint/2010/main" val="2665569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08CCE957-3267-438C-A351-8B72B383AD5D}" type="slidenum">
              <a:rPr lang="zh-CN" altLang="en-US" smtClean="0"/>
              <a:t>1</a:t>
            </a:fld>
            <a:endParaRPr lang="zh-CN" altLang="en-US"/>
          </a:p>
        </p:txBody>
      </p:sp>
    </p:spTree>
    <p:extLst>
      <p:ext uri="{BB962C8B-B14F-4D97-AF65-F5344CB8AC3E}">
        <p14:creationId xmlns:p14="http://schemas.microsoft.com/office/powerpoint/2010/main" val="3224075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10</a:t>
            </a:fld>
            <a:endParaRPr lang="zh-CN" altLang="en-US"/>
          </a:p>
        </p:txBody>
      </p:sp>
    </p:spTree>
    <p:extLst>
      <p:ext uri="{BB962C8B-B14F-4D97-AF65-F5344CB8AC3E}">
        <p14:creationId xmlns:p14="http://schemas.microsoft.com/office/powerpoint/2010/main" val="54698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11</a:t>
            </a:fld>
            <a:endParaRPr lang="zh-CN" altLang="en-US"/>
          </a:p>
        </p:txBody>
      </p:sp>
    </p:spTree>
    <p:extLst>
      <p:ext uri="{BB962C8B-B14F-4D97-AF65-F5344CB8AC3E}">
        <p14:creationId xmlns:p14="http://schemas.microsoft.com/office/powerpoint/2010/main" val="3734854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12</a:t>
            </a:fld>
            <a:endParaRPr lang="zh-CN" altLang="en-US"/>
          </a:p>
        </p:txBody>
      </p:sp>
    </p:spTree>
    <p:extLst>
      <p:ext uri="{BB962C8B-B14F-4D97-AF65-F5344CB8AC3E}">
        <p14:creationId xmlns:p14="http://schemas.microsoft.com/office/powerpoint/2010/main" val="2791139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13</a:t>
            </a:fld>
            <a:endParaRPr lang="zh-CN" altLang="en-US"/>
          </a:p>
        </p:txBody>
      </p:sp>
    </p:spTree>
    <p:extLst>
      <p:ext uri="{BB962C8B-B14F-4D97-AF65-F5344CB8AC3E}">
        <p14:creationId xmlns:p14="http://schemas.microsoft.com/office/powerpoint/2010/main" val="2453399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14</a:t>
            </a:fld>
            <a:endParaRPr lang="zh-CN" altLang="en-US"/>
          </a:p>
        </p:txBody>
      </p:sp>
    </p:spTree>
    <p:extLst>
      <p:ext uri="{BB962C8B-B14F-4D97-AF65-F5344CB8AC3E}">
        <p14:creationId xmlns:p14="http://schemas.microsoft.com/office/powerpoint/2010/main" val="4263980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15</a:t>
            </a:fld>
            <a:endParaRPr lang="zh-CN" altLang="en-US"/>
          </a:p>
        </p:txBody>
      </p:sp>
    </p:spTree>
    <p:extLst>
      <p:ext uri="{BB962C8B-B14F-4D97-AF65-F5344CB8AC3E}">
        <p14:creationId xmlns:p14="http://schemas.microsoft.com/office/powerpoint/2010/main" val="3722160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16</a:t>
            </a:fld>
            <a:endParaRPr lang="zh-CN" altLang="en-US"/>
          </a:p>
        </p:txBody>
      </p:sp>
    </p:spTree>
    <p:extLst>
      <p:ext uri="{BB962C8B-B14F-4D97-AF65-F5344CB8AC3E}">
        <p14:creationId xmlns:p14="http://schemas.microsoft.com/office/powerpoint/2010/main" val="489793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17</a:t>
            </a:fld>
            <a:endParaRPr lang="zh-CN" altLang="en-US"/>
          </a:p>
        </p:txBody>
      </p:sp>
    </p:spTree>
    <p:extLst>
      <p:ext uri="{BB962C8B-B14F-4D97-AF65-F5344CB8AC3E}">
        <p14:creationId xmlns:p14="http://schemas.microsoft.com/office/powerpoint/2010/main" val="296823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18</a:t>
            </a:fld>
            <a:endParaRPr lang="zh-CN" altLang="en-US"/>
          </a:p>
        </p:txBody>
      </p:sp>
    </p:spTree>
    <p:extLst>
      <p:ext uri="{BB962C8B-B14F-4D97-AF65-F5344CB8AC3E}">
        <p14:creationId xmlns:p14="http://schemas.microsoft.com/office/powerpoint/2010/main" val="1809403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19</a:t>
            </a:fld>
            <a:endParaRPr lang="zh-CN" altLang="en-US"/>
          </a:p>
        </p:txBody>
      </p:sp>
    </p:spTree>
    <p:extLst>
      <p:ext uri="{BB962C8B-B14F-4D97-AF65-F5344CB8AC3E}">
        <p14:creationId xmlns:p14="http://schemas.microsoft.com/office/powerpoint/2010/main" val="1826966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CE957-3267-438C-A351-8B72B383AD5D}" type="slidenum">
              <a:rPr lang="zh-CN" altLang="en-US" smtClean="0"/>
              <a:t>2</a:t>
            </a:fld>
            <a:endParaRPr lang="zh-CN" altLang="en-US"/>
          </a:p>
        </p:txBody>
      </p:sp>
    </p:spTree>
    <p:extLst>
      <p:ext uri="{BB962C8B-B14F-4D97-AF65-F5344CB8AC3E}">
        <p14:creationId xmlns:p14="http://schemas.microsoft.com/office/powerpoint/2010/main" val="1290261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20</a:t>
            </a:fld>
            <a:endParaRPr lang="zh-CN" altLang="en-US"/>
          </a:p>
        </p:txBody>
      </p:sp>
    </p:spTree>
    <p:extLst>
      <p:ext uri="{BB962C8B-B14F-4D97-AF65-F5344CB8AC3E}">
        <p14:creationId xmlns:p14="http://schemas.microsoft.com/office/powerpoint/2010/main" val="46334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21</a:t>
            </a:fld>
            <a:endParaRPr lang="zh-CN" altLang="en-US"/>
          </a:p>
        </p:txBody>
      </p:sp>
    </p:spTree>
    <p:extLst>
      <p:ext uri="{BB962C8B-B14F-4D97-AF65-F5344CB8AC3E}">
        <p14:creationId xmlns:p14="http://schemas.microsoft.com/office/powerpoint/2010/main" val="1287999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22</a:t>
            </a:fld>
            <a:endParaRPr lang="zh-CN" altLang="en-US"/>
          </a:p>
        </p:txBody>
      </p:sp>
    </p:spTree>
    <p:extLst>
      <p:ext uri="{BB962C8B-B14F-4D97-AF65-F5344CB8AC3E}">
        <p14:creationId xmlns:p14="http://schemas.microsoft.com/office/powerpoint/2010/main" val="3615417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23</a:t>
            </a:fld>
            <a:endParaRPr lang="zh-CN" altLang="en-US"/>
          </a:p>
        </p:txBody>
      </p:sp>
    </p:spTree>
    <p:extLst>
      <p:ext uri="{BB962C8B-B14F-4D97-AF65-F5344CB8AC3E}">
        <p14:creationId xmlns:p14="http://schemas.microsoft.com/office/powerpoint/2010/main" val="418161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24</a:t>
            </a:fld>
            <a:endParaRPr lang="zh-CN" altLang="en-US"/>
          </a:p>
        </p:txBody>
      </p:sp>
    </p:spTree>
    <p:extLst>
      <p:ext uri="{BB962C8B-B14F-4D97-AF65-F5344CB8AC3E}">
        <p14:creationId xmlns:p14="http://schemas.microsoft.com/office/powerpoint/2010/main" val="2874897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25</a:t>
            </a:fld>
            <a:endParaRPr lang="zh-CN" altLang="en-US"/>
          </a:p>
        </p:txBody>
      </p:sp>
    </p:spTree>
    <p:extLst>
      <p:ext uri="{BB962C8B-B14F-4D97-AF65-F5344CB8AC3E}">
        <p14:creationId xmlns:p14="http://schemas.microsoft.com/office/powerpoint/2010/main" val="3913546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26</a:t>
            </a:fld>
            <a:endParaRPr lang="zh-CN" altLang="en-US"/>
          </a:p>
        </p:txBody>
      </p:sp>
    </p:spTree>
    <p:extLst>
      <p:ext uri="{BB962C8B-B14F-4D97-AF65-F5344CB8AC3E}">
        <p14:creationId xmlns:p14="http://schemas.microsoft.com/office/powerpoint/2010/main" val="3391439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27</a:t>
            </a:fld>
            <a:endParaRPr lang="zh-CN" altLang="en-US"/>
          </a:p>
        </p:txBody>
      </p:sp>
    </p:spTree>
    <p:extLst>
      <p:ext uri="{BB962C8B-B14F-4D97-AF65-F5344CB8AC3E}">
        <p14:creationId xmlns:p14="http://schemas.microsoft.com/office/powerpoint/2010/main" val="2870452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28</a:t>
            </a:fld>
            <a:endParaRPr lang="zh-CN" altLang="en-US"/>
          </a:p>
        </p:txBody>
      </p:sp>
    </p:spTree>
    <p:extLst>
      <p:ext uri="{BB962C8B-B14F-4D97-AF65-F5344CB8AC3E}">
        <p14:creationId xmlns:p14="http://schemas.microsoft.com/office/powerpoint/2010/main" val="2559936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29</a:t>
            </a:fld>
            <a:endParaRPr lang="zh-CN" altLang="en-US"/>
          </a:p>
        </p:txBody>
      </p:sp>
    </p:spTree>
    <p:extLst>
      <p:ext uri="{BB962C8B-B14F-4D97-AF65-F5344CB8AC3E}">
        <p14:creationId xmlns:p14="http://schemas.microsoft.com/office/powerpoint/2010/main" val="1960886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CE957-3267-438C-A351-8B72B383AD5D}" type="slidenum">
              <a:rPr lang="zh-CN" altLang="en-US" smtClean="0"/>
              <a:t>3</a:t>
            </a:fld>
            <a:endParaRPr lang="zh-CN" altLang="en-US"/>
          </a:p>
        </p:txBody>
      </p:sp>
    </p:spTree>
    <p:extLst>
      <p:ext uri="{BB962C8B-B14F-4D97-AF65-F5344CB8AC3E}">
        <p14:creationId xmlns:p14="http://schemas.microsoft.com/office/powerpoint/2010/main" val="3800599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30</a:t>
            </a:fld>
            <a:endParaRPr lang="zh-CN" altLang="en-US"/>
          </a:p>
        </p:txBody>
      </p:sp>
    </p:spTree>
    <p:extLst>
      <p:ext uri="{BB962C8B-B14F-4D97-AF65-F5344CB8AC3E}">
        <p14:creationId xmlns:p14="http://schemas.microsoft.com/office/powerpoint/2010/main" val="22889735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31</a:t>
            </a:fld>
            <a:endParaRPr lang="zh-CN" altLang="en-US"/>
          </a:p>
        </p:txBody>
      </p:sp>
    </p:spTree>
    <p:extLst>
      <p:ext uri="{BB962C8B-B14F-4D97-AF65-F5344CB8AC3E}">
        <p14:creationId xmlns:p14="http://schemas.microsoft.com/office/powerpoint/2010/main" val="16243718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32</a:t>
            </a:fld>
            <a:endParaRPr lang="zh-CN" altLang="en-US"/>
          </a:p>
        </p:txBody>
      </p:sp>
    </p:spTree>
    <p:extLst>
      <p:ext uri="{BB962C8B-B14F-4D97-AF65-F5344CB8AC3E}">
        <p14:creationId xmlns:p14="http://schemas.microsoft.com/office/powerpoint/2010/main" val="27258737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33</a:t>
            </a:fld>
            <a:endParaRPr lang="zh-CN" altLang="en-US"/>
          </a:p>
        </p:txBody>
      </p:sp>
    </p:spTree>
    <p:extLst>
      <p:ext uri="{BB962C8B-B14F-4D97-AF65-F5344CB8AC3E}">
        <p14:creationId xmlns:p14="http://schemas.microsoft.com/office/powerpoint/2010/main" val="342215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CCE957-3267-438C-A351-8B72B383AD5D}" type="slidenum">
              <a:rPr lang="zh-CN" altLang="en-US" smtClean="0"/>
              <a:t>4</a:t>
            </a:fld>
            <a:endParaRPr lang="zh-CN" altLang="en-US"/>
          </a:p>
        </p:txBody>
      </p:sp>
    </p:spTree>
    <p:extLst>
      <p:ext uri="{BB962C8B-B14F-4D97-AF65-F5344CB8AC3E}">
        <p14:creationId xmlns:p14="http://schemas.microsoft.com/office/powerpoint/2010/main" val="2948539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5</a:t>
            </a:fld>
            <a:endParaRPr lang="zh-CN" altLang="en-US"/>
          </a:p>
        </p:txBody>
      </p:sp>
    </p:spTree>
    <p:extLst>
      <p:ext uri="{BB962C8B-B14F-4D97-AF65-F5344CB8AC3E}">
        <p14:creationId xmlns:p14="http://schemas.microsoft.com/office/powerpoint/2010/main" val="2465193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6</a:t>
            </a:fld>
            <a:endParaRPr lang="zh-CN" altLang="en-US"/>
          </a:p>
        </p:txBody>
      </p:sp>
    </p:spTree>
    <p:extLst>
      <p:ext uri="{BB962C8B-B14F-4D97-AF65-F5344CB8AC3E}">
        <p14:creationId xmlns:p14="http://schemas.microsoft.com/office/powerpoint/2010/main" val="3976553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7</a:t>
            </a:fld>
            <a:endParaRPr lang="zh-CN" altLang="en-US"/>
          </a:p>
        </p:txBody>
      </p:sp>
    </p:spTree>
    <p:extLst>
      <p:ext uri="{BB962C8B-B14F-4D97-AF65-F5344CB8AC3E}">
        <p14:creationId xmlns:p14="http://schemas.microsoft.com/office/powerpoint/2010/main" val="48852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8</a:t>
            </a:fld>
            <a:endParaRPr lang="zh-CN" altLang="en-US"/>
          </a:p>
        </p:txBody>
      </p:sp>
    </p:spTree>
    <p:extLst>
      <p:ext uri="{BB962C8B-B14F-4D97-AF65-F5344CB8AC3E}">
        <p14:creationId xmlns:p14="http://schemas.microsoft.com/office/powerpoint/2010/main" val="607565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9</a:t>
            </a:fld>
            <a:endParaRPr lang="zh-CN" altLang="en-US"/>
          </a:p>
        </p:txBody>
      </p:sp>
    </p:spTree>
    <p:extLst>
      <p:ext uri="{BB962C8B-B14F-4D97-AF65-F5344CB8AC3E}">
        <p14:creationId xmlns:p14="http://schemas.microsoft.com/office/powerpoint/2010/main" val="1392309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37EBBA-1F32-4844-95E2-CEA5E9FD6173}" type="datetimeFigureOut">
              <a:rPr lang="zh-CN" altLang="en-US" smtClean="0"/>
              <a:t>2019/9/28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864DDAF-760A-4BBD-BC91-0749D3C22E3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13" cstate="print">
            <a:extLst>
              <a:ext uri="{28A0092B-C50C-407E-A947-70E740481C1C}">
                <a14:useLocalDpi xmlns:a14="http://schemas.microsoft.com/office/drawing/2010/main" val="0"/>
              </a:ext>
            </a:extLst>
          </a:blip>
          <a:srcRect t="7891" b="5299"/>
          <a:stretch>
            <a:fillRect/>
          </a:stretch>
        </p:blipFill>
        <p:spPr>
          <a:xfrm>
            <a:off x="-14514" y="-38100"/>
            <a:ext cx="12221307" cy="68961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9856" b="3365"/>
          <a:stretch>
            <a:fillRect/>
          </a:stretch>
        </p:blipFill>
        <p:spPr>
          <a:xfrm>
            <a:off x="0" y="-19050"/>
            <a:ext cx="12192000" cy="6877050"/>
          </a:xfrm>
          <a:prstGeom prst="rect">
            <a:avLst/>
          </a:prstGeom>
        </p:spPr>
      </p:pic>
      <p:sp>
        <p:nvSpPr>
          <p:cNvPr id="5" name="矩形 4"/>
          <p:cNvSpPr/>
          <p:nvPr/>
        </p:nvSpPr>
        <p:spPr>
          <a:xfrm>
            <a:off x="2265464" y="1839036"/>
            <a:ext cx="7661072" cy="861774"/>
          </a:xfrm>
          <a:prstGeom prst="rect">
            <a:avLst/>
          </a:prstGeom>
        </p:spPr>
        <p:txBody>
          <a:bodyPr wrap="none">
            <a:spAutoFit/>
          </a:bodyPr>
          <a:lstStyle/>
          <a:p>
            <a:r>
              <a:rPr lang="zh-CN" altLang="en-US" sz="5000" b="1" spc="300" dirty="0">
                <a:solidFill>
                  <a:srgbClr val="779F08"/>
                </a:solidFill>
                <a:latin typeface="微软雅黑" panose="020B0503020204020204" pitchFamily="34" charset="-122"/>
                <a:ea typeface="微软雅黑" panose="020B0503020204020204" pitchFamily="34" charset="-122"/>
              </a:rPr>
              <a:t>教</a:t>
            </a:r>
            <a:r>
              <a:rPr lang="zh-CN" altLang="en-US" sz="5000" b="1" spc="300" dirty="0" smtClean="0">
                <a:solidFill>
                  <a:srgbClr val="779F08"/>
                </a:solidFill>
                <a:latin typeface="微软雅黑" panose="020B0503020204020204" pitchFamily="34" charset="-122"/>
                <a:ea typeface="微软雅黑" panose="020B0503020204020204" pitchFamily="34" charset="-122"/>
              </a:rPr>
              <a:t>师公开课</a:t>
            </a:r>
            <a:r>
              <a:rPr lang="zh-CN" altLang="en-US" sz="5000" spc="300" dirty="0">
                <a:solidFill>
                  <a:srgbClr val="779F08"/>
                </a:solidFill>
                <a:latin typeface="微软雅黑" panose="020B0503020204020204" pitchFamily="34" charset="-122"/>
                <a:ea typeface="微软雅黑" panose="020B0503020204020204" pitchFamily="34" charset="-122"/>
              </a:rPr>
              <a:t>通用</a:t>
            </a:r>
            <a:r>
              <a:rPr lang="en-US" altLang="zh-CN" sz="5000" spc="300" dirty="0">
                <a:solidFill>
                  <a:srgbClr val="779F08"/>
                </a:solidFill>
                <a:latin typeface="微软雅黑" panose="020B0503020204020204" pitchFamily="34" charset="-122"/>
                <a:ea typeface="微软雅黑" panose="020B0503020204020204" pitchFamily="34" charset="-122"/>
              </a:rPr>
              <a:t>PPT</a:t>
            </a:r>
            <a:r>
              <a:rPr lang="zh-CN" altLang="en-US" sz="5000" spc="300" dirty="0">
                <a:solidFill>
                  <a:srgbClr val="779F08"/>
                </a:solidFill>
                <a:latin typeface="微软雅黑" panose="020B0503020204020204" pitchFamily="34" charset="-122"/>
                <a:ea typeface="微软雅黑" panose="020B0503020204020204" pitchFamily="34" charset="-122"/>
              </a:rPr>
              <a:t>模板</a:t>
            </a:r>
          </a:p>
        </p:txBody>
      </p:sp>
      <p:sp>
        <p:nvSpPr>
          <p:cNvPr id="6" name="矩形 5"/>
          <p:cNvSpPr/>
          <p:nvPr/>
        </p:nvSpPr>
        <p:spPr>
          <a:xfrm>
            <a:off x="3711654" y="3082221"/>
            <a:ext cx="4767068" cy="353943"/>
          </a:xfrm>
          <a:prstGeom prst="rect">
            <a:avLst/>
          </a:prstGeom>
        </p:spPr>
        <p:txBody>
          <a:bodyPr wrap="square">
            <a:spAutoFit/>
          </a:bodyPr>
          <a:lstStyle/>
          <a:p>
            <a:r>
              <a:rPr lang="zh-CN" altLang="en-US" sz="1700" b="1" spc="301" dirty="0">
                <a:latin typeface="微软雅黑" panose="020B0503020204020204" pitchFamily="34" charset="-122"/>
                <a:ea typeface="微软雅黑" panose="020B0503020204020204" pitchFamily="34" charset="-122"/>
              </a:rPr>
              <a:t>教育</a:t>
            </a:r>
            <a:r>
              <a:rPr lang="en-US" altLang="zh-CN" sz="1700" b="1" spc="301" dirty="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培训</a:t>
            </a:r>
            <a:r>
              <a:rPr lang="en-US" altLang="zh-CN" sz="1700" b="1" spc="301" dirty="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初中</a:t>
            </a:r>
            <a:r>
              <a:rPr lang="en-US" altLang="zh-CN" sz="1700" b="1" spc="301" dirty="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高</a:t>
            </a:r>
            <a:r>
              <a:rPr lang="zh-CN" altLang="en-US" sz="1700" b="1" spc="301" dirty="0" smtClean="0">
                <a:latin typeface="微软雅黑" panose="020B0503020204020204" pitchFamily="34" charset="-122"/>
                <a:ea typeface="微软雅黑" panose="020B0503020204020204" pitchFamily="34" charset="-122"/>
              </a:rPr>
              <a:t>中</a:t>
            </a:r>
            <a:r>
              <a:rPr lang="en-US" altLang="zh-CN" sz="1700" b="1" spc="301" dirty="0" smtClean="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大学</a:t>
            </a:r>
            <a:r>
              <a:rPr lang="en-US" altLang="zh-CN" sz="1700" b="1" spc="301" dirty="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硕士</a:t>
            </a:r>
            <a:r>
              <a:rPr lang="en-US" altLang="zh-CN" sz="1700" b="1" spc="301" dirty="0">
                <a:latin typeface="微软雅黑" panose="020B0503020204020204" pitchFamily="34" charset="-122"/>
                <a:ea typeface="微软雅黑" panose="020B0503020204020204" pitchFamily="34" charset="-122"/>
              </a:rPr>
              <a:t>/</a:t>
            </a:r>
            <a:r>
              <a:rPr lang="zh-CN" altLang="en-US" sz="1700" b="1" spc="301" dirty="0">
                <a:latin typeface="微软雅黑" panose="020B0503020204020204" pitchFamily="34" charset="-122"/>
                <a:ea typeface="微软雅黑" panose="020B0503020204020204" pitchFamily="34" charset="-122"/>
              </a:rPr>
              <a:t>博士</a:t>
            </a:r>
          </a:p>
        </p:txBody>
      </p:sp>
      <p:grpSp>
        <p:nvGrpSpPr>
          <p:cNvPr id="8" name="组合 7"/>
          <p:cNvGrpSpPr/>
          <p:nvPr/>
        </p:nvGrpSpPr>
        <p:grpSpPr>
          <a:xfrm>
            <a:off x="3802868" y="3579495"/>
            <a:ext cx="4365137" cy="427990"/>
            <a:chOff x="4639771" y="2676819"/>
            <a:chExt cx="3162909" cy="428170"/>
          </a:xfrm>
          <a:solidFill>
            <a:schemeClr val="bg1"/>
          </a:solidFill>
        </p:grpSpPr>
        <p:sp>
          <p:nvSpPr>
            <p:cNvPr id="9" name="矩形 8"/>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solidFill>
                  <a:srgbClr val="3DA137"/>
                </a:solidFill>
              </a:endParaRPr>
            </a:p>
          </p:txBody>
        </p:sp>
        <p:sp>
          <p:nvSpPr>
            <p:cNvPr id="10" name="Text Box 7"/>
            <p:cNvSpPr txBox="1">
              <a:spLocks noChangeArrowheads="1"/>
            </p:cNvSpPr>
            <p:nvPr/>
          </p:nvSpPr>
          <p:spPr bwMode="auto">
            <a:xfrm>
              <a:off x="4639878" y="2744157"/>
              <a:ext cx="3162802" cy="289682"/>
            </a:xfrm>
            <a:prstGeom prst="rect">
              <a:avLst/>
            </a:prstGeom>
            <a:noFill/>
            <a:ln w="9525">
              <a:noFill/>
              <a:miter lim="800000"/>
            </a:ln>
          </p:spPr>
          <p:txBody>
            <a:bodyPr wrap="square" lIns="45720" tIns="22860" rIns="45720" bIns="22860">
              <a:spAutoFit/>
            </a:bodyPr>
            <a:lstStyle/>
            <a:p>
              <a:pPr algn="ctr" defTabSz="1087755"/>
              <a:r>
                <a:rPr lang="en-US" altLang="zh-CN" sz="1600" dirty="0" err="1" smtClean="0">
                  <a:solidFill>
                    <a:srgbClr val="3DA137"/>
                  </a:solidFill>
                  <a:latin typeface="黑体" panose="02010609060101010101" pitchFamily="49" charset="-122"/>
                  <a:ea typeface="黑体" panose="02010609060101010101" pitchFamily="49" charset="-122"/>
                  <a:cs typeface="Open Sans" panose="020B0606030504020204" pitchFamily="34" charset="0"/>
                </a:rPr>
                <a:t>讲课人：xxx</a:t>
              </a:r>
              <a:r>
                <a:rPr lang="en-US" altLang="zh-CN" sz="1600" dirty="0" smtClean="0">
                  <a:solidFill>
                    <a:srgbClr val="3DA137"/>
                  </a:solidFill>
                  <a:latin typeface="黑体" panose="02010609060101010101" pitchFamily="49" charset="-122"/>
                  <a:ea typeface="黑体" panose="02010609060101010101" pitchFamily="49" charset="-122"/>
                  <a:cs typeface="Open Sans" panose="020B0606030504020204" pitchFamily="34" charset="0"/>
                </a:rPr>
                <a:t>   时间：</a:t>
              </a:r>
              <a:r>
                <a:rPr lang="en-US" altLang="zh-CN" sz="1600" dirty="0" smtClean="0">
                  <a:solidFill>
                    <a:srgbClr val="3DA137"/>
                  </a:solidFill>
                  <a:latin typeface="黑体" panose="02010609060101010101" pitchFamily="49" charset="-122"/>
                  <a:ea typeface="黑体" panose="02010609060101010101" pitchFamily="49" charset="-122"/>
                  <a:cs typeface="Open Sans" panose="020B0606030504020204" pitchFamily="34" charset="0"/>
                </a:rPr>
                <a:t>20XX年</a:t>
              </a:r>
              <a:r>
                <a:rPr lang="en-US" altLang="zh-CN" sz="1600" dirty="0" smtClean="0">
                  <a:solidFill>
                    <a:srgbClr val="3DA137"/>
                  </a:solidFill>
                  <a:latin typeface="黑体" panose="02010609060101010101" pitchFamily="49" charset="-122"/>
                  <a:ea typeface="黑体" panose="02010609060101010101" pitchFamily="49" charset="-122"/>
                  <a:cs typeface="Open Sans" panose="020B0606030504020204" pitchFamily="34" charset="0"/>
                </a:rPr>
                <a:t>12月30日</a:t>
              </a:r>
            </a:p>
          </p:txBody>
        </p:sp>
      </p:grpSp>
      <p:sp>
        <p:nvSpPr>
          <p:cNvPr id="11" name="矩形 10"/>
          <p:cNvSpPr/>
          <p:nvPr/>
        </p:nvSpPr>
        <p:spPr>
          <a:xfrm>
            <a:off x="2811889" y="2733791"/>
            <a:ext cx="6720622" cy="323165"/>
          </a:xfrm>
          <a:prstGeom prst="rect">
            <a:avLst/>
          </a:prstGeom>
        </p:spPr>
        <p:txBody>
          <a:bodyPr wrap="none">
            <a:spAutoFit/>
          </a:bodyPr>
          <a:lstStyle/>
          <a:p>
            <a:r>
              <a:rPr lang="en-US" altLang="zh-CN" sz="1500" i="0" spc="300" dirty="0" smtClean="0">
                <a:solidFill>
                  <a:schemeClr val="bg1">
                    <a:lumMod val="50000"/>
                  </a:schemeClr>
                </a:solidFill>
                <a:effectLst/>
                <a:latin typeface="Arial" panose="020B0604020202020204" pitchFamily="34" charset="0"/>
              </a:rPr>
              <a:t>TEACHERS GENERAL PUBLIC CLASS PPT TEMPLATE</a:t>
            </a:r>
            <a:endParaRPr lang="zh-CN" altLang="en-US" sz="1500" spc="300" dirty="0">
              <a:solidFill>
                <a:schemeClr val="bg1">
                  <a:lumMod val="50000"/>
                </a:schemeClr>
              </a:solidFill>
            </a:endParaRPr>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0790" t="23889" r="77131" b="58611"/>
          <a:stretch>
            <a:fillRect/>
          </a:stretch>
        </p:blipFill>
        <p:spPr>
          <a:xfrm flipH="1">
            <a:off x="376431" y="3450202"/>
            <a:ext cx="2765859" cy="3142515"/>
          </a:xfrm>
          <a:prstGeom prst="rect">
            <a:avLst/>
          </a:prstGeom>
        </p:spPr>
      </p:pic>
      <p:pic>
        <p:nvPicPr>
          <p:cNvPr id="13" name="V.A. - 花火の夜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6818" y="-1041818"/>
            <a:ext cx="609600" cy="609600"/>
          </a:xfrm>
          <a:prstGeom prst="rect">
            <a:avLst/>
          </a:prstGeom>
        </p:spPr>
      </p:pic>
      <p:pic>
        <p:nvPicPr>
          <p:cNvPr id="14" name="V.A. - 花火の夜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994025" y="-965200"/>
            <a:ext cx="609600" cy="609600"/>
          </a:xfrm>
          <a:prstGeom prst="rect">
            <a:avLst/>
          </a:prstGeom>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1" presetClass="entr" presetSubtype="0" fill="hold" nodeType="afterEffect">
                                  <p:stCondLst>
                                    <p:cond delay="0"/>
                                  </p:stCondLst>
                                  <p:iterate type="lt">
                                    <p:tmPct val="10000"/>
                                  </p:iterate>
                                  <p:childTnLst>
                                    <p:set>
                                      <p:cBhvr>
                                        <p:cTn id="9" dur="1" fill="hold">
                                          <p:stCondLst>
                                            <p:cond delay="0"/>
                                          </p:stCondLst>
                                        </p:cTn>
                                        <p:tgtEl>
                                          <p:spTgt spid="5">
                                            <p:txEl>
                                              <p:pRg st="0" end="0"/>
                                            </p:txEl>
                                          </p:spTgt>
                                        </p:tgtEl>
                                        <p:attrNameLst>
                                          <p:attrName>style.visibility</p:attrName>
                                        </p:attrNameLst>
                                      </p:cBhvr>
                                      <p:to>
                                        <p:strVal val="visible"/>
                                      </p:to>
                                    </p:set>
                                    <p:anim calcmode="lin" valueType="num">
                                      <p:cBhvr>
                                        <p:cTn id="10"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2"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wipe(left)">
                                      <p:cBhvr>
                                        <p:cTn id="23" dur="500"/>
                                        <p:tgtEl>
                                          <p:spTgt spid="6">
                                            <p:txEl>
                                              <p:pRg st="0" end="0"/>
                                            </p:txEl>
                                          </p:spTgt>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25962" fill="hold"/>
                                        <p:tgtEl>
                                          <p:spTgt spid="13"/>
                                        </p:tgtEl>
                                      </p:cBhvr>
                                    </p:cmd>
                                  </p:childTnLst>
                                </p:cTn>
                              </p:par>
                            </p:childTnLst>
                          </p:cTn>
                        </p:par>
                      </p:childTnLst>
                    </p:cTn>
                  </p:par>
                </p:childTnLst>
              </p:cTn>
              <p:nextCondLst>
                <p:cond evt="onClick" delay="0">
                  <p:tgtEl>
                    <p:spTgt spid="13"/>
                  </p:tgtEl>
                </p:cond>
              </p:nextCondLst>
            </p:seq>
            <p:audio>
              <p:cMediaNode vol="80000">
                <p:cTn id="33" fill="hold" display="0">
                  <p:stCondLst>
                    <p:cond delay="indefinite"/>
                  </p:stCondLst>
                  <p:endCondLst>
                    <p:cond evt="onStopAudio" delay="0">
                      <p:tgtEl>
                        <p:sldTgt/>
                      </p:tgtEl>
                    </p:cond>
                  </p:endCondLst>
                </p:cTn>
                <p:tgtEl>
                  <p:spTgt spid="13"/>
                </p:tgtEl>
              </p:cMediaNode>
            </p:audio>
            <p:audio>
              <p:cMediaNode vol="80000" numSld="999">
                <p:cTn id="34" repeatCount="indefinite" fill="hold" display="0">
                  <p:stCondLst>
                    <p:cond delay="indefinite"/>
                  </p:stCondLst>
                  <p:endCondLst>
                    <p:cond evt="onStopAudio" delay="0">
                      <p:tgtEl>
                        <p:sldTgt/>
                      </p:tgtEl>
                    </p:cond>
                  </p:endCondLst>
                </p:cTn>
                <p:tgtEl>
                  <p:spTgt spid="14"/>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hape 2056"/>
          <p:cNvSpPr/>
          <p:nvPr/>
        </p:nvSpPr>
        <p:spPr>
          <a:xfrm>
            <a:off x="1828917" y="2263519"/>
            <a:ext cx="7686314" cy="3712872"/>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779F08"/>
          </a:solidFill>
          <a:ln w="12700">
            <a:miter lim="400000"/>
          </a:ln>
          <a:effectLst>
            <a:outerShdw blurRad="50800" dist="38100" dir="2700000" algn="tl" rotWithShape="0">
              <a:prstClr val="black">
                <a:alpha val="40000"/>
              </a:prstClr>
            </a:outerShdw>
          </a:effectLst>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36" name="Shape 2057"/>
          <p:cNvSpPr/>
          <p:nvPr/>
        </p:nvSpPr>
        <p:spPr>
          <a:xfrm>
            <a:off x="2227476" y="5114513"/>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37" name="Shape 2060"/>
          <p:cNvSpPr/>
          <p:nvPr/>
        </p:nvSpPr>
        <p:spPr>
          <a:xfrm>
            <a:off x="4524682" y="3619029"/>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38" name="Shape 2063"/>
          <p:cNvSpPr/>
          <p:nvPr/>
        </p:nvSpPr>
        <p:spPr>
          <a:xfrm>
            <a:off x="5900509" y="4061601"/>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39" name="Shape 2066"/>
          <p:cNvSpPr/>
          <p:nvPr/>
        </p:nvSpPr>
        <p:spPr>
          <a:xfrm>
            <a:off x="8466013" y="2407688"/>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0" name="TextBox 12"/>
          <p:cNvSpPr txBox="1"/>
          <p:nvPr/>
        </p:nvSpPr>
        <p:spPr>
          <a:xfrm>
            <a:off x="1296541" y="3489252"/>
            <a:ext cx="2378100"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41" name="Text Placeholder 2"/>
          <p:cNvSpPr txBox="1"/>
          <p:nvPr/>
        </p:nvSpPr>
        <p:spPr>
          <a:xfrm>
            <a:off x="1301744" y="3131840"/>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panose="020B0503020204020204" pitchFamily="34" charset="-122"/>
                <a:ea typeface="微软雅黑" panose="020B0503020204020204" pitchFamily="34" charset="-122"/>
              </a:rPr>
              <a:t>添加标题</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42" name="TextBox 14"/>
          <p:cNvSpPr txBox="1"/>
          <p:nvPr/>
        </p:nvSpPr>
        <p:spPr>
          <a:xfrm>
            <a:off x="3674641" y="2733773"/>
            <a:ext cx="2378100"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43" name="Text Placeholder 2"/>
          <p:cNvSpPr txBox="1"/>
          <p:nvPr/>
        </p:nvSpPr>
        <p:spPr>
          <a:xfrm>
            <a:off x="3679844" y="237636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panose="020B0503020204020204" pitchFamily="34" charset="-122"/>
                <a:ea typeface="微软雅黑" panose="020B0503020204020204" pitchFamily="34" charset="-122"/>
              </a:rPr>
              <a:t>添加标题</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44" name="TextBox 16"/>
          <p:cNvSpPr txBox="1"/>
          <p:nvPr/>
        </p:nvSpPr>
        <p:spPr>
          <a:xfrm>
            <a:off x="5474870" y="5114513"/>
            <a:ext cx="2378100"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45" name="Text Placeholder 2"/>
          <p:cNvSpPr txBox="1"/>
          <p:nvPr/>
        </p:nvSpPr>
        <p:spPr>
          <a:xfrm>
            <a:off x="5480073" y="475710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panose="020B0503020204020204" pitchFamily="34" charset="-122"/>
                <a:ea typeface="微软雅黑" panose="020B0503020204020204" pitchFamily="34" charset="-122"/>
              </a:rPr>
              <a:t>添加标题</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46" name="TextBox 18"/>
          <p:cNvSpPr txBox="1"/>
          <p:nvPr/>
        </p:nvSpPr>
        <p:spPr>
          <a:xfrm>
            <a:off x="8326181" y="3950917"/>
            <a:ext cx="2378100"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47" name="Text Placeholder 2"/>
          <p:cNvSpPr txBox="1"/>
          <p:nvPr/>
        </p:nvSpPr>
        <p:spPr>
          <a:xfrm>
            <a:off x="8331384" y="3593505"/>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panose="020B0503020204020204" pitchFamily="34" charset="-122"/>
                <a:ea typeface="微软雅黑" panose="020B0503020204020204" pitchFamily="34" charset="-122"/>
              </a:rPr>
              <a:t>添加标题</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48" name="Text Placeholder 2"/>
          <p:cNvSpPr txBox="1"/>
          <p:nvPr/>
        </p:nvSpPr>
        <p:spPr>
          <a:xfrm>
            <a:off x="2227476" y="511451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dirty="0" smtClean="0">
                <a:solidFill>
                  <a:schemeClr val="tx1"/>
                </a:solidFill>
                <a:latin typeface="微软雅黑" panose="020B0503020204020204" pitchFamily="34" charset="-122"/>
                <a:ea typeface="微软雅黑" panose="020B0503020204020204" pitchFamily="34" charset="-122"/>
              </a:rPr>
              <a:t>01</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49" name="Text Placeholder 2"/>
          <p:cNvSpPr txBox="1"/>
          <p:nvPr/>
        </p:nvSpPr>
        <p:spPr>
          <a:xfrm>
            <a:off x="4521893" y="3617622"/>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panose="020B0503020204020204" pitchFamily="34" charset="-122"/>
                <a:ea typeface="微软雅黑" panose="020B0503020204020204" pitchFamily="34" charset="-122"/>
              </a:rPr>
              <a:t>02</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50" name="Text Placeholder 2"/>
          <p:cNvSpPr txBox="1"/>
          <p:nvPr/>
        </p:nvSpPr>
        <p:spPr>
          <a:xfrm>
            <a:off x="5900975" y="406099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panose="020B0503020204020204" pitchFamily="34" charset="-122"/>
                <a:ea typeface="微软雅黑" panose="020B0503020204020204" pitchFamily="34" charset="-122"/>
              </a:rPr>
              <a:t>03</a:t>
            </a:r>
            <a:endParaRPr lang="en-GB" sz="1400" dirty="0">
              <a:solidFill>
                <a:schemeClr val="tx1"/>
              </a:solidFill>
              <a:latin typeface="微软雅黑" panose="020B0503020204020204" pitchFamily="34" charset="-122"/>
              <a:ea typeface="微软雅黑" panose="020B0503020204020204" pitchFamily="34" charset="-122"/>
            </a:endParaRPr>
          </a:p>
        </p:txBody>
      </p:sp>
      <p:sp>
        <p:nvSpPr>
          <p:cNvPr id="51" name="Text Placeholder 2"/>
          <p:cNvSpPr txBox="1"/>
          <p:nvPr/>
        </p:nvSpPr>
        <p:spPr>
          <a:xfrm>
            <a:off x="8466106" y="2407688"/>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panose="020B0503020204020204" pitchFamily="34" charset="-122"/>
                <a:ea typeface="微软雅黑" panose="020B0503020204020204" pitchFamily="34" charset="-122"/>
              </a:rPr>
              <a:t>04</a:t>
            </a:r>
            <a:endParaRPr lang="en-GB" sz="140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19317" y="612033"/>
            <a:ext cx="4312731" cy="631070"/>
            <a:chOff x="587000" y="509069"/>
            <a:chExt cx="4312730" cy="631069"/>
          </a:xfrm>
        </p:grpSpPr>
        <p:sp>
          <p:nvSpPr>
            <p:cNvPr id="25"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矩形 25"/>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7" name="矩形 26"/>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animEffect transition="in" filter="wipe(down)">
                                      <p:cBhvr>
                                        <p:cTn id="13" dur="500"/>
                                        <p:tgtEl>
                                          <p:spTgt spid="28">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200"/>
                                        <p:tgtEl>
                                          <p:spTgt spid="3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200"/>
                                        <p:tgtEl>
                                          <p:spTgt spid="3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fade">
                                      <p:cBhvr>
                                        <p:cTn id="28" dur="200"/>
                                        <p:tgtEl>
                                          <p:spTgt spid="48">
                                            <p:txEl>
                                              <p:pRg st="0" end="0"/>
                                            </p:txEl>
                                          </p:spTgt>
                                        </p:tgtEl>
                                      </p:cBhvr>
                                    </p:animEffect>
                                  </p:childTnLst>
                                </p:cTn>
                              </p:par>
                            </p:childTnLst>
                          </p:cTn>
                        </p:par>
                        <p:par>
                          <p:cTn id="29" fill="hold">
                            <p:stCondLst>
                              <p:cond delay="2500"/>
                            </p:stCondLst>
                            <p:childTnLst>
                              <p:par>
                                <p:cTn id="30" presetID="1" presetClass="entr" presetSubtype="0" fill="hold" grpId="0" nodeType="afterEffect">
                                  <p:stCondLst>
                                    <p:cond delay="0"/>
                                  </p:stCondLst>
                                  <p:childTnLst>
                                    <p:set>
                                      <p:cBhvr>
                                        <p:cTn id="31" dur="1" fill="hold">
                                          <p:stCondLst>
                                            <p:cond delay="199"/>
                                          </p:stCondLst>
                                        </p:cTn>
                                        <p:tgtEl>
                                          <p:spTgt spid="41">
                                            <p:txEl>
                                              <p:pRg st="0" end="0"/>
                                            </p:txEl>
                                          </p:spTgt>
                                        </p:tgtEl>
                                        <p:attrNameLst>
                                          <p:attrName>style.visibility</p:attrName>
                                        </p:attrNameLst>
                                      </p:cBhvr>
                                      <p:to>
                                        <p:strVal val="visible"/>
                                      </p:to>
                                    </p:set>
                                  </p:childTnLst>
                                </p:cTn>
                              </p:par>
                              <p:par>
                                <p:cTn id="32" presetID="18" presetClass="entr" presetSubtype="6"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strips(downRight)">
                                      <p:cBhvr>
                                        <p:cTn id="34" dur="200"/>
                                        <p:tgtEl>
                                          <p:spTgt spid="4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00"/>
                                        <p:tgtEl>
                                          <p:spTgt spid="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9">
                                            <p:txEl>
                                              <p:pRg st="0" end="0"/>
                                            </p:txEl>
                                          </p:spTgt>
                                        </p:tgtEl>
                                        <p:attrNameLst>
                                          <p:attrName>style.visibility</p:attrName>
                                        </p:attrNameLst>
                                      </p:cBhvr>
                                      <p:to>
                                        <p:strVal val="visible"/>
                                      </p:to>
                                    </p:set>
                                    <p:animEffect transition="in" filter="fade">
                                      <p:cBhvr>
                                        <p:cTn id="41" dur="200"/>
                                        <p:tgtEl>
                                          <p:spTgt spid="49">
                                            <p:txEl>
                                              <p:pRg st="0" end="0"/>
                                            </p:txEl>
                                          </p:spTgt>
                                        </p:tgtEl>
                                      </p:cBhvr>
                                    </p:animEffect>
                                  </p:childTnLst>
                                </p:cTn>
                              </p:par>
                            </p:childTnLst>
                          </p:cTn>
                        </p:par>
                        <p:par>
                          <p:cTn id="42" fill="hold">
                            <p:stCondLst>
                              <p:cond delay="3500"/>
                            </p:stCondLst>
                            <p:childTnLst>
                              <p:par>
                                <p:cTn id="43" presetID="1" presetClass="entr" presetSubtype="0" fill="hold" grpId="0" nodeType="afterEffect">
                                  <p:stCondLst>
                                    <p:cond delay="0"/>
                                  </p:stCondLst>
                                  <p:childTnLst>
                                    <p:set>
                                      <p:cBhvr>
                                        <p:cTn id="44" dur="1" fill="hold">
                                          <p:stCondLst>
                                            <p:cond delay="199"/>
                                          </p:stCondLst>
                                        </p:cTn>
                                        <p:tgtEl>
                                          <p:spTgt spid="43">
                                            <p:txEl>
                                              <p:pRg st="0" end="0"/>
                                            </p:txEl>
                                          </p:spTgt>
                                        </p:tgtEl>
                                        <p:attrNameLst>
                                          <p:attrName>style.visibility</p:attrName>
                                        </p:attrNameLst>
                                      </p:cBhvr>
                                      <p:to>
                                        <p:strVal val="visible"/>
                                      </p:to>
                                    </p:set>
                                  </p:childTnLst>
                                </p:cTn>
                              </p:par>
                              <p:par>
                                <p:cTn id="45" presetID="18" presetClass="entr" presetSubtype="6"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strips(downRight)">
                                      <p:cBhvr>
                                        <p:cTn id="47" dur="200"/>
                                        <p:tgtEl>
                                          <p:spTgt spid="42"/>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200"/>
                                        <p:tgtEl>
                                          <p:spTgt spid="3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0">
                                            <p:txEl>
                                              <p:pRg st="0" end="0"/>
                                            </p:txEl>
                                          </p:spTgt>
                                        </p:tgtEl>
                                        <p:attrNameLst>
                                          <p:attrName>style.visibility</p:attrName>
                                        </p:attrNameLst>
                                      </p:cBhvr>
                                      <p:to>
                                        <p:strVal val="visible"/>
                                      </p:to>
                                    </p:set>
                                    <p:animEffect transition="in" filter="fade">
                                      <p:cBhvr>
                                        <p:cTn id="54" dur="200"/>
                                        <p:tgtEl>
                                          <p:spTgt spid="50">
                                            <p:txEl>
                                              <p:pRg st="0" end="0"/>
                                            </p:txEl>
                                          </p:spTgt>
                                        </p:tgtEl>
                                      </p:cBhvr>
                                    </p:animEffect>
                                  </p:childTnLst>
                                </p:cTn>
                              </p:par>
                            </p:childTnLst>
                          </p:cTn>
                        </p:par>
                        <p:par>
                          <p:cTn id="55" fill="hold">
                            <p:stCondLst>
                              <p:cond delay="4500"/>
                            </p:stCondLst>
                            <p:childTnLst>
                              <p:par>
                                <p:cTn id="56" presetID="1" presetClass="entr" presetSubtype="0" fill="hold" grpId="0" nodeType="afterEffect">
                                  <p:stCondLst>
                                    <p:cond delay="0"/>
                                  </p:stCondLst>
                                  <p:childTnLst>
                                    <p:set>
                                      <p:cBhvr>
                                        <p:cTn id="57" dur="1" fill="hold">
                                          <p:stCondLst>
                                            <p:cond delay="199"/>
                                          </p:stCondLst>
                                        </p:cTn>
                                        <p:tgtEl>
                                          <p:spTgt spid="45">
                                            <p:txEl>
                                              <p:pRg st="0" end="0"/>
                                            </p:txEl>
                                          </p:spTgt>
                                        </p:tgtEl>
                                        <p:attrNameLst>
                                          <p:attrName>style.visibility</p:attrName>
                                        </p:attrNameLst>
                                      </p:cBhvr>
                                      <p:to>
                                        <p:strVal val="visible"/>
                                      </p:to>
                                    </p:set>
                                  </p:childTnLst>
                                </p:cTn>
                              </p:par>
                              <p:par>
                                <p:cTn id="58" presetID="18" presetClass="entr" presetSubtype="6"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trips(downRight)">
                                      <p:cBhvr>
                                        <p:cTn id="60" dur="200"/>
                                        <p:tgtEl>
                                          <p:spTgt spid="44"/>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200"/>
                                        <p:tgtEl>
                                          <p:spTgt spid="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fade">
                                      <p:cBhvr>
                                        <p:cTn id="67" dur="200"/>
                                        <p:tgtEl>
                                          <p:spTgt spid="51">
                                            <p:txEl>
                                              <p:pRg st="0" end="0"/>
                                            </p:txEl>
                                          </p:spTgt>
                                        </p:tgtEl>
                                      </p:cBhvr>
                                    </p:animEffect>
                                  </p:childTnLst>
                                </p:cTn>
                              </p:par>
                            </p:childTnLst>
                          </p:cTn>
                        </p:par>
                        <p:par>
                          <p:cTn id="68" fill="hold">
                            <p:stCondLst>
                              <p:cond delay="5500"/>
                            </p:stCondLst>
                            <p:childTnLst>
                              <p:par>
                                <p:cTn id="69" presetID="1" presetClass="entr" presetSubtype="0" fill="hold" grpId="0" nodeType="afterEffect">
                                  <p:stCondLst>
                                    <p:cond delay="0"/>
                                  </p:stCondLst>
                                  <p:childTnLst>
                                    <p:set>
                                      <p:cBhvr>
                                        <p:cTn id="70" dur="1" fill="hold">
                                          <p:stCondLst>
                                            <p:cond delay="199"/>
                                          </p:stCondLst>
                                        </p:cTn>
                                        <p:tgtEl>
                                          <p:spTgt spid="47">
                                            <p:txEl>
                                              <p:pRg st="0" end="0"/>
                                            </p:txEl>
                                          </p:spTgt>
                                        </p:tgtEl>
                                        <p:attrNameLst>
                                          <p:attrName>style.visibility</p:attrName>
                                        </p:attrNameLst>
                                      </p:cBhvr>
                                      <p:to>
                                        <p:strVal val="visible"/>
                                      </p:to>
                                    </p:set>
                                  </p:childTnLst>
                                </p:cTn>
                              </p:par>
                              <p:par>
                                <p:cTn id="71" presetID="18" presetClass="entr" presetSubtype="6"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strips(downRight)">
                                      <p:cBhvr>
                                        <p:cTn id="73" dur="2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p:bldP spid="41" grpId="0" build="p"/>
      <p:bldP spid="42" grpId="0"/>
      <p:bldP spid="43" grpId="0" build="p"/>
      <p:bldP spid="44" grpId="0"/>
      <p:bldP spid="45" grpId="0" build="p"/>
      <p:bldP spid="46" grpId="0"/>
      <p:bldP spid="47" grpId="0" build="p"/>
      <p:bldP spid="48" grpId="0" build="p"/>
      <p:bldP spid="49" grpId="0" build="p"/>
      <p:bldP spid="50" grpId="0" build="p"/>
      <p:bldP spid="51" grpId="0" build="p"/>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9489" y="2118169"/>
            <a:ext cx="3778736" cy="1052832"/>
            <a:chOff x="-5553919" y="6019555"/>
            <a:chExt cx="2624327" cy="731190"/>
          </a:xfrm>
        </p:grpSpPr>
        <p:sp>
          <p:nvSpPr>
            <p:cNvPr id="8" name="TextBox 6"/>
            <p:cNvSpPr txBox="1">
              <a:spLocks noChangeArrowheads="1"/>
            </p:cNvSpPr>
            <p:nvPr/>
          </p:nvSpPr>
          <p:spPr bwMode="auto">
            <a:xfrm>
              <a:off x="-5553919" y="6019555"/>
              <a:ext cx="2348290" cy="4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smtClean="0">
                  <a:latin typeface="黑体" panose="02010609060101010101" pitchFamily="49" charset="-122"/>
                  <a:ea typeface="黑体" panose="02010609060101010101" pitchFamily="49" charset="-122"/>
                </a:rPr>
                <a:t>教学目标</a:t>
              </a:r>
              <a:endParaRPr lang="zh-CN" altLang="en-US" sz="4000" b="1" spc="600" dirty="0">
                <a:latin typeface="黑体" panose="02010609060101010101" pitchFamily="49" charset="-122"/>
                <a:ea typeface="黑体" panose="02010609060101010101" pitchFamily="49" charset="-122"/>
              </a:endParaRPr>
            </a:p>
          </p:txBody>
        </p:sp>
        <p:sp>
          <p:nvSpPr>
            <p:cNvPr id="9" name="TextBox 111"/>
            <p:cNvSpPr txBox="1"/>
            <p:nvPr/>
          </p:nvSpPr>
          <p:spPr>
            <a:xfrm>
              <a:off x="-5475997" y="6472869"/>
              <a:ext cx="2546405" cy="277876"/>
            </a:xfrm>
            <a:prstGeom prst="rect">
              <a:avLst/>
            </a:prstGeom>
            <a:noFill/>
          </p:spPr>
          <p:txBody>
            <a:bodyPr wrap="square" rtlCol="0">
              <a:spAutoFit/>
            </a:bodyPr>
            <a:lstStyle/>
            <a:p>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TEACHING GOAL</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29"/>
          <p:cNvGrpSpPr/>
          <p:nvPr/>
        </p:nvGrpSpPr>
        <p:grpSpPr>
          <a:xfrm rot="5438413">
            <a:off x="6068600" y="-1144226"/>
            <a:ext cx="286601" cy="9422017"/>
            <a:chOff x="1601672" y="-1118831"/>
            <a:chExt cx="102209" cy="9144000"/>
          </a:xfrm>
        </p:grpSpPr>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3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4"/>
          <p:cNvSpPr/>
          <p:nvPr/>
        </p:nvSpPr>
        <p:spPr>
          <a:xfrm rot="2074258">
            <a:off x="3554624" y="1139041"/>
            <a:ext cx="1589311" cy="299741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TextBox 36"/>
          <p:cNvSpPr txBox="1"/>
          <p:nvPr/>
        </p:nvSpPr>
        <p:spPr>
          <a:xfrm>
            <a:off x="3515859" y="2246869"/>
            <a:ext cx="1724896" cy="630942"/>
          </a:xfrm>
          <a:prstGeom prst="rect">
            <a:avLst/>
          </a:prstGeom>
          <a:noFill/>
        </p:spPr>
        <p:txBody>
          <a:bodyPr wrap="none" rtlCol="0">
            <a:spAutoFit/>
          </a:bodyPr>
          <a:lstStyle/>
          <a:p>
            <a:r>
              <a:rPr lang="en-US" sz="3500" b="1" dirty="0" smtClean="0">
                <a:solidFill>
                  <a:schemeClr val="bg1">
                    <a:lumMod val="95000"/>
                  </a:schemeClr>
                </a:solidFill>
              </a:rPr>
              <a:t>SECOND</a:t>
            </a:r>
            <a:endParaRPr lang="en-GB" sz="3500" b="1" dirty="0">
              <a:solidFill>
                <a:schemeClr val="bg1">
                  <a:lumMod val="9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9"/>
          <p:cNvGrpSpPr/>
          <p:nvPr/>
        </p:nvGrpSpPr>
        <p:grpSpPr>
          <a:xfrm>
            <a:off x="8350750" y="3113567"/>
            <a:ext cx="1106423" cy="1283451"/>
            <a:chOff x="8074978" y="3021037"/>
            <a:chExt cx="1106424" cy="1283451"/>
          </a:xfrm>
        </p:grpSpPr>
        <p:sp>
          <p:nvSpPr>
            <p:cNvPr id="10" name="Hexagon 8"/>
            <p:cNvSpPr/>
            <p:nvPr/>
          </p:nvSpPr>
          <p:spPr>
            <a:xfrm rot="16200000">
              <a:off x="798646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1"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2" name="Group 17"/>
          <p:cNvGrpSpPr/>
          <p:nvPr/>
        </p:nvGrpSpPr>
        <p:grpSpPr>
          <a:xfrm>
            <a:off x="7084655" y="3113567"/>
            <a:ext cx="1106423" cy="1283451"/>
            <a:chOff x="6808883" y="3021037"/>
            <a:chExt cx="1106424" cy="1283451"/>
          </a:xfrm>
        </p:grpSpPr>
        <p:sp>
          <p:nvSpPr>
            <p:cNvPr id="13" name="Hexagon 7"/>
            <p:cNvSpPr/>
            <p:nvPr/>
          </p:nvSpPr>
          <p:spPr>
            <a:xfrm rot="16200000">
              <a:off x="6720369"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4"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5" name="Group 15"/>
          <p:cNvGrpSpPr/>
          <p:nvPr/>
        </p:nvGrpSpPr>
        <p:grpSpPr>
          <a:xfrm>
            <a:off x="5818561" y="3113567"/>
            <a:ext cx="1106423" cy="1283451"/>
            <a:chOff x="5542788" y="3021037"/>
            <a:chExt cx="1106424" cy="1283451"/>
          </a:xfrm>
        </p:grpSpPr>
        <p:sp>
          <p:nvSpPr>
            <p:cNvPr id="16" name="Hexagon 5"/>
            <p:cNvSpPr/>
            <p:nvPr/>
          </p:nvSpPr>
          <p:spPr>
            <a:xfrm rot="16200000">
              <a:off x="545427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7"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8" name="Group 9"/>
          <p:cNvGrpSpPr/>
          <p:nvPr/>
        </p:nvGrpSpPr>
        <p:grpSpPr>
          <a:xfrm>
            <a:off x="4552466" y="3113567"/>
            <a:ext cx="1106423" cy="1283451"/>
            <a:chOff x="4276693" y="3021037"/>
            <a:chExt cx="1106424" cy="1283451"/>
          </a:xfrm>
        </p:grpSpPr>
        <p:sp>
          <p:nvSpPr>
            <p:cNvPr id="19" name="Hexagon 4"/>
            <p:cNvSpPr/>
            <p:nvPr/>
          </p:nvSpPr>
          <p:spPr>
            <a:xfrm rot="16200000">
              <a:off x="4188179"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0"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1" name="Group 6"/>
          <p:cNvGrpSpPr/>
          <p:nvPr/>
        </p:nvGrpSpPr>
        <p:grpSpPr>
          <a:xfrm>
            <a:off x="3286371" y="3113567"/>
            <a:ext cx="1106423" cy="1283451"/>
            <a:chOff x="3010598" y="3021037"/>
            <a:chExt cx="1106424" cy="1283451"/>
          </a:xfrm>
        </p:grpSpPr>
        <p:sp>
          <p:nvSpPr>
            <p:cNvPr id="22" name="Hexagon 3"/>
            <p:cNvSpPr/>
            <p:nvPr/>
          </p:nvSpPr>
          <p:spPr>
            <a:xfrm rot="16200000">
              <a:off x="292208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3"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4" name="Group 20"/>
          <p:cNvGrpSpPr/>
          <p:nvPr/>
        </p:nvGrpSpPr>
        <p:grpSpPr>
          <a:xfrm>
            <a:off x="951021" y="4152127"/>
            <a:ext cx="2888560" cy="434802"/>
            <a:chOff x="7258929" y="1631852"/>
            <a:chExt cx="1674056" cy="464234"/>
          </a:xfrm>
        </p:grpSpPr>
        <p:cxnSp>
          <p:nvCxnSpPr>
            <p:cNvPr id="25"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Group 23"/>
          <p:cNvGrpSpPr/>
          <p:nvPr/>
        </p:nvGrpSpPr>
        <p:grpSpPr>
          <a:xfrm>
            <a:off x="854543" y="3011748"/>
            <a:ext cx="2272157" cy="1448374"/>
            <a:chOff x="578770" y="2919219"/>
            <a:chExt cx="2272157" cy="1448375"/>
          </a:xfrm>
        </p:grpSpPr>
        <p:sp>
          <p:nvSpPr>
            <p:cNvPr id="28" name="TextBox 21"/>
            <p:cNvSpPr txBox="1"/>
            <p:nvPr/>
          </p:nvSpPr>
          <p:spPr>
            <a:xfrm>
              <a:off x="578770" y="2919219"/>
              <a:ext cx="120417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Rectangle 22"/>
            <p:cNvSpPr/>
            <p:nvPr/>
          </p:nvSpPr>
          <p:spPr>
            <a:xfrm>
              <a:off x="581767" y="3351930"/>
              <a:ext cx="2269160" cy="1015664"/>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0" name="Group 24"/>
          <p:cNvGrpSpPr/>
          <p:nvPr/>
        </p:nvGrpSpPr>
        <p:grpSpPr>
          <a:xfrm flipH="1">
            <a:off x="4392792" y="4505027"/>
            <a:ext cx="708196" cy="905091"/>
            <a:chOff x="7258929" y="1631852"/>
            <a:chExt cx="1674056" cy="464234"/>
          </a:xfrm>
        </p:grpSpPr>
        <p:cxnSp>
          <p:nvCxnSpPr>
            <p:cNvPr id="31"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27"/>
          <p:cNvGrpSpPr/>
          <p:nvPr/>
        </p:nvGrpSpPr>
        <p:grpSpPr>
          <a:xfrm>
            <a:off x="2803577" y="5127071"/>
            <a:ext cx="3296882" cy="1065698"/>
            <a:chOff x="258645" y="2918049"/>
            <a:chExt cx="3296883" cy="1065698"/>
          </a:xfrm>
        </p:grpSpPr>
        <p:sp>
          <p:nvSpPr>
            <p:cNvPr id="34" name="TextBox 28"/>
            <p:cNvSpPr txBox="1"/>
            <p:nvPr/>
          </p:nvSpPr>
          <p:spPr>
            <a:xfrm>
              <a:off x="282329" y="2918049"/>
              <a:ext cx="2085571" cy="398699"/>
            </a:xfrm>
            <a:prstGeom prst="rect">
              <a:avLst/>
            </a:prstGeom>
            <a:noFill/>
          </p:spPr>
          <p:txBody>
            <a:bodyPr wrap="squar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5" name="Rectangle 29"/>
            <p:cNvSpPr/>
            <p:nvPr/>
          </p:nvSpPr>
          <p:spPr>
            <a:xfrm>
              <a:off x="258645" y="3337416"/>
              <a:ext cx="3296883"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Group 33"/>
          <p:cNvGrpSpPr/>
          <p:nvPr/>
        </p:nvGrpSpPr>
        <p:grpSpPr>
          <a:xfrm flipH="1" flipV="1">
            <a:off x="5286933" y="2509437"/>
            <a:ext cx="1084836" cy="477880"/>
            <a:chOff x="7258929" y="1631852"/>
            <a:chExt cx="1674056" cy="464234"/>
          </a:xfrm>
        </p:grpSpPr>
        <p:cxnSp>
          <p:nvCxnSpPr>
            <p:cNvPr id="37"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Group 36"/>
          <p:cNvGrpSpPr/>
          <p:nvPr/>
        </p:nvGrpSpPr>
        <p:grpSpPr>
          <a:xfrm>
            <a:off x="3006730" y="1608489"/>
            <a:ext cx="2269161" cy="1432413"/>
            <a:chOff x="581767" y="2935179"/>
            <a:chExt cx="2269160" cy="1432412"/>
          </a:xfrm>
        </p:grpSpPr>
        <p:sp>
          <p:nvSpPr>
            <p:cNvPr id="40" name="TextBox 37"/>
            <p:cNvSpPr txBox="1"/>
            <p:nvPr/>
          </p:nvSpPr>
          <p:spPr>
            <a:xfrm>
              <a:off x="581767" y="2935179"/>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1" name="Rectangle 38"/>
            <p:cNvSpPr/>
            <p:nvPr/>
          </p:nvSpPr>
          <p:spPr>
            <a:xfrm>
              <a:off x="581767" y="3351929"/>
              <a:ext cx="2269160" cy="1015662"/>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2" name="Group 39"/>
          <p:cNvGrpSpPr/>
          <p:nvPr/>
        </p:nvGrpSpPr>
        <p:grpSpPr>
          <a:xfrm flipV="1">
            <a:off x="7634593" y="2506702"/>
            <a:ext cx="716157" cy="477880"/>
            <a:chOff x="7258929" y="1631852"/>
            <a:chExt cx="1674056" cy="464234"/>
          </a:xfrm>
        </p:grpSpPr>
        <p:cxnSp>
          <p:nvCxnSpPr>
            <p:cNvPr id="43"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2"/>
          <p:cNvGrpSpPr/>
          <p:nvPr/>
        </p:nvGrpSpPr>
        <p:grpSpPr>
          <a:xfrm>
            <a:off x="8478994" y="1572211"/>
            <a:ext cx="2798607" cy="1284029"/>
            <a:chOff x="581767" y="2898896"/>
            <a:chExt cx="2798606" cy="1284028"/>
          </a:xfrm>
        </p:grpSpPr>
        <p:sp>
          <p:nvSpPr>
            <p:cNvPr id="46" name="TextBox 43"/>
            <p:cNvSpPr txBox="1"/>
            <p:nvPr/>
          </p:nvSpPr>
          <p:spPr>
            <a:xfrm>
              <a:off x="581767" y="2898896"/>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7" name="Rectangle 44"/>
            <p:cNvSpPr/>
            <p:nvPr/>
          </p:nvSpPr>
          <p:spPr>
            <a:xfrm>
              <a:off x="581767" y="3351928"/>
              <a:ext cx="2798606" cy="830996"/>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8" name="Group 48"/>
          <p:cNvGrpSpPr/>
          <p:nvPr/>
        </p:nvGrpSpPr>
        <p:grpSpPr>
          <a:xfrm flipH="1" flipV="1">
            <a:off x="8927402" y="2984583"/>
            <a:ext cx="1069910" cy="477880"/>
            <a:chOff x="7258929" y="1631852"/>
            <a:chExt cx="1674056" cy="464234"/>
          </a:xfrm>
        </p:grpSpPr>
        <p:cxnSp>
          <p:nvCxnSpPr>
            <p:cNvPr id="49"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1" name="Group 51"/>
          <p:cNvGrpSpPr/>
          <p:nvPr/>
        </p:nvGrpSpPr>
        <p:grpSpPr>
          <a:xfrm>
            <a:off x="9858631" y="3423068"/>
            <a:ext cx="2269161" cy="1252557"/>
            <a:chOff x="581767" y="2930369"/>
            <a:chExt cx="2269160" cy="1252556"/>
          </a:xfrm>
        </p:grpSpPr>
        <p:sp>
          <p:nvSpPr>
            <p:cNvPr id="52" name="TextBox 52"/>
            <p:cNvSpPr txBox="1"/>
            <p:nvPr/>
          </p:nvSpPr>
          <p:spPr>
            <a:xfrm>
              <a:off x="581767" y="2930369"/>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53" name="Rectangle 53"/>
            <p:cNvSpPr/>
            <p:nvPr/>
          </p:nvSpPr>
          <p:spPr>
            <a:xfrm>
              <a:off x="581767" y="3351929"/>
              <a:ext cx="2269160" cy="830996"/>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a:t>
              </a:r>
              <a:r>
                <a:rPr lang="zh-CN" altLang="en-US" sz="1200" spc="301" dirty="0" smtClean="0">
                  <a:latin typeface="微软雅黑" panose="020B0503020204020204" pitchFamily="34" charset="-122"/>
                  <a:ea typeface="微软雅黑" panose="020B0503020204020204" pitchFamily="34" charset="-122"/>
                </a:rPr>
                <a:t>解情</a:t>
              </a:r>
              <a:r>
                <a:rPr lang="zh-CN" altLang="en-US" sz="1200" spc="301" dirty="0">
                  <a:latin typeface="微软雅黑" panose="020B0503020204020204" pitchFamily="34" charset="-122"/>
                  <a:ea typeface="微软雅黑" panose="020B0503020204020204" pitchFamily="34" charset="-122"/>
                </a:rPr>
                <a:t>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4" name="TextBox 54"/>
          <p:cNvSpPr txBox="1"/>
          <p:nvPr/>
        </p:nvSpPr>
        <p:spPr>
          <a:xfrm>
            <a:off x="6240296" y="4890763"/>
            <a:ext cx="120417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55" name="Rectangle 55"/>
          <p:cNvSpPr/>
          <p:nvPr/>
        </p:nvSpPr>
        <p:spPr>
          <a:xfrm>
            <a:off x="6239743" y="5370896"/>
            <a:ext cx="5222212"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组合 55"/>
          <p:cNvGrpSpPr/>
          <p:nvPr/>
        </p:nvGrpSpPr>
        <p:grpSpPr>
          <a:xfrm>
            <a:off x="619317" y="612033"/>
            <a:ext cx="3917868" cy="631070"/>
            <a:chOff x="587000" y="509069"/>
            <a:chExt cx="3917867" cy="631069"/>
          </a:xfrm>
        </p:grpSpPr>
        <p:sp>
          <p:nvSpPr>
            <p:cNvPr id="57"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矩形 58"/>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60" name="矩形 59"/>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61">
                                            <p:txEl>
                                              <p:pRg st="0" end="0"/>
                                            </p:txEl>
                                          </p:spTgt>
                                        </p:tgtEl>
                                        <p:attrNameLst>
                                          <p:attrName>style.visibility</p:attrName>
                                        </p:attrNameLst>
                                      </p:cBhvr>
                                      <p:to>
                                        <p:strVal val="visible"/>
                                      </p:to>
                                    </p:set>
                                    <p:animEffect transition="in" filter="wipe(down)">
                                      <p:cBhvr>
                                        <p:cTn id="13" dur="500"/>
                                        <p:tgtEl>
                                          <p:spTgt spid="61">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4000"/>
                            </p:stCondLst>
                            <p:childTnLst>
                              <p:par>
                                <p:cTn id="49" presetID="22" presetClass="entr" presetSubtype="2"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right)">
                                      <p:cBhvr>
                                        <p:cTn id="51" dur="500"/>
                                        <p:tgtEl>
                                          <p:spTgt spid="24"/>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right)">
                                      <p:cBhvr>
                                        <p:cTn id="59" dur="500"/>
                                        <p:tgtEl>
                                          <p:spTgt spid="30"/>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6000"/>
                            </p:stCondLst>
                            <p:childTnLst>
                              <p:par>
                                <p:cTn id="65" presetID="22" presetClass="entr" presetSubtype="2"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right)">
                                      <p:cBhvr>
                                        <p:cTn id="67" dur="500"/>
                                        <p:tgtEl>
                                          <p:spTgt spid="36"/>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childTnLst>
                          </p:cTn>
                        </p:par>
                        <p:par>
                          <p:cTn id="72" fill="hold">
                            <p:stCondLst>
                              <p:cond delay="7000"/>
                            </p:stCondLst>
                            <p:childTnLst>
                              <p:par>
                                <p:cTn id="73" presetID="22" presetClass="entr" presetSubtype="2"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right)">
                                      <p:cBhvr>
                                        <p:cTn id="75" dur="500"/>
                                        <p:tgtEl>
                                          <p:spTgt spid="42"/>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childTnLst>
                          </p:cTn>
                        </p:par>
                        <p:par>
                          <p:cTn id="80" fill="hold">
                            <p:stCondLst>
                              <p:cond delay="8000"/>
                            </p:stCondLst>
                            <p:childTnLst>
                              <p:par>
                                <p:cTn id="81" presetID="22" presetClass="entr" presetSubtype="2" fill="hold"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right)">
                                      <p:cBhvr>
                                        <p:cTn id="83" dur="500"/>
                                        <p:tgtEl>
                                          <p:spTgt spid="48"/>
                                        </p:tgtEl>
                                      </p:cBhvr>
                                    </p:animEffect>
                                  </p:childTnLst>
                                </p:cTn>
                              </p:par>
                            </p:childTnLst>
                          </p:cTn>
                        </p:par>
                        <p:par>
                          <p:cTn id="84" fill="hold">
                            <p:stCondLst>
                              <p:cond delay="8500"/>
                            </p:stCondLst>
                            <p:childTnLst>
                              <p:par>
                                <p:cTn id="85" presetID="10" presetClass="entr" presetSubtype="0"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500"/>
                                        <p:tgtEl>
                                          <p:spTgt spid="51"/>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wipe(left)">
                                      <p:cBhvr>
                                        <p:cTn id="91" dur="500"/>
                                        <p:tgtEl>
                                          <p:spTgt spid="54"/>
                                        </p:tgtEl>
                                      </p:cBhvr>
                                    </p:animEffect>
                                  </p:childTnLst>
                                </p:cTn>
                              </p:par>
                            </p:childTnLst>
                          </p:cTn>
                        </p:par>
                        <p:par>
                          <p:cTn id="92" fill="hold">
                            <p:stCondLst>
                              <p:cond delay="9500"/>
                            </p:stCondLst>
                            <p:childTnLst>
                              <p:par>
                                <p:cTn id="93" presetID="22" presetClass="entr" presetSubtype="8"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1791" y="2781880"/>
            <a:ext cx="4151208" cy="1524250"/>
            <a:chOff x="964527" y="1689066"/>
            <a:chExt cx="4151208" cy="1524250"/>
          </a:xfrm>
        </p:grpSpPr>
        <p:sp>
          <p:nvSpPr>
            <p:cNvPr id="68" name="TextBox 62"/>
            <p:cNvSpPr txBox="1"/>
            <p:nvPr/>
          </p:nvSpPr>
          <p:spPr>
            <a:xfrm>
              <a:off x="964527" y="1689066"/>
              <a:ext cx="1725152" cy="1015663"/>
            </a:xfrm>
            <a:prstGeom prst="rect">
              <a:avLst/>
            </a:prstGeom>
            <a:noFill/>
          </p:spPr>
          <p:txBody>
            <a:bodyPr wrap="none" rtlCol="0">
              <a:spAutoFit/>
            </a:bodyPr>
            <a:lstStyle/>
            <a:p>
              <a:r>
                <a:rPr lang="en-US" sz="6000" dirty="0">
                  <a:solidFill>
                    <a:srgbClr val="779F08"/>
                  </a:solidFill>
                  <a:latin typeface="Arial" panose="020B0604020202020204" pitchFamily="34" charset="0"/>
                  <a:cs typeface="Arial" panose="020B0604020202020204" pitchFamily="34" charset="0"/>
                </a:rPr>
                <a:t>85%</a:t>
              </a:r>
              <a:endParaRPr lang="en-GB" sz="6000" dirty="0">
                <a:solidFill>
                  <a:srgbClr val="779F08"/>
                </a:solidFill>
                <a:latin typeface="Arial" panose="020B0604020202020204" pitchFamily="34" charset="0"/>
                <a:cs typeface="Arial" panose="020B0604020202020204" pitchFamily="34" charset="0"/>
              </a:endParaRPr>
            </a:p>
          </p:txBody>
        </p:sp>
        <p:sp>
          <p:nvSpPr>
            <p:cNvPr id="69" name="TextBox 63"/>
            <p:cNvSpPr txBox="1"/>
            <p:nvPr/>
          </p:nvSpPr>
          <p:spPr>
            <a:xfrm>
              <a:off x="2667503" y="1932548"/>
              <a:ext cx="2362587" cy="646331"/>
            </a:xfrm>
            <a:prstGeom prst="rect">
              <a:avLst/>
            </a:prstGeom>
            <a:noFill/>
          </p:spPr>
          <p:txBody>
            <a:bodyPr wrap="square" rtlCol="0">
              <a:spAutoFit/>
            </a:bodyPr>
            <a:lstStyle/>
            <a:p>
              <a:pPr lvl="0">
                <a:lnSpc>
                  <a:spcPct val="150000"/>
                </a:lnSpc>
                <a:defRPr/>
              </a:pPr>
              <a:r>
                <a:rPr lang="zh-CN" altLang="en-US" sz="2400" b="1" kern="0" spc="301"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70" name="Rectangle 64"/>
            <p:cNvSpPr/>
            <p:nvPr/>
          </p:nvSpPr>
          <p:spPr>
            <a:xfrm>
              <a:off x="964527" y="2566985"/>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3" name="组合 92"/>
          <p:cNvGrpSpPr/>
          <p:nvPr/>
        </p:nvGrpSpPr>
        <p:grpSpPr>
          <a:xfrm>
            <a:off x="5778042" y="2429305"/>
            <a:ext cx="2323878" cy="1158445"/>
            <a:chOff x="1048018" y="3465222"/>
            <a:chExt cx="2323878" cy="1158445"/>
          </a:xfrm>
        </p:grpSpPr>
        <p:sp>
          <p:nvSpPr>
            <p:cNvPr id="79" name="TextBox 73"/>
            <p:cNvSpPr txBox="1"/>
            <p:nvPr/>
          </p:nvSpPr>
          <p:spPr>
            <a:xfrm>
              <a:off x="1724522" y="3757287"/>
              <a:ext cx="1647374" cy="461665"/>
            </a:xfrm>
            <a:prstGeom prst="rect">
              <a:avLst/>
            </a:prstGeom>
            <a:noFill/>
          </p:spPr>
          <p:txBody>
            <a:bodyPr wrap="none" rtlCol="0">
              <a:spAutoFit/>
            </a:bodyPr>
            <a:lstStyle/>
            <a:p>
              <a:pPr lvl="0">
                <a:lnSpc>
                  <a:spcPct val="150000"/>
                </a:lnSpc>
                <a:defRPr/>
              </a:pPr>
              <a:r>
                <a:rPr lang="zh-CN" altLang="en-US" sz="1600" b="1" kern="0" spc="301" dirty="0">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3" name="组合 2"/>
            <p:cNvGrpSpPr/>
            <p:nvPr/>
          </p:nvGrpSpPr>
          <p:grpSpPr>
            <a:xfrm>
              <a:off x="1048018" y="3465222"/>
              <a:ext cx="2225694" cy="1158445"/>
              <a:chOff x="1048018" y="3465222"/>
              <a:chExt cx="2225694" cy="1158445"/>
            </a:xfrm>
          </p:grpSpPr>
          <p:sp>
            <p:nvSpPr>
              <p:cNvPr id="71" name="Donut 65"/>
              <p:cNvSpPr/>
              <p:nvPr/>
            </p:nvSpPr>
            <p:spPr>
              <a:xfrm>
                <a:off x="1048018" y="3465222"/>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72" name="Freeform 66"/>
              <p:cNvSpPr>
                <a:spLocks noEditPoints="1"/>
              </p:cNvSpPr>
              <p:nvPr/>
            </p:nvSpPr>
            <p:spPr bwMode="auto">
              <a:xfrm>
                <a:off x="1243128" y="3652445"/>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779F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80" name="TextBox 74"/>
              <p:cNvSpPr txBox="1"/>
              <p:nvPr/>
            </p:nvSpPr>
            <p:spPr>
              <a:xfrm>
                <a:off x="1729420" y="3501994"/>
                <a:ext cx="524503" cy="296556"/>
              </a:xfrm>
              <a:prstGeom prst="rect">
                <a:avLst/>
              </a:prstGeom>
              <a:noFill/>
            </p:spPr>
            <p:txBody>
              <a:bodyPr wrap="none" rtlCol="0">
                <a:spAutoFit/>
              </a:bodyPr>
              <a:lstStyle/>
              <a:p>
                <a:r>
                  <a:rPr lang="en-US" sz="1325" b="1" dirty="0">
                    <a:latin typeface="Arial" panose="020B0604020202020204" pitchFamily="34" charset="0"/>
                    <a:cs typeface="Arial" panose="020B0604020202020204" pitchFamily="34" charset="0"/>
                  </a:rPr>
                  <a:t>80%</a:t>
                </a:r>
                <a:endParaRPr lang="en-GB" sz="1325" b="1" dirty="0">
                  <a:latin typeface="Arial" panose="020B0604020202020204" pitchFamily="34" charset="0"/>
                  <a:cs typeface="Arial" panose="020B0604020202020204" pitchFamily="34" charset="0"/>
                </a:endParaRPr>
              </a:p>
            </p:txBody>
          </p:sp>
          <p:sp>
            <p:nvSpPr>
              <p:cNvPr id="87" name="Rectangle 81"/>
              <p:cNvSpPr/>
              <p:nvPr/>
            </p:nvSpPr>
            <p:spPr>
              <a:xfrm>
                <a:off x="1735019" y="4162002"/>
                <a:ext cx="1538693"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91" name="组合 90"/>
          <p:cNvGrpSpPr/>
          <p:nvPr/>
        </p:nvGrpSpPr>
        <p:grpSpPr>
          <a:xfrm>
            <a:off x="5772902" y="3867984"/>
            <a:ext cx="2328243" cy="1164469"/>
            <a:chOff x="1042879" y="4903900"/>
            <a:chExt cx="2328243" cy="1164468"/>
          </a:xfrm>
        </p:grpSpPr>
        <p:sp>
          <p:nvSpPr>
            <p:cNvPr id="73" name="Freeform 67"/>
            <p:cNvSpPr>
              <a:spLocks noEditPoints="1"/>
            </p:cNvSpPr>
            <p:nvPr/>
          </p:nvSpPr>
          <p:spPr bwMode="auto">
            <a:xfrm>
              <a:off x="1216243" y="5098665"/>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779F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7" name="Donut 71"/>
            <p:cNvSpPr/>
            <p:nvPr/>
          </p:nvSpPr>
          <p:spPr>
            <a:xfrm>
              <a:off x="1042879" y="4903900"/>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3" name="TextBox 77"/>
            <p:cNvSpPr txBox="1"/>
            <p:nvPr/>
          </p:nvSpPr>
          <p:spPr>
            <a:xfrm>
              <a:off x="1723748" y="5204269"/>
              <a:ext cx="1647374" cy="461665"/>
            </a:xfrm>
            <a:prstGeom prst="rect">
              <a:avLst/>
            </a:prstGeom>
            <a:noFill/>
          </p:spPr>
          <p:txBody>
            <a:bodyPr wrap="none" rtlCol="0">
              <a:spAutoFit/>
            </a:bodyPr>
            <a:lstStyle/>
            <a:p>
              <a:pPr lvl="0">
                <a:lnSpc>
                  <a:spcPct val="150000"/>
                </a:lnSpc>
                <a:defRPr/>
              </a:pPr>
              <a:r>
                <a:rPr lang="zh-CN" altLang="en-US" sz="1600" b="1" kern="0" spc="301"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84" name="TextBox 78"/>
            <p:cNvSpPr txBox="1"/>
            <p:nvPr/>
          </p:nvSpPr>
          <p:spPr>
            <a:xfrm>
              <a:off x="1728557" y="4933258"/>
              <a:ext cx="524503" cy="296556"/>
            </a:xfrm>
            <a:prstGeom prst="rect">
              <a:avLst/>
            </a:prstGeom>
            <a:noFill/>
          </p:spPr>
          <p:txBody>
            <a:bodyPr wrap="none" rtlCol="0">
              <a:spAutoFit/>
            </a:bodyPr>
            <a:lstStyle/>
            <a:p>
              <a:r>
                <a:rPr lang="en-US" sz="1325" b="1">
                  <a:latin typeface="Arial" panose="020B0604020202020204" pitchFamily="34" charset="0"/>
                  <a:cs typeface="Arial" panose="020B0604020202020204" pitchFamily="34" charset="0"/>
                </a:rPr>
                <a:t>93%</a:t>
              </a:r>
              <a:endParaRPr lang="en-GB" sz="1325" b="1">
                <a:latin typeface="Arial" panose="020B0604020202020204" pitchFamily="34" charset="0"/>
                <a:cs typeface="Arial" panose="020B0604020202020204" pitchFamily="34" charset="0"/>
              </a:endParaRPr>
            </a:p>
          </p:txBody>
        </p:sp>
        <p:sp>
          <p:nvSpPr>
            <p:cNvPr id="88" name="Rectangle 82"/>
            <p:cNvSpPr/>
            <p:nvPr/>
          </p:nvSpPr>
          <p:spPr>
            <a:xfrm>
              <a:off x="1601317" y="5606703"/>
              <a:ext cx="1672395"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8307692" y="2429305"/>
            <a:ext cx="2347283" cy="1158445"/>
            <a:chOff x="3577669" y="3465222"/>
            <a:chExt cx="2347282" cy="1158445"/>
          </a:xfrm>
        </p:grpSpPr>
        <p:sp>
          <p:nvSpPr>
            <p:cNvPr id="75" name="Freeform 69"/>
            <p:cNvSpPr>
              <a:spLocks noEditPoints="1"/>
            </p:cNvSpPr>
            <p:nvPr/>
          </p:nvSpPr>
          <p:spPr bwMode="auto">
            <a:xfrm>
              <a:off x="3804424" y="3664633"/>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779F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8" name="Donut 72"/>
            <p:cNvSpPr/>
            <p:nvPr/>
          </p:nvSpPr>
          <p:spPr>
            <a:xfrm>
              <a:off x="3577669" y="3465222"/>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1" name="TextBox 75"/>
            <p:cNvSpPr txBox="1"/>
            <p:nvPr/>
          </p:nvSpPr>
          <p:spPr>
            <a:xfrm>
              <a:off x="4277578" y="3757287"/>
              <a:ext cx="1647373" cy="461665"/>
            </a:xfrm>
            <a:prstGeom prst="rect">
              <a:avLst/>
            </a:prstGeom>
            <a:noFill/>
          </p:spPr>
          <p:txBody>
            <a:bodyPr wrap="none" rtlCol="0">
              <a:spAutoFit/>
            </a:bodyPr>
            <a:lstStyle/>
            <a:p>
              <a:pPr lvl="0">
                <a:lnSpc>
                  <a:spcPct val="150000"/>
                </a:lnSpc>
                <a:defRPr/>
              </a:pPr>
              <a:r>
                <a:rPr lang="zh-CN" altLang="en-US" sz="1600" b="1" kern="0" spc="301"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82" name="TextBox 76"/>
            <p:cNvSpPr txBox="1"/>
            <p:nvPr/>
          </p:nvSpPr>
          <p:spPr>
            <a:xfrm>
              <a:off x="4269832" y="3501994"/>
              <a:ext cx="524503" cy="296556"/>
            </a:xfrm>
            <a:prstGeom prst="rect">
              <a:avLst/>
            </a:prstGeom>
            <a:noFill/>
          </p:spPr>
          <p:txBody>
            <a:bodyPr wrap="none" rtlCol="0">
              <a:spAutoFit/>
            </a:bodyPr>
            <a:lstStyle/>
            <a:p>
              <a:r>
                <a:rPr lang="en-US" sz="1325" b="1">
                  <a:latin typeface="Arial" panose="020B0604020202020204" pitchFamily="34" charset="0"/>
                  <a:cs typeface="Arial" panose="020B0604020202020204" pitchFamily="34" charset="0"/>
                </a:rPr>
                <a:t>60%</a:t>
              </a:r>
              <a:endParaRPr lang="en-GB" sz="1325" b="1">
                <a:latin typeface="Arial" panose="020B0604020202020204" pitchFamily="34" charset="0"/>
                <a:cs typeface="Arial" panose="020B0604020202020204" pitchFamily="34" charset="0"/>
              </a:endParaRPr>
            </a:p>
          </p:txBody>
        </p:sp>
        <p:sp>
          <p:nvSpPr>
            <p:cNvPr id="89" name="Rectangle 83"/>
            <p:cNvSpPr/>
            <p:nvPr/>
          </p:nvSpPr>
          <p:spPr>
            <a:xfrm>
              <a:off x="4277580" y="4162002"/>
              <a:ext cx="1522574"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2" name="组合 91"/>
          <p:cNvGrpSpPr/>
          <p:nvPr/>
        </p:nvGrpSpPr>
        <p:grpSpPr>
          <a:xfrm>
            <a:off x="8313103" y="3867840"/>
            <a:ext cx="2334459" cy="1164613"/>
            <a:chOff x="3583080" y="4903756"/>
            <a:chExt cx="2334458" cy="1164614"/>
          </a:xfrm>
        </p:grpSpPr>
        <p:sp>
          <p:nvSpPr>
            <p:cNvPr id="74" name="Freeform 68"/>
            <p:cNvSpPr>
              <a:spLocks noEditPoints="1"/>
            </p:cNvSpPr>
            <p:nvPr/>
          </p:nvSpPr>
          <p:spPr bwMode="auto">
            <a:xfrm>
              <a:off x="3814032" y="5096275"/>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779F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6" name="Donut 70"/>
            <p:cNvSpPr/>
            <p:nvPr/>
          </p:nvSpPr>
          <p:spPr>
            <a:xfrm>
              <a:off x="3583080" y="4903756"/>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5" name="TextBox 79"/>
            <p:cNvSpPr txBox="1"/>
            <p:nvPr/>
          </p:nvSpPr>
          <p:spPr>
            <a:xfrm>
              <a:off x="4270165" y="5204269"/>
              <a:ext cx="1647373" cy="461665"/>
            </a:xfrm>
            <a:prstGeom prst="rect">
              <a:avLst/>
            </a:prstGeom>
            <a:noFill/>
          </p:spPr>
          <p:txBody>
            <a:bodyPr wrap="none" rtlCol="0">
              <a:spAutoFit/>
            </a:bodyPr>
            <a:lstStyle/>
            <a:p>
              <a:pPr lvl="0">
                <a:lnSpc>
                  <a:spcPct val="150000"/>
                </a:lnSpc>
                <a:defRPr/>
              </a:pPr>
              <a:r>
                <a:rPr lang="zh-CN" altLang="en-US" sz="1600" b="1" kern="0" spc="301"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86" name="TextBox 80"/>
            <p:cNvSpPr txBox="1"/>
            <p:nvPr/>
          </p:nvSpPr>
          <p:spPr>
            <a:xfrm>
              <a:off x="4272027" y="4933259"/>
              <a:ext cx="524503" cy="296556"/>
            </a:xfrm>
            <a:prstGeom prst="rect">
              <a:avLst/>
            </a:prstGeom>
            <a:noFill/>
          </p:spPr>
          <p:txBody>
            <a:bodyPr wrap="none" rtlCol="0">
              <a:spAutoFit/>
            </a:bodyPr>
            <a:lstStyle/>
            <a:p>
              <a:r>
                <a:rPr lang="en-US" sz="1325" b="1">
                  <a:latin typeface="Arial" panose="020B0604020202020204" pitchFamily="34" charset="0"/>
                  <a:cs typeface="Arial" panose="020B0604020202020204" pitchFamily="34" charset="0"/>
                </a:rPr>
                <a:t>55%</a:t>
              </a:r>
              <a:endParaRPr lang="en-GB" sz="1325" b="1">
                <a:latin typeface="Arial" panose="020B0604020202020204" pitchFamily="34" charset="0"/>
                <a:cs typeface="Arial" panose="020B0604020202020204" pitchFamily="34" charset="0"/>
              </a:endParaRPr>
            </a:p>
          </p:txBody>
        </p:sp>
        <p:sp>
          <p:nvSpPr>
            <p:cNvPr id="90" name="Rectangle 84"/>
            <p:cNvSpPr/>
            <p:nvPr/>
          </p:nvSpPr>
          <p:spPr>
            <a:xfrm>
              <a:off x="4272025" y="5606705"/>
              <a:ext cx="1522315"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组合 34"/>
          <p:cNvGrpSpPr/>
          <p:nvPr/>
        </p:nvGrpSpPr>
        <p:grpSpPr>
          <a:xfrm>
            <a:off x="619317" y="612033"/>
            <a:ext cx="3917868" cy="631070"/>
            <a:chOff x="587000" y="509069"/>
            <a:chExt cx="3917867" cy="631069"/>
          </a:xfrm>
        </p:grpSpPr>
        <p:sp>
          <p:nvSpPr>
            <p:cNvPr id="36"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7" name="矩形 36"/>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8" name="矩形 37"/>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9">
                                            <p:txEl>
                                              <p:pRg st="0" end="0"/>
                                            </p:txEl>
                                          </p:spTgt>
                                        </p:tgtEl>
                                        <p:attrNameLst>
                                          <p:attrName>style.visibility</p:attrName>
                                        </p:attrNameLst>
                                      </p:cBhvr>
                                      <p:to>
                                        <p:strVal val="visible"/>
                                      </p:to>
                                    </p:set>
                                    <p:animEffect transition="in" filter="wipe(down)">
                                      <p:cBhvr>
                                        <p:cTn id="13" dur="500"/>
                                        <p:tgtEl>
                                          <p:spTgt spid="39">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wipe(up)">
                                      <p:cBhvr>
                                        <p:cTn id="25" dur="500"/>
                                        <p:tgtEl>
                                          <p:spTgt spid="93"/>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up)">
                                      <p:cBhvr>
                                        <p:cTn id="33" dur="500"/>
                                        <p:tgtEl>
                                          <p:spTgt spid="91"/>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空心弧 92"/>
          <p:cNvSpPr/>
          <p:nvPr/>
        </p:nvSpPr>
        <p:spPr>
          <a:xfrm rot="483470">
            <a:off x="2625597" y="2390183"/>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lIns="121917" tIns="60958" rIns="121917" bIns="60958"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935337" y="1996594"/>
            <a:ext cx="3133261" cy="806215"/>
            <a:chOff x="4148176" y="1697000"/>
            <a:chExt cx="3133261" cy="806214"/>
          </a:xfrm>
        </p:grpSpPr>
        <p:cxnSp>
          <p:nvCxnSpPr>
            <p:cNvPr id="95" name="直接连接符 9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96" name="组合 95"/>
            <p:cNvGrpSpPr/>
            <p:nvPr/>
          </p:nvGrpSpPr>
          <p:grpSpPr>
            <a:xfrm>
              <a:off x="4148176" y="1697000"/>
              <a:ext cx="904292" cy="806214"/>
              <a:chOff x="3835847" y="1395243"/>
              <a:chExt cx="1462116" cy="1303538"/>
            </a:xfrm>
          </p:grpSpPr>
          <p:sp>
            <p:nvSpPr>
              <p:cNvPr id="98" name="同心圆 9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99" name="组合 98"/>
              <p:cNvGrpSpPr/>
              <p:nvPr/>
            </p:nvGrpSpPr>
            <p:grpSpPr>
              <a:xfrm>
                <a:off x="4939609" y="1857832"/>
                <a:ext cx="358354" cy="358354"/>
                <a:chOff x="5917211" y="1835961"/>
                <a:chExt cx="504056" cy="504056"/>
              </a:xfrm>
            </p:grpSpPr>
            <p:sp>
              <p:nvSpPr>
                <p:cNvPr id="101" name="同心圆 10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02" name="椭圆 10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00" name="椭圆 99"/>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1</a:t>
                </a:r>
                <a:endParaRPr lang="zh-CN" altLang="en-US" sz="1400" kern="0" dirty="0">
                  <a:latin typeface="微软雅黑" panose="020B0503020204020204" pitchFamily="34" charset="-122"/>
                  <a:ea typeface="微软雅黑" panose="020B0503020204020204" pitchFamily="34" charset="-122"/>
                </a:endParaRPr>
              </a:p>
            </p:txBody>
          </p:sp>
        </p:grpSp>
        <p:sp>
          <p:nvSpPr>
            <p:cNvPr id="97" name="TextBox 6"/>
            <p:cNvSpPr txBox="1"/>
            <p:nvPr/>
          </p:nvSpPr>
          <p:spPr>
            <a:xfrm>
              <a:off x="5040783" y="1768669"/>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anose="020B0604020202020204" pitchFamily="34" charset="0"/>
                </a:rPr>
                <a:t>失误一</a:t>
              </a:r>
            </a:p>
          </p:txBody>
        </p:sp>
      </p:grpSp>
      <p:grpSp>
        <p:nvGrpSpPr>
          <p:cNvPr id="103" name="组合 102"/>
          <p:cNvGrpSpPr/>
          <p:nvPr/>
        </p:nvGrpSpPr>
        <p:grpSpPr>
          <a:xfrm>
            <a:off x="5466261" y="3075287"/>
            <a:ext cx="3133261" cy="806215"/>
            <a:chOff x="4679100" y="2775693"/>
            <a:chExt cx="3133261" cy="806214"/>
          </a:xfrm>
        </p:grpSpPr>
        <p:cxnSp>
          <p:nvCxnSpPr>
            <p:cNvPr id="104" name="直接连接符 10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05" name="组合 104"/>
            <p:cNvGrpSpPr/>
            <p:nvPr/>
          </p:nvGrpSpPr>
          <p:grpSpPr>
            <a:xfrm>
              <a:off x="4679100" y="2775693"/>
              <a:ext cx="904292" cy="806214"/>
              <a:chOff x="3835847" y="1395243"/>
              <a:chExt cx="1462116" cy="1303538"/>
            </a:xfrm>
          </p:grpSpPr>
          <p:sp>
            <p:nvSpPr>
              <p:cNvPr id="107" name="同心圆 10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08" name="组合 107"/>
              <p:cNvGrpSpPr/>
              <p:nvPr/>
            </p:nvGrpSpPr>
            <p:grpSpPr>
              <a:xfrm>
                <a:off x="4939609" y="1857832"/>
                <a:ext cx="358354" cy="358354"/>
                <a:chOff x="5917211" y="1835961"/>
                <a:chExt cx="504056" cy="504056"/>
              </a:xfrm>
            </p:grpSpPr>
            <p:sp>
              <p:nvSpPr>
                <p:cNvPr id="110" name="同心圆 10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11" name="椭圆 11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09" name="椭圆 108"/>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2</a:t>
                </a:r>
                <a:endParaRPr lang="zh-CN" altLang="en-US" sz="1400" kern="0" dirty="0">
                  <a:latin typeface="微软雅黑" panose="020B0503020204020204" pitchFamily="34" charset="-122"/>
                  <a:ea typeface="微软雅黑" panose="020B0503020204020204" pitchFamily="34" charset="-122"/>
                </a:endParaRPr>
              </a:p>
            </p:txBody>
          </p:sp>
        </p:grpSp>
        <p:sp>
          <p:nvSpPr>
            <p:cNvPr id="106" name="TextBox 15"/>
            <p:cNvSpPr txBox="1"/>
            <p:nvPr/>
          </p:nvSpPr>
          <p:spPr>
            <a:xfrm>
              <a:off x="5596536" y="2830672"/>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anose="020B0604020202020204" pitchFamily="34" charset="0"/>
                </a:rPr>
                <a:t>失误二</a:t>
              </a:r>
            </a:p>
          </p:txBody>
        </p:sp>
      </p:grpSp>
      <p:grpSp>
        <p:nvGrpSpPr>
          <p:cNvPr id="112" name="组合 111"/>
          <p:cNvGrpSpPr/>
          <p:nvPr/>
        </p:nvGrpSpPr>
        <p:grpSpPr>
          <a:xfrm>
            <a:off x="5207561" y="4295246"/>
            <a:ext cx="3133260" cy="806215"/>
            <a:chOff x="4420400" y="3995652"/>
            <a:chExt cx="3133260" cy="806214"/>
          </a:xfrm>
        </p:grpSpPr>
        <p:cxnSp>
          <p:nvCxnSpPr>
            <p:cNvPr id="113" name="直接连接符 11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14" name="组合 113"/>
            <p:cNvGrpSpPr/>
            <p:nvPr/>
          </p:nvGrpSpPr>
          <p:grpSpPr>
            <a:xfrm>
              <a:off x="4420400" y="3995652"/>
              <a:ext cx="904292" cy="806214"/>
              <a:chOff x="3835847" y="1395243"/>
              <a:chExt cx="1462116" cy="1303538"/>
            </a:xfrm>
          </p:grpSpPr>
          <p:sp>
            <p:nvSpPr>
              <p:cNvPr id="116" name="同心圆 11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4939609" y="1857832"/>
                <a:ext cx="358354" cy="358354"/>
                <a:chOff x="5917211" y="1835961"/>
                <a:chExt cx="504056" cy="504056"/>
              </a:xfrm>
            </p:grpSpPr>
            <p:sp>
              <p:nvSpPr>
                <p:cNvPr id="119" name="同心圆 11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20" name="椭圆 11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18" name="椭圆 117"/>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3</a:t>
                </a:r>
                <a:endParaRPr lang="zh-CN" altLang="en-US" sz="1400" kern="0" dirty="0">
                  <a:latin typeface="微软雅黑" panose="020B0503020204020204" pitchFamily="34" charset="-122"/>
                  <a:ea typeface="微软雅黑" panose="020B0503020204020204" pitchFamily="34" charset="-122"/>
                </a:endParaRPr>
              </a:p>
            </p:txBody>
          </p:sp>
        </p:grpSp>
        <p:sp>
          <p:nvSpPr>
            <p:cNvPr id="115" name="TextBox 24"/>
            <p:cNvSpPr txBox="1"/>
            <p:nvPr/>
          </p:nvSpPr>
          <p:spPr>
            <a:xfrm>
              <a:off x="5303855" y="3999924"/>
              <a:ext cx="2180551" cy="415497"/>
            </a:xfrm>
            <a:prstGeom prst="rect">
              <a:avLst/>
            </a:prstGeom>
            <a:noFill/>
          </p:spPr>
          <p:txBody>
            <a:bodyPr wrap="square" rtlCol="0">
              <a:spAutoFit/>
            </a:bodyPr>
            <a:lstStyle/>
            <a:p>
              <a:pPr>
                <a:lnSpc>
                  <a:spcPct val="150000"/>
                </a:lnSpc>
                <a:defRPr/>
              </a:pPr>
              <a:r>
                <a:rPr lang="zh-CN" altLang="en-US" sz="1400" b="1" dirty="0">
                  <a:latin typeface="微软雅黑" panose="020B0503020204020204" pitchFamily="34" charset="-122"/>
                  <a:ea typeface="微软雅黑" panose="020B0503020204020204" pitchFamily="34" charset="-122"/>
                </a:rPr>
                <a:t>失误三</a:t>
              </a:r>
            </a:p>
          </p:txBody>
        </p:sp>
      </p:grpSp>
      <p:grpSp>
        <p:nvGrpSpPr>
          <p:cNvPr id="121" name="组合 120"/>
          <p:cNvGrpSpPr/>
          <p:nvPr/>
        </p:nvGrpSpPr>
        <p:grpSpPr>
          <a:xfrm>
            <a:off x="3804696" y="5231842"/>
            <a:ext cx="3375167" cy="806215"/>
            <a:chOff x="3017536" y="4932248"/>
            <a:chExt cx="3375166" cy="806214"/>
          </a:xfrm>
        </p:grpSpPr>
        <p:cxnSp>
          <p:nvCxnSpPr>
            <p:cNvPr id="122" name="直接连接符 12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23" name="组合 122"/>
            <p:cNvGrpSpPr/>
            <p:nvPr/>
          </p:nvGrpSpPr>
          <p:grpSpPr>
            <a:xfrm>
              <a:off x="3017536" y="4932248"/>
              <a:ext cx="904292" cy="806214"/>
              <a:chOff x="3835847" y="1395243"/>
              <a:chExt cx="1462116" cy="1303538"/>
            </a:xfrm>
          </p:grpSpPr>
          <p:sp>
            <p:nvSpPr>
              <p:cNvPr id="125" name="同心圆 12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4939609" y="1857832"/>
                <a:ext cx="358354" cy="358354"/>
                <a:chOff x="5917211" y="1835961"/>
                <a:chExt cx="504056" cy="504056"/>
              </a:xfrm>
            </p:grpSpPr>
            <p:sp>
              <p:nvSpPr>
                <p:cNvPr id="128" name="同心圆 12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29" name="椭圆 12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27" name="椭圆 126"/>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4</a:t>
                </a:r>
                <a:endParaRPr lang="zh-CN" altLang="en-US" sz="1400" kern="0" dirty="0">
                  <a:latin typeface="微软雅黑" panose="020B0503020204020204" pitchFamily="34" charset="-122"/>
                  <a:ea typeface="微软雅黑" panose="020B0503020204020204" pitchFamily="34" charset="-122"/>
                </a:endParaRPr>
              </a:p>
            </p:txBody>
          </p:sp>
        </p:grpSp>
        <p:sp>
          <p:nvSpPr>
            <p:cNvPr id="124" name="TextBox 33"/>
            <p:cNvSpPr txBox="1"/>
            <p:nvPr/>
          </p:nvSpPr>
          <p:spPr>
            <a:xfrm>
              <a:off x="4032670" y="4989623"/>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anose="020B0604020202020204" pitchFamily="34" charset="0"/>
                </a:rPr>
                <a:t>失误四</a:t>
              </a:r>
            </a:p>
          </p:txBody>
        </p:sp>
      </p:grpSp>
      <p:grpSp>
        <p:nvGrpSpPr>
          <p:cNvPr id="130" name="组合 129"/>
          <p:cNvGrpSpPr/>
          <p:nvPr/>
        </p:nvGrpSpPr>
        <p:grpSpPr>
          <a:xfrm>
            <a:off x="2791325" y="2555911"/>
            <a:ext cx="2462552" cy="2462552"/>
            <a:chOff x="1535382" y="1258858"/>
            <a:chExt cx="2462552" cy="2462552"/>
          </a:xfrm>
          <a:solidFill>
            <a:schemeClr val="tx1">
              <a:lumMod val="95000"/>
              <a:lumOff val="5000"/>
            </a:schemeClr>
          </a:solidFill>
        </p:grpSpPr>
        <p:sp>
          <p:nvSpPr>
            <p:cNvPr id="13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32" name="TextBox 43"/>
            <p:cNvSpPr txBox="1"/>
            <p:nvPr/>
          </p:nvSpPr>
          <p:spPr>
            <a:xfrm>
              <a:off x="1927693" y="2128405"/>
              <a:ext cx="1677935" cy="738664"/>
            </a:xfrm>
            <a:prstGeom prst="rect">
              <a:avLst/>
            </a:prstGeom>
            <a:noFill/>
            <a:ln>
              <a:noFill/>
            </a:ln>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竞争对手主要犯了四个错误，给我们留下了机会</a:t>
              </a:r>
            </a:p>
          </p:txBody>
        </p:sp>
      </p:grpSp>
      <p:sp>
        <p:nvSpPr>
          <p:cNvPr id="133" name="矩形 132"/>
          <p:cNvSpPr/>
          <p:nvPr/>
        </p:nvSpPr>
        <p:spPr>
          <a:xfrm>
            <a:off x="5852539" y="2414479"/>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4" name="矩形 133"/>
          <p:cNvSpPr/>
          <p:nvPr/>
        </p:nvSpPr>
        <p:spPr>
          <a:xfrm>
            <a:off x="6383697" y="3493171"/>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5" name="矩形 134"/>
          <p:cNvSpPr/>
          <p:nvPr/>
        </p:nvSpPr>
        <p:spPr>
          <a:xfrm>
            <a:off x="6156377" y="4714388"/>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6" name="矩形 135"/>
          <p:cNvSpPr/>
          <p:nvPr/>
        </p:nvSpPr>
        <p:spPr>
          <a:xfrm>
            <a:off x="4765018" y="5649727"/>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grpSp>
        <p:nvGrpSpPr>
          <p:cNvPr id="51" name="组合 50"/>
          <p:cNvGrpSpPr/>
          <p:nvPr/>
        </p:nvGrpSpPr>
        <p:grpSpPr>
          <a:xfrm>
            <a:off x="619317" y="612033"/>
            <a:ext cx="3917868" cy="631070"/>
            <a:chOff x="587000" y="509069"/>
            <a:chExt cx="3917867" cy="631069"/>
          </a:xfrm>
        </p:grpSpPr>
        <p:sp>
          <p:nvSpPr>
            <p:cNvPr id="52"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矩形 52"/>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54" name="矩形 53"/>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5">
                                            <p:txEl>
                                              <p:pRg st="0" end="0"/>
                                            </p:txEl>
                                          </p:spTgt>
                                        </p:tgtEl>
                                        <p:attrNameLst>
                                          <p:attrName>style.visibility</p:attrName>
                                        </p:attrNameLst>
                                      </p:cBhvr>
                                      <p:to>
                                        <p:strVal val="visible"/>
                                      </p:to>
                                    </p:set>
                                    <p:animEffect transition="in" filter="wipe(down)">
                                      <p:cBhvr>
                                        <p:cTn id="13" dur="500"/>
                                        <p:tgtEl>
                                          <p:spTgt spid="55">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93"/>
                                        </p:tgtEl>
                                        <p:attrNameLst>
                                          <p:attrName>style.visibility</p:attrName>
                                        </p:attrNameLst>
                                      </p:cBhvr>
                                      <p:to>
                                        <p:strVal val="visible"/>
                                      </p:to>
                                    </p:set>
                                    <p:anim calcmode="lin" valueType="num">
                                      <p:cBhvr>
                                        <p:cTn id="21" dur="500" fill="hold"/>
                                        <p:tgtEl>
                                          <p:spTgt spid="93"/>
                                        </p:tgtEl>
                                        <p:attrNameLst>
                                          <p:attrName>ppt_w</p:attrName>
                                        </p:attrNameLst>
                                      </p:cBhvr>
                                      <p:tavLst>
                                        <p:tav tm="0">
                                          <p:val>
                                            <p:fltVal val="0"/>
                                          </p:val>
                                        </p:tav>
                                        <p:tav tm="100000">
                                          <p:val>
                                            <p:strVal val="#ppt_w"/>
                                          </p:val>
                                        </p:tav>
                                      </p:tavLst>
                                    </p:anim>
                                    <p:anim calcmode="lin" valueType="num">
                                      <p:cBhvr>
                                        <p:cTn id="22" dur="500" fill="hold"/>
                                        <p:tgtEl>
                                          <p:spTgt spid="93"/>
                                        </p:tgtEl>
                                        <p:attrNameLst>
                                          <p:attrName>ppt_h</p:attrName>
                                        </p:attrNameLst>
                                      </p:cBhvr>
                                      <p:tavLst>
                                        <p:tav tm="0">
                                          <p:val>
                                            <p:fltVal val="0"/>
                                          </p:val>
                                        </p:tav>
                                        <p:tav tm="100000">
                                          <p:val>
                                            <p:strVal val="#ppt_h"/>
                                          </p:val>
                                        </p:tav>
                                      </p:tavLst>
                                    </p:anim>
                                  </p:childTnLst>
                                </p:cTn>
                              </p:par>
                              <p:par>
                                <p:cTn id="23" presetID="53" presetClass="entr" presetSubtype="16" fill="hold" nodeType="withEffect">
                                  <p:stCondLst>
                                    <p:cond delay="300"/>
                                  </p:stCondLst>
                                  <p:childTnLst>
                                    <p:set>
                                      <p:cBhvr>
                                        <p:cTn id="24" dur="1" fill="hold">
                                          <p:stCondLst>
                                            <p:cond delay="0"/>
                                          </p:stCondLst>
                                        </p:cTn>
                                        <p:tgtEl>
                                          <p:spTgt spid="130"/>
                                        </p:tgtEl>
                                        <p:attrNameLst>
                                          <p:attrName>style.visibility</p:attrName>
                                        </p:attrNameLst>
                                      </p:cBhvr>
                                      <p:to>
                                        <p:strVal val="visible"/>
                                      </p:to>
                                    </p:set>
                                    <p:anim calcmode="lin" valueType="num">
                                      <p:cBhvr>
                                        <p:cTn id="25" dur="500" fill="hold"/>
                                        <p:tgtEl>
                                          <p:spTgt spid="130"/>
                                        </p:tgtEl>
                                        <p:attrNameLst>
                                          <p:attrName>ppt_w</p:attrName>
                                        </p:attrNameLst>
                                      </p:cBhvr>
                                      <p:tavLst>
                                        <p:tav tm="0">
                                          <p:val>
                                            <p:fltVal val="0"/>
                                          </p:val>
                                        </p:tav>
                                        <p:tav tm="100000">
                                          <p:val>
                                            <p:strVal val="#ppt_w"/>
                                          </p:val>
                                        </p:tav>
                                      </p:tavLst>
                                    </p:anim>
                                    <p:anim calcmode="lin" valueType="num">
                                      <p:cBhvr>
                                        <p:cTn id="26" dur="500" fill="hold"/>
                                        <p:tgtEl>
                                          <p:spTgt spid="130"/>
                                        </p:tgtEl>
                                        <p:attrNameLst>
                                          <p:attrName>ppt_h</p:attrName>
                                        </p:attrNameLst>
                                      </p:cBhvr>
                                      <p:tavLst>
                                        <p:tav tm="0">
                                          <p:val>
                                            <p:fltVal val="0"/>
                                          </p:val>
                                        </p:tav>
                                        <p:tav tm="100000">
                                          <p:val>
                                            <p:strVal val="#ppt_h"/>
                                          </p:val>
                                        </p:tav>
                                      </p:tavLst>
                                    </p:anim>
                                    <p:animEffect transition="in" filter="fade">
                                      <p:cBhvr>
                                        <p:cTn id="27" dur="500"/>
                                        <p:tgtEl>
                                          <p:spTgt spid="130"/>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left)">
                                      <p:cBhvr>
                                        <p:cTn id="31" dur="500"/>
                                        <p:tgtEl>
                                          <p:spTgt spid="94"/>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133"/>
                                        </p:tgtEl>
                                        <p:attrNameLst>
                                          <p:attrName>style.visibility</p:attrName>
                                        </p:attrNameLst>
                                      </p:cBhvr>
                                      <p:to>
                                        <p:strVal val="visible"/>
                                      </p:to>
                                    </p:set>
                                    <p:animEffect transition="in" filter="wipe(left)">
                                      <p:cBhvr>
                                        <p:cTn id="34" dur="500"/>
                                        <p:tgtEl>
                                          <p:spTgt spid="133"/>
                                        </p:tgtEl>
                                      </p:cBhvr>
                                    </p:animEffect>
                                  </p:childTnLst>
                                </p:cTn>
                              </p:par>
                              <p:par>
                                <p:cTn id="35" presetID="22" presetClass="entr" presetSubtype="8" fill="hold" nodeType="withEffect">
                                  <p:stCondLst>
                                    <p:cond delay="300"/>
                                  </p:stCondLst>
                                  <p:childTnLst>
                                    <p:set>
                                      <p:cBhvr>
                                        <p:cTn id="36" dur="1" fill="hold">
                                          <p:stCondLst>
                                            <p:cond delay="0"/>
                                          </p:stCondLst>
                                        </p:cTn>
                                        <p:tgtEl>
                                          <p:spTgt spid="103"/>
                                        </p:tgtEl>
                                        <p:attrNameLst>
                                          <p:attrName>style.visibility</p:attrName>
                                        </p:attrNameLst>
                                      </p:cBhvr>
                                      <p:to>
                                        <p:strVal val="visible"/>
                                      </p:to>
                                    </p:set>
                                    <p:animEffect transition="in" filter="wipe(left)">
                                      <p:cBhvr>
                                        <p:cTn id="37" dur="500"/>
                                        <p:tgtEl>
                                          <p:spTgt spid="103"/>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134"/>
                                        </p:tgtEl>
                                        <p:attrNameLst>
                                          <p:attrName>style.visibility</p:attrName>
                                        </p:attrNameLst>
                                      </p:cBhvr>
                                      <p:to>
                                        <p:strVal val="visible"/>
                                      </p:to>
                                    </p:set>
                                    <p:animEffect transition="in" filter="wipe(left)">
                                      <p:cBhvr>
                                        <p:cTn id="40" dur="500"/>
                                        <p:tgtEl>
                                          <p:spTgt spid="134"/>
                                        </p:tgtEl>
                                      </p:cBhvr>
                                    </p:animEffect>
                                  </p:childTnLst>
                                </p:cTn>
                              </p:par>
                              <p:par>
                                <p:cTn id="41" presetID="22" presetClass="entr" presetSubtype="8" fill="hold" nodeType="withEffect">
                                  <p:stCondLst>
                                    <p:cond delay="500"/>
                                  </p:stCondLst>
                                  <p:childTnLst>
                                    <p:set>
                                      <p:cBhvr>
                                        <p:cTn id="42" dur="1" fill="hold">
                                          <p:stCondLst>
                                            <p:cond delay="0"/>
                                          </p:stCondLst>
                                        </p:cTn>
                                        <p:tgtEl>
                                          <p:spTgt spid="112"/>
                                        </p:tgtEl>
                                        <p:attrNameLst>
                                          <p:attrName>style.visibility</p:attrName>
                                        </p:attrNameLst>
                                      </p:cBhvr>
                                      <p:to>
                                        <p:strVal val="visible"/>
                                      </p:to>
                                    </p:set>
                                    <p:animEffect transition="in" filter="wipe(left)">
                                      <p:cBhvr>
                                        <p:cTn id="43" dur="500"/>
                                        <p:tgtEl>
                                          <p:spTgt spid="112"/>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135"/>
                                        </p:tgtEl>
                                        <p:attrNameLst>
                                          <p:attrName>style.visibility</p:attrName>
                                        </p:attrNameLst>
                                      </p:cBhvr>
                                      <p:to>
                                        <p:strVal val="visible"/>
                                      </p:to>
                                    </p:set>
                                    <p:animEffect transition="in" filter="wipe(left)">
                                      <p:cBhvr>
                                        <p:cTn id="46" dur="500"/>
                                        <p:tgtEl>
                                          <p:spTgt spid="135"/>
                                        </p:tgtEl>
                                      </p:cBhvr>
                                    </p:animEffect>
                                  </p:childTnLst>
                                </p:cTn>
                              </p:par>
                              <p:par>
                                <p:cTn id="47" presetID="22" presetClass="entr" presetSubtype="8" fill="hold" nodeType="withEffect">
                                  <p:stCondLst>
                                    <p:cond delay="700"/>
                                  </p:stCondLst>
                                  <p:childTnLst>
                                    <p:set>
                                      <p:cBhvr>
                                        <p:cTn id="48" dur="1" fill="hold">
                                          <p:stCondLst>
                                            <p:cond delay="0"/>
                                          </p:stCondLst>
                                        </p:cTn>
                                        <p:tgtEl>
                                          <p:spTgt spid="121"/>
                                        </p:tgtEl>
                                        <p:attrNameLst>
                                          <p:attrName>style.visibility</p:attrName>
                                        </p:attrNameLst>
                                      </p:cBhvr>
                                      <p:to>
                                        <p:strVal val="visible"/>
                                      </p:to>
                                    </p:set>
                                    <p:animEffect transition="in" filter="wipe(left)">
                                      <p:cBhvr>
                                        <p:cTn id="49" dur="500"/>
                                        <p:tgtEl>
                                          <p:spTgt spid="121"/>
                                        </p:tgtEl>
                                      </p:cBhvr>
                                    </p:animEffect>
                                  </p:childTnLst>
                                </p:cTn>
                              </p:par>
                              <p:par>
                                <p:cTn id="50" presetID="22" presetClass="entr" presetSubtype="8" fill="hold" grpId="0" nodeType="withEffect">
                                  <p:stCondLst>
                                    <p:cond delay="1200"/>
                                  </p:stCondLst>
                                  <p:childTnLst>
                                    <p:set>
                                      <p:cBhvr>
                                        <p:cTn id="51" dur="1" fill="hold">
                                          <p:stCondLst>
                                            <p:cond delay="0"/>
                                          </p:stCondLst>
                                        </p:cTn>
                                        <p:tgtEl>
                                          <p:spTgt spid="136"/>
                                        </p:tgtEl>
                                        <p:attrNameLst>
                                          <p:attrName>style.visibility</p:attrName>
                                        </p:attrNameLst>
                                      </p:cBhvr>
                                      <p:to>
                                        <p:strVal val="visible"/>
                                      </p:to>
                                    </p:set>
                                    <p:animEffect transition="in" filter="wipe(left)">
                                      <p:cBhvr>
                                        <p:cTn id="52"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133" grpId="0"/>
      <p:bldP spid="134" grpId="0"/>
      <p:bldP spid="135" grpId="0"/>
      <p:bldP spid="136" grpId="0"/>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589217" y="2205219"/>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0" name="椭圆 9"/>
          <p:cNvSpPr/>
          <p:nvPr/>
        </p:nvSpPr>
        <p:spPr>
          <a:xfrm>
            <a:off x="3589217" y="4819285"/>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1" name="椭圆 10"/>
          <p:cNvSpPr/>
          <p:nvPr/>
        </p:nvSpPr>
        <p:spPr>
          <a:xfrm>
            <a:off x="4896250"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2" name="椭圆 11"/>
          <p:cNvSpPr/>
          <p:nvPr/>
        </p:nvSpPr>
        <p:spPr>
          <a:xfrm>
            <a:off x="2282185"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3" name="椭圆 12"/>
          <p:cNvSpPr/>
          <p:nvPr/>
        </p:nvSpPr>
        <p:spPr>
          <a:xfrm rot="2700000">
            <a:off x="4517229"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4" name="椭圆 13"/>
          <p:cNvSpPr/>
          <p:nvPr/>
        </p:nvSpPr>
        <p:spPr>
          <a:xfrm rot="2700000">
            <a:off x="2668804"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5" name="椭圆 14"/>
          <p:cNvSpPr/>
          <p:nvPr/>
        </p:nvSpPr>
        <p:spPr>
          <a:xfrm rot="-2700000">
            <a:off x="4517229"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6" name="椭圆 15"/>
          <p:cNvSpPr/>
          <p:nvPr/>
        </p:nvSpPr>
        <p:spPr>
          <a:xfrm rot="-2700000">
            <a:off x="2668804"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anose="020B0503020204020204" pitchFamily="34" charset="-122"/>
                <a:ea typeface="微软雅黑" panose="020B0503020204020204" pitchFamily="34" charset="-122"/>
              </a:rPr>
              <a:t>子产品</a:t>
            </a:r>
          </a:p>
        </p:txBody>
      </p:sp>
      <p:sp>
        <p:nvSpPr>
          <p:cNvPr id="17" name="等腰三角形 16"/>
          <p:cNvSpPr/>
          <p:nvPr/>
        </p:nvSpPr>
        <p:spPr>
          <a:xfrm>
            <a:off x="3855506" y="2919313"/>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8" name="等腰三角形 17"/>
          <p:cNvSpPr/>
          <p:nvPr/>
        </p:nvSpPr>
        <p:spPr>
          <a:xfrm flipV="1">
            <a:off x="3855506" y="4638150"/>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9" name="等腰三角形 18"/>
          <p:cNvSpPr/>
          <p:nvPr/>
        </p:nvSpPr>
        <p:spPr>
          <a:xfrm rot="5400000">
            <a:off x="4714924"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0" name="等腰三角形 19"/>
          <p:cNvSpPr/>
          <p:nvPr/>
        </p:nvSpPr>
        <p:spPr>
          <a:xfrm rot="5400000" flipV="1">
            <a:off x="2996088"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1" name="等腰三角形 20"/>
          <p:cNvSpPr/>
          <p:nvPr/>
        </p:nvSpPr>
        <p:spPr>
          <a:xfrm rot="2700000">
            <a:off x="44632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2" name="等腰三角形 21"/>
          <p:cNvSpPr/>
          <p:nvPr/>
        </p:nvSpPr>
        <p:spPr>
          <a:xfrm rot="2700000" flipV="1">
            <a:off x="32478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3" name="等腰三角形 22"/>
          <p:cNvSpPr/>
          <p:nvPr/>
        </p:nvSpPr>
        <p:spPr>
          <a:xfrm rot="8100000">
            <a:off x="44632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4" name="等腰三角形 23"/>
          <p:cNvSpPr/>
          <p:nvPr/>
        </p:nvSpPr>
        <p:spPr>
          <a:xfrm rot="8100000" flipV="1">
            <a:off x="32478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5" name="椭圆 24"/>
          <p:cNvSpPr/>
          <p:nvPr/>
        </p:nvSpPr>
        <p:spPr>
          <a:xfrm>
            <a:off x="3189768" y="3112802"/>
            <a:ext cx="1486164" cy="1486164"/>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26" name="TextBox 32"/>
          <p:cNvSpPr txBox="1"/>
          <p:nvPr/>
        </p:nvSpPr>
        <p:spPr>
          <a:xfrm>
            <a:off x="3337835" y="3424997"/>
            <a:ext cx="1196788"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lnSpc>
                <a:spcPct val="100000"/>
              </a:lnSpc>
              <a:defRPr/>
            </a:pPr>
            <a:r>
              <a:rPr lang="zh-CN" altLang="en-US" sz="2800" b="1" kern="0" dirty="0">
                <a:solidFill>
                  <a:schemeClr val="bg1"/>
                </a:solidFill>
                <a:cs typeface="华文黑体" pitchFamily="2" charset="-122"/>
              </a:rPr>
              <a:t>点击添加标题</a:t>
            </a:r>
          </a:p>
        </p:txBody>
      </p:sp>
      <p:sp>
        <p:nvSpPr>
          <p:cNvPr id="27" name="圆角矩形 26"/>
          <p:cNvSpPr/>
          <p:nvPr/>
        </p:nvSpPr>
        <p:spPr>
          <a:xfrm>
            <a:off x="6470134" y="2151188"/>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sp>
        <p:nvSpPr>
          <p:cNvPr id="28" name="圆角矩形 27"/>
          <p:cNvSpPr/>
          <p:nvPr/>
        </p:nvSpPr>
        <p:spPr>
          <a:xfrm>
            <a:off x="6470134" y="319542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sp>
        <p:nvSpPr>
          <p:cNvPr id="29" name="圆角矩形 28"/>
          <p:cNvSpPr/>
          <p:nvPr/>
        </p:nvSpPr>
        <p:spPr>
          <a:xfrm>
            <a:off x="6470134" y="423966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grpSp>
        <p:nvGrpSpPr>
          <p:cNvPr id="30" name="组合 29"/>
          <p:cNvGrpSpPr/>
          <p:nvPr/>
        </p:nvGrpSpPr>
        <p:grpSpPr>
          <a:xfrm>
            <a:off x="6295723" y="2407711"/>
            <a:ext cx="351047" cy="351046"/>
            <a:chOff x="3683368" y="2342383"/>
            <a:chExt cx="351046" cy="351046"/>
          </a:xfrm>
          <a:solidFill>
            <a:schemeClr val="tx1">
              <a:lumMod val="95000"/>
              <a:lumOff val="5000"/>
            </a:schemeClr>
          </a:solidFill>
        </p:grpSpPr>
        <p:sp>
          <p:nvSpPr>
            <p:cNvPr id="31" name="椭圆 30"/>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sp>
          <p:nvSpPr>
            <p:cNvPr id="32" name="TextBox 70"/>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95723" y="3451949"/>
            <a:ext cx="351047" cy="351046"/>
            <a:chOff x="3683368" y="2342383"/>
            <a:chExt cx="351046" cy="351046"/>
          </a:xfrm>
          <a:solidFill>
            <a:schemeClr val="tx1">
              <a:lumMod val="95000"/>
              <a:lumOff val="5000"/>
            </a:schemeClr>
          </a:solidFill>
        </p:grpSpPr>
        <p:sp>
          <p:nvSpPr>
            <p:cNvPr id="34" name="椭圆 33"/>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sp>
          <p:nvSpPr>
            <p:cNvPr id="35" name="TextBox 73"/>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295723" y="4496189"/>
            <a:ext cx="351047" cy="351046"/>
            <a:chOff x="3683368" y="2342383"/>
            <a:chExt cx="351046" cy="351046"/>
          </a:xfrm>
          <a:solidFill>
            <a:schemeClr val="tx1">
              <a:lumMod val="95000"/>
              <a:lumOff val="5000"/>
            </a:schemeClr>
          </a:solidFill>
        </p:grpSpPr>
        <p:sp>
          <p:nvSpPr>
            <p:cNvPr id="37" name="椭圆 36"/>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lumMod val="95000"/>
                    <a:lumOff val="5000"/>
                  </a:schemeClr>
                </a:solidFill>
              </a:endParaRPr>
            </a:p>
          </p:txBody>
        </p:sp>
        <p:sp>
          <p:nvSpPr>
            <p:cNvPr id="38" name="TextBox 76"/>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39" name="TextBox 77"/>
          <p:cNvSpPr txBox="1"/>
          <p:nvPr/>
        </p:nvSpPr>
        <p:spPr>
          <a:xfrm>
            <a:off x="6760329" y="233316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lumMod val="95000"/>
                    <a:lumOff val="5000"/>
                  </a:schemeClr>
                </a:solidFill>
              </a:rPr>
              <a:t>产品说明一</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40" name="TextBox 78"/>
          <p:cNvSpPr txBox="1"/>
          <p:nvPr/>
        </p:nvSpPr>
        <p:spPr>
          <a:xfrm>
            <a:off x="6760329" y="337740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lumMod val="95000"/>
                    <a:lumOff val="5000"/>
                  </a:schemeClr>
                </a:solidFill>
              </a:rPr>
              <a:t>产品说明二</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41" name="TextBox 79"/>
          <p:cNvSpPr txBox="1"/>
          <p:nvPr/>
        </p:nvSpPr>
        <p:spPr>
          <a:xfrm>
            <a:off x="6760329" y="442164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lumMod val="95000"/>
                    <a:lumOff val="5000"/>
                  </a:schemeClr>
                </a:solidFill>
              </a:rPr>
              <a:t>产品说明三</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grpSp>
        <p:nvGrpSpPr>
          <p:cNvPr id="45" name="组合 44"/>
          <p:cNvGrpSpPr/>
          <p:nvPr/>
        </p:nvGrpSpPr>
        <p:grpSpPr>
          <a:xfrm>
            <a:off x="619317" y="612033"/>
            <a:ext cx="3917868" cy="631070"/>
            <a:chOff x="587000" y="509069"/>
            <a:chExt cx="3917867" cy="631069"/>
          </a:xfrm>
        </p:grpSpPr>
        <p:sp>
          <p:nvSpPr>
            <p:cNvPr id="47"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矩形 47"/>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9" name="矩形 48"/>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0">
                                            <p:txEl>
                                              <p:pRg st="0" end="0"/>
                                            </p:txEl>
                                          </p:spTgt>
                                        </p:tgtEl>
                                        <p:attrNameLst>
                                          <p:attrName>style.visibility</p:attrName>
                                        </p:attrNameLst>
                                      </p:cBhvr>
                                      <p:to>
                                        <p:strVal val="visible"/>
                                      </p:to>
                                    </p:set>
                                    <p:animEffect transition="in" filter="wipe(down)">
                                      <p:cBhvr>
                                        <p:cTn id="13" dur="500"/>
                                        <p:tgtEl>
                                          <p:spTgt spid="50">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par>
                                <p:cTn id="32" presetID="64" presetClass="path" presetSubtype="0" accel="50000" decel="50000" fill="hold" grpId="1" nodeType="withEffect">
                                  <p:stCondLst>
                                    <p:cond delay="0"/>
                                  </p:stCondLst>
                                  <p:childTnLst>
                                    <p:animMotion origin="layout" path="M 4.72222E-6 0.16605 L 4.72222E-6 1.48148E-6 " pathEditMode="relative" rAng="0" ptsTypes="AA">
                                      <p:cBhvr>
                                        <p:cTn id="33" dur="500" fill="hold"/>
                                        <p:tgtEl>
                                          <p:spTgt spid="17"/>
                                        </p:tgtEl>
                                        <p:attrNameLst>
                                          <p:attrName>ppt_x</p:attrName>
                                          <p:attrName>ppt_y</p:attrName>
                                        </p:attrNameLst>
                                      </p:cBhvr>
                                      <p:rCtr x="0" y="-8302"/>
                                    </p:animMotion>
                                  </p:childTnLst>
                                </p:cTn>
                              </p:par>
                              <p:par>
                                <p:cTn id="34" presetID="1" presetClass="entr" presetSubtype="0" fill="hold" grpId="0" nodeType="withEffect">
                                  <p:stCondLst>
                                    <p:cond delay="200"/>
                                  </p:stCondLst>
                                  <p:childTnLst>
                                    <p:set>
                                      <p:cBhvr>
                                        <p:cTn id="35" dur="1" fill="hold">
                                          <p:stCondLst>
                                            <p:cond delay="0"/>
                                          </p:stCondLst>
                                        </p:cTn>
                                        <p:tgtEl>
                                          <p:spTgt spid="21"/>
                                        </p:tgtEl>
                                        <p:attrNameLst>
                                          <p:attrName>style.visibility</p:attrName>
                                        </p:attrNameLst>
                                      </p:cBhvr>
                                      <p:to>
                                        <p:strVal val="visible"/>
                                      </p:to>
                                    </p:set>
                                  </p:childTnLst>
                                </p:cTn>
                              </p:par>
                              <p:par>
                                <p:cTn id="36" presetID="64" presetClass="path" presetSubtype="0" accel="50000" decel="50000" fill="hold" grpId="1" nodeType="withEffect">
                                  <p:stCondLst>
                                    <p:cond delay="200"/>
                                  </p:stCondLst>
                                  <p:childTnLst>
                                    <p:animMotion origin="layout" path="M -0.06631 0.11852 L -4.72222E-6 -3.95062E-6 " pathEditMode="relative" rAng="0" ptsTypes="AA">
                                      <p:cBhvr>
                                        <p:cTn id="37" dur="500" fill="hold"/>
                                        <p:tgtEl>
                                          <p:spTgt spid="21"/>
                                        </p:tgtEl>
                                        <p:attrNameLst>
                                          <p:attrName>ppt_x</p:attrName>
                                          <p:attrName>ppt_y</p:attrName>
                                        </p:attrNameLst>
                                      </p:cBhvr>
                                      <p:rCtr x="3316" y="-5926"/>
                                    </p:animMotion>
                                  </p:childTnLst>
                                </p:cTn>
                              </p:par>
                              <p:par>
                                <p:cTn id="38" presetID="1" presetClass="entr" presetSubtype="0" fill="hold" grpId="0" nodeType="withEffect">
                                  <p:stCondLst>
                                    <p:cond delay="400"/>
                                  </p:stCondLst>
                                  <p:childTnLst>
                                    <p:set>
                                      <p:cBhvr>
                                        <p:cTn id="39" dur="1" fill="hold">
                                          <p:stCondLst>
                                            <p:cond delay="0"/>
                                          </p:stCondLst>
                                        </p:cTn>
                                        <p:tgtEl>
                                          <p:spTgt spid="19"/>
                                        </p:tgtEl>
                                        <p:attrNameLst>
                                          <p:attrName>style.visibility</p:attrName>
                                        </p:attrNameLst>
                                      </p:cBhvr>
                                      <p:to>
                                        <p:strVal val="visible"/>
                                      </p:to>
                                    </p:set>
                                  </p:childTnLst>
                                </p:cTn>
                              </p:par>
                              <p:par>
                                <p:cTn id="40" presetID="64" presetClass="path" presetSubtype="0" accel="50000" decel="50000" fill="hold" grpId="1" nodeType="withEffect">
                                  <p:stCondLst>
                                    <p:cond delay="400"/>
                                  </p:stCondLst>
                                  <p:childTnLst>
                                    <p:animMotion origin="layout" path="M -0.09427 -0.00061 L 1.11111E-6 -3.82716E-6 " pathEditMode="relative" rAng="0" ptsTypes="AA">
                                      <p:cBhvr>
                                        <p:cTn id="41" dur="500" fill="hold"/>
                                        <p:tgtEl>
                                          <p:spTgt spid="19"/>
                                        </p:tgtEl>
                                        <p:attrNameLst>
                                          <p:attrName>ppt_x</p:attrName>
                                          <p:attrName>ppt_y</p:attrName>
                                        </p:attrNameLst>
                                      </p:cBhvr>
                                      <p:rCtr x="4705" y="31"/>
                                    </p:animMotion>
                                  </p:childTnLst>
                                </p:cTn>
                              </p:par>
                              <p:par>
                                <p:cTn id="42" presetID="1" presetClass="entr" presetSubtype="0" fill="hold" grpId="0" nodeType="withEffect">
                                  <p:stCondLst>
                                    <p:cond delay="600"/>
                                  </p:stCondLst>
                                  <p:childTnLst>
                                    <p:set>
                                      <p:cBhvr>
                                        <p:cTn id="43" dur="1" fill="hold">
                                          <p:stCondLst>
                                            <p:cond delay="0"/>
                                          </p:stCondLst>
                                        </p:cTn>
                                        <p:tgtEl>
                                          <p:spTgt spid="23"/>
                                        </p:tgtEl>
                                        <p:attrNameLst>
                                          <p:attrName>style.visibility</p:attrName>
                                        </p:attrNameLst>
                                      </p:cBhvr>
                                      <p:to>
                                        <p:strVal val="visible"/>
                                      </p:to>
                                    </p:set>
                                  </p:childTnLst>
                                </p:cTn>
                              </p:par>
                              <p:par>
                                <p:cTn id="44" presetID="64" presetClass="path" presetSubtype="0" accel="50000" decel="50000" fill="hold" grpId="1" nodeType="withEffect">
                                  <p:stCondLst>
                                    <p:cond delay="600"/>
                                  </p:stCondLst>
                                  <p:childTnLst>
                                    <p:animMotion origin="layout" path="M -0.06631 -0.11882 L -4.72222E-6 -3.7037E-6 " pathEditMode="relative" rAng="0" ptsTypes="AA">
                                      <p:cBhvr>
                                        <p:cTn id="45" dur="500" fill="hold"/>
                                        <p:tgtEl>
                                          <p:spTgt spid="23"/>
                                        </p:tgtEl>
                                        <p:attrNameLst>
                                          <p:attrName>ppt_x</p:attrName>
                                          <p:attrName>ppt_y</p:attrName>
                                        </p:attrNameLst>
                                      </p:cBhvr>
                                      <p:rCtr x="3316" y="5926"/>
                                    </p:animMotion>
                                  </p:childTnLst>
                                </p:cTn>
                              </p:par>
                              <p:par>
                                <p:cTn id="46" presetID="1" presetClass="entr" presetSubtype="0" fill="hold" grpId="0" nodeType="withEffect">
                                  <p:stCondLst>
                                    <p:cond delay="800"/>
                                  </p:stCondLst>
                                  <p:childTnLst>
                                    <p:set>
                                      <p:cBhvr>
                                        <p:cTn id="47" dur="1" fill="hold">
                                          <p:stCondLst>
                                            <p:cond delay="0"/>
                                          </p:stCondLst>
                                        </p:cTn>
                                        <p:tgtEl>
                                          <p:spTgt spid="18"/>
                                        </p:tgtEl>
                                        <p:attrNameLst>
                                          <p:attrName>style.visibility</p:attrName>
                                        </p:attrNameLst>
                                      </p:cBhvr>
                                      <p:to>
                                        <p:strVal val="visible"/>
                                      </p:to>
                                    </p:set>
                                  </p:childTnLst>
                                </p:cTn>
                              </p:par>
                              <p:par>
                                <p:cTn id="48" presetID="64" presetClass="path" presetSubtype="0" accel="50000" decel="50000" fill="hold" grpId="1" nodeType="withEffect">
                                  <p:stCondLst>
                                    <p:cond delay="800"/>
                                  </p:stCondLst>
                                  <p:childTnLst>
                                    <p:animMotion origin="layout" path="M -0.00053 -0.16728 L 4.72222E-6 8.64198E-7 " pathEditMode="relative" rAng="0" ptsTypes="AA">
                                      <p:cBhvr>
                                        <p:cTn id="49" dur="500" fill="hold"/>
                                        <p:tgtEl>
                                          <p:spTgt spid="18"/>
                                        </p:tgtEl>
                                        <p:attrNameLst>
                                          <p:attrName>ppt_x</p:attrName>
                                          <p:attrName>ppt_y</p:attrName>
                                        </p:attrNameLst>
                                      </p:cBhvr>
                                      <p:rCtr x="17" y="8364"/>
                                    </p:animMotion>
                                  </p:childTnLst>
                                </p:cTn>
                              </p:par>
                              <p:par>
                                <p:cTn id="50" presetID="1" presetClass="entr" presetSubtype="0"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childTnLst>
                                </p:cTn>
                              </p:par>
                              <p:par>
                                <p:cTn id="52" presetID="64" presetClass="path" presetSubtype="0" accel="50000" decel="50000" fill="hold" grpId="1" nodeType="withEffect">
                                  <p:stCondLst>
                                    <p:cond delay="1000"/>
                                  </p:stCondLst>
                                  <p:childTnLst>
                                    <p:animMotion origin="layout" path="M 0.06597 -0.11882 L -2.22222E-6 -3.7037E-6 " pathEditMode="relative" rAng="0" ptsTypes="AA">
                                      <p:cBhvr>
                                        <p:cTn id="53" dur="500" fill="hold"/>
                                        <p:tgtEl>
                                          <p:spTgt spid="22"/>
                                        </p:tgtEl>
                                        <p:attrNameLst>
                                          <p:attrName>ppt_x</p:attrName>
                                          <p:attrName>ppt_y</p:attrName>
                                        </p:attrNameLst>
                                      </p:cBhvr>
                                      <p:rCtr x="-3299" y="5926"/>
                                    </p:animMotion>
                                  </p:childTnLst>
                                </p:cTn>
                              </p:par>
                              <p:par>
                                <p:cTn id="54" presetID="1" presetClass="entr" presetSubtype="0"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childTnLst>
                                </p:cTn>
                              </p:par>
                              <p:par>
                                <p:cTn id="56" presetID="64" presetClass="path" presetSubtype="0" accel="50000" decel="50000" fill="hold" grpId="1" nodeType="withEffect">
                                  <p:stCondLst>
                                    <p:cond delay="1200"/>
                                  </p:stCondLst>
                                  <p:childTnLst>
                                    <p:animMotion origin="layout" path="M 0.09375 -0.0003 L 1.94444E-6 -3.82716E-6 " pathEditMode="relative" rAng="0" ptsTypes="AA">
                                      <p:cBhvr>
                                        <p:cTn id="57" dur="500" fill="hold"/>
                                        <p:tgtEl>
                                          <p:spTgt spid="20"/>
                                        </p:tgtEl>
                                        <p:attrNameLst>
                                          <p:attrName>ppt_x</p:attrName>
                                          <p:attrName>ppt_y</p:attrName>
                                        </p:attrNameLst>
                                      </p:cBhvr>
                                      <p:rCtr x="-4688" y="0"/>
                                    </p:animMotion>
                                  </p:childTnLst>
                                </p:cTn>
                              </p:par>
                              <p:par>
                                <p:cTn id="58" presetID="1" presetClass="entr" presetSubtype="0" fill="hold" grpId="0" nodeType="withEffect">
                                  <p:stCondLst>
                                    <p:cond delay="1400"/>
                                  </p:stCondLst>
                                  <p:childTnLst>
                                    <p:set>
                                      <p:cBhvr>
                                        <p:cTn id="59" dur="1" fill="hold">
                                          <p:stCondLst>
                                            <p:cond delay="0"/>
                                          </p:stCondLst>
                                        </p:cTn>
                                        <p:tgtEl>
                                          <p:spTgt spid="24"/>
                                        </p:tgtEl>
                                        <p:attrNameLst>
                                          <p:attrName>style.visibility</p:attrName>
                                        </p:attrNameLst>
                                      </p:cBhvr>
                                      <p:to>
                                        <p:strVal val="visible"/>
                                      </p:to>
                                    </p:set>
                                  </p:childTnLst>
                                </p:cTn>
                              </p:par>
                              <p:par>
                                <p:cTn id="60" presetID="64" presetClass="path" presetSubtype="0" accel="50000" decel="50000" fill="hold" grpId="1" nodeType="withEffect">
                                  <p:stCondLst>
                                    <p:cond delay="1400"/>
                                  </p:stCondLst>
                                  <p:childTnLst>
                                    <p:animMotion origin="layout" path="M 0.06615 0.1176 L -2.22222E-6 -3.95062E-6 " pathEditMode="relative" rAng="0" ptsTypes="AA">
                                      <p:cBhvr>
                                        <p:cTn id="61" dur="500" fill="hold"/>
                                        <p:tgtEl>
                                          <p:spTgt spid="24"/>
                                        </p:tgtEl>
                                        <p:attrNameLst>
                                          <p:attrName>ppt_x</p:attrName>
                                          <p:attrName>ppt_y</p:attrName>
                                        </p:attrNameLst>
                                      </p:cBhvr>
                                      <p:rCtr x="-3316" y="-5895"/>
                                    </p:animMotion>
                                  </p:childTnLst>
                                </p:cTn>
                              </p:par>
                            </p:childTnLst>
                          </p:cTn>
                        </p:par>
                        <p:par>
                          <p:cTn id="62" fill="hold">
                            <p:stCondLst>
                              <p:cond delay="2000"/>
                            </p:stCondLst>
                            <p:childTnLst>
                              <p:par>
                                <p:cTn id="63" presetID="1" presetClass="entr" presetSubtype="0" fill="hold" grpId="1" nodeType="afterEffect">
                                  <p:stCondLst>
                                    <p:cond delay="0"/>
                                  </p:stCondLst>
                                  <p:childTnLst>
                                    <p:set>
                                      <p:cBhvr>
                                        <p:cTn id="64" dur="1" fill="hold">
                                          <p:stCondLst>
                                            <p:cond delay="0"/>
                                          </p:stCondLst>
                                        </p:cTn>
                                        <p:tgtEl>
                                          <p:spTgt spid="9"/>
                                        </p:tgtEl>
                                        <p:attrNameLst>
                                          <p:attrName>style.visibility</p:attrName>
                                        </p:attrNameLst>
                                      </p:cBhvr>
                                      <p:to>
                                        <p:strVal val="visible"/>
                                      </p:to>
                                    </p:set>
                                  </p:childTnLst>
                                </p:cTn>
                              </p:par>
                              <p:par>
                                <p:cTn id="65" presetID="64" presetClass="path" presetSubtype="0" accel="50000" decel="50000" fill="hold" grpId="0" nodeType="withEffect">
                                  <p:stCondLst>
                                    <p:cond delay="0"/>
                                  </p:stCondLst>
                                  <p:childTnLst>
                                    <p:animMotion origin="layout" path="M -1.66667E-6 0.25432 L -1.66667E-6 -1.48148E-6 " pathEditMode="relative" rAng="0" ptsTypes="AA">
                                      <p:cBhvr>
                                        <p:cTn id="66" dur="500" fill="hold"/>
                                        <p:tgtEl>
                                          <p:spTgt spid="9"/>
                                        </p:tgtEl>
                                        <p:attrNameLst>
                                          <p:attrName>ppt_x</p:attrName>
                                          <p:attrName>ppt_y</p:attrName>
                                        </p:attrNameLst>
                                      </p:cBhvr>
                                      <p:rCtr x="0" y="-12716"/>
                                    </p:animMotion>
                                  </p:childTnLst>
                                </p:cTn>
                              </p:par>
                              <p:par>
                                <p:cTn id="67" presetID="1" presetClass="entr" presetSubtype="0" fill="hold" grpId="1" nodeType="withEffect">
                                  <p:stCondLst>
                                    <p:cond delay="200"/>
                                  </p:stCondLst>
                                  <p:childTnLst>
                                    <p:set>
                                      <p:cBhvr>
                                        <p:cTn id="68" dur="1" fill="hold">
                                          <p:stCondLst>
                                            <p:cond delay="0"/>
                                          </p:stCondLst>
                                        </p:cTn>
                                        <p:tgtEl>
                                          <p:spTgt spid="13"/>
                                        </p:tgtEl>
                                        <p:attrNameLst>
                                          <p:attrName>style.visibility</p:attrName>
                                        </p:attrNameLst>
                                      </p:cBhvr>
                                      <p:to>
                                        <p:strVal val="visible"/>
                                      </p:to>
                                    </p:set>
                                  </p:childTnLst>
                                </p:cTn>
                              </p:par>
                              <p:par>
                                <p:cTn id="69" presetID="64" presetClass="path" presetSubtype="0" accel="50000" decel="50000" fill="hold" grpId="0" nodeType="withEffect">
                                  <p:stCondLst>
                                    <p:cond delay="200"/>
                                  </p:stCondLst>
                                  <p:childTnLst>
                                    <p:animMotion origin="layout" path="M -0.10086 0.17994 L -4.16667E-6 -4.19753E-6 " pathEditMode="relative" rAng="0" ptsTypes="AA">
                                      <p:cBhvr>
                                        <p:cTn id="70" dur="500" fill="hold"/>
                                        <p:tgtEl>
                                          <p:spTgt spid="13"/>
                                        </p:tgtEl>
                                        <p:attrNameLst>
                                          <p:attrName>ppt_x</p:attrName>
                                          <p:attrName>ppt_y</p:attrName>
                                        </p:attrNameLst>
                                      </p:cBhvr>
                                      <p:rCtr x="5035" y="-9012"/>
                                    </p:animMotion>
                                  </p:childTnLst>
                                </p:cTn>
                              </p:par>
                              <p:par>
                                <p:cTn id="71" presetID="1" presetClass="entr" presetSubtype="0" fill="hold" grpId="1" nodeType="withEffect">
                                  <p:stCondLst>
                                    <p:cond delay="400"/>
                                  </p:stCondLst>
                                  <p:childTnLst>
                                    <p:set>
                                      <p:cBhvr>
                                        <p:cTn id="72" dur="1" fill="hold">
                                          <p:stCondLst>
                                            <p:cond delay="0"/>
                                          </p:stCondLst>
                                        </p:cTn>
                                        <p:tgtEl>
                                          <p:spTgt spid="11"/>
                                        </p:tgtEl>
                                        <p:attrNameLst>
                                          <p:attrName>style.visibility</p:attrName>
                                        </p:attrNameLst>
                                      </p:cBhvr>
                                      <p:to>
                                        <p:strVal val="visible"/>
                                      </p:to>
                                    </p:set>
                                  </p:childTnLst>
                                </p:cTn>
                              </p:par>
                              <p:par>
                                <p:cTn id="73" presetID="64" presetClass="path" presetSubtype="0" accel="50000" decel="50000" fill="hold" grpId="0" nodeType="withEffect">
                                  <p:stCondLst>
                                    <p:cond delay="400"/>
                                  </p:stCondLst>
                                  <p:childTnLst>
                                    <p:animMotion origin="layout" path="M -0.14254 0.00031 L 2.77778E-6 -3.82716E-6 " pathEditMode="relative" rAng="0" ptsTypes="AA">
                                      <p:cBhvr>
                                        <p:cTn id="74" dur="500" fill="hold"/>
                                        <p:tgtEl>
                                          <p:spTgt spid="11"/>
                                        </p:tgtEl>
                                        <p:attrNameLst>
                                          <p:attrName>ppt_x</p:attrName>
                                          <p:attrName>ppt_y</p:attrName>
                                        </p:attrNameLst>
                                      </p:cBhvr>
                                      <p:rCtr x="7118" y="-31"/>
                                    </p:animMotion>
                                  </p:childTnLst>
                                </p:cTn>
                              </p:par>
                              <p:par>
                                <p:cTn id="75" presetID="1" presetClass="entr" presetSubtype="0" fill="hold" grpId="1" nodeType="withEffect">
                                  <p:stCondLst>
                                    <p:cond delay="600"/>
                                  </p:stCondLst>
                                  <p:childTnLst>
                                    <p:set>
                                      <p:cBhvr>
                                        <p:cTn id="76" dur="1" fill="hold">
                                          <p:stCondLst>
                                            <p:cond delay="0"/>
                                          </p:stCondLst>
                                        </p:cTn>
                                        <p:tgtEl>
                                          <p:spTgt spid="15"/>
                                        </p:tgtEl>
                                        <p:attrNameLst>
                                          <p:attrName>style.visibility</p:attrName>
                                        </p:attrNameLst>
                                      </p:cBhvr>
                                      <p:to>
                                        <p:strVal val="visible"/>
                                      </p:to>
                                    </p:set>
                                  </p:childTnLst>
                                </p:cTn>
                              </p:par>
                              <p:par>
                                <p:cTn id="77" presetID="64" presetClass="path" presetSubtype="0" accel="50000" decel="50000" fill="hold" grpId="0" nodeType="withEffect">
                                  <p:stCondLst>
                                    <p:cond delay="600"/>
                                  </p:stCondLst>
                                  <p:childTnLst>
                                    <p:animMotion origin="layout" path="M -0.10173 -0.17993 L -4.16667E-6 -3.45679E-6 " pathEditMode="relative" rAng="0" ptsTypes="AA">
                                      <p:cBhvr>
                                        <p:cTn id="78" dur="500" fill="hold"/>
                                        <p:tgtEl>
                                          <p:spTgt spid="15"/>
                                        </p:tgtEl>
                                        <p:attrNameLst>
                                          <p:attrName>ppt_x</p:attrName>
                                          <p:attrName>ppt_y</p:attrName>
                                        </p:attrNameLst>
                                      </p:cBhvr>
                                      <p:rCtr x="5087" y="8981"/>
                                    </p:animMotion>
                                  </p:childTnLst>
                                </p:cTn>
                              </p:par>
                              <p:par>
                                <p:cTn id="79" presetID="1" presetClass="entr" presetSubtype="0" fill="hold" grpId="1" nodeType="withEffect">
                                  <p:stCondLst>
                                    <p:cond delay="800"/>
                                  </p:stCondLst>
                                  <p:childTnLst>
                                    <p:set>
                                      <p:cBhvr>
                                        <p:cTn id="80" dur="1" fill="hold">
                                          <p:stCondLst>
                                            <p:cond delay="0"/>
                                          </p:stCondLst>
                                        </p:cTn>
                                        <p:tgtEl>
                                          <p:spTgt spid="10"/>
                                        </p:tgtEl>
                                        <p:attrNameLst>
                                          <p:attrName>style.visibility</p:attrName>
                                        </p:attrNameLst>
                                      </p:cBhvr>
                                      <p:to>
                                        <p:strVal val="visible"/>
                                      </p:to>
                                    </p:set>
                                  </p:childTnLst>
                                </p:cTn>
                              </p:par>
                              <p:par>
                                <p:cTn id="81" presetID="64" presetClass="path" presetSubtype="0" accel="50000" decel="50000" fill="hold" grpId="0" nodeType="withEffect">
                                  <p:stCondLst>
                                    <p:cond delay="800"/>
                                  </p:stCondLst>
                                  <p:childTnLst>
                                    <p:animMotion origin="layout" path="M -0.00069 -0.25432 L -1.66667E-6 3.82716E-6 " pathEditMode="relative" rAng="0" ptsTypes="AA">
                                      <p:cBhvr>
                                        <p:cTn id="82" dur="500" fill="hold"/>
                                        <p:tgtEl>
                                          <p:spTgt spid="10"/>
                                        </p:tgtEl>
                                        <p:attrNameLst>
                                          <p:attrName>ppt_x</p:attrName>
                                          <p:attrName>ppt_y</p:attrName>
                                        </p:attrNameLst>
                                      </p:cBhvr>
                                      <p:rCtr x="35" y="12716"/>
                                    </p:animMotion>
                                  </p:childTnLst>
                                </p:cTn>
                              </p:par>
                              <p:par>
                                <p:cTn id="83" presetID="1" presetClass="entr" presetSubtype="0" fill="hold" grpId="1" nodeType="withEffect">
                                  <p:stCondLst>
                                    <p:cond delay="1000"/>
                                  </p:stCondLst>
                                  <p:childTnLst>
                                    <p:set>
                                      <p:cBhvr>
                                        <p:cTn id="84" dur="1" fill="hold">
                                          <p:stCondLst>
                                            <p:cond delay="0"/>
                                          </p:stCondLst>
                                        </p:cTn>
                                        <p:tgtEl>
                                          <p:spTgt spid="14"/>
                                        </p:tgtEl>
                                        <p:attrNameLst>
                                          <p:attrName>style.visibility</p:attrName>
                                        </p:attrNameLst>
                                      </p:cBhvr>
                                      <p:to>
                                        <p:strVal val="visible"/>
                                      </p:to>
                                    </p:set>
                                  </p:childTnLst>
                                </p:cTn>
                              </p:par>
                              <p:par>
                                <p:cTn id="85" presetID="64" presetClass="path" presetSubtype="0" accel="50000" decel="50000" fill="hold" grpId="0" nodeType="withEffect">
                                  <p:stCondLst>
                                    <p:cond delay="1000"/>
                                  </p:stCondLst>
                                  <p:childTnLst>
                                    <p:animMotion origin="layout" path="M 0.1007 -0.17963 L -8.33333E-7 -3.45679E-6 " pathEditMode="relative" rAng="0" ptsTypes="AA">
                                      <p:cBhvr>
                                        <p:cTn id="86" dur="500" fill="hold"/>
                                        <p:tgtEl>
                                          <p:spTgt spid="14"/>
                                        </p:tgtEl>
                                        <p:attrNameLst>
                                          <p:attrName>ppt_x</p:attrName>
                                          <p:attrName>ppt_y</p:attrName>
                                        </p:attrNameLst>
                                      </p:cBhvr>
                                      <p:rCtr x="-5035" y="8981"/>
                                    </p:animMotion>
                                  </p:childTnLst>
                                </p:cTn>
                              </p:par>
                              <p:par>
                                <p:cTn id="87" presetID="1" presetClass="entr" presetSubtype="0" fill="hold" grpId="1" nodeType="withEffect">
                                  <p:stCondLst>
                                    <p:cond delay="1200"/>
                                  </p:stCondLst>
                                  <p:childTnLst>
                                    <p:set>
                                      <p:cBhvr>
                                        <p:cTn id="88" dur="1" fill="hold">
                                          <p:stCondLst>
                                            <p:cond delay="0"/>
                                          </p:stCondLst>
                                        </p:cTn>
                                        <p:tgtEl>
                                          <p:spTgt spid="12"/>
                                        </p:tgtEl>
                                        <p:attrNameLst>
                                          <p:attrName>style.visibility</p:attrName>
                                        </p:attrNameLst>
                                      </p:cBhvr>
                                      <p:to>
                                        <p:strVal val="visible"/>
                                      </p:to>
                                    </p:set>
                                  </p:childTnLst>
                                </p:cTn>
                              </p:par>
                              <p:par>
                                <p:cTn id="89" presetID="64" presetClass="path" presetSubtype="0" accel="50000" decel="50000" fill="hold" grpId="0" nodeType="withEffect">
                                  <p:stCondLst>
                                    <p:cond delay="1200"/>
                                  </p:stCondLst>
                                  <p:childTnLst>
                                    <p:animMotion origin="layout" path="M 0.14167 -0.0003 L 2.77778E-7 -3.82716E-6 " pathEditMode="relative" rAng="0" ptsTypes="AA">
                                      <p:cBhvr>
                                        <p:cTn id="90" dur="500" fill="hold"/>
                                        <p:tgtEl>
                                          <p:spTgt spid="12"/>
                                        </p:tgtEl>
                                        <p:attrNameLst>
                                          <p:attrName>ppt_x</p:attrName>
                                          <p:attrName>ppt_y</p:attrName>
                                        </p:attrNameLst>
                                      </p:cBhvr>
                                      <p:rCtr x="-7083" y="0"/>
                                    </p:animMotion>
                                  </p:childTnLst>
                                </p:cTn>
                              </p:par>
                              <p:par>
                                <p:cTn id="91" presetID="1" presetClass="entr" presetSubtype="0" fill="hold" grpId="1" nodeType="withEffect">
                                  <p:stCondLst>
                                    <p:cond delay="1400"/>
                                  </p:stCondLst>
                                  <p:childTnLst>
                                    <p:set>
                                      <p:cBhvr>
                                        <p:cTn id="92" dur="1" fill="hold">
                                          <p:stCondLst>
                                            <p:cond delay="0"/>
                                          </p:stCondLst>
                                        </p:cTn>
                                        <p:tgtEl>
                                          <p:spTgt spid="16"/>
                                        </p:tgtEl>
                                        <p:attrNameLst>
                                          <p:attrName>style.visibility</p:attrName>
                                        </p:attrNameLst>
                                      </p:cBhvr>
                                      <p:to>
                                        <p:strVal val="visible"/>
                                      </p:to>
                                    </p:set>
                                  </p:childTnLst>
                                </p:cTn>
                              </p:par>
                              <p:par>
                                <p:cTn id="93" presetID="64" presetClass="path" presetSubtype="0" accel="50000" decel="50000" fill="hold" grpId="0" nodeType="withEffect">
                                  <p:stCondLst>
                                    <p:cond delay="1400"/>
                                  </p:stCondLst>
                                  <p:childTnLst>
                                    <p:animMotion origin="layout" path="M 0.10017 0.17778 L -8.33333E-7 -4.19753E-6 " pathEditMode="relative" rAng="0" ptsTypes="AA">
                                      <p:cBhvr>
                                        <p:cTn id="94" dur="500" fill="hold"/>
                                        <p:tgtEl>
                                          <p:spTgt spid="16"/>
                                        </p:tgtEl>
                                        <p:attrNameLst>
                                          <p:attrName>ppt_x</p:attrName>
                                          <p:attrName>ppt_y</p:attrName>
                                        </p:attrNameLst>
                                      </p:cBhvr>
                                      <p:rCtr x="-5017" y="-8889"/>
                                    </p:animMotion>
                                  </p:childTnLst>
                                </p:cTn>
                              </p:par>
                            </p:childTnLst>
                          </p:cTn>
                        </p:par>
                        <p:par>
                          <p:cTn id="95" fill="hold">
                            <p:stCondLst>
                              <p:cond delay="2000"/>
                            </p:stCondLst>
                            <p:childTnLst>
                              <p:par>
                                <p:cTn id="96" presetID="2" presetClass="entr" presetSubtype="2"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fill="hold"/>
                                        <p:tgtEl>
                                          <p:spTgt spid="27"/>
                                        </p:tgtEl>
                                        <p:attrNameLst>
                                          <p:attrName>ppt_x</p:attrName>
                                        </p:attrNameLst>
                                      </p:cBhvr>
                                      <p:tavLst>
                                        <p:tav tm="0">
                                          <p:val>
                                            <p:strVal val="1+#ppt_w/2"/>
                                          </p:val>
                                        </p:tav>
                                        <p:tav tm="100000">
                                          <p:val>
                                            <p:strVal val="#ppt_x"/>
                                          </p:val>
                                        </p:tav>
                                      </p:tavLst>
                                    </p:anim>
                                    <p:anim calcmode="lin" valueType="num">
                                      <p:cBhvr additive="base">
                                        <p:cTn id="99" dur="500" fill="hold"/>
                                        <p:tgtEl>
                                          <p:spTgt spid="27"/>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additive="base">
                                        <p:cTn id="102" dur="500" fill="hold"/>
                                        <p:tgtEl>
                                          <p:spTgt spid="30"/>
                                        </p:tgtEl>
                                        <p:attrNameLst>
                                          <p:attrName>ppt_x</p:attrName>
                                        </p:attrNameLst>
                                      </p:cBhvr>
                                      <p:tavLst>
                                        <p:tav tm="0">
                                          <p:val>
                                            <p:strVal val="1+#ppt_w/2"/>
                                          </p:val>
                                        </p:tav>
                                        <p:tav tm="100000">
                                          <p:val>
                                            <p:strVal val="#ppt_x"/>
                                          </p:val>
                                        </p:tav>
                                      </p:tavLst>
                                    </p:anim>
                                    <p:anim calcmode="lin" valueType="num">
                                      <p:cBhvr additive="base">
                                        <p:cTn id="103" dur="500" fill="hold"/>
                                        <p:tgtEl>
                                          <p:spTgt spid="3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 calcmode="lin" valueType="num">
                                      <p:cBhvr additive="base">
                                        <p:cTn id="106" dur="500" fill="hold"/>
                                        <p:tgtEl>
                                          <p:spTgt spid="39"/>
                                        </p:tgtEl>
                                        <p:attrNameLst>
                                          <p:attrName>ppt_x</p:attrName>
                                        </p:attrNameLst>
                                      </p:cBhvr>
                                      <p:tavLst>
                                        <p:tav tm="0">
                                          <p:val>
                                            <p:strVal val="1+#ppt_w/2"/>
                                          </p:val>
                                        </p:tav>
                                        <p:tav tm="100000">
                                          <p:val>
                                            <p:strVal val="#ppt_x"/>
                                          </p:val>
                                        </p:tav>
                                      </p:tavLst>
                                    </p:anim>
                                    <p:anim calcmode="lin" valueType="num">
                                      <p:cBhvr additive="base">
                                        <p:cTn id="107" dur="500" fill="hold"/>
                                        <p:tgtEl>
                                          <p:spTgt spid="39"/>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30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fill="hold"/>
                                        <p:tgtEl>
                                          <p:spTgt spid="28"/>
                                        </p:tgtEl>
                                        <p:attrNameLst>
                                          <p:attrName>ppt_x</p:attrName>
                                        </p:attrNameLst>
                                      </p:cBhvr>
                                      <p:tavLst>
                                        <p:tav tm="0">
                                          <p:val>
                                            <p:strVal val="1+#ppt_w/2"/>
                                          </p:val>
                                        </p:tav>
                                        <p:tav tm="100000">
                                          <p:val>
                                            <p:strVal val="#ppt_x"/>
                                          </p:val>
                                        </p:tav>
                                      </p:tavLst>
                                    </p:anim>
                                    <p:anim calcmode="lin" valueType="num">
                                      <p:cBhvr additive="base">
                                        <p:cTn id="111" dur="500" fill="hold"/>
                                        <p:tgtEl>
                                          <p:spTgt spid="28"/>
                                        </p:tgtEl>
                                        <p:attrNameLst>
                                          <p:attrName>ppt_y</p:attrName>
                                        </p:attrNameLst>
                                      </p:cBhvr>
                                      <p:tavLst>
                                        <p:tav tm="0">
                                          <p:val>
                                            <p:strVal val="#ppt_y"/>
                                          </p:val>
                                        </p:tav>
                                        <p:tav tm="100000">
                                          <p:val>
                                            <p:strVal val="#ppt_y"/>
                                          </p:val>
                                        </p:tav>
                                      </p:tavLst>
                                    </p:anim>
                                  </p:childTnLst>
                                </p:cTn>
                              </p:par>
                              <p:par>
                                <p:cTn id="112" presetID="2" presetClass="entr" presetSubtype="2" fill="hold" nodeType="withEffect">
                                  <p:stCondLst>
                                    <p:cond delay="300"/>
                                  </p:stCondLst>
                                  <p:childTnLst>
                                    <p:set>
                                      <p:cBhvr>
                                        <p:cTn id="113" dur="1" fill="hold">
                                          <p:stCondLst>
                                            <p:cond delay="0"/>
                                          </p:stCondLst>
                                        </p:cTn>
                                        <p:tgtEl>
                                          <p:spTgt spid="33"/>
                                        </p:tgtEl>
                                        <p:attrNameLst>
                                          <p:attrName>style.visibility</p:attrName>
                                        </p:attrNameLst>
                                      </p:cBhvr>
                                      <p:to>
                                        <p:strVal val="visible"/>
                                      </p:to>
                                    </p:set>
                                    <p:anim calcmode="lin" valueType="num">
                                      <p:cBhvr additive="base">
                                        <p:cTn id="114" dur="500" fill="hold"/>
                                        <p:tgtEl>
                                          <p:spTgt spid="33"/>
                                        </p:tgtEl>
                                        <p:attrNameLst>
                                          <p:attrName>ppt_x</p:attrName>
                                        </p:attrNameLst>
                                      </p:cBhvr>
                                      <p:tavLst>
                                        <p:tav tm="0">
                                          <p:val>
                                            <p:strVal val="1+#ppt_w/2"/>
                                          </p:val>
                                        </p:tav>
                                        <p:tav tm="100000">
                                          <p:val>
                                            <p:strVal val="#ppt_x"/>
                                          </p:val>
                                        </p:tav>
                                      </p:tavLst>
                                    </p:anim>
                                    <p:anim calcmode="lin" valueType="num">
                                      <p:cBhvr additive="base">
                                        <p:cTn id="115" dur="500" fill="hold"/>
                                        <p:tgtEl>
                                          <p:spTgt spid="33"/>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300"/>
                                  </p:stCondLst>
                                  <p:childTnLst>
                                    <p:set>
                                      <p:cBhvr>
                                        <p:cTn id="117" dur="1" fill="hold">
                                          <p:stCondLst>
                                            <p:cond delay="0"/>
                                          </p:stCondLst>
                                        </p:cTn>
                                        <p:tgtEl>
                                          <p:spTgt spid="40"/>
                                        </p:tgtEl>
                                        <p:attrNameLst>
                                          <p:attrName>style.visibility</p:attrName>
                                        </p:attrNameLst>
                                      </p:cBhvr>
                                      <p:to>
                                        <p:strVal val="visible"/>
                                      </p:to>
                                    </p:set>
                                    <p:anim calcmode="lin" valueType="num">
                                      <p:cBhvr additive="base">
                                        <p:cTn id="118" dur="500" fill="hold"/>
                                        <p:tgtEl>
                                          <p:spTgt spid="40"/>
                                        </p:tgtEl>
                                        <p:attrNameLst>
                                          <p:attrName>ppt_x</p:attrName>
                                        </p:attrNameLst>
                                      </p:cBhvr>
                                      <p:tavLst>
                                        <p:tav tm="0">
                                          <p:val>
                                            <p:strVal val="1+#ppt_w/2"/>
                                          </p:val>
                                        </p:tav>
                                        <p:tav tm="100000">
                                          <p:val>
                                            <p:strVal val="#ppt_x"/>
                                          </p:val>
                                        </p:tav>
                                      </p:tavLst>
                                    </p:anim>
                                    <p:anim calcmode="lin" valueType="num">
                                      <p:cBhvr additive="base">
                                        <p:cTn id="119" dur="500" fill="hold"/>
                                        <p:tgtEl>
                                          <p:spTgt spid="40"/>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60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500" fill="hold"/>
                                        <p:tgtEl>
                                          <p:spTgt spid="29"/>
                                        </p:tgtEl>
                                        <p:attrNameLst>
                                          <p:attrName>ppt_x</p:attrName>
                                        </p:attrNameLst>
                                      </p:cBhvr>
                                      <p:tavLst>
                                        <p:tav tm="0">
                                          <p:val>
                                            <p:strVal val="1+#ppt_w/2"/>
                                          </p:val>
                                        </p:tav>
                                        <p:tav tm="100000">
                                          <p:val>
                                            <p:strVal val="#ppt_x"/>
                                          </p:val>
                                        </p:tav>
                                      </p:tavLst>
                                    </p:anim>
                                    <p:anim calcmode="lin" valueType="num">
                                      <p:cBhvr additive="base">
                                        <p:cTn id="123" dur="500" fill="hold"/>
                                        <p:tgtEl>
                                          <p:spTgt spid="29"/>
                                        </p:tgtEl>
                                        <p:attrNameLst>
                                          <p:attrName>ppt_y</p:attrName>
                                        </p:attrNameLst>
                                      </p:cBhvr>
                                      <p:tavLst>
                                        <p:tav tm="0">
                                          <p:val>
                                            <p:strVal val="#ppt_y"/>
                                          </p:val>
                                        </p:tav>
                                        <p:tav tm="100000">
                                          <p:val>
                                            <p:strVal val="#ppt_y"/>
                                          </p:val>
                                        </p:tav>
                                      </p:tavLst>
                                    </p:anim>
                                  </p:childTnLst>
                                </p:cTn>
                              </p:par>
                              <p:par>
                                <p:cTn id="124" presetID="2" presetClass="entr" presetSubtype="2" fill="hold" nodeType="withEffect">
                                  <p:stCondLst>
                                    <p:cond delay="60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1+#ppt_w/2"/>
                                          </p:val>
                                        </p:tav>
                                        <p:tav tm="100000">
                                          <p:val>
                                            <p:strVal val="#ppt_x"/>
                                          </p:val>
                                        </p:tav>
                                      </p:tavLst>
                                    </p:anim>
                                    <p:anim calcmode="lin" valueType="num">
                                      <p:cBhvr additive="base">
                                        <p:cTn id="127" dur="500" fill="hold"/>
                                        <p:tgtEl>
                                          <p:spTgt spid="36"/>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600"/>
                                  </p:stCondLst>
                                  <p:childTnLst>
                                    <p:set>
                                      <p:cBhvr>
                                        <p:cTn id="129" dur="1" fill="hold">
                                          <p:stCondLst>
                                            <p:cond delay="0"/>
                                          </p:stCondLst>
                                        </p:cTn>
                                        <p:tgtEl>
                                          <p:spTgt spid="41"/>
                                        </p:tgtEl>
                                        <p:attrNameLst>
                                          <p:attrName>style.visibility</p:attrName>
                                        </p:attrNameLst>
                                      </p:cBhvr>
                                      <p:to>
                                        <p:strVal val="visible"/>
                                      </p:to>
                                    </p:set>
                                    <p:anim calcmode="lin" valueType="num">
                                      <p:cBhvr additive="base">
                                        <p:cTn id="130" dur="500" fill="hold"/>
                                        <p:tgtEl>
                                          <p:spTgt spid="41"/>
                                        </p:tgtEl>
                                        <p:attrNameLst>
                                          <p:attrName>ppt_x</p:attrName>
                                        </p:attrNameLst>
                                      </p:cBhvr>
                                      <p:tavLst>
                                        <p:tav tm="0">
                                          <p:val>
                                            <p:strVal val="1+#ppt_w/2"/>
                                          </p:val>
                                        </p:tav>
                                        <p:tav tm="100000">
                                          <p:val>
                                            <p:strVal val="#ppt_x"/>
                                          </p:val>
                                        </p:tav>
                                      </p:tavLst>
                                    </p:anim>
                                    <p:anim calcmode="lin" valueType="num">
                                      <p:cBhvr additive="base">
                                        <p:cTn id="131"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6" grpId="0"/>
      <p:bldP spid="27" grpId="0" animBg="1"/>
      <p:bldP spid="28" grpId="0" animBg="1"/>
      <p:bldP spid="29" grpId="0" animBg="1"/>
      <p:bldP spid="39" grpId="0"/>
      <p:bldP spid="40" grpId="0"/>
      <p:bldP spid="41" grpId="0"/>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
          <p:cNvGrpSpPr/>
          <p:nvPr/>
        </p:nvGrpSpPr>
        <p:grpSpPr>
          <a:xfrm>
            <a:off x="1569830" y="1567615"/>
            <a:ext cx="3510756" cy="5187393"/>
            <a:chOff x="1912729" y="1458758"/>
            <a:chExt cx="3510756" cy="5187394"/>
          </a:xfrm>
        </p:grpSpPr>
        <p:grpSp>
          <p:nvGrpSpPr>
            <p:cNvPr id="10" name="Group 4"/>
            <p:cNvGrpSpPr/>
            <p:nvPr/>
          </p:nvGrpSpPr>
          <p:grpSpPr>
            <a:xfrm>
              <a:off x="1972256" y="1458758"/>
              <a:ext cx="292103" cy="5187394"/>
              <a:chOff x="1374772" y="1213680"/>
              <a:chExt cx="274322" cy="5187394"/>
            </a:xfrm>
          </p:grpSpPr>
          <p:sp>
            <p:nvSpPr>
              <p:cNvPr id="27"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28"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29"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30"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31"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cxnSp>
            <p:nvCxnSpPr>
              <p:cNvPr id="32"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4"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5"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1"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2"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3"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4"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5" name="Pentagon 9"/>
            <p:cNvSpPr/>
            <p:nvPr/>
          </p:nvSpPr>
          <p:spPr>
            <a:xfrm>
              <a:off x="1912729" y="2359899"/>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6" name="Pentagon 10"/>
            <p:cNvSpPr/>
            <p:nvPr/>
          </p:nvSpPr>
          <p:spPr>
            <a:xfrm>
              <a:off x="1912729" y="3262198"/>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7" name="Pentagon 11"/>
            <p:cNvSpPr/>
            <p:nvPr/>
          </p:nvSpPr>
          <p:spPr>
            <a:xfrm>
              <a:off x="1912729" y="4164497"/>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solidFill>
                  <a:schemeClr val="bg1"/>
                </a:solidFill>
                <a:latin typeface="Arial" panose="020B0604020202020204" pitchFamily="34" charset="0"/>
                <a:cs typeface="Arial" panose="020B0604020202020204" pitchFamily="34" charset="0"/>
              </a:endParaRPr>
            </a:p>
          </p:txBody>
        </p:sp>
        <p:sp>
          <p:nvSpPr>
            <p:cNvPr id="18" name="Pentagon 12"/>
            <p:cNvSpPr/>
            <p:nvPr/>
          </p:nvSpPr>
          <p:spPr>
            <a:xfrm>
              <a:off x="1912729" y="5066795"/>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9" name="Rectangle 33"/>
            <p:cNvSpPr/>
            <p:nvPr/>
          </p:nvSpPr>
          <p:spPr>
            <a:xfrm>
              <a:off x="2679705" y="2432172"/>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TextBox 38"/>
            <p:cNvSpPr txBox="1"/>
            <p:nvPr/>
          </p:nvSpPr>
          <p:spPr>
            <a:xfrm>
              <a:off x="1972257" y="24013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1</a:t>
              </a:r>
            </a:p>
          </p:txBody>
        </p:sp>
        <p:sp>
          <p:nvSpPr>
            <p:cNvPr id="21"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2</a:t>
              </a:r>
            </a:p>
          </p:txBody>
        </p:sp>
        <p:sp>
          <p:nvSpPr>
            <p:cNvPr id="22"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3</a:t>
              </a:r>
            </a:p>
          </p:txBody>
        </p:sp>
        <p:sp>
          <p:nvSpPr>
            <p:cNvPr id="23"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4</a:t>
              </a:r>
            </a:p>
          </p:txBody>
        </p:sp>
        <p:sp>
          <p:nvSpPr>
            <p:cNvPr id="24" name="Rectangle 38"/>
            <p:cNvSpPr/>
            <p:nvPr/>
          </p:nvSpPr>
          <p:spPr>
            <a:xfrm>
              <a:off x="2679705" y="3334638"/>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39"/>
            <p:cNvSpPr/>
            <p:nvPr/>
          </p:nvSpPr>
          <p:spPr>
            <a:xfrm>
              <a:off x="2679705" y="4237103"/>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Rectangle 40"/>
            <p:cNvSpPr/>
            <p:nvPr/>
          </p:nvSpPr>
          <p:spPr>
            <a:xfrm>
              <a:off x="2679705" y="5137185"/>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9" name="TextBox 41"/>
          <p:cNvSpPr txBox="1"/>
          <p:nvPr/>
        </p:nvSpPr>
        <p:spPr>
          <a:xfrm>
            <a:off x="6442597" y="4158639"/>
            <a:ext cx="1725152" cy="1015663"/>
          </a:xfrm>
          <a:prstGeom prst="rect">
            <a:avLst/>
          </a:prstGeom>
          <a:noFill/>
        </p:spPr>
        <p:txBody>
          <a:bodyPr wrap="none" rtlCol="0">
            <a:spAutoFit/>
          </a:bodyPr>
          <a:lstStyle/>
          <a:p>
            <a:r>
              <a:rPr lang="en-US" sz="6000">
                <a:latin typeface="Arial" panose="020B0604020202020204" pitchFamily="34" charset="0"/>
                <a:cs typeface="Arial" panose="020B0604020202020204" pitchFamily="34" charset="0"/>
              </a:rPr>
              <a:t>85%</a:t>
            </a:r>
            <a:endParaRPr lang="en-GB" sz="6000">
              <a:latin typeface="Arial" panose="020B0604020202020204" pitchFamily="34" charset="0"/>
              <a:cs typeface="Arial" panose="020B0604020202020204" pitchFamily="34" charset="0"/>
            </a:endParaRPr>
          </a:p>
        </p:txBody>
      </p:sp>
      <p:sp>
        <p:nvSpPr>
          <p:cNvPr id="40" name="TextBox 42"/>
          <p:cNvSpPr txBox="1"/>
          <p:nvPr/>
        </p:nvSpPr>
        <p:spPr>
          <a:xfrm>
            <a:off x="8293813" y="4474046"/>
            <a:ext cx="2031325" cy="646331"/>
          </a:xfrm>
          <a:prstGeom prst="rect">
            <a:avLst/>
          </a:prstGeom>
          <a:noFill/>
        </p:spPr>
        <p:txBody>
          <a:bodyPr wrap="none" rtlCol="0">
            <a:spAutoFit/>
          </a:bodyPr>
          <a:lstStyle/>
          <a:p>
            <a:pPr lvl="0">
              <a:lnSpc>
                <a:spcPct val="150000"/>
              </a:lnSpc>
              <a:defRPr/>
            </a:pPr>
            <a:r>
              <a:rPr lang="zh-CN" altLang="en-US" sz="24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1" name="Rectangle 43"/>
          <p:cNvSpPr/>
          <p:nvPr/>
        </p:nvSpPr>
        <p:spPr>
          <a:xfrm>
            <a:off x="6442597" y="5036559"/>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TextBox 41"/>
          <p:cNvSpPr txBox="1"/>
          <p:nvPr/>
        </p:nvSpPr>
        <p:spPr>
          <a:xfrm>
            <a:off x="6442597" y="2437403"/>
            <a:ext cx="1725152" cy="1015663"/>
          </a:xfrm>
          <a:prstGeom prst="rect">
            <a:avLst/>
          </a:prstGeom>
          <a:noFill/>
        </p:spPr>
        <p:txBody>
          <a:bodyPr wrap="none" rtlCol="0">
            <a:spAutoFit/>
          </a:bodyPr>
          <a:lstStyle/>
          <a:p>
            <a:r>
              <a:rPr lang="en-US" sz="6000">
                <a:latin typeface="Arial" panose="020B0604020202020204" pitchFamily="34" charset="0"/>
                <a:cs typeface="Arial" panose="020B0604020202020204" pitchFamily="34" charset="0"/>
              </a:rPr>
              <a:t>85%</a:t>
            </a:r>
            <a:endParaRPr lang="en-GB" sz="6000">
              <a:latin typeface="Arial" panose="020B0604020202020204" pitchFamily="34" charset="0"/>
              <a:cs typeface="Arial" panose="020B0604020202020204" pitchFamily="34" charset="0"/>
            </a:endParaRPr>
          </a:p>
        </p:txBody>
      </p:sp>
      <p:sp>
        <p:nvSpPr>
          <p:cNvPr id="43" name="TextBox 42"/>
          <p:cNvSpPr txBox="1"/>
          <p:nvPr/>
        </p:nvSpPr>
        <p:spPr>
          <a:xfrm>
            <a:off x="8293813" y="2752809"/>
            <a:ext cx="2031325" cy="646331"/>
          </a:xfrm>
          <a:prstGeom prst="rect">
            <a:avLst/>
          </a:prstGeom>
          <a:noFill/>
        </p:spPr>
        <p:txBody>
          <a:bodyPr wrap="none" rtlCol="0">
            <a:spAutoFit/>
          </a:bodyPr>
          <a:lstStyle/>
          <a:p>
            <a:pPr lvl="0">
              <a:lnSpc>
                <a:spcPct val="150000"/>
              </a:lnSpc>
              <a:defRPr/>
            </a:pPr>
            <a:r>
              <a:rPr lang="zh-CN" altLang="en-US" sz="24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4" name="Rectangle 43"/>
          <p:cNvSpPr/>
          <p:nvPr/>
        </p:nvSpPr>
        <p:spPr>
          <a:xfrm>
            <a:off x="6442597" y="3315322"/>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9" name="组合 48"/>
          <p:cNvGrpSpPr/>
          <p:nvPr/>
        </p:nvGrpSpPr>
        <p:grpSpPr>
          <a:xfrm>
            <a:off x="619317" y="612033"/>
            <a:ext cx="3917868" cy="631070"/>
            <a:chOff x="587000" y="509069"/>
            <a:chExt cx="3917867" cy="631069"/>
          </a:xfrm>
        </p:grpSpPr>
        <p:sp>
          <p:nvSpPr>
            <p:cNvPr id="50"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矩形 50"/>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52" name="矩形 51"/>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3">
                                            <p:txEl>
                                              <p:pRg st="0" end="0"/>
                                            </p:txEl>
                                          </p:spTgt>
                                        </p:tgtEl>
                                        <p:attrNameLst>
                                          <p:attrName>style.visibility</p:attrName>
                                        </p:attrNameLst>
                                      </p:cBhvr>
                                      <p:to>
                                        <p:strVal val="visible"/>
                                      </p:to>
                                    </p:set>
                                    <p:animEffect transition="in" filter="wipe(down)">
                                      <p:cBhvr>
                                        <p:cTn id="13" dur="500"/>
                                        <p:tgtEl>
                                          <p:spTgt spid="53">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Effect transition="in" filter="fade">
                                      <p:cBhvr>
                                        <p:cTn id="43" dur="500"/>
                                        <p:tgtEl>
                                          <p:spTgt spid="39"/>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818199" y="2830761"/>
            <a:ext cx="2583062" cy="2608891"/>
            <a:chOff x="3818198" y="3106532"/>
            <a:chExt cx="2583062" cy="2608891"/>
          </a:xfrm>
          <a:solidFill>
            <a:srgbClr val="779F08"/>
          </a:solidFill>
        </p:grpSpPr>
        <p:sp>
          <p:nvSpPr>
            <p:cNvPr id="13" name="Oval 5"/>
            <p:cNvSpPr/>
            <p:nvPr/>
          </p:nvSpPr>
          <p:spPr>
            <a:xfrm>
              <a:off x="3818198" y="3106532"/>
              <a:ext cx="2583062" cy="260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grpSp>
          <p:nvGrpSpPr>
            <p:cNvPr id="14" name="Group 11"/>
            <p:cNvGrpSpPr/>
            <p:nvPr/>
          </p:nvGrpSpPr>
          <p:grpSpPr>
            <a:xfrm flipH="1">
              <a:off x="4213719" y="4089454"/>
              <a:ext cx="1792020" cy="1531372"/>
              <a:chOff x="9968706" y="2729191"/>
              <a:chExt cx="1792020" cy="1531372"/>
            </a:xfrm>
            <a:grpFill/>
          </p:grpSpPr>
          <p:sp>
            <p:nvSpPr>
              <p:cNvPr id="15" name="TextBox 12"/>
              <p:cNvSpPr txBox="1"/>
              <p:nvPr/>
            </p:nvSpPr>
            <p:spPr>
              <a:xfrm>
                <a:off x="10488650" y="2729191"/>
                <a:ext cx="752129" cy="296556"/>
              </a:xfrm>
              <a:prstGeom prst="rect">
                <a:avLst/>
              </a:prstGeom>
              <a:grpFill/>
            </p:spPr>
            <p:txBody>
              <a:bodyPr wrap="none" rtlCol="0">
                <a:spAutoFit/>
              </a:bodyPr>
              <a:lstStyle/>
              <a:p>
                <a:pPr algn="ctr"/>
                <a:r>
                  <a:rPr lang="en-US" sz="1325" b="1" dirty="0">
                    <a:solidFill>
                      <a:schemeClr val="bg1"/>
                    </a:solidFill>
                    <a:latin typeface="Arial" panose="020B0604020202020204" pitchFamily="34" charset="0"/>
                    <a:cs typeface="Arial" panose="020B0604020202020204" pitchFamily="34" charset="0"/>
                  </a:rPr>
                  <a:t>Design</a:t>
                </a:r>
                <a:endParaRPr lang="en-GB" sz="1325" b="1" dirty="0">
                  <a:solidFill>
                    <a:schemeClr val="bg1"/>
                  </a:solidFill>
                  <a:latin typeface="Arial" panose="020B0604020202020204" pitchFamily="34" charset="0"/>
                  <a:cs typeface="Arial" panose="020B0604020202020204" pitchFamily="34" charset="0"/>
                </a:endParaRPr>
              </a:p>
            </p:txBody>
          </p:sp>
          <p:sp>
            <p:nvSpPr>
              <p:cNvPr id="16" name="Rectangle 13"/>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7" name="TextBox 14"/>
            <p:cNvSpPr txBox="1"/>
            <p:nvPr/>
          </p:nvSpPr>
          <p:spPr>
            <a:xfrm>
              <a:off x="4661232" y="3647225"/>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72%</a:t>
              </a:r>
              <a:endParaRPr lang="en-GB" sz="2800" b="1"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207458" y="2207546"/>
            <a:ext cx="2134762" cy="2156109"/>
            <a:chOff x="2207457" y="2483319"/>
            <a:chExt cx="2134762" cy="2156108"/>
          </a:xfrm>
          <a:solidFill>
            <a:srgbClr val="065E03"/>
          </a:solidFill>
        </p:grpSpPr>
        <p:sp>
          <p:nvSpPr>
            <p:cNvPr id="12" name="Oval 8"/>
            <p:cNvSpPr/>
            <p:nvPr/>
          </p:nvSpPr>
          <p:spPr>
            <a:xfrm>
              <a:off x="2207457" y="2483319"/>
              <a:ext cx="2134762" cy="21561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18" name="TextBox 15"/>
            <p:cNvSpPr txBox="1"/>
            <p:nvPr/>
          </p:nvSpPr>
          <p:spPr>
            <a:xfrm>
              <a:off x="2827053" y="3647225"/>
              <a:ext cx="904414" cy="523220"/>
            </a:xfrm>
            <a:prstGeom prst="rect">
              <a:avLst/>
            </a:prstGeom>
            <a:no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54%</a:t>
              </a:r>
              <a:endParaRPr lang="en-GB" sz="2800" b="1" dirty="0">
                <a:solidFill>
                  <a:schemeClr val="bg1"/>
                </a:solidFill>
                <a:latin typeface="Arial" panose="020B0604020202020204" pitchFamily="34" charset="0"/>
                <a:cs typeface="Arial" panose="020B0604020202020204" pitchFamily="34" charset="0"/>
              </a:endParaRPr>
            </a:p>
          </p:txBody>
        </p:sp>
        <p:grpSp>
          <p:nvGrpSpPr>
            <p:cNvPr id="24" name="Group 21"/>
            <p:cNvGrpSpPr/>
            <p:nvPr/>
          </p:nvGrpSpPr>
          <p:grpSpPr>
            <a:xfrm flipH="1">
              <a:off x="2378828" y="2731280"/>
              <a:ext cx="1792020" cy="760048"/>
              <a:chOff x="9968706" y="2761849"/>
              <a:chExt cx="1792020" cy="760048"/>
            </a:xfrm>
            <a:grpFill/>
          </p:grpSpPr>
          <p:sp>
            <p:nvSpPr>
              <p:cNvPr id="25" name="TextBox 22"/>
              <p:cNvSpPr txBox="1"/>
              <p:nvPr/>
            </p:nvSpPr>
            <p:spPr>
              <a:xfrm>
                <a:off x="10488650" y="2761849"/>
                <a:ext cx="752129" cy="296556"/>
              </a:xfrm>
              <a:prstGeom prst="rect">
                <a:avLst/>
              </a:prstGeom>
              <a:noFill/>
            </p:spPr>
            <p:txBody>
              <a:bodyPr wrap="none" rtlCol="0">
                <a:spAutoFit/>
              </a:bodyPr>
              <a:lstStyle/>
              <a:p>
                <a:pPr algn="ctr"/>
                <a:r>
                  <a:rPr lang="en-US" sz="1325" b="1" dirty="0">
                    <a:solidFill>
                      <a:schemeClr val="bg1"/>
                    </a:solidFill>
                    <a:latin typeface="Arial" panose="020B0604020202020204" pitchFamily="34" charset="0"/>
                    <a:cs typeface="Arial" panose="020B0604020202020204" pitchFamily="34" charset="0"/>
                  </a:rPr>
                  <a:t>Design</a:t>
                </a:r>
                <a:endParaRPr lang="en-GB" sz="1325" b="1" dirty="0">
                  <a:solidFill>
                    <a:schemeClr val="bg1"/>
                  </a:solidFill>
                  <a:latin typeface="Arial" panose="020B0604020202020204" pitchFamily="34" charset="0"/>
                  <a:cs typeface="Arial" panose="020B0604020202020204" pitchFamily="34" charset="0"/>
                </a:endParaRPr>
              </a:p>
            </p:txBody>
          </p:sp>
          <p:sp>
            <p:nvSpPr>
              <p:cNvPr id="26" name="Rectangle 23"/>
              <p:cNvSpPr/>
              <p:nvPr/>
            </p:nvSpPr>
            <p:spPr>
              <a:xfrm>
                <a:off x="9968706" y="3060232"/>
                <a:ext cx="1792020" cy="461665"/>
              </a:xfrm>
              <a:prstGeom prst="rect">
                <a:avLst/>
              </a:prstGeom>
              <a:noFill/>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5" name="组合 4"/>
          <p:cNvGrpSpPr/>
          <p:nvPr/>
        </p:nvGrpSpPr>
        <p:grpSpPr>
          <a:xfrm>
            <a:off x="5659344" y="1850711"/>
            <a:ext cx="1940694" cy="1960098"/>
            <a:chOff x="5659344" y="2126483"/>
            <a:chExt cx="1940693" cy="1960098"/>
          </a:xfrm>
        </p:grpSpPr>
        <p:sp>
          <p:nvSpPr>
            <p:cNvPr id="11" name="Oval 7"/>
            <p:cNvSpPr/>
            <p:nvPr/>
          </p:nvSpPr>
          <p:spPr>
            <a:xfrm>
              <a:off x="5659344" y="2126483"/>
              <a:ext cx="1940693" cy="1960098"/>
            </a:xfrm>
            <a:prstGeom prst="ellipse">
              <a:avLst/>
            </a:prstGeom>
            <a:solidFill>
              <a:srgbClr val="065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19" name="TextBox 16"/>
            <p:cNvSpPr txBox="1"/>
            <p:nvPr/>
          </p:nvSpPr>
          <p:spPr>
            <a:xfrm>
              <a:off x="6177484" y="3167390"/>
              <a:ext cx="904414" cy="523220"/>
            </a:xfrm>
            <a:prstGeom prst="rect">
              <a:avLst/>
            </a:prstGeom>
            <a:noFill/>
          </p:spPr>
          <p:txBody>
            <a:bodyPr wrap="none" rtlCol="0">
              <a:spAutoFit/>
            </a:bodyPr>
            <a:lstStyle/>
            <a:p>
              <a:pPr algn="ctr"/>
              <a:r>
                <a:rPr lang="en-US" sz="2800" b="1">
                  <a:solidFill>
                    <a:schemeClr val="bg1"/>
                  </a:solidFill>
                  <a:latin typeface="Arial" panose="020B0604020202020204" pitchFamily="34" charset="0"/>
                  <a:cs typeface="Arial" panose="020B0604020202020204" pitchFamily="34" charset="0"/>
                </a:rPr>
                <a:t>56%</a:t>
              </a:r>
              <a:endParaRPr lang="en-GB" sz="2800" b="1">
                <a:solidFill>
                  <a:schemeClr val="bg1"/>
                </a:solidFill>
                <a:latin typeface="Arial" panose="020B0604020202020204" pitchFamily="34" charset="0"/>
                <a:cs typeface="Arial" panose="020B0604020202020204" pitchFamily="34" charset="0"/>
              </a:endParaRPr>
            </a:p>
          </p:txBody>
        </p:sp>
        <p:grpSp>
          <p:nvGrpSpPr>
            <p:cNvPr id="27" name="Group 24"/>
            <p:cNvGrpSpPr/>
            <p:nvPr/>
          </p:nvGrpSpPr>
          <p:grpSpPr>
            <a:xfrm flipH="1">
              <a:off x="5733679" y="2368907"/>
              <a:ext cx="1792020" cy="760050"/>
              <a:chOff x="9968706" y="2761849"/>
              <a:chExt cx="1792020" cy="760050"/>
            </a:xfrm>
          </p:grpSpPr>
          <p:sp>
            <p:nvSpPr>
              <p:cNvPr id="28" name="TextBox 25"/>
              <p:cNvSpPr txBox="1"/>
              <p:nvPr/>
            </p:nvSpPr>
            <p:spPr>
              <a:xfrm>
                <a:off x="10488650" y="2761849"/>
                <a:ext cx="752129" cy="296556"/>
              </a:xfrm>
              <a:prstGeom prst="rect">
                <a:avLst/>
              </a:prstGeom>
              <a:noFill/>
            </p:spPr>
            <p:txBody>
              <a:bodyPr wrap="none" rtlCol="0">
                <a:spAutoFit/>
              </a:bodyPr>
              <a:lstStyle/>
              <a:p>
                <a:pPr algn="ctr"/>
                <a:r>
                  <a:rPr lang="en-US" sz="1325" b="1" dirty="0">
                    <a:solidFill>
                      <a:schemeClr val="bg1"/>
                    </a:solidFill>
                    <a:latin typeface="Arial" panose="020B0604020202020204" pitchFamily="34" charset="0"/>
                    <a:cs typeface="Arial" panose="020B0604020202020204" pitchFamily="34" charset="0"/>
                  </a:rPr>
                  <a:t>Design</a:t>
                </a:r>
                <a:endParaRPr lang="en-GB" sz="1325" b="1" dirty="0">
                  <a:solidFill>
                    <a:schemeClr val="bg1"/>
                  </a:solidFill>
                  <a:latin typeface="Arial" panose="020B0604020202020204" pitchFamily="34" charset="0"/>
                  <a:cs typeface="Arial" panose="020B0604020202020204" pitchFamily="34" charset="0"/>
                </a:endParaRPr>
              </a:p>
            </p:txBody>
          </p:sp>
          <p:sp>
            <p:nvSpPr>
              <p:cNvPr id="29" name="Rectangle 26"/>
              <p:cNvSpPr/>
              <p:nvPr/>
            </p:nvSpPr>
            <p:spPr>
              <a:xfrm>
                <a:off x="9968706" y="3060234"/>
                <a:ext cx="1792020" cy="461665"/>
              </a:xfrm>
              <a:prstGeom prst="rect">
                <a:avLst/>
              </a:prstGeom>
              <a:noFill/>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30" name="TextBox 27"/>
          <p:cNvSpPr txBox="1"/>
          <p:nvPr/>
        </p:nvSpPr>
        <p:spPr>
          <a:xfrm>
            <a:off x="445539" y="4881288"/>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1" name="Rectangle 28"/>
          <p:cNvSpPr/>
          <p:nvPr/>
        </p:nvSpPr>
        <p:spPr>
          <a:xfrm>
            <a:off x="445538" y="5385522"/>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5" name="组合 34"/>
          <p:cNvGrpSpPr/>
          <p:nvPr/>
        </p:nvGrpSpPr>
        <p:grpSpPr>
          <a:xfrm>
            <a:off x="7143175" y="1850712"/>
            <a:ext cx="2841368" cy="2869779"/>
            <a:chOff x="7143175" y="2126483"/>
            <a:chExt cx="2841368" cy="2869780"/>
          </a:xfrm>
          <a:solidFill>
            <a:srgbClr val="779F08"/>
          </a:solidFill>
        </p:grpSpPr>
        <p:sp>
          <p:nvSpPr>
            <p:cNvPr id="10" name="Oval 4"/>
            <p:cNvSpPr/>
            <p:nvPr/>
          </p:nvSpPr>
          <p:spPr>
            <a:xfrm>
              <a:off x="7143175" y="2126483"/>
              <a:ext cx="2841368" cy="28697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20" name="TextBox 17"/>
            <p:cNvSpPr txBox="1"/>
            <p:nvPr/>
          </p:nvSpPr>
          <p:spPr>
            <a:xfrm>
              <a:off x="8111653" y="2769024"/>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88%</a:t>
              </a:r>
              <a:endParaRPr lang="en-GB" sz="2800" b="1" dirty="0">
                <a:solidFill>
                  <a:schemeClr val="bg1"/>
                </a:solidFill>
                <a:latin typeface="Arial" panose="020B0604020202020204" pitchFamily="34" charset="0"/>
                <a:cs typeface="Arial" panose="020B0604020202020204" pitchFamily="34" charset="0"/>
              </a:endParaRPr>
            </a:p>
          </p:txBody>
        </p:sp>
        <p:grpSp>
          <p:nvGrpSpPr>
            <p:cNvPr id="21" name="Group 18"/>
            <p:cNvGrpSpPr/>
            <p:nvPr/>
          </p:nvGrpSpPr>
          <p:grpSpPr>
            <a:xfrm flipH="1">
              <a:off x="7667848" y="3300600"/>
              <a:ext cx="1792020" cy="1542258"/>
              <a:chOff x="9968706" y="2718305"/>
              <a:chExt cx="1792020" cy="1542258"/>
            </a:xfrm>
            <a:grpFill/>
          </p:grpSpPr>
          <p:sp>
            <p:nvSpPr>
              <p:cNvPr id="22" name="TextBox 19"/>
              <p:cNvSpPr txBox="1"/>
              <p:nvPr/>
            </p:nvSpPr>
            <p:spPr>
              <a:xfrm>
                <a:off x="10488650" y="2718305"/>
                <a:ext cx="752129" cy="296556"/>
              </a:xfrm>
              <a:prstGeom prst="rect">
                <a:avLst/>
              </a:prstGeom>
              <a:grpFill/>
            </p:spPr>
            <p:txBody>
              <a:bodyPr wrap="none" rtlCol="0">
                <a:spAutoFit/>
              </a:bodyPr>
              <a:lstStyle/>
              <a:p>
                <a:pPr algn="ctr"/>
                <a:r>
                  <a:rPr lang="en-US" sz="1325" b="1" dirty="0">
                    <a:solidFill>
                      <a:schemeClr val="bg1"/>
                    </a:solidFill>
                    <a:latin typeface="Arial" panose="020B0604020202020204" pitchFamily="34" charset="0"/>
                    <a:cs typeface="Arial" panose="020B0604020202020204" pitchFamily="34" charset="0"/>
                  </a:rPr>
                  <a:t>Design</a:t>
                </a:r>
                <a:endParaRPr lang="en-GB" sz="1325" b="1" dirty="0">
                  <a:solidFill>
                    <a:schemeClr val="bg1"/>
                  </a:solidFill>
                  <a:latin typeface="Arial" panose="020B0604020202020204" pitchFamily="34" charset="0"/>
                  <a:cs typeface="Arial" panose="020B0604020202020204" pitchFamily="34" charset="0"/>
                </a:endParaRPr>
              </a:p>
            </p:txBody>
          </p:sp>
          <p:sp>
            <p:nvSpPr>
              <p:cNvPr id="23" name="Rectangle 20"/>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6" name="组合 35"/>
          <p:cNvGrpSpPr/>
          <p:nvPr/>
        </p:nvGrpSpPr>
        <p:grpSpPr>
          <a:xfrm>
            <a:off x="7579099" y="4633640"/>
            <a:ext cx="4012778" cy="1150564"/>
            <a:chOff x="7788647" y="4909410"/>
            <a:chExt cx="4012778" cy="1150564"/>
          </a:xfrm>
        </p:grpSpPr>
        <p:sp>
          <p:nvSpPr>
            <p:cNvPr id="32" name="TextBox 29"/>
            <p:cNvSpPr txBox="1"/>
            <p:nvPr/>
          </p:nvSpPr>
          <p:spPr>
            <a:xfrm>
              <a:off x="9984543" y="4909410"/>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3" name="Rectangle 30"/>
            <p:cNvSpPr/>
            <p:nvPr/>
          </p:nvSpPr>
          <p:spPr>
            <a:xfrm>
              <a:off x="7788647" y="5413643"/>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619317" y="612033"/>
            <a:ext cx="3917868" cy="631070"/>
            <a:chOff x="587000" y="509069"/>
            <a:chExt cx="3917867" cy="631069"/>
          </a:xfrm>
        </p:grpSpPr>
        <p:sp>
          <p:nvSpPr>
            <p:cNvPr id="42"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43" name="矩形 42"/>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4" name="矩形 43"/>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5">
                                            <p:txEl>
                                              <p:pRg st="0" end="0"/>
                                            </p:txEl>
                                          </p:spTgt>
                                        </p:tgtEl>
                                        <p:attrNameLst>
                                          <p:attrName>style.visibility</p:attrName>
                                        </p:attrNameLst>
                                      </p:cBhvr>
                                      <p:to>
                                        <p:strVal val="visible"/>
                                      </p:to>
                                    </p:set>
                                    <p:animEffect transition="in" filter="wipe(down)">
                                      <p:cBhvr>
                                        <p:cTn id="13" dur="500"/>
                                        <p:tgtEl>
                                          <p:spTgt spid="45">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250" fill="hold"/>
                                        <p:tgtEl>
                                          <p:spTgt spid="2"/>
                                        </p:tgtEl>
                                        <p:attrNameLst>
                                          <p:attrName>ppt_x</p:attrName>
                                        </p:attrNameLst>
                                      </p:cBhvr>
                                      <p:tavLst>
                                        <p:tav tm="0">
                                          <p:val>
                                            <p:strVal val="#ppt_x"/>
                                          </p:val>
                                        </p:tav>
                                        <p:tav tm="100000">
                                          <p:val>
                                            <p:strVal val="#ppt_x"/>
                                          </p:val>
                                        </p:tav>
                                      </p:tavLst>
                                    </p:anim>
                                    <p:anim calcmode="lin" valueType="num">
                                      <p:cBhvr additive="base">
                                        <p:cTn id="22" dur="25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67"/>
          <p:cNvSpPr>
            <a:spLocks noChangeArrowheads="1"/>
          </p:cNvSpPr>
          <p:nvPr/>
        </p:nvSpPr>
        <p:spPr bwMode="auto">
          <a:xfrm>
            <a:off x="2389920" y="3985018"/>
            <a:ext cx="1582371"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1" name="组合 40"/>
          <p:cNvGrpSpPr/>
          <p:nvPr/>
        </p:nvGrpSpPr>
        <p:grpSpPr>
          <a:xfrm>
            <a:off x="2619641" y="2001467"/>
            <a:ext cx="1276203" cy="1735227"/>
            <a:chOff x="1419399" y="1213071"/>
            <a:chExt cx="1385887" cy="1884363"/>
          </a:xfrm>
          <a:solidFill>
            <a:srgbClr val="779F08"/>
          </a:solidFill>
        </p:grpSpPr>
        <p:sp>
          <p:nvSpPr>
            <p:cNvPr id="42"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ln>
          </p:spPr>
          <p:txBody>
            <a:bodyPr anchor="ctr"/>
            <a:lstStyle/>
            <a:p>
              <a:endParaRPr lang="zh-CN" altLang="en-US">
                <a:solidFill>
                  <a:schemeClr val="bg1"/>
                </a:solidFill>
              </a:endParaRPr>
            </a:p>
          </p:txBody>
        </p:sp>
        <p:sp>
          <p:nvSpPr>
            <p:cNvPr id="43" name="椭圆 51"/>
            <p:cNvSpPr>
              <a:spLocks noChangeArrowheads="1"/>
            </p:cNvSpPr>
            <p:nvPr/>
          </p:nvSpPr>
          <p:spPr bwMode="auto">
            <a:xfrm>
              <a:off x="1419399" y="1711546"/>
              <a:ext cx="1385887" cy="1385888"/>
            </a:xfrm>
            <a:prstGeom prst="ellipse">
              <a:avLst/>
            </a:prstGeom>
            <a:grpFill/>
            <a:ln>
              <a:noFill/>
            </a:ln>
          </p:spPr>
          <p:txBody>
            <a:bodyPr lIns="0" tIns="0" rIns="0" bIns="0" anchor="ctr"/>
            <a:lstStyle/>
            <a:p>
              <a:pPr algn="ct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椭圆 12"/>
            <p:cNvSpPr>
              <a:spLocks noChangeArrowheads="1"/>
            </p:cNvSpPr>
            <p:nvPr/>
          </p:nvSpPr>
          <p:spPr bwMode="auto">
            <a:xfrm>
              <a:off x="1487661" y="1779809"/>
              <a:ext cx="1249363" cy="1249362"/>
            </a:xfrm>
            <a:prstGeom prst="ellipse">
              <a:avLst/>
            </a:prstGeom>
            <a:grpFill/>
            <a:ln w="3175" cmpd="sng">
              <a:solidFill>
                <a:schemeClr val="bg1"/>
              </a:solidFill>
              <a:round/>
            </a:ln>
          </p:spPr>
          <p:txBody>
            <a:bodyPr lIns="0" tIns="0" rIns="0" bIns="0" anchor="ct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对时间节点的把握正确</a:t>
              </a:r>
            </a:p>
          </p:txBody>
        </p:sp>
        <p:grpSp>
          <p:nvGrpSpPr>
            <p:cNvPr id="45" name="椭圆 16"/>
            <p:cNvGrpSpPr/>
            <p:nvPr/>
          </p:nvGrpSpPr>
          <p:grpSpPr bwMode="auto">
            <a:xfrm>
              <a:off x="2048049" y="1906809"/>
              <a:ext cx="128587" cy="127000"/>
              <a:chOff x="0" y="0"/>
              <a:chExt cx="81" cy="80"/>
            </a:xfrm>
            <a:grpFill/>
          </p:grpSpPr>
          <p:pic>
            <p:nvPicPr>
              <p:cNvPr id="47"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48" name="Text Box 8"/>
              <p:cNvSpPr txBox="1">
                <a:spLocks noChangeArrowheads="1"/>
              </p:cNvSpPr>
              <p:nvPr/>
            </p:nvSpPr>
            <p:spPr bwMode="auto">
              <a:xfrm>
                <a:off x="11"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6"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ln>
          </p:spPr>
          <p:txBody>
            <a:bodyPr anchor="ctr"/>
            <a:lstStyle/>
            <a:p>
              <a:endParaRPr lang="zh-CN" altLang="en-US">
                <a:solidFill>
                  <a:schemeClr val="bg1"/>
                </a:solidFill>
              </a:endParaRPr>
            </a:p>
          </p:txBody>
        </p:sp>
      </p:grpSp>
      <p:grpSp>
        <p:nvGrpSpPr>
          <p:cNvPr id="49" name="组合 48"/>
          <p:cNvGrpSpPr/>
          <p:nvPr/>
        </p:nvGrpSpPr>
        <p:grpSpPr>
          <a:xfrm>
            <a:off x="4508182" y="2001467"/>
            <a:ext cx="1276203" cy="1735227"/>
            <a:chOff x="3816524" y="1213071"/>
            <a:chExt cx="1385887" cy="1884363"/>
          </a:xfrm>
        </p:grpSpPr>
        <p:sp>
          <p:nvSpPr>
            <p:cNvPr id="50"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400">
                <a:solidFill>
                  <a:schemeClr val="bg1"/>
                </a:solidFill>
              </a:endParaRPr>
            </a:p>
          </p:txBody>
        </p:sp>
        <p:sp>
          <p:nvSpPr>
            <p:cNvPr id="51" name="椭圆 44"/>
            <p:cNvSpPr>
              <a:spLocks noChangeArrowheads="1"/>
            </p:cNvSpPr>
            <p:nvPr/>
          </p:nvSpPr>
          <p:spPr bwMode="auto">
            <a:xfrm>
              <a:off x="3816524" y="1711546"/>
              <a:ext cx="1385887" cy="1385888"/>
            </a:xfrm>
            <a:prstGeom prst="ellipse">
              <a:avLst/>
            </a:prstGeom>
            <a:solidFill>
              <a:schemeClr val="accent3">
                <a:lumMod val="60000"/>
                <a:lumOff val="40000"/>
              </a:schemeClr>
            </a:solidFill>
            <a:ln>
              <a:noFill/>
            </a:ln>
          </p:spPr>
          <p:txBody>
            <a:bodyPr lIns="0" tIns="0" rIns="0" bIns="0" anchor="ct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2" name="椭圆 45"/>
            <p:cNvSpPr>
              <a:spLocks noChangeArrowheads="1"/>
            </p:cNvSpPr>
            <p:nvPr/>
          </p:nvSpPr>
          <p:spPr bwMode="auto">
            <a:xfrm>
              <a:off x="3884786"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对市场的增长趋势正确</a:t>
              </a:r>
            </a:p>
          </p:txBody>
        </p:sp>
        <p:grpSp>
          <p:nvGrpSpPr>
            <p:cNvPr id="53" name="椭圆 46"/>
            <p:cNvGrpSpPr/>
            <p:nvPr/>
          </p:nvGrpSpPr>
          <p:grpSpPr bwMode="auto">
            <a:xfrm>
              <a:off x="4443586" y="1906809"/>
              <a:ext cx="128588" cy="127000"/>
              <a:chOff x="0" y="0"/>
              <a:chExt cx="81" cy="80"/>
            </a:xfrm>
          </p:grpSpPr>
          <p:pic>
            <p:nvPicPr>
              <p:cNvPr id="55"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54"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400">
                <a:solidFill>
                  <a:schemeClr val="bg1"/>
                </a:solidFill>
              </a:endParaRPr>
            </a:p>
          </p:txBody>
        </p:sp>
      </p:grpSp>
      <p:grpSp>
        <p:nvGrpSpPr>
          <p:cNvPr id="57" name="组合 56"/>
          <p:cNvGrpSpPr/>
          <p:nvPr/>
        </p:nvGrpSpPr>
        <p:grpSpPr>
          <a:xfrm>
            <a:off x="6396725" y="2001467"/>
            <a:ext cx="1276203" cy="1735227"/>
            <a:chOff x="6213649" y="1213071"/>
            <a:chExt cx="1385887" cy="1884363"/>
          </a:xfrm>
          <a:solidFill>
            <a:srgbClr val="779F08"/>
          </a:solidFill>
        </p:grpSpPr>
        <p:sp>
          <p:nvSpPr>
            <p:cNvPr id="58"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ln>
          </p:spPr>
          <p:txBody>
            <a:bodyPr anchor="ctr"/>
            <a:lstStyle/>
            <a:p>
              <a:endParaRPr lang="zh-CN" altLang="en-US" sz="1400">
                <a:solidFill>
                  <a:schemeClr val="bg1"/>
                </a:solidFill>
              </a:endParaRPr>
            </a:p>
          </p:txBody>
        </p:sp>
        <p:sp>
          <p:nvSpPr>
            <p:cNvPr id="59" name="椭圆 49"/>
            <p:cNvSpPr>
              <a:spLocks noChangeArrowheads="1"/>
            </p:cNvSpPr>
            <p:nvPr/>
          </p:nvSpPr>
          <p:spPr bwMode="auto">
            <a:xfrm>
              <a:off x="6213649" y="1711546"/>
              <a:ext cx="1385887" cy="1385888"/>
            </a:xfrm>
            <a:prstGeom prst="ellipse">
              <a:avLst/>
            </a:prstGeom>
            <a:grpFill/>
            <a:ln>
              <a:noFill/>
            </a:ln>
          </p:spPr>
          <p:txBody>
            <a:bodyPr lIns="0" tIns="0" rIns="0" bIns="0" anchor="ct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0" name="椭圆 50"/>
            <p:cNvSpPr>
              <a:spLocks noChangeArrowheads="1"/>
            </p:cNvSpPr>
            <p:nvPr/>
          </p:nvSpPr>
          <p:spPr bwMode="auto">
            <a:xfrm>
              <a:off x="6281911" y="1779809"/>
              <a:ext cx="1249363" cy="1249362"/>
            </a:xfrm>
            <a:prstGeom prst="ellipse">
              <a:avLst/>
            </a:prstGeom>
            <a:grpFill/>
            <a:ln w="3175" cmpd="sng">
              <a:solidFill>
                <a:schemeClr val="bg1"/>
              </a:solidFill>
              <a:round/>
            </a:ln>
          </p:spPr>
          <p:txBody>
            <a:bodyPr lIns="0" tIns="0" rIns="0" bIns="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对入市的操作方式正确</a:t>
              </a:r>
            </a:p>
          </p:txBody>
        </p:sp>
        <p:grpSp>
          <p:nvGrpSpPr>
            <p:cNvPr id="61" name="椭圆 71"/>
            <p:cNvGrpSpPr/>
            <p:nvPr/>
          </p:nvGrpSpPr>
          <p:grpSpPr bwMode="auto">
            <a:xfrm>
              <a:off x="6840711" y="1906809"/>
              <a:ext cx="133350" cy="127000"/>
              <a:chOff x="0" y="0"/>
              <a:chExt cx="84" cy="80"/>
            </a:xfrm>
            <a:grpFill/>
          </p:grpSpPr>
          <p:pic>
            <p:nvPicPr>
              <p:cNvPr id="63"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4" name="Text Box 22"/>
              <p:cNvSpPr txBox="1">
                <a:spLocks noChangeArrowheads="1"/>
              </p:cNvSpPr>
              <p:nvPr/>
            </p:nvSpPr>
            <p:spPr bwMode="auto">
              <a:xfrm>
                <a:off x="13"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62"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ln>
          </p:spPr>
          <p:txBody>
            <a:bodyPr anchor="ctr"/>
            <a:lstStyle/>
            <a:p>
              <a:endParaRPr lang="zh-CN" altLang="en-US" sz="1400">
                <a:solidFill>
                  <a:schemeClr val="bg1"/>
                </a:solidFill>
              </a:endParaRPr>
            </a:p>
          </p:txBody>
        </p:sp>
      </p:grpSp>
      <p:sp>
        <p:nvSpPr>
          <p:cNvPr id="65" name="矩形 73"/>
          <p:cNvSpPr>
            <a:spLocks noChangeArrowheads="1"/>
          </p:cNvSpPr>
          <p:nvPr/>
        </p:nvSpPr>
        <p:spPr bwMode="auto">
          <a:xfrm>
            <a:off x="4297057" y="3975275"/>
            <a:ext cx="1611948"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矩形 74"/>
          <p:cNvSpPr>
            <a:spLocks noChangeArrowheads="1"/>
          </p:cNvSpPr>
          <p:nvPr/>
        </p:nvSpPr>
        <p:spPr bwMode="auto">
          <a:xfrm>
            <a:off x="6235357" y="3986537"/>
            <a:ext cx="1613275"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7" name="组合 66"/>
          <p:cNvGrpSpPr/>
          <p:nvPr/>
        </p:nvGrpSpPr>
        <p:grpSpPr>
          <a:xfrm>
            <a:off x="8285268" y="2001467"/>
            <a:ext cx="1276203" cy="1735227"/>
            <a:chOff x="6213649" y="1213071"/>
            <a:chExt cx="1385887" cy="1884363"/>
          </a:xfrm>
          <a:solidFill>
            <a:schemeClr val="bg1">
              <a:lumMod val="65000"/>
            </a:schemeClr>
          </a:solidFill>
        </p:grpSpPr>
        <p:sp>
          <p:nvSpPr>
            <p:cNvPr id="68"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ln>
          </p:spPr>
          <p:txBody>
            <a:bodyPr anchor="ctr"/>
            <a:lstStyle/>
            <a:p>
              <a:endParaRPr lang="zh-CN" altLang="en-US" sz="1400">
                <a:solidFill>
                  <a:schemeClr val="bg1"/>
                </a:solidFill>
              </a:endParaRPr>
            </a:p>
          </p:txBody>
        </p:sp>
        <p:sp>
          <p:nvSpPr>
            <p:cNvPr id="69" name="椭圆 49"/>
            <p:cNvSpPr>
              <a:spLocks noChangeArrowheads="1"/>
            </p:cNvSpPr>
            <p:nvPr/>
          </p:nvSpPr>
          <p:spPr bwMode="auto">
            <a:xfrm>
              <a:off x="6213649" y="1711546"/>
              <a:ext cx="1385887" cy="1385888"/>
            </a:xfrm>
            <a:prstGeom prst="ellipse">
              <a:avLst/>
            </a:prstGeom>
            <a:grpFill/>
            <a:ln>
              <a:noFill/>
            </a:ln>
          </p:spPr>
          <p:txBody>
            <a:bodyPr lIns="0" tIns="0" rIns="0" bIns="0" anchor="ct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0" name="椭圆 50"/>
            <p:cNvSpPr>
              <a:spLocks noChangeArrowheads="1"/>
            </p:cNvSpPr>
            <p:nvPr/>
          </p:nvSpPr>
          <p:spPr bwMode="auto">
            <a:xfrm>
              <a:off x="6281911" y="1779809"/>
              <a:ext cx="1249363" cy="1249362"/>
            </a:xfrm>
            <a:prstGeom prst="ellipse">
              <a:avLst/>
            </a:prstGeom>
            <a:grpFill/>
            <a:ln w="3175" cmpd="sng">
              <a:solidFill>
                <a:schemeClr val="bg1"/>
              </a:solidFill>
              <a:round/>
            </a:ln>
          </p:spPr>
          <p:txBody>
            <a:bodyPr lIns="0" tIns="0" rIns="0" bIns="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对商品卖点的把握正确</a:t>
              </a:r>
            </a:p>
          </p:txBody>
        </p:sp>
        <p:grpSp>
          <p:nvGrpSpPr>
            <p:cNvPr id="71" name="椭圆 71"/>
            <p:cNvGrpSpPr/>
            <p:nvPr/>
          </p:nvGrpSpPr>
          <p:grpSpPr bwMode="auto">
            <a:xfrm>
              <a:off x="6840711" y="1906809"/>
              <a:ext cx="133350" cy="127000"/>
              <a:chOff x="0" y="0"/>
              <a:chExt cx="84" cy="80"/>
            </a:xfrm>
            <a:grpFill/>
          </p:grpSpPr>
          <p:pic>
            <p:nvPicPr>
              <p:cNvPr id="73"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74" name="Text Box 22"/>
              <p:cNvSpPr txBox="1">
                <a:spLocks noChangeArrowheads="1"/>
              </p:cNvSpPr>
              <p:nvPr/>
            </p:nvSpPr>
            <p:spPr bwMode="auto">
              <a:xfrm>
                <a:off x="13"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72"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ln>
          </p:spPr>
          <p:txBody>
            <a:bodyPr anchor="ctr"/>
            <a:lstStyle/>
            <a:p>
              <a:endParaRPr lang="zh-CN" altLang="en-US" sz="1400">
                <a:solidFill>
                  <a:schemeClr val="bg1"/>
                </a:solidFill>
              </a:endParaRPr>
            </a:p>
          </p:txBody>
        </p:sp>
      </p:grpSp>
      <p:sp>
        <p:nvSpPr>
          <p:cNvPr id="75" name="矩形 74"/>
          <p:cNvSpPr>
            <a:spLocks noChangeArrowheads="1"/>
          </p:cNvSpPr>
          <p:nvPr/>
        </p:nvSpPr>
        <p:spPr bwMode="auto">
          <a:xfrm>
            <a:off x="8175053" y="3975275"/>
            <a:ext cx="1613275"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7" name="组合 76"/>
          <p:cNvGrpSpPr/>
          <p:nvPr/>
        </p:nvGrpSpPr>
        <p:grpSpPr>
          <a:xfrm>
            <a:off x="619317" y="612033"/>
            <a:ext cx="3917868" cy="631070"/>
            <a:chOff x="587000" y="509069"/>
            <a:chExt cx="3917867" cy="631069"/>
          </a:xfrm>
        </p:grpSpPr>
        <p:sp>
          <p:nvSpPr>
            <p:cNvPr id="78" name="Text Box 7"/>
            <p:cNvSpPr txBox="1">
              <a:spLocks noChangeArrowheads="1"/>
            </p:cNvSpPr>
            <p:nvPr/>
          </p:nvSpPr>
          <p:spPr bwMode="auto">
            <a:xfrm>
              <a:off x="2567029" y="748025"/>
              <a:ext cx="1937838"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GOAL</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79" name="矩形 78"/>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教学目标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80" name="矩形 79"/>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1">
                                                <p:txEl>
                                                  <p:pRg st="0" end="0"/>
                                                </p:txEl>
                                              </p:spTgt>
                                            </p:tgtEl>
                                            <p:attrNameLst>
                                              <p:attrName>style.visibility</p:attrName>
                                            </p:attrNameLst>
                                          </p:cBhvr>
                                          <p:to>
                                            <p:strVal val="visible"/>
                                          </p:to>
                                        </p:set>
                                        <p:animEffect transition="in" filter="wipe(down)">
                                          <p:cBhvr>
                                            <p:cTn id="13" dur="500"/>
                                            <p:tgtEl>
                                              <p:spTgt spid="81">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left)">
                                          <p:cBhvr>
                                            <p:cTn id="17" dur="500"/>
                                            <p:tgtEl>
                                              <p:spTgt spid="77"/>
                                            </p:tgtEl>
                                          </p:cBhvr>
                                        </p:animEffect>
                                      </p:childTnLst>
                                    </p:cTn>
                                  </p:par>
                                  <p:par>
                                    <p:cTn id="18" presetID="2" presetClass="entr" presetSubtype="1" fill="hold" nodeType="withEffect" p14:presetBounceEnd="54000">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14:bounceEnd="54000">
                                          <p:cBhvr additive="base">
                                            <p:cTn id="20" dur="500" fill="hold"/>
                                            <p:tgtEl>
                                              <p:spTgt spid="41"/>
                                            </p:tgtEl>
                                            <p:attrNameLst>
                                              <p:attrName>ppt_x</p:attrName>
                                            </p:attrNameLst>
                                          </p:cBhvr>
                                          <p:tavLst>
                                            <p:tav tm="0">
                                              <p:val>
                                                <p:strVal val="#ppt_x"/>
                                              </p:val>
                                            </p:tav>
                                            <p:tav tm="100000">
                                              <p:val>
                                                <p:strVal val="#ppt_x"/>
                                              </p:val>
                                            </p:tav>
                                          </p:tavLst>
                                        </p:anim>
                                        <p:anim calcmode="lin" valueType="num" p14:bounceEnd="54000">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2" presetClass="entr" presetSubtype="1"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wipe(up)">
                                          <p:cBhvr>
                                            <p:cTn id="24" dur="500"/>
                                            <p:tgtEl>
                                              <p:spTgt spid="40"/>
                                            </p:tgtEl>
                                          </p:cBhvr>
                                        </p:animEffect>
                                      </p:childTnLst>
                                    </p:cTn>
                                  </p:par>
                                  <p:par>
                                    <p:cTn id="25" presetID="2" presetClass="entr" presetSubtype="1" fill="hold" nodeType="withEffect" p14:presetBounceEnd="54000">
                                      <p:stCondLst>
                                        <p:cond delay="300"/>
                                      </p:stCondLst>
                                      <p:childTnLst>
                                        <p:set>
                                          <p:cBhvr>
                                            <p:cTn id="26" dur="1" fill="hold">
                                              <p:stCondLst>
                                                <p:cond delay="0"/>
                                              </p:stCondLst>
                                            </p:cTn>
                                            <p:tgtEl>
                                              <p:spTgt spid="49"/>
                                            </p:tgtEl>
                                            <p:attrNameLst>
                                              <p:attrName>style.visibility</p:attrName>
                                            </p:attrNameLst>
                                          </p:cBhvr>
                                          <p:to>
                                            <p:strVal val="visible"/>
                                          </p:to>
                                        </p:set>
                                        <p:anim calcmode="lin" valueType="num" p14:bounceEnd="54000">
                                          <p:cBhvr additive="base">
                                            <p:cTn id="27" dur="500" fill="hold"/>
                                            <p:tgtEl>
                                              <p:spTgt spid="49"/>
                                            </p:tgtEl>
                                            <p:attrNameLst>
                                              <p:attrName>ppt_x</p:attrName>
                                            </p:attrNameLst>
                                          </p:cBhvr>
                                          <p:tavLst>
                                            <p:tav tm="0">
                                              <p:val>
                                                <p:strVal val="#ppt_x"/>
                                              </p:val>
                                            </p:tav>
                                            <p:tav tm="100000">
                                              <p:val>
                                                <p:strVal val="#ppt_x"/>
                                              </p:val>
                                            </p:tav>
                                          </p:tavLst>
                                        </p:anim>
                                        <p:anim calcmode="lin" valueType="num" p14:bounceEnd="54000">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70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par>
                                    <p:cTn id="32" presetID="2" presetClass="entr" presetSubtype="1" fill="hold" nodeType="withEffect" p14:presetBounceEnd="54000">
                                      <p:stCondLst>
                                        <p:cond delay="700"/>
                                      </p:stCondLst>
                                      <p:childTnLst>
                                        <p:set>
                                          <p:cBhvr>
                                            <p:cTn id="33" dur="1" fill="hold">
                                              <p:stCondLst>
                                                <p:cond delay="0"/>
                                              </p:stCondLst>
                                            </p:cTn>
                                            <p:tgtEl>
                                              <p:spTgt spid="57"/>
                                            </p:tgtEl>
                                            <p:attrNameLst>
                                              <p:attrName>style.visibility</p:attrName>
                                            </p:attrNameLst>
                                          </p:cBhvr>
                                          <p:to>
                                            <p:strVal val="visible"/>
                                          </p:to>
                                        </p:set>
                                        <p:anim calcmode="lin" valueType="num" p14:bounceEnd="54000">
                                          <p:cBhvr additive="base">
                                            <p:cTn id="34" dur="500" fill="hold"/>
                                            <p:tgtEl>
                                              <p:spTgt spid="57"/>
                                            </p:tgtEl>
                                            <p:attrNameLst>
                                              <p:attrName>ppt_x</p:attrName>
                                            </p:attrNameLst>
                                          </p:cBhvr>
                                          <p:tavLst>
                                            <p:tav tm="0">
                                              <p:val>
                                                <p:strVal val="#ppt_x"/>
                                              </p:val>
                                            </p:tav>
                                            <p:tav tm="100000">
                                              <p:val>
                                                <p:strVal val="#ppt_x"/>
                                              </p:val>
                                            </p:tav>
                                          </p:tavLst>
                                        </p:anim>
                                        <p:anim calcmode="lin" valueType="num" p14:bounceEnd="54000">
                                          <p:cBhvr additive="base">
                                            <p:cTn id="35" dur="500" fill="hold"/>
                                            <p:tgtEl>
                                              <p:spTgt spid="57"/>
                                            </p:tgtEl>
                                            <p:attrNameLst>
                                              <p:attrName>ppt_y</p:attrName>
                                            </p:attrNameLst>
                                          </p:cBhvr>
                                          <p:tavLst>
                                            <p:tav tm="0">
                                              <p:val>
                                                <p:strVal val="0-#ppt_h/2"/>
                                              </p:val>
                                            </p:tav>
                                            <p:tav tm="100000">
                                              <p:val>
                                                <p:strVal val="#ppt_y"/>
                                              </p:val>
                                            </p:tav>
                                          </p:tavLst>
                                        </p:anim>
                                      </p:childTnLst>
                                    </p:cTn>
                                  </p:par>
                                  <p:par>
                                    <p:cTn id="36" presetID="22" presetClass="entr" presetSubtype="1" fill="hold" grpId="0" nodeType="withEffect">
                                      <p:stCondLst>
                                        <p:cond delay="1100"/>
                                      </p:stCondLst>
                                      <p:childTnLst>
                                        <p:set>
                                          <p:cBhvr>
                                            <p:cTn id="37" dur="1" fill="hold">
                                              <p:stCondLst>
                                                <p:cond delay="0"/>
                                              </p:stCondLst>
                                            </p:cTn>
                                            <p:tgtEl>
                                              <p:spTgt spid="66"/>
                                            </p:tgtEl>
                                            <p:attrNameLst>
                                              <p:attrName>style.visibility</p:attrName>
                                            </p:attrNameLst>
                                          </p:cBhvr>
                                          <p:to>
                                            <p:strVal val="visible"/>
                                          </p:to>
                                        </p:set>
                                        <p:animEffect transition="in" filter="wipe(up)">
                                          <p:cBhvr>
                                            <p:cTn id="38" dur="500"/>
                                            <p:tgtEl>
                                              <p:spTgt spid="66"/>
                                            </p:tgtEl>
                                          </p:cBhvr>
                                        </p:animEffect>
                                      </p:childTnLst>
                                    </p:cTn>
                                  </p:par>
                                  <p:par>
                                    <p:cTn id="39" presetID="2" presetClass="entr" presetSubtype="1" fill="hold" nodeType="withEffect" p14:presetBounceEnd="54000">
                                      <p:stCondLst>
                                        <p:cond delay="1100"/>
                                      </p:stCondLst>
                                      <p:childTnLst>
                                        <p:set>
                                          <p:cBhvr>
                                            <p:cTn id="40" dur="1" fill="hold">
                                              <p:stCondLst>
                                                <p:cond delay="0"/>
                                              </p:stCondLst>
                                            </p:cTn>
                                            <p:tgtEl>
                                              <p:spTgt spid="67"/>
                                            </p:tgtEl>
                                            <p:attrNameLst>
                                              <p:attrName>style.visibility</p:attrName>
                                            </p:attrNameLst>
                                          </p:cBhvr>
                                          <p:to>
                                            <p:strVal val="visible"/>
                                          </p:to>
                                        </p:set>
                                        <p:anim calcmode="lin" valueType="num" p14:bounceEnd="54000">
                                          <p:cBhvr additive="base">
                                            <p:cTn id="41" dur="500" fill="hold"/>
                                            <p:tgtEl>
                                              <p:spTgt spid="67"/>
                                            </p:tgtEl>
                                            <p:attrNameLst>
                                              <p:attrName>ppt_x</p:attrName>
                                            </p:attrNameLst>
                                          </p:cBhvr>
                                          <p:tavLst>
                                            <p:tav tm="0">
                                              <p:val>
                                                <p:strVal val="#ppt_x"/>
                                              </p:val>
                                            </p:tav>
                                            <p:tav tm="100000">
                                              <p:val>
                                                <p:strVal val="#ppt_x"/>
                                              </p:val>
                                            </p:tav>
                                          </p:tavLst>
                                        </p:anim>
                                        <p:anim calcmode="lin" valueType="num" p14:bounceEnd="54000">
                                          <p:cBhvr additive="base">
                                            <p:cTn id="42" dur="500" fill="hold"/>
                                            <p:tgtEl>
                                              <p:spTgt spid="67"/>
                                            </p:tgtEl>
                                            <p:attrNameLst>
                                              <p:attrName>ppt_y</p:attrName>
                                            </p:attrNameLst>
                                          </p:cBhvr>
                                          <p:tavLst>
                                            <p:tav tm="0">
                                              <p:val>
                                                <p:strVal val="0-#ppt_h/2"/>
                                              </p:val>
                                            </p:tav>
                                            <p:tav tm="100000">
                                              <p:val>
                                                <p:strVal val="#ppt_y"/>
                                              </p:val>
                                            </p:tav>
                                          </p:tavLst>
                                        </p:anim>
                                      </p:childTnLst>
                                    </p:cTn>
                                  </p:par>
                                  <p:par>
                                    <p:cTn id="43" presetID="22" presetClass="entr" presetSubtype="1" fill="hold" grpId="0" nodeType="withEffect">
                                      <p:stCondLst>
                                        <p:cond delay="1600"/>
                                      </p:stCondLst>
                                      <p:childTnLst>
                                        <p:set>
                                          <p:cBhvr>
                                            <p:cTn id="44" dur="1" fill="hold">
                                              <p:stCondLst>
                                                <p:cond delay="0"/>
                                              </p:stCondLst>
                                            </p:cTn>
                                            <p:tgtEl>
                                              <p:spTgt spid="75"/>
                                            </p:tgtEl>
                                            <p:attrNameLst>
                                              <p:attrName>style.visibility</p:attrName>
                                            </p:attrNameLst>
                                          </p:cBhvr>
                                          <p:to>
                                            <p:strVal val="visible"/>
                                          </p:to>
                                        </p:set>
                                        <p:animEffect transition="in" filter="wipe(up)">
                                          <p:cBhvr>
                                            <p:cTn id="4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5" grpId="0"/>
          <p:bldP spid="66" grpId="0"/>
          <p:bldP spid="75" grpId="0"/>
          <p:bldP spid="8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1">
                                                <p:txEl>
                                                  <p:pRg st="0" end="0"/>
                                                </p:txEl>
                                              </p:spTgt>
                                            </p:tgtEl>
                                            <p:attrNameLst>
                                              <p:attrName>style.visibility</p:attrName>
                                            </p:attrNameLst>
                                          </p:cBhvr>
                                          <p:to>
                                            <p:strVal val="visible"/>
                                          </p:to>
                                        </p:set>
                                        <p:animEffect transition="in" filter="wipe(down)">
                                          <p:cBhvr>
                                            <p:cTn id="13" dur="500"/>
                                            <p:tgtEl>
                                              <p:spTgt spid="81">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left)">
                                          <p:cBhvr>
                                            <p:cTn id="17" dur="500"/>
                                            <p:tgtEl>
                                              <p:spTgt spid="77"/>
                                            </p:tgtEl>
                                          </p:cBhvr>
                                        </p:animEffect>
                                      </p:childTnLst>
                                    </p:cTn>
                                  </p:par>
                                  <p:par>
                                    <p:cTn id="18" presetID="2" presetClass="entr" presetSubtype="1" fill="hold"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2" presetClass="entr" presetSubtype="1"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wipe(up)">
                                          <p:cBhvr>
                                            <p:cTn id="24" dur="500"/>
                                            <p:tgtEl>
                                              <p:spTgt spid="40"/>
                                            </p:tgtEl>
                                          </p:cBhvr>
                                        </p:animEffect>
                                      </p:childTnLst>
                                    </p:cTn>
                                  </p:par>
                                  <p:par>
                                    <p:cTn id="25" presetID="2" presetClass="entr" presetSubtype="1" fill="hold" nodeType="withEffect">
                                      <p:stCondLst>
                                        <p:cond delay="3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70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par>
                                    <p:cTn id="32" presetID="2" presetClass="entr" presetSubtype="1" fill="hold" nodeType="withEffect">
                                      <p:stCondLst>
                                        <p:cond delay="7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ppt_x"/>
                                              </p:val>
                                            </p:tav>
                                            <p:tav tm="100000">
                                              <p:val>
                                                <p:strVal val="#ppt_x"/>
                                              </p:val>
                                            </p:tav>
                                          </p:tavLst>
                                        </p:anim>
                                        <p:anim calcmode="lin" valueType="num">
                                          <p:cBhvr additive="base">
                                            <p:cTn id="35" dur="500" fill="hold"/>
                                            <p:tgtEl>
                                              <p:spTgt spid="57"/>
                                            </p:tgtEl>
                                            <p:attrNameLst>
                                              <p:attrName>ppt_y</p:attrName>
                                            </p:attrNameLst>
                                          </p:cBhvr>
                                          <p:tavLst>
                                            <p:tav tm="0">
                                              <p:val>
                                                <p:strVal val="0-#ppt_h/2"/>
                                              </p:val>
                                            </p:tav>
                                            <p:tav tm="100000">
                                              <p:val>
                                                <p:strVal val="#ppt_y"/>
                                              </p:val>
                                            </p:tav>
                                          </p:tavLst>
                                        </p:anim>
                                      </p:childTnLst>
                                    </p:cTn>
                                  </p:par>
                                  <p:par>
                                    <p:cTn id="36" presetID="22" presetClass="entr" presetSubtype="1" fill="hold" grpId="0" nodeType="withEffect">
                                      <p:stCondLst>
                                        <p:cond delay="1100"/>
                                      </p:stCondLst>
                                      <p:childTnLst>
                                        <p:set>
                                          <p:cBhvr>
                                            <p:cTn id="37" dur="1" fill="hold">
                                              <p:stCondLst>
                                                <p:cond delay="0"/>
                                              </p:stCondLst>
                                            </p:cTn>
                                            <p:tgtEl>
                                              <p:spTgt spid="66"/>
                                            </p:tgtEl>
                                            <p:attrNameLst>
                                              <p:attrName>style.visibility</p:attrName>
                                            </p:attrNameLst>
                                          </p:cBhvr>
                                          <p:to>
                                            <p:strVal val="visible"/>
                                          </p:to>
                                        </p:set>
                                        <p:animEffect transition="in" filter="wipe(up)">
                                          <p:cBhvr>
                                            <p:cTn id="38" dur="500"/>
                                            <p:tgtEl>
                                              <p:spTgt spid="66"/>
                                            </p:tgtEl>
                                          </p:cBhvr>
                                        </p:animEffect>
                                      </p:childTnLst>
                                    </p:cTn>
                                  </p:par>
                                  <p:par>
                                    <p:cTn id="39" presetID="2" presetClass="entr" presetSubtype="1" fill="hold" nodeType="withEffect">
                                      <p:stCondLst>
                                        <p:cond delay="11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ppt_x"/>
                                              </p:val>
                                            </p:tav>
                                            <p:tav tm="100000">
                                              <p:val>
                                                <p:strVal val="#ppt_x"/>
                                              </p:val>
                                            </p:tav>
                                          </p:tavLst>
                                        </p:anim>
                                        <p:anim calcmode="lin" valueType="num">
                                          <p:cBhvr additive="base">
                                            <p:cTn id="42" dur="500" fill="hold"/>
                                            <p:tgtEl>
                                              <p:spTgt spid="67"/>
                                            </p:tgtEl>
                                            <p:attrNameLst>
                                              <p:attrName>ppt_y</p:attrName>
                                            </p:attrNameLst>
                                          </p:cBhvr>
                                          <p:tavLst>
                                            <p:tav tm="0">
                                              <p:val>
                                                <p:strVal val="0-#ppt_h/2"/>
                                              </p:val>
                                            </p:tav>
                                            <p:tav tm="100000">
                                              <p:val>
                                                <p:strVal val="#ppt_y"/>
                                              </p:val>
                                            </p:tav>
                                          </p:tavLst>
                                        </p:anim>
                                      </p:childTnLst>
                                    </p:cTn>
                                  </p:par>
                                  <p:par>
                                    <p:cTn id="43" presetID="22" presetClass="entr" presetSubtype="1" fill="hold" grpId="0" nodeType="withEffect">
                                      <p:stCondLst>
                                        <p:cond delay="1600"/>
                                      </p:stCondLst>
                                      <p:childTnLst>
                                        <p:set>
                                          <p:cBhvr>
                                            <p:cTn id="44" dur="1" fill="hold">
                                              <p:stCondLst>
                                                <p:cond delay="0"/>
                                              </p:stCondLst>
                                            </p:cTn>
                                            <p:tgtEl>
                                              <p:spTgt spid="75"/>
                                            </p:tgtEl>
                                            <p:attrNameLst>
                                              <p:attrName>style.visibility</p:attrName>
                                            </p:attrNameLst>
                                          </p:cBhvr>
                                          <p:to>
                                            <p:strVal val="visible"/>
                                          </p:to>
                                        </p:set>
                                        <p:animEffect transition="in" filter="wipe(up)">
                                          <p:cBhvr>
                                            <p:cTn id="4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5" grpId="0"/>
          <p:bldP spid="66" grpId="0"/>
          <p:bldP spid="75" grpId="0"/>
          <p:bldP spid="80"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785198" y="2118167"/>
            <a:ext cx="3695565" cy="1046741"/>
            <a:chOff x="-5772194" y="6019555"/>
            <a:chExt cx="2566565" cy="726960"/>
          </a:xfrm>
        </p:grpSpPr>
        <p:sp>
          <p:nvSpPr>
            <p:cNvPr id="8" name="TextBox 6"/>
            <p:cNvSpPr txBox="1">
              <a:spLocks noChangeArrowheads="1"/>
            </p:cNvSpPr>
            <p:nvPr/>
          </p:nvSpPr>
          <p:spPr bwMode="auto">
            <a:xfrm>
              <a:off x="-5553919" y="6019555"/>
              <a:ext cx="2348290" cy="4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smtClean="0">
                  <a:latin typeface="黑体" panose="02010609060101010101" pitchFamily="49" charset="-122"/>
                  <a:ea typeface="黑体" panose="02010609060101010101" pitchFamily="49" charset="-122"/>
                </a:rPr>
                <a:t>教学准备</a:t>
              </a:r>
              <a:endParaRPr lang="zh-CN" altLang="en-US" sz="4000" b="1" spc="600" dirty="0">
                <a:latin typeface="黑体" panose="02010609060101010101" pitchFamily="49" charset="-122"/>
                <a:ea typeface="黑体" panose="02010609060101010101" pitchFamily="49" charset="-122"/>
              </a:endParaRPr>
            </a:p>
          </p:txBody>
        </p:sp>
        <p:sp>
          <p:nvSpPr>
            <p:cNvPr id="9" name="TextBox 111"/>
            <p:cNvSpPr txBox="1"/>
            <p:nvPr/>
          </p:nvSpPr>
          <p:spPr>
            <a:xfrm>
              <a:off x="-5772194" y="6468639"/>
              <a:ext cx="2546405" cy="277876"/>
            </a:xfrm>
            <a:prstGeom prst="rect">
              <a:avLst/>
            </a:prstGeom>
            <a:noFill/>
          </p:spPr>
          <p:txBody>
            <a:bodyPr wrap="square" rtlCol="0">
              <a:spAutoFit/>
            </a:bodyPr>
            <a:lstStyle/>
            <a:p>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TEACHING PREPARATION </a:t>
              </a:r>
            </a:p>
          </p:txBody>
        </p:sp>
      </p:grpSp>
      <p:grpSp>
        <p:nvGrpSpPr>
          <p:cNvPr id="10" name="组合 29"/>
          <p:cNvGrpSpPr/>
          <p:nvPr/>
        </p:nvGrpSpPr>
        <p:grpSpPr>
          <a:xfrm rot="5438413">
            <a:off x="6068600" y="-1144226"/>
            <a:ext cx="286601" cy="9422017"/>
            <a:chOff x="1601672" y="-1118831"/>
            <a:chExt cx="102209" cy="9144000"/>
          </a:xfrm>
        </p:grpSpPr>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3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4"/>
          <p:cNvSpPr/>
          <p:nvPr/>
        </p:nvSpPr>
        <p:spPr>
          <a:xfrm rot="2074258">
            <a:off x="3554624" y="1139041"/>
            <a:ext cx="1589311" cy="299741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TextBox 36"/>
          <p:cNvSpPr txBox="1"/>
          <p:nvPr/>
        </p:nvSpPr>
        <p:spPr>
          <a:xfrm>
            <a:off x="3515859" y="2246869"/>
            <a:ext cx="1733167" cy="630942"/>
          </a:xfrm>
          <a:prstGeom prst="rect">
            <a:avLst/>
          </a:prstGeom>
          <a:noFill/>
        </p:spPr>
        <p:txBody>
          <a:bodyPr wrap="none" rtlCol="0">
            <a:spAutoFit/>
          </a:bodyPr>
          <a:lstStyle/>
          <a:p>
            <a:r>
              <a:rPr lang="en-US" sz="3500" b="1" spc="600" dirty="0" smtClean="0">
                <a:solidFill>
                  <a:schemeClr val="bg1">
                    <a:lumMod val="95000"/>
                  </a:schemeClr>
                </a:solidFill>
              </a:rPr>
              <a:t>THIRD</a:t>
            </a:r>
            <a:endParaRPr lang="en-GB" sz="3500" b="1" spc="600" dirty="0">
              <a:solidFill>
                <a:schemeClr val="bg1">
                  <a:lumMod val="9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a:spLocks noChangeArrowheads="1"/>
          </p:cNvSpPr>
          <p:nvPr/>
        </p:nvSpPr>
        <p:spPr bwMode="auto">
          <a:xfrm>
            <a:off x="3868074" y="3801775"/>
            <a:ext cx="2463277"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教学准备</a:t>
            </a:r>
          </a:p>
        </p:txBody>
      </p:sp>
      <p:sp>
        <p:nvSpPr>
          <p:cNvPr id="7" name="TextBox 113"/>
          <p:cNvSpPr txBox="1"/>
          <p:nvPr/>
        </p:nvSpPr>
        <p:spPr>
          <a:xfrm>
            <a:off x="3894345" y="4239228"/>
            <a:ext cx="1813317" cy="246221"/>
          </a:xfrm>
          <a:prstGeom prst="rect">
            <a:avLst/>
          </a:prstGeom>
          <a:noFill/>
        </p:spPr>
        <p:txBody>
          <a:bodyPr wrap="none" rtlCol="0">
            <a:spAutoFit/>
          </a:bodyPr>
          <a:lstStyle/>
          <a:p>
            <a:r>
              <a:rPr lang="en-US" altLang="zh-CN" sz="1000" dirty="0">
                <a:latin typeface="微软雅黑" panose="020B0503020204020204" pitchFamily="34" charset="-122"/>
                <a:ea typeface="微软雅黑" panose="020B0503020204020204" pitchFamily="34" charset="-122"/>
              </a:rPr>
              <a:t>TEACHING PREPARATION </a:t>
            </a:r>
            <a:endParaRPr lang="zh-CN" altLang="en-US" sz="1000" dirty="0">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p:nvSpPr>
        <p:spPr bwMode="auto">
          <a:xfrm>
            <a:off x="8670928" y="3795795"/>
            <a:ext cx="2129896"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教学过程</a:t>
            </a:r>
          </a:p>
        </p:txBody>
      </p:sp>
      <p:sp>
        <p:nvSpPr>
          <p:cNvPr id="11" name="TextBox 114"/>
          <p:cNvSpPr txBox="1"/>
          <p:nvPr/>
        </p:nvSpPr>
        <p:spPr>
          <a:xfrm>
            <a:off x="8683983" y="4274388"/>
            <a:ext cx="1741182"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PROCESS </a:t>
            </a:r>
            <a:endParaRPr lang="zh-CN" altLang="en-US" sz="1195" dirty="0">
              <a:latin typeface="微软雅黑" panose="020B0503020204020204" pitchFamily="34" charset="-122"/>
              <a:ea typeface="微软雅黑" panose="020B0503020204020204" pitchFamily="34" charset="-122"/>
            </a:endParaRPr>
          </a:p>
        </p:txBody>
      </p:sp>
      <p:sp>
        <p:nvSpPr>
          <p:cNvPr id="14" name="TextBox 6"/>
          <p:cNvSpPr txBox="1">
            <a:spLocks noChangeArrowheads="1"/>
          </p:cNvSpPr>
          <p:nvPr/>
        </p:nvSpPr>
        <p:spPr bwMode="auto">
          <a:xfrm>
            <a:off x="8667237" y="2566528"/>
            <a:ext cx="2074713"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教学目标</a:t>
            </a:r>
          </a:p>
        </p:txBody>
      </p:sp>
      <p:sp>
        <p:nvSpPr>
          <p:cNvPr id="15" name="TextBox 112"/>
          <p:cNvSpPr txBox="1"/>
          <p:nvPr/>
        </p:nvSpPr>
        <p:spPr>
          <a:xfrm>
            <a:off x="8700536" y="3037096"/>
            <a:ext cx="1439817"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GOAL</a:t>
            </a:r>
            <a:endParaRPr lang="zh-CN" altLang="en-US" sz="1195"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899491" y="2473890"/>
            <a:ext cx="2858965" cy="678304"/>
            <a:chOff x="-5201998" y="6088765"/>
            <a:chExt cx="2549437" cy="604866"/>
          </a:xfrm>
        </p:grpSpPr>
        <p:sp>
          <p:nvSpPr>
            <p:cNvPr id="19" name="TextBox 6"/>
            <p:cNvSpPr txBox="1">
              <a:spLocks noChangeArrowheads="1"/>
            </p:cNvSpPr>
            <p:nvPr/>
          </p:nvSpPr>
          <p:spPr bwMode="auto">
            <a:xfrm>
              <a:off x="-5201998" y="6088765"/>
              <a:ext cx="1744047" cy="424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教学内容</a:t>
              </a:r>
            </a:p>
          </p:txBody>
        </p:sp>
        <p:sp>
          <p:nvSpPr>
            <p:cNvPr id="20" name="TextBox 111"/>
            <p:cNvSpPr txBox="1"/>
            <p:nvPr/>
          </p:nvSpPr>
          <p:spPr>
            <a:xfrm>
              <a:off x="-5198966" y="6432899"/>
              <a:ext cx="2546405" cy="260732"/>
            </a:xfrm>
            <a:prstGeom prst="rect">
              <a:avLst/>
            </a:prstGeom>
            <a:noFill/>
          </p:spPr>
          <p:txBody>
            <a:bodyPr wrap="square" rtlCol="0">
              <a:spAutoFit/>
            </a:bodyPr>
            <a:lstStyle/>
            <a:p>
              <a:r>
                <a:rPr lang="en-US" altLang="zh-CN" sz="1300" dirty="0">
                  <a:latin typeface="微软雅黑" panose="020B0503020204020204" pitchFamily="34" charset="-122"/>
                  <a:ea typeface="微软雅黑" panose="020B0503020204020204" pitchFamily="34" charset="-122"/>
                </a:rPr>
                <a:t>TEACHING CONTENT</a:t>
              </a:r>
              <a:endParaRPr lang="zh-CN" altLang="en-US" sz="1300" dirty="0">
                <a:latin typeface="微软雅黑" panose="020B0503020204020204" pitchFamily="34" charset="-122"/>
                <a:ea typeface="微软雅黑" panose="020B0503020204020204" pitchFamily="34" charset="-122"/>
              </a:endParaRPr>
            </a:p>
          </p:txBody>
        </p:sp>
      </p:grpSp>
      <p:sp>
        <p:nvSpPr>
          <p:cNvPr id="41" name="矩形 14"/>
          <p:cNvSpPr/>
          <p:nvPr/>
        </p:nvSpPr>
        <p:spPr>
          <a:xfrm rot="2074258">
            <a:off x="6727702" y="1713287"/>
            <a:ext cx="1237784" cy="2334439"/>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矩形 14"/>
          <p:cNvSpPr/>
          <p:nvPr/>
        </p:nvSpPr>
        <p:spPr>
          <a:xfrm rot="2074258">
            <a:off x="2091063" y="2878766"/>
            <a:ext cx="1237784" cy="2320791"/>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 name="connsiteX0-11" fmla="*/ 1224136 w 1237784"/>
              <a:gd name="connsiteY0-12" fmla="*/ 0 h 2334439"/>
              <a:gd name="connsiteX1-13" fmla="*/ 1237784 w 1237784"/>
              <a:gd name="connsiteY1-14" fmla="*/ 1485835 h 2334439"/>
              <a:gd name="connsiteX2-15" fmla="*/ 0 w 1237784"/>
              <a:gd name="connsiteY2-16" fmla="*/ 2334439 h 2334439"/>
              <a:gd name="connsiteX3-17" fmla="*/ 13648 w 1237784"/>
              <a:gd name="connsiteY3-18" fmla="*/ 838862 h 2334439"/>
              <a:gd name="connsiteX4-19" fmla="*/ 1224136 w 1237784"/>
              <a:gd name="connsiteY4-20" fmla="*/ 0 h 2334439"/>
              <a:gd name="connsiteX0-21" fmla="*/ 1237784 w 1237784"/>
              <a:gd name="connsiteY0-22" fmla="*/ 0 h 2320791"/>
              <a:gd name="connsiteX1-23" fmla="*/ 1237784 w 1237784"/>
              <a:gd name="connsiteY1-24" fmla="*/ 1472187 h 2320791"/>
              <a:gd name="connsiteX2-25" fmla="*/ 0 w 1237784"/>
              <a:gd name="connsiteY2-26" fmla="*/ 2320791 h 2320791"/>
              <a:gd name="connsiteX3-27" fmla="*/ 13648 w 1237784"/>
              <a:gd name="connsiteY3-28" fmla="*/ 825214 h 2320791"/>
              <a:gd name="connsiteX4-29" fmla="*/ 1237784 w 1237784"/>
              <a:gd name="connsiteY4-30" fmla="*/ 0 h 2320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20791">
                <a:moveTo>
                  <a:pt x="1237784" y="0"/>
                </a:moveTo>
                <a:lnTo>
                  <a:pt x="1237784" y="1472187"/>
                </a:lnTo>
                <a:lnTo>
                  <a:pt x="0" y="2320791"/>
                </a:lnTo>
                <a:lnTo>
                  <a:pt x="13648" y="825214"/>
                </a:lnTo>
                <a:lnTo>
                  <a:pt x="1237784"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3" name="组合 29"/>
          <p:cNvGrpSpPr/>
          <p:nvPr/>
        </p:nvGrpSpPr>
        <p:grpSpPr>
          <a:xfrm rot="5438413">
            <a:off x="3698497" y="-144544"/>
            <a:ext cx="223210" cy="7338037"/>
            <a:chOff x="1601672" y="-1118831"/>
            <a:chExt cx="102209" cy="9144000"/>
          </a:xfrm>
        </p:grpSpPr>
        <p:pic>
          <p:nvPicPr>
            <p:cNvPr id="4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3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9" name="矩形 14"/>
          <p:cNvSpPr/>
          <p:nvPr/>
        </p:nvSpPr>
        <p:spPr>
          <a:xfrm rot="2074258">
            <a:off x="1721517" y="1652755"/>
            <a:ext cx="1237784" cy="2334439"/>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53" name="组合 39"/>
          <p:cNvGrpSpPr/>
          <p:nvPr/>
        </p:nvGrpSpPr>
        <p:grpSpPr>
          <a:xfrm rot="5438413">
            <a:off x="3670298" y="1103973"/>
            <a:ext cx="263491" cy="7327360"/>
            <a:chOff x="1601672" y="-1118831"/>
            <a:chExt cx="102209" cy="9144000"/>
          </a:xfrm>
        </p:grpSpPr>
        <p:pic>
          <p:nvPicPr>
            <p:cNvPr id="5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4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6" name="TextBox 36"/>
          <p:cNvSpPr txBox="1"/>
          <p:nvPr/>
        </p:nvSpPr>
        <p:spPr>
          <a:xfrm>
            <a:off x="1865093" y="2531212"/>
            <a:ext cx="988732" cy="523220"/>
          </a:xfrm>
          <a:prstGeom prst="rect">
            <a:avLst/>
          </a:prstGeom>
          <a:noFill/>
        </p:spPr>
        <p:txBody>
          <a:bodyPr wrap="none" rtlCol="0">
            <a:spAutoFit/>
          </a:bodyPr>
          <a:lstStyle/>
          <a:p>
            <a:r>
              <a:rPr lang="en-US" sz="2800" b="1" dirty="0" smtClean="0">
                <a:solidFill>
                  <a:schemeClr val="bg1">
                    <a:lumMod val="95000"/>
                  </a:schemeClr>
                </a:solidFill>
              </a:rPr>
              <a:t>FIRST</a:t>
            </a:r>
            <a:endParaRPr lang="en-GB" sz="2800" b="1" dirty="0">
              <a:solidFill>
                <a:schemeClr val="bg1">
                  <a:lumMod val="95000"/>
                </a:schemeClr>
              </a:solidFill>
            </a:endParaRPr>
          </a:p>
        </p:txBody>
      </p:sp>
      <p:sp>
        <p:nvSpPr>
          <p:cNvPr id="58" name="TextBox 38"/>
          <p:cNvSpPr txBox="1"/>
          <p:nvPr/>
        </p:nvSpPr>
        <p:spPr>
          <a:xfrm>
            <a:off x="2129585" y="3839337"/>
            <a:ext cx="1112805" cy="523220"/>
          </a:xfrm>
          <a:prstGeom prst="rect">
            <a:avLst/>
          </a:prstGeom>
          <a:noFill/>
        </p:spPr>
        <p:txBody>
          <a:bodyPr wrap="none" rtlCol="0">
            <a:spAutoFit/>
          </a:bodyPr>
          <a:lstStyle/>
          <a:p>
            <a:r>
              <a:rPr lang="en-US" sz="2800" b="1" dirty="0" smtClean="0">
                <a:solidFill>
                  <a:schemeClr val="bg1">
                    <a:lumMod val="95000"/>
                  </a:schemeClr>
                </a:solidFill>
              </a:rPr>
              <a:t>THIRD</a:t>
            </a:r>
            <a:endParaRPr lang="en-GB" sz="2800" b="1" dirty="0">
              <a:solidFill>
                <a:schemeClr val="bg1">
                  <a:lumMod val="95000"/>
                </a:schemeClr>
              </a:solidFill>
            </a:endParaRPr>
          </a:p>
        </p:txBody>
      </p:sp>
      <p:sp>
        <p:nvSpPr>
          <p:cNvPr id="77" name="矩形 14"/>
          <p:cNvSpPr/>
          <p:nvPr/>
        </p:nvSpPr>
        <p:spPr>
          <a:xfrm rot="2074258">
            <a:off x="6757611" y="2936928"/>
            <a:ext cx="1237784" cy="2334439"/>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78" name="组合 32"/>
          <p:cNvGrpSpPr/>
          <p:nvPr/>
        </p:nvGrpSpPr>
        <p:grpSpPr>
          <a:xfrm rot="5438413">
            <a:off x="8246129" y="1016672"/>
            <a:ext cx="385531" cy="7686817"/>
            <a:chOff x="1601672" y="-1118831"/>
            <a:chExt cx="102209" cy="9144000"/>
          </a:xfrm>
        </p:grpSpPr>
        <p:pic>
          <p:nvPicPr>
            <p:cNvPr id="7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1" name="TextBox 38"/>
          <p:cNvSpPr txBox="1"/>
          <p:nvPr/>
        </p:nvSpPr>
        <p:spPr>
          <a:xfrm>
            <a:off x="6820100" y="3833666"/>
            <a:ext cx="1010277" cy="523220"/>
          </a:xfrm>
          <a:prstGeom prst="rect">
            <a:avLst/>
          </a:prstGeom>
          <a:noFill/>
        </p:spPr>
        <p:txBody>
          <a:bodyPr wrap="none" rtlCol="0">
            <a:spAutoFit/>
          </a:bodyPr>
          <a:lstStyle/>
          <a:p>
            <a:r>
              <a:rPr lang="en-US" altLang="zh-CN" sz="2800" dirty="0" smtClean="0">
                <a:solidFill>
                  <a:schemeClr val="bg1"/>
                </a:solidFill>
              </a:rPr>
              <a:t>FOUR</a:t>
            </a:r>
            <a:endParaRPr lang="en-GB" sz="2800" b="1" dirty="0">
              <a:solidFill>
                <a:schemeClr val="bg1"/>
              </a:solidFill>
            </a:endParaRPr>
          </a:p>
        </p:txBody>
      </p:sp>
      <p:grpSp>
        <p:nvGrpSpPr>
          <p:cNvPr id="46" name="组合 32"/>
          <p:cNvGrpSpPr/>
          <p:nvPr/>
        </p:nvGrpSpPr>
        <p:grpSpPr>
          <a:xfrm rot="5438413">
            <a:off x="8322047" y="-267384"/>
            <a:ext cx="223166" cy="7699821"/>
            <a:chOff x="1601672" y="-1118831"/>
            <a:chExt cx="102209" cy="9144000"/>
          </a:xfrm>
        </p:grpSpPr>
        <p:pic>
          <p:nvPicPr>
            <p:cNvPr id="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3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3" name="组合 82"/>
          <p:cNvGrpSpPr/>
          <p:nvPr/>
        </p:nvGrpSpPr>
        <p:grpSpPr>
          <a:xfrm>
            <a:off x="415141" y="614745"/>
            <a:ext cx="2260693" cy="631070"/>
            <a:chOff x="542481" y="511781"/>
            <a:chExt cx="2260692" cy="631069"/>
          </a:xfrm>
        </p:grpSpPr>
        <p:sp>
          <p:nvSpPr>
            <p:cNvPr id="84" name="Text Box 7"/>
            <p:cNvSpPr txBox="1">
              <a:spLocks noChangeArrowheads="1"/>
            </p:cNvSpPr>
            <p:nvPr/>
          </p:nvSpPr>
          <p:spPr bwMode="auto">
            <a:xfrm>
              <a:off x="1716978" y="735584"/>
              <a:ext cx="1086195" cy="353942"/>
            </a:xfrm>
            <a:prstGeom prst="rect">
              <a:avLst/>
            </a:prstGeom>
            <a:noFill/>
            <a:ln w="9525">
              <a:noFill/>
              <a:miter lim="800000"/>
            </a:ln>
          </p:spPr>
          <p:txBody>
            <a:bodyPr wrap="none" lIns="45720" tIns="22860" rIns="45720" bIns="22860">
              <a:spAutoFit/>
            </a:bodyPr>
            <a:lstStyle/>
            <a:p>
              <a:pPr algn="ctr" defTabSz="1087755"/>
              <a:r>
                <a:rPr lang="en-CA" sz="2000" spc="-150" dirty="0">
                  <a:latin typeface="微软雅黑" panose="020B0503020204020204" pitchFamily="34" charset="-122"/>
                  <a:ea typeface="微软雅黑" panose="020B0503020204020204" pitchFamily="34" charset="-122"/>
                  <a:cs typeface="Open Sans" panose="020B0606030504020204" pitchFamily="34" charset="0"/>
                </a:rPr>
                <a:t>About Us</a:t>
              </a:r>
            </a:p>
          </p:txBody>
        </p:sp>
        <p:sp>
          <p:nvSpPr>
            <p:cNvPr id="85" name="矩形 84"/>
            <p:cNvSpPr/>
            <p:nvPr/>
          </p:nvSpPr>
          <p:spPr>
            <a:xfrm>
              <a:off x="542481" y="511781"/>
              <a:ext cx="1215396" cy="631069"/>
            </a:xfrm>
            <a:prstGeom prst="rect">
              <a:avLst/>
            </a:prstGeom>
          </p:spPr>
          <p:txBody>
            <a:bodyPr wrap="none">
              <a:spAutoFit/>
            </a:bodyPr>
            <a:lstStyle/>
            <a:p>
              <a:pPr algn="ctr" defTabSz="1087755"/>
              <a:r>
                <a:rPr lang="zh-CN" altLang="en-US" sz="3500" dirty="0">
                  <a:latin typeface="微软雅黑" panose="020B0503020204020204" pitchFamily="34" charset="-122"/>
                  <a:ea typeface="微软雅黑" panose="020B0503020204020204" pitchFamily="34" charset="-122"/>
                  <a:cs typeface="Open Sans" panose="020B0606030504020204" pitchFamily="34" charset="0"/>
                </a:rPr>
                <a:t>目 录</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88" name="矩形 87"/>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2935" y="715567"/>
            <a:ext cx="391454"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A</a:t>
            </a:r>
            <a:endParaRPr lang="zh-CN" altLang="en-US" sz="2500" dirty="0">
              <a:solidFill>
                <a:schemeClr val="bg1"/>
              </a:solidFill>
            </a:endParaRPr>
          </a:p>
        </p:txBody>
      </p:sp>
      <p:sp>
        <p:nvSpPr>
          <p:cNvPr id="92" name="TextBox 36"/>
          <p:cNvSpPr txBox="1"/>
          <p:nvPr/>
        </p:nvSpPr>
        <p:spPr>
          <a:xfrm>
            <a:off x="6667751" y="2593027"/>
            <a:ext cx="1417504" cy="523220"/>
          </a:xfrm>
          <a:prstGeom prst="rect">
            <a:avLst/>
          </a:prstGeom>
          <a:noFill/>
        </p:spPr>
        <p:txBody>
          <a:bodyPr wrap="none" rtlCol="0">
            <a:spAutoFit/>
          </a:bodyPr>
          <a:lstStyle/>
          <a:p>
            <a:r>
              <a:rPr lang="en-US" sz="2800" b="1" dirty="0" smtClean="0">
                <a:solidFill>
                  <a:schemeClr val="bg1">
                    <a:lumMod val="95000"/>
                  </a:schemeClr>
                </a:solidFill>
              </a:rPr>
              <a:t>SECOND</a:t>
            </a: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9">
                                            <p:txEl>
                                              <p:pRg st="0" end="0"/>
                                            </p:txEl>
                                          </p:spTgt>
                                        </p:tgtEl>
                                        <p:attrNameLst>
                                          <p:attrName>style.visibility</p:attrName>
                                        </p:attrNameLst>
                                      </p:cBhvr>
                                      <p:to>
                                        <p:strVal val="visible"/>
                                      </p:to>
                                    </p:set>
                                    <p:animEffect transition="in" filter="wipe(down)">
                                      <p:cBhvr>
                                        <p:cTn id="13" dur="500"/>
                                        <p:tgtEl>
                                          <p:spTgt spid="89">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0-#ppt_w/2"/>
                                          </p:val>
                                        </p:tav>
                                        <p:tav tm="100000">
                                          <p:val>
                                            <p:strVal val="#ppt_x"/>
                                          </p:val>
                                        </p:tav>
                                      </p:tavLst>
                                    </p:anim>
                                    <p:anim calcmode="lin" valueType="num">
                                      <p:cBhvr additive="base">
                                        <p:cTn id="22" dur="500" fill="hold"/>
                                        <p:tgtEl>
                                          <p:spTgt spid="4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barn(inVertical)">
                                      <p:cBhvr>
                                        <p:cTn id="26" dur="500"/>
                                        <p:tgtEl>
                                          <p:spTgt spid="5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barn(inVertical)">
                                      <p:cBhvr>
                                        <p:cTn id="34" dur="500"/>
                                        <p:tgtEl>
                                          <p:spTgt spid="92"/>
                                        </p:tgtEl>
                                      </p:cBhvr>
                                    </p:animEffect>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0-#ppt_w/2"/>
                                          </p:val>
                                        </p:tav>
                                        <p:tav tm="100000">
                                          <p:val>
                                            <p:strVal val="#ppt_x"/>
                                          </p:val>
                                        </p:tav>
                                      </p:tavLst>
                                    </p:anim>
                                    <p:anim calcmode="lin" valueType="num">
                                      <p:cBhvr additive="base">
                                        <p:cTn id="39" dur="500" fill="hold"/>
                                        <p:tgtEl>
                                          <p:spTgt spid="4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fill="hold"/>
                                        <p:tgtEl>
                                          <p:spTgt spid="46"/>
                                        </p:tgtEl>
                                        <p:attrNameLst>
                                          <p:attrName>ppt_x</p:attrName>
                                        </p:attrNameLst>
                                      </p:cBhvr>
                                      <p:tavLst>
                                        <p:tav tm="0">
                                          <p:val>
                                            <p:strVal val="0-#ppt_w/2"/>
                                          </p:val>
                                        </p:tav>
                                        <p:tav tm="100000">
                                          <p:val>
                                            <p:strVal val="#ppt_x"/>
                                          </p:val>
                                        </p:tav>
                                      </p:tavLst>
                                    </p:anim>
                                    <p:anim calcmode="lin" valueType="num">
                                      <p:cBhvr additive="base">
                                        <p:cTn id="49" dur="500" fill="hold"/>
                                        <p:tgtEl>
                                          <p:spTgt spid="4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par>
                          <p:cTn id="58" fill="hold">
                            <p:stCondLst>
                              <p:cond delay="6000"/>
                            </p:stCondLst>
                            <p:childTnLst>
                              <p:par>
                                <p:cTn id="59" presetID="2" presetClass="entr" presetSubtype="8" fill="hold"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0-#ppt_w/2"/>
                                          </p:val>
                                        </p:tav>
                                        <p:tav tm="100000">
                                          <p:val>
                                            <p:strVal val="#ppt_x"/>
                                          </p:val>
                                        </p:tav>
                                      </p:tavLst>
                                    </p:anim>
                                    <p:anim calcmode="lin" valueType="num">
                                      <p:cBhvr additive="base">
                                        <p:cTn id="62" dur="500" fill="hold"/>
                                        <p:tgtEl>
                                          <p:spTgt spid="53"/>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 presetClass="entr" presetSubtype="8"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fill="hold"/>
                                        <p:tgtEl>
                                          <p:spTgt spid="42"/>
                                        </p:tgtEl>
                                        <p:attrNameLst>
                                          <p:attrName>ppt_x</p:attrName>
                                        </p:attrNameLst>
                                      </p:cBhvr>
                                      <p:tavLst>
                                        <p:tav tm="0">
                                          <p:val>
                                            <p:strVal val="0-#ppt_w/2"/>
                                          </p:val>
                                        </p:tav>
                                        <p:tav tm="100000">
                                          <p:val>
                                            <p:strVal val="#ppt_x"/>
                                          </p:val>
                                        </p:tav>
                                      </p:tavLst>
                                    </p:anim>
                                    <p:anim calcmode="lin" valueType="num">
                                      <p:cBhvr additive="base">
                                        <p:cTn id="67" dur="500" fill="hold"/>
                                        <p:tgtEl>
                                          <p:spTgt spid="42"/>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16" presetClass="entr" presetSubtype="21"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barn(inVertical)">
                                      <p:cBhvr>
                                        <p:cTn id="71" dur="500"/>
                                        <p:tgtEl>
                                          <p:spTgt spid="58"/>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left)">
                                      <p:cBhvr>
                                        <p:cTn id="75" dur="500"/>
                                        <p:tgtEl>
                                          <p:spTgt spid="6"/>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left)">
                                      <p:cBhvr>
                                        <p:cTn id="79" dur="500"/>
                                        <p:tgtEl>
                                          <p:spTgt spid="7"/>
                                        </p:tgtEl>
                                      </p:cBhvr>
                                    </p:animEffect>
                                  </p:childTnLst>
                                </p:cTn>
                              </p:par>
                            </p:childTnLst>
                          </p:cTn>
                        </p:par>
                        <p:par>
                          <p:cTn id="80" fill="hold">
                            <p:stCondLst>
                              <p:cond delay="8500"/>
                            </p:stCondLst>
                            <p:childTnLst>
                              <p:par>
                                <p:cTn id="81" presetID="2" presetClass="entr" presetSubtype="8" fill="hold" grpId="0" nodeType="after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additive="base">
                                        <p:cTn id="83" dur="500" fill="hold"/>
                                        <p:tgtEl>
                                          <p:spTgt spid="77"/>
                                        </p:tgtEl>
                                        <p:attrNameLst>
                                          <p:attrName>ppt_x</p:attrName>
                                        </p:attrNameLst>
                                      </p:cBhvr>
                                      <p:tavLst>
                                        <p:tav tm="0">
                                          <p:val>
                                            <p:strVal val="0-#ppt_w/2"/>
                                          </p:val>
                                        </p:tav>
                                        <p:tav tm="100000">
                                          <p:val>
                                            <p:strVal val="#ppt_x"/>
                                          </p:val>
                                        </p:tav>
                                      </p:tavLst>
                                    </p:anim>
                                    <p:anim calcmode="lin" valueType="num">
                                      <p:cBhvr additive="base">
                                        <p:cTn id="84" dur="500" fill="hold"/>
                                        <p:tgtEl>
                                          <p:spTgt spid="77"/>
                                        </p:tgtEl>
                                        <p:attrNameLst>
                                          <p:attrName>ppt_y</p:attrName>
                                        </p:attrNameLst>
                                      </p:cBhvr>
                                      <p:tavLst>
                                        <p:tav tm="0">
                                          <p:val>
                                            <p:strVal val="#ppt_y"/>
                                          </p:val>
                                        </p:tav>
                                        <p:tav tm="100000">
                                          <p:val>
                                            <p:strVal val="#ppt_y"/>
                                          </p:val>
                                        </p:tav>
                                      </p:tavLst>
                                    </p:anim>
                                  </p:childTnLst>
                                </p:cTn>
                              </p:par>
                            </p:childTnLst>
                          </p:cTn>
                        </p:par>
                        <p:par>
                          <p:cTn id="85" fill="hold">
                            <p:stCondLst>
                              <p:cond delay="9000"/>
                            </p:stCondLst>
                            <p:childTnLst>
                              <p:par>
                                <p:cTn id="86" presetID="16" presetClass="entr" presetSubtype="21" fill="hold" grpId="0" nodeType="after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barn(inVertical)">
                                      <p:cBhvr>
                                        <p:cTn id="88" dur="500"/>
                                        <p:tgtEl>
                                          <p:spTgt spid="81"/>
                                        </p:tgtEl>
                                      </p:cBhvr>
                                    </p:animEffect>
                                  </p:childTnLst>
                                </p:cTn>
                              </p:par>
                            </p:childTnLst>
                          </p:cTn>
                        </p:par>
                        <p:par>
                          <p:cTn id="89" fill="hold">
                            <p:stCondLst>
                              <p:cond delay="9500"/>
                            </p:stCondLst>
                            <p:childTnLst>
                              <p:par>
                                <p:cTn id="90" presetID="2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10500"/>
                            </p:stCondLst>
                            <p:childTnLst>
                              <p:par>
                                <p:cTn id="98" presetID="2" presetClass="entr" presetSubtype="8"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 calcmode="lin" valueType="num">
                                      <p:cBhvr additive="base">
                                        <p:cTn id="100" dur="500" fill="hold"/>
                                        <p:tgtEl>
                                          <p:spTgt spid="78"/>
                                        </p:tgtEl>
                                        <p:attrNameLst>
                                          <p:attrName>ppt_x</p:attrName>
                                        </p:attrNameLst>
                                      </p:cBhvr>
                                      <p:tavLst>
                                        <p:tav tm="0">
                                          <p:val>
                                            <p:strVal val="0-#ppt_w/2"/>
                                          </p:val>
                                        </p:tav>
                                        <p:tav tm="100000">
                                          <p:val>
                                            <p:strVal val="#ppt_x"/>
                                          </p:val>
                                        </p:tav>
                                      </p:tavLst>
                                    </p:anim>
                                    <p:anim calcmode="lin" valueType="num">
                                      <p:cBhvr additive="base">
                                        <p:cTn id="101"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4" grpId="0"/>
      <p:bldP spid="15" grpId="0"/>
      <p:bldP spid="41" grpId="0" animBg="1"/>
      <p:bldP spid="42" grpId="0" animBg="1"/>
      <p:bldP spid="49" grpId="0" animBg="1"/>
      <p:bldP spid="56" grpId="0"/>
      <p:bldP spid="58" grpId="0"/>
      <p:bldP spid="77" grpId="0" animBg="1"/>
      <p:bldP spid="81" grpId="0"/>
      <p:bldP spid="88" grpId="0" animBg="1"/>
      <p:bldP spid="9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6"/>
          <p:cNvGrpSpPr/>
          <p:nvPr/>
        </p:nvGrpSpPr>
        <p:grpSpPr>
          <a:xfrm>
            <a:off x="1336945" y="2173623"/>
            <a:ext cx="1619915" cy="1619916"/>
            <a:chOff x="1336945" y="2133708"/>
            <a:chExt cx="1619916" cy="1619915"/>
          </a:xfrm>
        </p:grpSpPr>
        <p:grpSp>
          <p:nvGrpSpPr>
            <p:cNvPr id="10" name="Group 5"/>
            <p:cNvGrpSpPr/>
            <p:nvPr/>
          </p:nvGrpSpPr>
          <p:grpSpPr>
            <a:xfrm>
              <a:off x="1336945" y="2133708"/>
              <a:ext cx="1619916" cy="1619915"/>
              <a:chOff x="2488916" y="3076243"/>
              <a:chExt cx="1619916" cy="1619915"/>
            </a:xfrm>
          </p:grpSpPr>
          <p:sp>
            <p:nvSpPr>
              <p:cNvPr id="12" name="Rectangle 3"/>
              <p:cNvSpPr/>
              <p:nvPr/>
            </p:nvSpPr>
            <p:spPr>
              <a:xfrm>
                <a:off x="2488917" y="3076243"/>
                <a:ext cx="1619915" cy="16199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13" name="Rectangle 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5" b="1" dirty="0">
                    <a:solidFill>
                      <a:schemeClr val="bg1"/>
                    </a:solidFill>
                    <a:latin typeface="Arial" panose="020B0604020202020204" pitchFamily="34" charset="0"/>
                    <a:cs typeface="Arial" panose="020B0604020202020204" pitchFamily="34" charset="0"/>
                  </a:rPr>
                  <a:t>THE TEXT</a:t>
                </a:r>
                <a:endParaRPr lang="en-GB" sz="1325" b="1" dirty="0">
                  <a:solidFill>
                    <a:schemeClr val="bg1"/>
                  </a:solidFill>
                  <a:latin typeface="Arial" panose="020B0604020202020204" pitchFamily="34" charset="0"/>
                  <a:cs typeface="Arial" panose="020B0604020202020204" pitchFamily="34" charset="0"/>
                </a:endParaRPr>
              </a:p>
            </p:txBody>
          </p:sp>
        </p:grpSp>
        <p:sp>
          <p:nvSpPr>
            <p:cNvPr id="11" name="TextBox 7"/>
            <p:cNvSpPr txBox="1"/>
            <p:nvPr/>
          </p:nvSpPr>
          <p:spPr>
            <a:xfrm>
              <a:off x="1487106" y="2272332"/>
              <a:ext cx="1319593" cy="923329"/>
            </a:xfrm>
            <a:prstGeom prst="rect">
              <a:avLst/>
            </a:prstGeom>
            <a:noFill/>
          </p:spPr>
          <p:txBody>
            <a:bodyPr wrap="none" rtlCol="0">
              <a:spAutoFit/>
            </a:bodyPr>
            <a:lstStyle/>
            <a:p>
              <a:pPr algn="ctr"/>
              <a:r>
                <a:rPr lang="en-US" sz="5400" b="1" dirty="0">
                  <a:solidFill>
                    <a:schemeClr val="bg1"/>
                  </a:solidFill>
                  <a:latin typeface="Arial" panose="020B0604020202020204" pitchFamily="34" charset="0"/>
                  <a:cs typeface="Arial" panose="020B0604020202020204" pitchFamily="34" charset="0"/>
                </a:rPr>
                <a:t>54</a:t>
              </a:r>
              <a:r>
                <a:rPr lang="en-US" sz="3200" b="1" dirty="0">
                  <a:solidFill>
                    <a:schemeClr val="bg1"/>
                  </a:solidFill>
                  <a:latin typeface="Arial" panose="020B0604020202020204" pitchFamily="34" charset="0"/>
                  <a:cs typeface="Arial" panose="020B0604020202020204" pitchFamily="34" charset="0"/>
                </a:rPr>
                <a:t>%</a:t>
              </a:r>
              <a:endParaRPr lang="en-GB" sz="5400" b="1" dirty="0">
                <a:solidFill>
                  <a:schemeClr val="bg1"/>
                </a:solidFill>
                <a:latin typeface="Arial" panose="020B0604020202020204" pitchFamily="34" charset="0"/>
                <a:cs typeface="Arial" panose="020B0604020202020204" pitchFamily="34" charset="0"/>
              </a:endParaRPr>
            </a:p>
          </p:txBody>
        </p:sp>
      </p:grpSp>
      <p:grpSp>
        <p:nvGrpSpPr>
          <p:cNvPr id="14" name="Group 8"/>
          <p:cNvGrpSpPr/>
          <p:nvPr/>
        </p:nvGrpSpPr>
        <p:grpSpPr>
          <a:xfrm>
            <a:off x="3972681" y="2171277"/>
            <a:ext cx="1619915" cy="1619916"/>
            <a:chOff x="3972681" y="2131362"/>
            <a:chExt cx="1619916" cy="1619915"/>
          </a:xfrm>
        </p:grpSpPr>
        <p:grpSp>
          <p:nvGrpSpPr>
            <p:cNvPr id="15" name="Group 11"/>
            <p:cNvGrpSpPr/>
            <p:nvPr/>
          </p:nvGrpSpPr>
          <p:grpSpPr>
            <a:xfrm>
              <a:off x="3972681" y="2131362"/>
              <a:ext cx="1619916" cy="1619915"/>
              <a:chOff x="2488916" y="3076243"/>
              <a:chExt cx="1619916" cy="1619915"/>
            </a:xfrm>
          </p:grpSpPr>
          <p:sp>
            <p:nvSpPr>
              <p:cNvPr id="17" name="Rectangle 13"/>
              <p:cNvSpPr/>
              <p:nvPr/>
            </p:nvSpPr>
            <p:spPr>
              <a:xfrm>
                <a:off x="2488917" y="3076243"/>
                <a:ext cx="1619915" cy="16199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18" name="Rectangle 1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5" b="1">
                    <a:solidFill>
                      <a:schemeClr val="bg1"/>
                    </a:solidFill>
                    <a:latin typeface="Arial" panose="020B0604020202020204" pitchFamily="34" charset="0"/>
                    <a:cs typeface="Arial" panose="020B0604020202020204" pitchFamily="34" charset="0"/>
                  </a:rPr>
                  <a:t>THE TEXT</a:t>
                </a:r>
                <a:endParaRPr lang="en-GB" sz="1325" b="1">
                  <a:solidFill>
                    <a:schemeClr val="bg1"/>
                  </a:solidFill>
                  <a:latin typeface="Arial" panose="020B0604020202020204" pitchFamily="34" charset="0"/>
                  <a:cs typeface="Arial" panose="020B0604020202020204" pitchFamily="34" charset="0"/>
                </a:endParaRPr>
              </a:p>
            </p:txBody>
          </p:sp>
        </p:grpSp>
        <p:sp>
          <p:nvSpPr>
            <p:cNvPr id="16" name="TextBox 12"/>
            <p:cNvSpPr txBox="1"/>
            <p:nvPr/>
          </p:nvSpPr>
          <p:spPr>
            <a:xfrm>
              <a:off x="4122841" y="2269986"/>
              <a:ext cx="1319593" cy="923329"/>
            </a:xfrm>
            <a:prstGeom prst="rect">
              <a:avLst/>
            </a:prstGeom>
            <a:noFill/>
          </p:spPr>
          <p:txBody>
            <a:bodyPr wrap="none" rtlCol="0">
              <a:spAutoFit/>
            </a:bodyPr>
            <a:lstStyle/>
            <a:p>
              <a:pPr algn="ctr"/>
              <a:r>
                <a:rPr lang="en-US" sz="5400" b="1" dirty="0">
                  <a:solidFill>
                    <a:schemeClr val="bg1"/>
                  </a:solidFill>
                  <a:latin typeface="Arial" panose="020B0604020202020204" pitchFamily="34" charset="0"/>
                  <a:cs typeface="Arial" panose="020B0604020202020204" pitchFamily="34" charset="0"/>
                </a:rPr>
                <a:t>68</a:t>
              </a:r>
              <a:r>
                <a:rPr lang="en-US" sz="3200" b="1" dirty="0">
                  <a:solidFill>
                    <a:schemeClr val="bg1"/>
                  </a:solidFill>
                  <a:latin typeface="Arial" panose="020B0604020202020204" pitchFamily="34" charset="0"/>
                  <a:cs typeface="Arial" panose="020B0604020202020204" pitchFamily="34" charset="0"/>
                </a:rPr>
                <a:t>%</a:t>
              </a:r>
              <a:endParaRPr lang="en-GB" sz="5400" b="1" dirty="0">
                <a:solidFill>
                  <a:schemeClr val="bg1"/>
                </a:solidFill>
                <a:latin typeface="Arial" panose="020B0604020202020204" pitchFamily="34" charset="0"/>
                <a:cs typeface="Arial" panose="020B0604020202020204" pitchFamily="34" charset="0"/>
              </a:endParaRPr>
            </a:p>
          </p:txBody>
        </p:sp>
      </p:grpSp>
      <p:grpSp>
        <p:nvGrpSpPr>
          <p:cNvPr id="19" name="Group 9"/>
          <p:cNvGrpSpPr/>
          <p:nvPr/>
        </p:nvGrpSpPr>
        <p:grpSpPr>
          <a:xfrm>
            <a:off x="6603908" y="2179445"/>
            <a:ext cx="1619915" cy="1619916"/>
            <a:chOff x="6603910" y="2139530"/>
            <a:chExt cx="1619916" cy="1619915"/>
          </a:xfrm>
          <a:solidFill>
            <a:schemeClr val="bg1">
              <a:lumMod val="50000"/>
            </a:schemeClr>
          </a:solidFill>
        </p:grpSpPr>
        <p:grpSp>
          <p:nvGrpSpPr>
            <p:cNvPr id="20" name="Group 16"/>
            <p:cNvGrpSpPr/>
            <p:nvPr/>
          </p:nvGrpSpPr>
          <p:grpSpPr>
            <a:xfrm>
              <a:off x="6603910" y="2139530"/>
              <a:ext cx="1619916" cy="1619915"/>
              <a:chOff x="2488916" y="3076243"/>
              <a:chExt cx="1619916" cy="1619915"/>
            </a:xfrm>
            <a:grpFill/>
          </p:grpSpPr>
          <p:sp>
            <p:nvSpPr>
              <p:cNvPr id="22" name="Rectangle 18"/>
              <p:cNvSpPr/>
              <p:nvPr/>
            </p:nvSpPr>
            <p:spPr>
              <a:xfrm>
                <a:off x="2488917" y="3076243"/>
                <a:ext cx="1619915" cy="16199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23" name="Rectangle 19"/>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5" b="1">
                    <a:solidFill>
                      <a:schemeClr val="bg1"/>
                    </a:solidFill>
                    <a:latin typeface="Arial" panose="020B0604020202020204" pitchFamily="34" charset="0"/>
                    <a:cs typeface="Arial" panose="020B0604020202020204" pitchFamily="34" charset="0"/>
                  </a:rPr>
                  <a:t>THE TEXT</a:t>
                </a:r>
                <a:endParaRPr lang="en-GB" sz="1325" b="1">
                  <a:solidFill>
                    <a:schemeClr val="bg1"/>
                  </a:solidFill>
                  <a:latin typeface="Arial" panose="020B0604020202020204" pitchFamily="34" charset="0"/>
                  <a:cs typeface="Arial" panose="020B0604020202020204" pitchFamily="34" charset="0"/>
                </a:endParaRPr>
              </a:p>
            </p:txBody>
          </p:sp>
        </p:grpSp>
        <p:sp>
          <p:nvSpPr>
            <p:cNvPr id="21" name="TextBox 17"/>
            <p:cNvSpPr txBox="1"/>
            <p:nvPr/>
          </p:nvSpPr>
          <p:spPr>
            <a:xfrm>
              <a:off x="6754071" y="2278154"/>
              <a:ext cx="1319593" cy="923329"/>
            </a:xfrm>
            <a:prstGeom prst="rect">
              <a:avLst/>
            </a:prstGeom>
            <a:grpFill/>
          </p:spPr>
          <p:txBody>
            <a:bodyPr wrap="none" rtlCol="0">
              <a:spAutoFit/>
            </a:bodyPr>
            <a:lstStyle/>
            <a:p>
              <a:pPr algn="ctr"/>
              <a:r>
                <a:rPr lang="en-US" sz="5400" b="1">
                  <a:solidFill>
                    <a:schemeClr val="bg1"/>
                  </a:solidFill>
                  <a:latin typeface="Arial" panose="020B0604020202020204" pitchFamily="34" charset="0"/>
                  <a:cs typeface="Arial" panose="020B0604020202020204" pitchFamily="34" charset="0"/>
                </a:rPr>
                <a:t>72</a:t>
              </a:r>
              <a:r>
                <a:rPr lang="en-US" sz="3200" b="1">
                  <a:solidFill>
                    <a:schemeClr val="bg1"/>
                  </a:solidFill>
                  <a:latin typeface="Arial" panose="020B0604020202020204" pitchFamily="34" charset="0"/>
                  <a:cs typeface="Arial" panose="020B0604020202020204" pitchFamily="34" charset="0"/>
                </a:rPr>
                <a:t>%</a:t>
              </a:r>
              <a:endParaRPr lang="en-GB" sz="5400" b="1">
                <a:solidFill>
                  <a:schemeClr val="bg1"/>
                </a:solidFill>
                <a:latin typeface="Arial" panose="020B0604020202020204" pitchFamily="34" charset="0"/>
                <a:cs typeface="Arial" panose="020B0604020202020204" pitchFamily="34" charset="0"/>
              </a:endParaRPr>
            </a:p>
          </p:txBody>
        </p:sp>
      </p:grpSp>
      <p:grpSp>
        <p:nvGrpSpPr>
          <p:cNvPr id="24" name="Group 10"/>
          <p:cNvGrpSpPr/>
          <p:nvPr/>
        </p:nvGrpSpPr>
        <p:grpSpPr>
          <a:xfrm>
            <a:off x="9235137" y="2171276"/>
            <a:ext cx="1619915" cy="1619916"/>
            <a:chOff x="9235139" y="2131361"/>
            <a:chExt cx="1619916" cy="1619915"/>
          </a:xfrm>
          <a:solidFill>
            <a:schemeClr val="bg1">
              <a:lumMod val="50000"/>
            </a:schemeClr>
          </a:solidFill>
        </p:grpSpPr>
        <p:grpSp>
          <p:nvGrpSpPr>
            <p:cNvPr id="25" name="Group 21"/>
            <p:cNvGrpSpPr/>
            <p:nvPr/>
          </p:nvGrpSpPr>
          <p:grpSpPr>
            <a:xfrm>
              <a:off x="9235139" y="2131361"/>
              <a:ext cx="1619916" cy="1619915"/>
              <a:chOff x="2488916" y="3076243"/>
              <a:chExt cx="1619916" cy="1619915"/>
            </a:xfrm>
            <a:grpFill/>
          </p:grpSpPr>
          <p:sp>
            <p:nvSpPr>
              <p:cNvPr id="27" name="Rectangle 23"/>
              <p:cNvSpPr/>
              <p:nvPr/>
            </p:nvSpPr>
            <p:spPr>
              <a:xfrm>
                <a:off x="2488917" y="3076243"/>
                <a:ext cx="1619915" cy="16199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bg1"/>
                  </a:solidFill>
                  <a:latin typeface="Arial" panose="020B0604020202020204" pitchFamily="34" charset="0"/>
                  <a:cs typeface="Arial" panose="020B0604020202020204" pitchFamily="34" charset="0"/>
                </a:endParaRPr>
              </a:p>
            </p:txBody>
          </p:sp>
          <p:sp>
            <p:nvSpPr>
              <p:cNvPr id="28" name="Rectangle 2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5" b="1">
                    <a:solidFill>
                      <a:schemeClr val="bg1"/>
                    </a:solidFill>
                    <a:latin typeface="Arial" panose="020B0604020202020204" pitchFamily="34" charset="0"/>
                    <a:cs typeface="Arial" panose="020B0604020202020204" pitchFamily="34" charset="0"/>
                  </a:rPr>
                  <a:t>THE TEXT</a:t>
                </a:r>
                <a:endParaRPr lang="en-GB" sz="1325" b="1">
                  <a:solidFill>
                    <a:schemeClr val="bg1"/>
                  </a:solidFill>
                  <a:latin typeface="Arial" panose="020B0604020202020204" pitchFamily="34" charset="0"/>
                  <a:cs typeface="Arial" panose="020B0604020202020204" pitchFamily="34" charset="0"/>
                </a:endParaRPr>
              </a:p>
            </p:txBody>
          </p:sp>
        </p:grpSp>
        <p:sp>
          <p:nvSpPr>
            <p:cNvPr id="26" name="TextBox 22"/>
            <p:cNvSpPr txBox="1"/>
            <p:nvPr/>
          </p:nvSpPr>
          <p:spPr>
            <a:xfrm>
              <a:off x="9385300" y="2269985"/>
              <a:ext cx="1319593" cy="923329"/>
            </a:xfrm>
            <a:prstGeom prst="rect">
              <a:avLst/>
            </a:prstGeom>
            <a:grpFill/>
          </p:spPr>
          <p:txBody>
            <a:bodyPr wrap="none" rtlCol="0">
              <a:spAutoFit/>
            </a:bodyPr>
            <a:lstStyle/>
            <a:p>
              <a:pPr algn="ctr"/>
              <a:r>
                <a:rPr lang="en-US" sz="5400" b="1">
                  <a:solidFill>
                    <a:schemeClr val="bg1"/>
                  </a:solidFill>
                  <a:latin typeface="Arial" panose="020B0604020202020204" pitchFamily="34" charset="0"/>
                  <a:cs typeface="Arial" panose="020B0604020202020204" pitchFamily="34" charset="0"/>
                </a:rPr>
                <a:t>90</a:t>
              </a:r>
              <a:r>
                <a:rPr lang="en-US" sz="3200" b="1">
                  <a:solidFill>
                    <a:schemeClr val="bg1"/>
                  </a:solidFill>
                  <a:latin typeface="Arial" panose="020B0604020202020204" pitchFamily="34" charset="0"/>
                  <a:cs typeface="Arial" panose="020B0604020202020204" pitchFamily="34" charset="0"/>
                </a:rPr>
                <a:t>%</a:t>
              </a:r>
              <a:endParaRPr lang="en-GB" sz="5400" b="1">
                <a:solidFill>
                  <a:schemeClr val="bg1"/>
                </a:solidFill>
                <a:latin typeface="Arial" panose="020B0604020202020204" pitchFamily="34" charset="0"/>
                <a:cs typeface="Arial" panose="020B0604020202020204" pitchFamily="34" charset="0"/>
              </a:endParaRPr>
            </a:p>
          </p:txBody>
        </p:sp>
      </p:grpSp>
      <p:grpSp>
        <p:nvGrpSpPr>
          <p:cNvPr id="29" name="Group 30"/>
          <p:cNvGrpSpPr/>
          <p:nvPr/>
        </p:nvGrpSpPr>
        <p:grpSpPr>
          <a:xfrm>
            <a:off x="1218600" y="4121924"/>
            <a:ext cx="1894668" cy="1053764"/>
            <a:chOff x="1013514" y="4079060"/>
            <a:chExt cx="2105238" cy="1053765"/>
          </a:xfrm>
        </p:grpSpPr>
        <p:sp>
          <p:nvSpPr>
            <p:cNvPr id="30" name="TextBox 27"/>
            <p:cNvSpPr txBox="1"/>
            <p:nvPr/>
          </p:nvSpPr>
          <p:spPr>
            <a:xfrm>
              <a:off x="1013693" y="4079060"/>
              <a:ext cx="1204177" cy="705066"/>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endParaRPr lang="en-US" altLang="zh-CN" sz="1325" b="1" kern="0" dirty="0">
                <a:latin typeface="微软雅黑" panose="020B0503020204020204" pitchFamily="34" charset="-122"/>
                <a:ea typeface="微软雅黑" panose="020B0503020204020204" pitchFamily="34" charset="-122"/>
                <a:cs typeface="华文黑体" pitchFamily="2" charset="-122"/>
              </a:endParaRPr>
            </a:p>
            <a:p>
              <a:pPr lvl="0">
                <a:lnSpc>
                  <a:spcPct val="150000"/>
                </a:lnSpc>
                <a:defRPr/>
              </a:pPr>
              <a:endParaRPr lang="zh-CN" altLang="en-US" sz="1325" b="1" kern="0" dirty="0">
                <a:latin typeface="微软雅黑" panose="020B0503020204020204" pitchFamily="34" charset="-122"/>
                <a:ea typeface="微软雅黑" panose="020B0503020204020204" pitchFamily="34" charset="-122"/>
                <a:cs typeface="华文黑体" pitchFamily="2" charset="-122"/>
              </a:endParaRPr>
            </a:p>
          </p:txBody>
        </p:sp>
        <p:sp>
          <p:nvSpPr>
            <p:cNvPr id="31" name="Rectangle 29"/>
            <p:cNvSpPr/>
            <p:nvPr/>
          </p:nvSpPr>
          <p:spPr>
            <a:xfrm>
              <a:off x="1013514" y="4486493"/>
              <a:ext cx="2105238" cy="646332"/>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a:t>
              </a:r>
              <a:r>
                <a:rPr lang="zh-CN" altLang="en-US" sz="1200" dirty="0" smtClean="0">
                  <a:latin typeface="微软雅黑" panose="020B0503020204020204" pitchFamily="34" charset="-122"/>
                  <a:ea typeface="微软雅黑" panose="020B0503020204020204" pitchFamily="34" charset="-122"/>
                </a:rPr>
                <a:t>，</a:t>
              </a:r>
              <a:endParaRPr lang="en-GB"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Group 31"/>
          <p:cNvGrpSpPr/>
          <p:nvPr/>
        </p:nvGrpSpPr>
        <p:grpSpPr>
          <a:xfrm>
            <a:off x="3889673" y="4102882"/>
            <a:ext cx="1894668" cy="1072813"/>
            <a:chOff x="1045768" y="4060010"/>
            <a:chExt cx="2105238" cy="1072812"/>
          </a:xfrm>
        </p:grpSpPr>
        <p:sp>
          <p:nvSpPr>
            <p:cNvPr id="33" name="TextBox 32"/>
            <p:cNvSpPr txBox="1"/>
            <p:nvPr/>
          </p:nvSpPr>
          <p:spPr>
            <a:xfrm>
              <a:off x="1072357" y="4060010"/>
              <a:ext cx="1204177"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4" name="Rectangle 33"/>
            <p:cNvSpPr/>
            <p:nvPr/>
          </p:nvSpPr>
          <p:spPr>
            <a:xfrm>
              <a:off x="1045768" y="4486491"/>
              <a:ext cx="210523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a:t>
              </a:r>
              <a:r>
                <a:rPr lang="zh-CN" altLang="en-US" sz="1200" spc="301" dirty="0" smtClean="0">
                  <a:latin typeface="微软雅黑" panose="020B0503020204020204" pitchFamily="34" charset="-122"/>
                  <a:ea typeface="微软雅黑" panose="020B0503020204020204" pitchFamily="34" charset="-122"/>
                </a:rPr>
                <a:t>，</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Group 34"/>
          <p:cNvGrpSpPr/>
          <p:nvPr/>
        </p:nvGrpSpPr>
        <p:grpSpPr>
          <a:xfrm>
            <a:off x="6497232" y="4102882"/>
            <a:ext cx="1902397" cy="1072813"/>
            <a:chOff x="1069434" y="4060010"/>
            <a:chExt cx="2113826" cy="1072812"/>
          </a:xfrm>
        </p:grpSpPr>
        <p:sp>
          <p:nvSpPr>
            <p:cNvPr id="36" name="TextBox 35"/>
            <p:cNvSpPr txBox="1"/>
            <p:nvPr/>
          </p:nvSpPr>
          <p:spPr>
            <a:xfrm>
              <a:off x="1069434" y="4060010"/>
              <a:ext cx="1204177"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7" name="Rectangle 36"/>
            <p:cNvSpPr/>
            <p:nvPr/>
          </p:nvSpPr>
          <p:spPr>
            <a:xfrm>
              <a:off x="1078022" y="4486491"/>
              <a:ext cx="210523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a:t>
              </a:r>
              <a:r>
                <a:rPr lang="zh-CN" altLang="en-US" sz="1200" spc="301" dirty="0" smtClean="0">
                  <a:latin typeface="微软雅黑" panose="020B0503020204020204" pitchFamily="34" charset="-122"/>
                  <a:ea typeface="微软雅黑" panose="020B0503020204020204" pitchFamily="34" charset="-122"/>
                </a:rPr>
                <a:t>，</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8" name="Group 37"/>
          <p:cNvGrpSpPr/>
          <p:nvPr/>
        </p:nvGrpSpPr>
        <p:grpSpPr>
          <a:xfrm>
            <a:off x="9150703" y="4102882"/>
            <a:ext cx="1894668" cy="1072813"/>
            <a:chOff x="1045768" y="4060010"/>
            <a:chExt cx="2105238" cy="1072812"/>
          </a:xfrm>
        </p:grpSpPr>
        <p:sp>
          <p:nvSpPr>
            <p:cNvPr id="39" name="TextBox 38"/>
            <p:cNvSpPr txBox="1"/>
            <p:nvPr/>
          </p:nvSpPr>
          <p:spPr>
            <a:xfrm>
              <a:off x="1053307" y="4060010"/>
              <a:ext cx="1204177"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0" name="Rectangle 39"/>
            <p:cNvSpPr/>
            <p:nvPr/>
          </p:nvSpPr>
          <p:spPr>
            <a:xfrm>
              <a:off x="1045768" y="4486491"/>
              <a:ext cx="210523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a:t>
              </a:r>
              <a:r>
                <a:rPr lang="zh-CN" altLang="en-US" sz="1200" spc="301" dirty="0" smtClean="0">
                  <a:latin typeface="微软雅黑" panose="020B0503020204020204" pitchFamily="34" charset="-122"/>
                  <a:ea typeface="微软雅黑" panose="020B0503020204020204" pitchFamily="34" charset="-122"/>
                </a:rPr>
                <a:t>，</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2" name="组合 41"/>
          <p:cNvGrpSpPr/>
          <p:nvPr/>
        </p:nvGrpSpPr>
        <p:grpSpPr>
          <a:xfrm>
            <a:off x="619317" y="612033"/>
            <a:ext cx="4907154" cy="631070"/>
            <a:chOff x="587000" y="509069"/>
            <a:chExt cx="4907153" cy="631069"/>
          </a:xfrm>
        </p:grpSpPr>
        <p:sp>
          <p:nvSpPr>
            <p:cNvPr id="43" name="Text Box 7"/>
            <p:cNvSpPr txBox="1">
              <a:spLocks noChangeArrowheads="1"/>
            </p:cNvSpPr>
            <p:nvPr/>
          </p:nvSpPr>
          <p:spPr bwMode="auto">
            <a:xfrm>
              <a:off x="2593744" y="748025"/>
              <a:ext cx="2900409"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PREPARATION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矩形 43"/>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教学准备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5" name="矩形 44"/>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6">
                                            <p:txEl>
                                              <p:pRg st="0" end="0"/>
                                            </p:txEl>
                                          </p:spTgt>
                                        </p:tgtEl>
                                        <p:attrNameLst>
                                          <p:attrName>style.visibility</p:attrName>
                                        </p:attrNameLst>
                                      </p:cBhvr>
                                      <p:to>
                                        <p:strVal val="visible"/>
                                      </p:to>
                                    </p:set>
                                    <p:animEffect transition="in" filter="wipe(down)">
                                      <p:cBhvr>
                                        <p:cTn id="13" dur="500"/>
                                        <p:tgtEl>
                                          <p:spTgt spid="46">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12" presetClass="entr" presetSubtype="4"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up)">
                                      <p:cBhvr>
                                        <p:cTn id="26" dur="500"/>
                                        <p:tgtEl>
                                          <p:spTgt spid="29"/>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12" presetClass="entr" presetSubtype="4"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p:tgtEl>
                                          <p:spTgt spid="32"/>
                                        </p:tgtEl>
                                        <p:attrNameLst>
                                          <p:attrName>ppt_y</p:attrName>
                                        </p:attrNameLst>
                                      </p:cBhvr>
                                      <p:tavLst>
                                        <p:tav tm="0">
                                          <p:val>
                                            <p:strVal val="#ppt_y+#ppt_h*1.125000"/>
                                          </p:val>
                                        </p:tav>
                                        <p:tav tm="100000">
                                          <p:val>
                                            <p:strVal val="#ppt_y"/>
                                          </p:val>
                                        </p:tav>
                                      </p:tavLst>
                                    </p:anim>
                                    <p:animEffect transition="in" filter="wipe(up)">
                                      <p:cBhvr>
                                        <p:cTn id="35" dur="500"/>
                                        <p:tgtEl>
                                          <p:spTgt spid="32"/>
                                        </p:tgtEl>
                                      </p:cBhvr>
                                    </p:animEffect>
                                  </p:childTnLst>
                                </p:cTn>
                              </p:par>
                            </p:childTnLst>
                          </p:cTn>
                        </p:par>
                        <p:par>
                          <p:cTn id="36" fill="hold">
                            <p:stCondLst>
                              <p:cond delay="1000"/>
                            </p:stCondLst>
                            <p:childTnLst>
                              <p:par>
                                <p:cTn id="37" presetID="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12" presetClass="entr" presetSubtype="4"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up)">
                                      <p:cBhvr>
                                        <p:cTn id="44" dur="500"/>
                                        <p:tgtEl>
                                          <p:spTgt spid="35"/>
                                        </p:tgtEl>
                                      </p:cBhvr>
                                    </p:animEffect>
                                  </p:childTnLst>
                                </p:cTn>
                              </p:par>
                            </p:childTnLst>
                          </p:cTn>
                        </p:par>
                        <p:par>
                          <p:cTn id="45" fill="hold">
                            <p:stCondLst>
                              <p:cond delay="1500"/>
                            </p:stCondLst>
                            <p:childTnLst>
                              <p:par>
                                <p:cTn id="46" presetID="2" presetClass="entr" presetSubtype="4"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1+#ppt_h/2"/>
                                          </p:val>
                                        </p:tav>
                                        <p:tav tm="100000">
                                          <p:val>
                                            <p:strVal val="#ppt_y"/>
                                          </p:val>
                                        </p:tav>
                                      </p:tavLst>
                                    </p:anim>
                                  </p:childTnLst>
                                </p:cTn>
                              </p:par>
                              <p:par>
                                <p:cTn id="50" presetID="12" presetClass="entr" presetSubtype="4"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p:tgtEl>
                                          <p:spTgt spid="38"/>
                                        </p:tgtEl>
                                        <p:attrNameLst>
                                          <p:attrName>ppt_y</p:attrName>
                                        </p:attrNameLst>
                                      </p:cBhvr>
                                      <p:tavLst>
                                        <p:tav tm="0">
                                          <p:val>
                                            <p:strVal val="#ppt_y+#ppt_h*1.125000"/>
                                          </p:val>
                                        </p:tav>
                                        <p:tav tm="100000">
                                          <p:val>
                                            <p:strVal val="#ppt_y"/>
                                          </p:val>
                                        </p:tav>
                                      </p:tavLst>
                                    </p:anim>
                                    <p:animEffect transition="in" filter="wipe(up)">
                                      <p:cBhvr>
                                        <p:cTn id="5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602683" y="2536917"/>
            <a:ext cx="5838204" cy="2900896"/>
            <a:chOff x="5617197" y="2638516"/>
            <a:chExt cx="5838204" cy="2900896"/>
          </a:xfrm>
        </p:grpSpPr>
        <p:sp>
          <p:nvSpPr>
            <p:cNvPr id="10" name="TextBox 2"/>
            <p:cNvSpPr txBox="1"/>
            <p:nvPr/>
          </p:nvSpPr>
          <p:spPr>
            <a:xfrm>
              <a:off x="5617197" y="2638516"/>
              <a:ext cx="583820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solidFill>
                </a:rPr>
                <a:t>一、要全面提高个人综合素质</a:t>
              </a:r>
            </a:p>
            <a:p>
              <a:r>
                <a:rPr lang="zh-CN" altLang="en-US" sz="900" dirty="0">
                  <a:solidFill>
                    <a:schemeClr val="tx1"/>
                  </a:solidFill>
                </a:rPr>
                <a:t>          强责任严要求，按时完成工作。办公室人员必的工作，忠实于自己的职责，不能有丝毫的懈怠。</a:t>
              </a:r>
            </a:p>
          </p:txBody>
        </p:sp>
        <p:sp>
          <p:nvSpPr>
            <p:cNvPr id="11" name="TextBox 5"/>
            <p:cNvSpPr txBox="1"/>
            <p:nvPr/>
          </p:nvSpPr>
          <p:spPr>
            <a:xfrm>
              <a:off x="5638798" y="3269485"/>
              <a:ext cx="5816601"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solidFill>
                </a:rPr>
                <a:t>二、必须严格要求自己的行为</a:t>
              </a:r>
            </a:p>
            <a:p>
              <a:r>
                <a:rPr lang="zh-CN" altLang="en-US" sz="900" dirty="0">
                  <a:solidFill>
                    <a:schemeClr val="tx1"/>
                  </a:solidFill>
                </a:rPr>
                <a:t>          办公室是单位的门面，是领导的参谋助手，那么，我们各方面工作都应走在其他股室前面。</a:t>
              </a:r>
            </a:p>
          </p:txBody>
        </p:sp>
        <p:sp>
          <p:nvSpPr>
            <p:cNvPr id="12" name="TextBox 8"/>
            <p:cNvSpPr txBox="1"/>
            <p:nvPr/>
          </p:nvSpPr>
          <p:spPr>
            <a:xfrm>
              <a:off x="5638798" y="3939116"/>
              <a:ext cx="572883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solidFill>
                </a:rPr>
                <a:t>三、努力提高个人工作效率</a:t>
              </a:r>
            </a:p>
            <a:p>
              <a:r>
                <a:rPr lang="zh-CN" altLang="en-US" sz="900" dirty="0">
                  <a:solidFill>
                    <a:schemeClr val="tx1"/>
                  </a:solidFill>
                </a:rPr>
                <a:t>         办公室是一个反映迅速、高速运转的枢纽系统，办公室办事效率的快慢，优劣，对整个单位的工作运转结果有着重大影响。</a:t>
              </a:r>
            </a:p>
          </p:txBody>
        </p:sp>
        <p:sp>
          <p:nvSpPr>
            <p:cNvPr id="13" name="TextBox 11"/>
            <p:cNvSpPr txBox="1"/>
            <p:nvPr/>
          </p:nvSpPr>
          <p:spPr>
            <a:xfrm>
              <a:off x="5617197" y="4554871"/>
              <a:ext cx="440703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solidFill>
                </a:rPr>
                <a:t>四、工作要力求细致</a:t>
              </a:r>
            </a:p>
            <a:p>
              <a:r>
                <a:rPr lang="zh-CN" altLang="en-US" sz="900" dirty="0">
                  <a:solidFill>
                    <a:schemeClr val="tx1"/>
                  </a:solidFill>
                </a:rPr>
                <a:t>          办公室的工作既要求效率，又要求准确。</a:t>
              </a:r>
            </a:p>
          </p:txBody>
        </p:sp>
        <p:sp>
          <p:nvSpPr>
            <p:cNvPr id="14" name="TextBox 14"/>
            <p:cNvSpPr txBox="1"/>
            <p:nvPr/>
          </p:nvSpPr>
          <p:spPr>
            <a:xfrm>
              <a:off x="5617197" y="5205987"/>
              <a:ext cx="440703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b="1" dirty="0">
                  <a:solidFill>
                    <a:schemeClr val="tx1"/>
                  </a:solidFill>
                </a:rPr>
                <a:t>五、加强自身学习</a:t>
              </a:r>
            </a:p>
            <a:p>
              <a:r>
                <a:rPr lang="zh-CN" altLang="en-US" sz="900" dirty="0">
                  <a:solidFill>
                    <a:schemeClr val="tx1"/>
                  </a:solidFill>
                </a:rPr>
                <a:t>         办公室作为领导的参谋股室，必须多看多写，加强学习。</a:t>
              </a:r>
            </a:p>
          </p:txBody>
        </p:sp>
      </p:grpSp>
      <p:grpSp>
        <p:nvGrpSpPr>
          <p:cNvPr id="15" name="组合 14"/>
          <p:cNvGrpSpPr/>
          <p:nvPr/>
        </p:nvGrpSpPr>
        <p:grpSpPr>
          <a:xfrm>
            <a:off x="4044234" y="2583023"/>
            <a:ext cx="1285386" cy="2848714"/>
            <a:chOff x="4058748" y="2699136"/>
            <a:chExt cx="1285386" cy="2848714"/>
          </a:xfrm>
          <a:solidFill>
            <a:schemeClr val="bg1">
              <a:lumMod val="50000"/>
            </a:schemeClr>
          </a:solidFill>
        </p:grpSpPr>
        <p:sp>
          <p:nvSpPr>
            <p:cNvPr id="16" name="椭圆 15"/>
            <p:cNvSpPr/>
            <p:nvPr/>
          </p:nvSpPr>
          <p:spPr>
            <a:xfrm>
              <a:off x="4058748" y="2699136"/>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334188" y="2836855"/>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058748" y="3344331"/>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334188" y="3482051"/>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4058748" y="3987024"/>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4334188" y="4124744"/>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058748" y="4629717"/>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334188" y="4767437"/>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058748" y="5272410"/>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anose="020B0503020204020204" pitchFamily="34" charset="-122"/>
                  <a:ea typeface="微软雅黑" panose="020B0503020204020204" pitchFamily="34" charset="-122"/>
                </a:rPr>
                <a:t>5</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334188" y="5410130"/>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201129" y="3621947"/>
            <a:ext cx="2217302" cy="2217300"/>
            <a:chOff x="1215644" y="3738061"/>
            <a:chExt cx="2217301" cy="2217300"/>
          </a:xfrm>
          <a:solidFill>
            <a:schemeClr val="bg1">
              <a:lumMod val="75000"/>
            </a:schemeClr>
          </a:solidFill>
        </p:grpSpPr>
        <p:sp>
          <p:nvSpPr>
            <p:cNvPr id="27" name="椭圆 26"/>
            <p:cNvSpPr/>
            <p:nvPr/>
          </p:nvSpPr>
          <p:spPr>
            <a:xfrm>
              <a:off x="1215644" y="3738061"/>
              <a:ext cx="2217301" cy="2217300"/>
            </a:xfrm>
            <a:prstGeom prst="ellipse">
              <a:avLst/>
            </a:prstGeom>
            <a:solidFill>
              <a:srgbClr val="065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28" name="TextBox 21"/>
            <p:cNvSpPr txBox="1"/>
            <p:nvPr/>
          </p:nvSpPr>
          <p:spPr>
            <a:xfrm>
              <a:off x="1431247" y="4591262"/>
              <a:ext cx="1786092" cy="98488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lgn="ctr">
                <a:lnSpc>
                  <a:spcPct val="100000"/>
                </a:lnSpc>
                <a:defRPr/>
              </a:pPr>
              <a:r>
                <a:rPr lang="zh-CN" altLang="en-US" sz="3200" b="1" kern="0" dirty="0">
                  <a:solidFill>
                    <a:schemeClr val="bg1"/>
                  </a:solidFill>
                  <a:cs typeface="华文黑体" pitchFamily="2" charset="-122"/>
                </a:rPr>
                <a:t>点击添加标题</a:t>
              </a:r>
            </a:p>
          </p:txBody>
        </p:sp>
      </p:grpSp>
      <p:grpSp>
        <p:nvGrpSpPr>
          <p:cNvPr id="29" name="组合 28"/>
          <p:cNvGrpSpPr/>
          <p:nvPr/>
        </p:nvGrpSpPr>
        <p:grpSpPr>
          <a:xfrm>
            <a:off x="1201129" y="2025236"/>
            <a:ext cx="2217302" cy="2217300"/>
            <a:chOff x="1215644" y="2141349"/>
            <a:chExt cx="2217301" cy="2217300"/>
          </a:xfrm>
          <a:solidFill>
            <a:schemeClr val="bg1">
              <a:lumMod val="75000"/>
            </a:schemeClr>
          </a:solidFill>
        </p:grpSpPr>
        <p:sp>
          <p:nvSpPr>
            <p:cNvPr id="30" name="椭圆 29"/>
            <p:cNvSpPr/>
            <p:nvPr/>
          </p:nvSpPr>
          <p:spPr>
            <a:xfrm>
              <a:off x="1215644" y="2141349"/>
              <a:ext cx="2217301" cy="22173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31" name="KSO_Shape"/>
            <p:cNvSpPr/>
            <p:nvPr/>
          </p:nvSpPr>
          <p:spPr bwMode="auto">
            <a:xfrm>
              <a:off x="1589091" y="2736584"/>
              <a:ext cx="1470405" cy="1026833"/>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25">
                <a:ea typeface="宋体" panose="02010600030101010101" pitchFamily="2" charset="-122"/>
              </a:endParaRPr>
            </a:p>
          </p:txBody>
        </p:sp>
      </p:grpSp>
      <p:grpSp>
        <p:nvGrpSpPr>
          <p:cNvPr id="36" name="组合 35"/>
          <p:cNvGrpSpPr/>
          <p:nvPr/>
        </p:nvGrpSpPr>
        <p:grpSpPr>
          <a:xfrm>
            <a:off x="619317" y="612033"/>
            <a:ext cx="4907154" cy="631070"/>
            <a:chOff x="587000" y="509069"/>
            <a:chExt cx="4907153" cy="631069"/>
          </a:xfrm>
        </p:grpSpPr>
        <p:sp>
          <p:nvSpPr>
            <p:cNvPr id="37" name="Text Box 7"/>
            <p:cNvSpPr txBox="1">
              <a:spLocks noChangeArrowheads="1"/>
            </p:cNvSpPr>
            <p:nvPr/>
          </p:nvSpPr>
          <p:spPr bwMode="auto">
            <a:xfrm>
              <a:off x="2593744" y="748025"/>
              <a:ext cx="2900409"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PREPARATION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8" name="矩形 37"/>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教学准备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9" name="矩形 38"/>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0">
                                            <p:txEl>
                                              <p:pRg st="0" end="0"/>
                                            </p:txEl>
                                          </p:spTgt>
                                        </p:tgtEl>
                                        <p:attrNameLst>
                                          <p:attrName>style.visibility</p:attrName>
                                        </p:attrNameLst>
                                      </p:cBhvr>
                                      <p:to>
                                        <p:strVal val="visible"/>
                                      </p:to>
                                    </p:set>
                                    <p:animEffect transition="in" filter="wipe(down)">
                                      <p:cBhvr>
                                        <p:cTn id="13" dur="500"/>
                                        <p:tgtEl>
                                          <p:spTgt spid="40">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521340" y="2042628"/>
            <a:ext cx="4538548" cy="3217317"/>
            <a:chOff x="6564881" y="2144229"/>
            <a:chExt cx="4538549" cy="3217318"/>
          </a:xfrm>
        </p:grpSpPr>
        <p:sp>
          <p:nvSpPr>
            <p:cNvPr id="10" name="圆角矩形 9"/>
            <p:cNvSpPr/>
            <p:nvPr/>
          </p:nvSpPr>
          <p:spPr>
            <a:xfrm>
              <a:off x="6564881" y="2144229"/>
              <a:ext cx="1424594" cy="974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1" name="圆角矩形 10"/>
            <p:cNvSpPr/>
            <p:nvPr/>
          </p:nvSpPr>
          <p:spPr>
            <a:xfrm>
              <a:off x="6564881" y="3247038"/>
              <a:ext cx="1424594" cy="974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2" name="圆角矩形 11"/>
            <p:cNvSpPr/>
            <p:nvPr/>
          </p:nvSpPr>
          <p:spPr>
            <a:xfrm>
              <a:off x="9678836" y="4346725"/>
              <a:ext cx="1424594" cy="974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nvGrpSpPr>
            <p:cNvPr id="13" name="组合 12"/>
            <p:cNvGrpSpPr/>
            <p:nvPr/>
          </p:nvGrpSpPr>
          <p:grpSpPr>
            <a:xfrm>
              <a:off x="6564881" y="2181205"/>
              <a:ext cx="4470086" cy="3180342"/>
              <a:chOff x="2362994" y="476522"/>
              <a:chExt cx="4542904" cy="3232151"/>
            </a:xfrm>
            <a:solidFill>
              <a:srgbClr val="6AC5F0"/>
            </a:solidFill>
          </p:grpSpPr>
          <p:sp>
            <p:nvSpPr>
              <p:cNvPr id="21" name="圆角矩形 20"/>
              <p:cNvSpPr/>
              <p:nvPr/>
            </p:nvSpPr>
            <p:spPr>
              <a:xfrm>
                <a:off x="2362994" y="2718073"/>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22" name="圆角矩形 21"/>
              <p:cNvSpPr/>
              <p:nvPr/>
            </p:nvSpPr>
            <p:spPr>
              <a:xfrm>
                <a:off x="5458098" y="476522"/>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23" name="圆角矩形 22"/>
              <p:cNvSpPr/>
              <p:nvPr/>
            </p:nvSpPr>
            <p:spPr>
              <a:xfrm>
                <a:off x="3882504" y="1597297"/>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grpSp>
          <p:nvGrpSpPr>
            <p:cNvPr id="14" name="组合 13"/>
            <p:cNvGrpSpPr/>
            <p:nvPr/>
          </p:nvGrpSpPr>
          <p:grpSpPr>
            <a:xfrm>
              <a:off x="8060037" y="3247038"/>
              <a:ext cx="2975712" cy="2074408"/>
              <a:chOff x="3882505" y="1559719"/>
              <a:chExt cx="3024186" cy="2108200"/>
            </a:xfrm>
            <a:solidFill>
              <a:srgbClr val="6AC5F0"/>
            </a:solidFill>
          </p:grpSpPr>
          <p:sp>
            <p:nvSpPr>
              <p:cNvPr id="16" name="圆角矩形 15"/>
              <p:cNvSpPr/>
              <p:nvPr/>
            </p:nvSpPr>
            <p:spPr>
              <a:xfrm>
                <a:off x="5458891" y="15597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8" name="圆角矩形 17"/>
              <p:cNvSpPr/>
              <p:nvPr/>
            </p:nvSpPr>
            <p:spPr>
              <a:xfrm>
                <a:off x="3882505" y="26773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sp>
          <p:nvSpPr>
            <p:cNvPr id="15" name="圆角矩形 14"/>
            <p:cNvSpPr/>
            <p:nvPr/>
          </p:nvSpPr>
          <p:spPr>
            <a:xfrm>
              <a:off x="8116783" y="2144229"/>
              <a:ext cx="1424594" cy="974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sp>
        <p:nvSpPr>
          <p:cNvPr id="29" name="TextBox 30"/>
          <p:cNvSpPr txBox="1"/>
          <p:nvPr/>
        </p:nvSpPr>
        <p:spPr>
          <a:xfrm>
            <a:off x="1329201" y="1935914"/>
            <a:ext cx="1933847" cy="377016"/>
          </a:xfrm>
          <a:prstGeom prst="rect">
            <a:avLst/>
          </a:prstGeom>
          <a:noFill/>
        </p:spPr>
        <p:txBody>
          <a:bodyPr wrap="none" lIns="68572" tIns="34285" rIns="68572" bIns="34285" rtlCol="0">
            <a:spAutoFit/>
          </a:bodyPr>
          <a:lstStyle/>
          <a:p>
            <a:pPr defTabSz="914400">
              <a:defRPr/>
            </a:pPr>
            <a:r>
              <a:rPr lang="zh-CN" altLang="en-US" sz="2000" b="1" kern="0" dirty="0">
                <a:latin typeface="微软雅黑" panose="020B0503020204020204" pitchFamily="34" charset="-122"/>
                <a:ea typeface="微软雅黑" panose="020B0503020204020204" pitchFamily="34" charset="-122"/>
              </a:rPr>
              <a:t>项目一完成情况</a:t>
            </a:r>
          </a:p>
        </p:txBody>
      </p:sp>
      <p:sp>
        <p:nvSpPr>
          <p:cNvPr id="30" name="TextBox 31"/>
          <p:cNvSpPr txBox="1"/>
          <p:nvPr/>
        </p:nvSpPr>
        <p:spPr>
          <a:xfrm>
            <a:off x="1376373" y="3319918"/>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algn="l"/>
            <a:r>
              <a:rPr lang="zh-CN" altLang="en-US" b="1" dirty="0">
                <a:solidFill>
                  <a:schemeClr val="tx1"/>
                </a:solidFill>
              </a:rPr>
              <a:t>项目二完成情况</a:t>
            </a:r>
          </a:p>
        </p:txBody>
      </p:sp>
      <p:sp>
        <p:nvSpPr>
          <p:cNvPr id="31" name="TextBox 32"/>
          <p:cNvSpPr txBox="1"/>
          <p:nvPr/>
        </p:nvSpPr>
        <p:spPr>
          <a:xfrm>
            <a:off x="1349771" y="4526714"/>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pitchFamily="34" charset="-122"/>
                <a:ea typeface="微软雅黑" panose="020B0503020204020204" pitchFamily="34" charset="-122"/>
              </a:defRPr>
            </a:lvl1pPr>
          </a:lstStyle>
          <a:p>
            <a:pPr algn="l"/>
            <a:r>
              <a:rPr lang="zh-CN" altLang="en-US" b="1" dirty="0">
                <a:solidFill>
                  <a:schemeClr val="tx1"/>
                </a:solidFill>
              </a:rPr>
              <a:t>项目三完成情况</a:t>
            </a:r>
          </a:p>
        </p:txBody>
      </p:sp>
      <p:sp>
        <p:nvSpPr>
          <p:cNvPr id="32" name="TextBox 33"/>
          <p:cNvSpPr txBox="1"/>
          <p:nvPr/>
        </p:nvSpPr>
        <p:spPr>
          <a:xfrm>
            <a:off x="1358047" y="2382758"/>
            <a:ext cx="4181897" cy="530904"/>
          </a:xfrm>
          <a:prstGeom prst="rect">
            <a:avLst/>
          </a:prstGeom>
          <a:noFill/>
        </p:spPr>
        <p:txBody>
          <a:bodyPr wrap="square" lIns="68572" tIns="34285" rIns="68572" bIns="34285" rtlCol="0">
            <a:spAutoFit/>
          </a:bodyPr>
          <a:lstStyle/>
          <a:p>
            <a:pPr defTabSz="914400">
              <a:defRPr/>
            </a:pPr>
            <a:r>
              <a:rPr lang="zh-CN" altLang="en-US" sz="1000" kern="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33" name="TextBox 34"/>
          <p:cNvSpPr txBox="1"/>
          <p:nvPr/>
        </p:nvSpPr>
        <p:spPr>
          <a:xfrm>
            <a:off x="1358047" y="3777704"/>
            <a:ext cx="4181897" cy="377016"/>
          </a:xfrm>
          <a:prstGeom prst="rect">
            <a:avLst/>
          </a:prstGeom>
          <a:noFill/>
        </p:spPr>
        <p:txBody>
          <a:bodyPr wrap="square" lIns="68572" tIns="34285" rIns="68572" bIns="34285" rtlCol="0">
            <a:spAutoFit/>
          </a:bodyPr>
          <a:lstStyle/>
          <a:p>
            <a:pPr defTabSz="914400">
              <a:defRPr/>
            </a:pPr>
            <a:r>
              <a:rPr lang="zh-CN" altLang="en-US" sz="1000" kern="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34" name="TextBox 35"/>
          <p:cNvSpPr txBox="1"/>
          <p:nvPr/>
        </p:nvSpPr>
        <p:spPr>
          <a:xfrm>
            <a:off x="1370781" y="4938705"/>
            <a:ext cx="4096594" cy="377016"/>
          </a:xfrm>
          <a:prstGeom prst="rect">
            <a:avLst/>
          </a:prstGeom>
          <a:noFill/>
        </p:spPr>
        <p:txBody>
          <a:bodyPr wrap="square" lIns="68572" tIns="34285" rIns="68572" bIns="34285" rtlCol="0">
            <a:spAutoFit/>
          </a:bodyPr>
          <a:lstStyle/>
          <a:p>
            <a:pPr defTabSz="914400">
              <a:defRPr/>
            </a:pPr>
            <a:r>
              <a:rPr lang="zh-CN" altLang="en-US" sz="1000" kern="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grpSp>
        <p:nvGrpSpPr>
          <p:cNvPr id="25" name="组合 24"/>
          <p:cNvGrpSpPr/>
          <p:nvPr/>
        </p:nvGrpSpPr>
        <p:grpSpPr>
          <a:xfrm>
            <a:off x="619317" y="612033"/>
            <a:ext cx="4907154" cy="631070"/>
            <a:chOff x="587000" y="509069"/>
            <a:chExt cx="4907153" cy="631069"/>
          </a:xfrm>
        </p:grpSpPr>
        <p:sp>
          <p:nvSpPr>
            <p:cNvPr id="26" name="Text Box 7"/>
            <p:cNvSpPr txBox="1">
              <a:spLocks noChangeArrowheads="1"/>
            </p:cNvSpPr>
            <p:nvPr/>
          </p:nvSpPr>
          <p:spPr bwMode="auto">
            <a:xfrm>
              <a:off x="2593744" y="748025"/>
              <a:ext cx="2900409"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PREPARATION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矩形 26"/>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教学准备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8" name="矩形 37"/>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9">
                                            <p:txEl>
                                              <p:pRg st="0" end="0"/>
                                            </p:txEl>
                                          </p:spTgt>
                                        </p:tgtEl>
                                        <p:attrNameLst>
                                          <p:attrName>style.visibility</p:attrName>
                                        </p:attrNameLst>
                                      </p:cBhvr>
                                      <p:to>
                                        <p:strVal val="visible"/>
                                      </p:to>
                                    </p:set>
                                    <p:animEffect transition="in" filter="wipe(down)">
                                      <p:cBhvr>
                                        <p:cTn id="13" dur="500"/>
                                        <p:tgtEl>
                                          <p:spTgt spid="39">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500"/>
                                        <p:tgtEl>
                                          <p:spTgt spid="3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up)">
                                      <p:cBhvr>
                                        <p:cTn id="40" dur="500"/>
                                        <p:tgtEl>
                                          <p:spTgt spid="3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9"/>
          <p:cNvGrpSpPr/>
          <p:nvPr/>
        </p:nvGrpSpPr>
        <p:grpSpPr>
          <a:xfrm flipV="1">
            <a:off x="7203955" y="4338780"/>
            <a:ext cx="716157" cy="1080452"/>
            <a:chOff x="7258929" y="1631852"/>
            <a:chExt cx="1674056" cy="464234"/>
          </a:xfrm>
        </p:grpSpPr>
        <p:cxnSp>
          <p:nvCxnSpPr>
            <p:cNvPr id="10" name="Straight Connector 1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2" name="Group 12"/>
          <p:cNvGrpSpPr/>
          <p:nvPr/>
        </p:nvGrpSpPr>
        <p:grpSpPr>
          <a:xfrm>
            <a:off x="6359065" y="5433458"/>
            <a:ext cx="4312923" cy="1037213"/>
            <a:chOff x="550171" y="2961047"/>
            <a:chExt cx="3290936" cy="1037213"/>
          </a:xfrm>
        </p:grpSpPr>
        <p:sp>
          <p:nvSpPr>
            <p:cNvPr id="13" name="TextBox 13"/>
            <p:cNvSpPr txBox="1"/>
            <p:nvPr/>
          </p:nvSpPr>
          <p:spPr>
            <a:xfrm>
              <a:off x="550171" y="2961047"/>
              <a:ext cx="91883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14" name="Rectangle 14"/>
            <p:cNvSpPr/>
            <p:nvPr/>
          </p:nvSpPr>
          <p:spPr>
            <a:xfrm>
              <a:off x="581766" y="3351929"/>
              <a:ext cx="3259341"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Group 46"/>
          <p:cNvGrpSpPr/>
          <p:nvPr/>
        </p:nvGrpSpPr>
        <p:grpSpPr>
          <a:xfrm>
            <a:off x="7183787" y="2263156"/>
            <a:ext cx="1472651" cy="1708274"/>
            <a:chOff x="6878987" y="2245920"/>
            <a:chExt cx="1472650" cy="1708274"/>
          </a:xfrm>
        </p:grpSpPr>
        <p:sp>
          <p:nvSpPr>
            <p:cNvPr id="16" name="Hexagon 3"/>
            <p:cNvSpPr/>
            <p:nvPr/>
          </p:nvSpPr>
          <p:spPr>
            <a:xfrm rot="16200000">
              <a:off x="6761175" y="2363732"/>
              <a:ext cx="1708274" cy="1472650"/>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17" name="Freeform 15"/>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8" name="Group 45"/>
          <p:cNvGrpSpPr/>
          <p:nvPr/>
        </p:nvGrpSpPr>
        <p:grpSpPr>
          <a:xfrm>
            <a:off x="6011950" y="2359737"/>
            <a:ext cx="1106423" cy="1283451"/>
            <a:chOff x="5707149" y="2342500"/>
            <a:chExt cx="1106424" cy="1283451"/>
          </a:xfrm>
        </p:grpSpPr>
        <p:sp>
          <p:nvSpPr>
            <p:cNvPr id="19" name="Hexagon 6"/>
            <p:cNvSpPr/>
            <p:nvPr/>
          </p:nvSpPr>
          <p:spPr>
            <a:xfrm rot="16200000">
              <a:off x="5618635" y="2431014"/>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0" name="Freeform 16"/>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1" name="Group 47"/>
          <p:cNvGrpSpPr/>
          <p:nvPr/>
        </p:nvGrpSpPr>
        <p:grpSpPr>
          <a:xfrm>
            <a:off x="8061022" y="3697056"/>
            <a:ext cx="1106423" cy="1283451"/>
            <a:chOff x="7756222" y="3679819"/>
            <a:chExt cx="1106424" cy="1283451"/>
          </a:xfrm>
        </p:grpSpPr>
        <p:sp>
          <p:nvSpPr>
            <p:cNvPr id="22" name="Hexagon 5"/>
            <p:cNvSpPr/>
            <p:nvPr/>
          </p:nvSpPr>
          <p:spPr>
            <a:xfrm rot="16200000">
              <a:off x="7667708" y="3768333"/>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3" name="Freeform 17"/>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4" name="Group 44"/>
          <p:cNvGrpSpPr/>
          <p:nvPr/>
        </p:nvGrpSpPr>
        <p:grpSpPr>
          <a:xfrm>
            <a:off x="5194217" y="3379414"/>
            <a:ext cx="1338773" cy="1552975"/>
            <a:chOff x="4889416" y="3362177"/>
            <a:chExt cx="1338773" cy="1552976"/>
          </a:xfrm>
        </p:grpSpPr>
        <p:sp>
          <p:nvSpPr>
            <p:cNvPr id="25" name="Hexagon 7"/>
            <p:cNvSpPr/>
            <p:nvPr/>
          </p:nvSpPr>
          <p:spPr>
            <a:xfrm rot="16200000">
              <a:off x="4782315" y="3469278"/>
              <a:ext cx="1552976" cy="1338773"/>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6" name="Freeform 18"/>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7" name="Group 4"/>
          <p:cNvGrpSpPr/>
          <p:nvPr/>
        </p:nvGrpSpPr>
        <p:grpSpPr>
          <a:xfrm>
            <a:off x="4226008" y="3766225"/>
            <a:ext cx="914400" cy="1060704"/>
            <a:chOff x="3921207" y="3748989"/>
            <a:chExt cx="914400" cy="1060704"/>
          </a:xfrm>
        </p:grpSpPr>
        <p:sp>
          <p:nvSpPr>
            <p:cNvPr id="28" name="Hexagon 8"/>
            <p:cNvSpPr/>
            <p:nvPr/>
          </p:nvSpPr>
          <p:spPr>
            <a:xfrm rot="16200000">
              <a:off x="3848055" y="3822141"/>
              <a:ext cx="1060704" cy="914400"/>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Arial" panose="020B0604020202020204" pitchFamily="34" charset="0"/>
                <a:cs typeface="Arial" panose="020B0604020202020204" pitchFamily="34" charset="0"/>
              </a:endParaRPr>
            </a:p>
          </p:txBody>
        </p:sp>
        <p:sp>
          <p:nvSpPr>
            <p:cNvPr id="29" name="Freeform 19"/>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30" name="Group 20"/>
          <p:cNvGrpSpPr/>
          <p:nvPr/>
        </p:nvGrpSpPr>
        <p:grpSpPr>
          <a:xfrm flipV="1">
            <a:off x="7919407" y="1913538"/>
            <a:ext cx="896259" cy="237438"/>
            <a:chOff x="7258929" y="1631852"/>
            <a:chExt cx="1674056" cy="464234"/>
          </a:xfrm>
        </p:grpSpPr>
        <p:cxnSp>
          <p:nvCxnSpPr>
            <p:cNvPr id="31" name="Straight Connector 21"/>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22"/>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23"/>
          <p:cNvGrpSpPr/>
          <p:nvPr/>
        </p:nvGrpSpPr>
        <p:grpSpPr>
          <a:xfrm>
            <a:off x="8925144" y="1678850"/>
            <a:ext cx="2300447" cy="1373827"/>
            <a:chOff x="550480" y="2993765"/>
            <a:chExt cx="2300447" cy="1373826"/>
          </a:xfrm>
        </p:grpSpPr>
        <p:sp>
          <p:nvSpPr>
            <p:cNvPr id="34" name="TextBox 24"/>
            <p:cNvSpPr txBox="1"/>
            <p:nvPr/>
          </p:nvSpPr>
          <p:spPr>
            <a:xfrm>
              <a:off x="550480" y="2993765"/>
              <a:ext cx="120417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35" name="Rectangle 25"/>
            <p:cNvSpPr/>
            <p:nvPr/>
          </p:nvSpPr>
          <p:spPr>
            <a:xfrm>
              <a:off x="581766" y="3351929"/>
              <a:ext cx="2269161" cy="1015662"/>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Group 26"/>
          <p:cNvGrpSpPr/>
          <p:nvPr/>
        </p:nvGrpSpPr>
        <p:grpSpPr>
          <a:xfrm flipH="1" flipV="1">
            <a:off x="5411374" y="1913539"/>
            <a:ext cx="1121614" cy="349618"/>
            <a:chOff x="7258929" y="1631852"/>
            <a:chExt cx="1674056" cy="464234"/>
          </a:xfrm>
        </p:grpSpPr>
        <p:cxnSp>
          <p:nvCxnSpPr>
            <p:cNvPr id="37" name="Straight Connector 27"/>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2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Group 29"/>
          <p:cNvGrpSpPr/>
          <p:nvPr/>
        </p:nvGrpSpPr>
        <p:grpSpPr>
          <a:xfrm flipH="1">
            <a:off x="3076800" y="1619067"/>
            <a:ext cx="2269161" cy="1433610"/>
            <a:chOff x="581767" y="2933982"/>
            <a:chExt cx="2269160" cy="1433611"/>
          </a:xfrm>
        </p:grpSpPr>
        <p:sp>
          <p:nvSpPr>
            <p:cNvPr id="40" name="TextBox 30"/>
            <p:cNvSpPr txBox="1"/>
            <p:nvPr/>
          </p:nvSpPr>
          <p:spPr>
            <a:xfrm>
              <a:off x="1155741" y="2933982"/>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1" name="Rectangle 31"/>
            <p:cNvSpPr/>
            <p:nvPr/>
          </p:nvSpPr>
          <p:spPr>
            <a:xfrm>
              <a:off x="581767" y="3351930"/>
              <a:ext cx="2269160"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2" name="Group 32"/>
          <p:cNvGrpSpPr/>
          <p:nvPr/>
        </p:nvGrpSpPr>
        <p:grpSpPr>
          <a:xfrm rot="5400000" flipH="1" flipV="1">
            <a:off x="5010693" y="4833610"/>
            <a:ext cx="625365" cy="1080452"/>
            <a:chOff x="7258929" y="1631852"/>
            <a:chExt cx="1674056" cy="464234"/>
          </a:xfrm>
        </p:grpSpPr>
        <p:cxnSp>
          <p:nvCxnSpPr>
            <p:cNvPr id="43" name="Straight Connector 33"/>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34"/>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35"/>
          <p:cNvGrpSpPr/>
          <p:nvPr/>
        </p:nvGrpSpPr>
        <p:grpSpPr>
          <a:xfrm flipH="1">
            <a:off x="609600" y="5439761"/>
            <a:ext cx="4103903" cy="1002781"/>
            <a:chOff x="581767" y="2995479"/>
            <a:chExt cx="3131446" cy="1002781"/>
          </a:xfrm>
        </p:grpSpPr>
        <p:sp>
          <p:nvSpPr>
            <p:cNvPr id="46" name="TextBox 36"/>
            <p:cNvSpPr txBox="1"/>
            <p:nvPr/>
          </p:nvSpPr>
          <p:spPr>
            <a:xfrm>
              <a:off x="608405" y="2995479"/>
              <a:ext cx="918836"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47" name="Rectangle 37"/>
            <p:cNvSpPr/>
            <p:nvPr/>
          </p:nvSpPr>
          <p:spPr>
            <a:xfrm>
              <a:off x="581767" y="3351929"/>
              <a:ext cx="3131446" cy="646331"/>
            </a:xfrm>
            <a:prstGeom prst="rect">
              <a:avLst/>
            </a:prstGeom>
          </p:spPr>
          <p:txBody>
            <a:bodyPr wrap="square">
              <a:spAutoFit/>
            </a:bodyPr>
            <a:lstStyle/>
            <a:p>
              <a:pPr algn="r"/>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8" name="Group 38"/>
          <p:cNvGrpSpPr/>
          <p:nvPr/>
        </p:nvGrpSpPr>
        <p:grpSpPr>
          <a:xfrm>
            <a:off x="1233265" y="3904569"/>
            <a:ext cx="2817161" cy="450788"/>
            <a:chOff x="7258929" y="1631852"/>
            <a:chExt cx="1674056" cy="464234"/>
          </a:xfrm>
        </p:grpSpPr>
        <p:cxnSp>
          <p:nvCxnSpPr>
            <p:cNvPr id="49" name="Straight Connector 3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1" name="Group 41"/>
          <p:cNvGrpSpPr/>
          <p:nvPr/>
        </p:nvGrpSpPr>
        <p:grpSpPr>
          <a:xfrm>
            <a:off x="1140229" y="2825952"/>
            <a:ext cx="2269161" cy="1405748"/>
            <a:chOff x="581767" y="2961844"/>
            <a:chExt cx="2269160" cy="1405747"/>
          </a:xfrm>
        </p:grpSpPr>
        <p:sp>
          <p:nvSpPr>
            <p:cNvPr id="52" name="TextBox 42"/>
            <p:cNvSpPr txBox="1"/>
            <p:nvPr/>
          </p:nvSpPr>
          <p:spPr>
            <a:xfrm>
              <a:off x="581767" y="2961844"/>
              <a:ext cx="1204175" cy="398699"/>
            </a:xfrm>
            <a:prstGeom prst="rect">
              <a:avLst/>
            </a:prstGeom>
            <a:noFill/>
          </p:spPr>
          <p:txBody>
            <a:bodyPr wrap="none" rtlCol="0">
              <a:spAutoFit/>
            </a:bodyPr>
            <a:lstStyle/>
            <a:p>
              <a:pPr lvl="0">
                <a:lnSpc>
                  <a:spcPct val="150000"/>
                </a:lnSpc>
                <a:defRPr/>
              </a:pPr>
              <a:r>
                <a:rPr lang="zh-CN" altLang="en-US" sz="1325"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53" name="Rectangle 43"/>
            <p:cNvSpPr/>
            <p:nvPr/>
          </p:nvSpPr>
          <p:spPr>
            <a:xfrm>
              <a:off x="581767" y="3351928"/>
              <a:ext cx="2269160"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8" name="组合 57"/>
          <p:cNvGrpSpPr/>
          <p:nvPr/>
        </p:nvGrpSpPr>
        <p:grpSpPr>
          <a:xfrm>
            <a:off x="619317" y="612033"/>
            <a:ext cx="4907154" cy="631070"/>
            <a:chOff x="587000" y="509069"/>
            <a:chExt cx="4907153" cy="631069"/>
          </a:xfrm>
        </p:grpSpPr>
        <p:sp>
          <p:nvSpPr>
            <p:cNvPr id="59" name="Text Box 7"/>
            <p:cNvSpPr txBox="1">
              <a:spLocks noChangeArrowheads="1"/>
            </p:cNvSpPr>
            <p:nvPr/>
          </p:nvSpPr>
          <p:spPr bwMode="auto">
            <a:xfrm>
              <a:off x="2593744" y="748025"/>
              <a:ext cx="2900409"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PREPARATION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矩形 59"/>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教学准备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61" name="矩形 60"/>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62">
                                            <p:txEl>
                                              <p:pRg st="0" end="0"/>
                                            </p:txEl>
                                          </p:spTgt>
                                        </p:tgtEl>
                                        <p:attrNameLst>
                                          <p:attrName>style.visibility</p:attrName>
                                        </p:attrNameLst>
                                      </p:cBhvr>
                                      <p:to>
                                        <p:strVal val="visible"/>
                                      </p:to>
                                    </p:set>
                                    <p:animEffect transition="in" filter="wipe(down)">
                                      <p:cBhvr>
                                        <p:cTn id="13" dur="500"/>
                                        <p:tgtEl>
                                          <p:spTgt spid="62">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par>
                          <p:cTn id="48" fill="hold">
                            <p:stCondLst>
                              <p:cond delay="4000"/>
                            </p:stCondLst>
                            <p:childTnLst>
                              <p:par>
                                <p:cTn id="49" presetID="22" presetClass="entr" presetSubtype="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right)">
                                      <p:cBhvr>
                                        <p:cTn id="59" dur="500"/>
                                        <p:tgtEl>
                                          <p:spTgt spid="30"/>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6000"/>
                            </p:stCondLst>
                            <p:childTnLst>
                              <p:par>
                                <p:cTn id="65" presetID="22" presetClass="entr" presetSubtype="2"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right)">
                                      <p:cBhvr>
                                        <p:cTn id="67" dur="500"/>
                                        <p:tgtEl>
                                          <p:spTgt spid="36"/>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childTnLst>
                          </p:cTn>
                        </p:par>
                        <p:par>
                          <p:cTn id="72" fill="hold">
                            <p:stCondLst>
                              <p:cond delay="7000"/>
                            </p:stCondLst>
                            <p:childTnLst>
                              <p:par>
                                <p:cTn id="73" presetID="22" presetClass="entr" presetSubtype="2"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right)">
                                      <p:cBhvr>
                                        <p:cTn id="75" dur="500"/>
                                        <p:tgtEl>
                                          <p:spTgt spid="42"/>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childTnLst>
                          </p:cTn>
                        </p:par>
                        <p:par>
                          <p:cTn id="80" fill="hold">
                            <p:stCondLst>
                              <p:cond delay="8000"/>
                            </p:stCondLst>
                            <p:childTnLst>
                              <p:par>
                                <p:cTn id="81" presetID="22" presetClass="entr" presetSubtype="2" fill="hold"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right)">
                                      <p:cBhvr>
                                        <p:cTn id="83" dur="500"/>
                                        <p:tgtEl>
                                          <p:spTgt spid="48"/>
                                        </p:tgtEl>
                                      </p:cBhvr>
                                    </p:animEffect>
                                  </p:childTnLst>
                                </p:cTn>
                              </p:par>
                            </p:childTnLst>
                          </p:cTn>
                        </p:par>
                        <p:par>
                          <p:cTn id="84" fill="hold">
                            <p:stCondLst>
                              <p:cond delay="8500"/>
                            </p:stCondLst>
                            <p:childTnLst>
                              <p:par>
                                <p:cTn id="85" presetID="10" presetClass="entr" presetSubtype="0"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1"/>
          <p:cNvGrpSpPr/>
          <p:nvPr/>
        </p:nvGrpSpPr>
        <p:grpSpPr>
          <a:xfrm>
            <a:off x="2808792" y="2507623"/>
            <a:ext cx="5547900" cy="2522288"/>
            <a:chOff x="3345973" y="2694618"/>
            <a:chExt cx="5547900" cy="2522288"/>
          </a:xfrm>
        </p:grpSpPr>
        <p:sp>
          <p:nvSpPr>
            <p:cNvPr id="57"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58"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59"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60"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61"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sp>
          <p:nvSpPr>
            <p:cNvPr id="62"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panose="020B0503020204020204" pitchFamily="34" charset="-122"/>
                <a:ea typeface="Helvetica Light"/>
                <a:cs typeface="Helvetica Light"/>
                <a:sym typeface="Helvetica Light"/>
              </a:endParaRPr>
            </a:p>
          </p:txBody>
        </p:sp>
      </p:grpSp>
      <p:sp>
        <p:nvSpPr>
          <p:cNvPr id="63" name="Shape 1931"/>
          <p:cNvSpPr/>
          <p:nvPr/>
        </p:nvSpPr>
        <p:spPr>
          <a:xfrm>
            <a:off x="1659902" y="3813786"/>
            <a:ext cx="1687092" cy="53898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64" name="Shape 1932"/>
          <p:cNvSpPr/>
          <p:nvPr/>
        </p:nvSpPr>
        <p:spPr>
          <a:xfrm>
            <a:off x="4488762" y="2122819"/>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65" name="Shape 1933"/>
          <p:cNvSpPr/>
          <p:nvPr/>
        </p:nvSpPr>
        <p:spPr>
          <a:xfrm>
            <a:off x="6740723" y="4668183"/>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66" name="Shape 1934"/>
          <p:cNvSpPr/>
          <p:nvPr/>
        </p:nvSpPr>
        <p:spPr>
          <a:xfrm>
            <a:off x="5334304" y="3831960"/>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67" name="Shape 1925"/>
          <p:cNvSpPr/>
          <p:nvPr/>
        </p:nvSpPr>
        <p:spPr>
          <a:xfrm>
            <a:off x="2808792" y="3351215"/>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68" name="Shape 1926"/>
          <p:cNvSpPr/>
          <p:nvPr/>
        </p:nvSpPr>
        <p:spPr>
          <a:xfrm>
            <a:off x="3868732" y="2921414"/>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69" name="Shape 1927"/>
          <p:cNvSpPr/>
          <p:nvPr/>
        </p:nvSpPr>
        <p:spPr>
          <a:xfrm>
            <a:off x="5459010" y="3259853"/>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70" name="Shape 1928"/>
          <p:cNvSpPr/>
          <p:nvPr/>
        </p:nvSpPr>
        <p:spPr>
          <a:xfrm>
            <a:off x="5260288" y="2507623"/>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71" name="Shape 1929"/>
          <p:cNvSpPr/>
          <p:nvPr/>
        </p:nvSpPr>
        <p:spPr>
          <a:xfrm>
            <a:off x="6399666" y="4343715"/>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72" name="Shape 1930"/>
          <p:cNvSpPr/>
          <p:nvPr/>
        </p:nvSpPr>
        <p:spPr>
          <a:xfrm>
            <a:off x="6780612" y="2938628"/>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73" name="Shape 1935"/>
          <p:cNvSpPr/>
          <p:nvPr/>
        </p:nvSpPr>
        <p:spPr>
          <a:xfrm>
            <a:off x="7555891" y="3647639"/>
            <a:ext cx="1216030"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74" name="Shape 1936"/>
          <p:cNvSpPr/>
          <p:nvPr/>
        </p:nvSpPr>
        <p:spPr>
          <a:xfrm>
            <a:off x="5640802" y="2149773"/>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kern="0" smtClean="0">
              <a:latin typeface="微软雅黑" panose="020B0503020204020204" pitchFamily="34" charset="-122"/>
              <a:ea typeface="微软雅黑" panose="020B0503020204020204" pitchFamily="34" charset="-122"/>
            </a:endParaRPr>
          </a:p>
        </p:txBody>
      </p:sp>
      <p:sp>
        <p:nvSpPr>
          <p:cNvPr id="75" name="TextBox 26"/>
          <p:cNvSpPr txBox="1"/>
          <p:nvPr/>
        </p:nvSpPr>
        <p:spPr>
          <a:xfrm>
            <a:off x="6399666" y="2233926"/>
            <a:ext cx="2414653"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76" name="TextBox 27"/>
          <p:cNvSpPr txBox="1"/>
          <p:nvPr/>
        </p:nvSpPr>
        <p:spPr>
          <a:xfrm>
            <a:off x="6399667" y="1972972"/>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sp>
        <p:nvSpPr>
          <p:cNvPr id="77" name="TextBox 28"/>
          <p:cNvSpPr txBox="1"/>
          <p:nvPr/>
        </p:nvSpPr>
        <p:spPr>
          <a:xfrm>
            <a:off x="8661458" y="4174609"/>
            <a:ext cx="2414653"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78" name="TextBox 29"/>
          <p:cNvSpPr txBox="1"/>
          <p:nvPr/>
        </p:nvSpPr>
        <p:spPr>
          <a:xfrm>
            <a:off x="8661459" y="3913655"/>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sp>
        <p:nvSpPr>
          <p:cNvPr id="79" name="TextBox 30"/>
          <p:cNvSpPr txBox="1"/>
          <p:nvPr/>
        </p:nvSpPr>
        <p:spPr>
          <a:xfrm>
            <a:off x="7377631" y="5272294"/>
            <a:ext cx="2414653"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80" name="TextBox 31"/>
          <p:cNvSpPr txBox="1"/>
          <p:nvPr/>
        </p:nvSpPr>
        <p:spPr>
          <a:xfrm>
            <a:off x="7377632" y="5011340"/>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sp>
        <p:nvSpPr>
          <p:cNvPr id="81" name="TextBox 32"/>
          <p:cNvSpPr txBox="1"/>
          <p:nvPr/>
        </p:nvSpPr>
        <p:spPr>
          <a:xfrm>
            <a:off x="4106802" y="5001333"/>
            <a:ext cx="2414653"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82" name="TextBox 33"/>
          <p:cNvSpPr txBox="1"/>
          <p:nvPr/>
        </p:nvSpPr>
        <p:spPr>
          <a:xfrm>
            <a:off x="4106803" y="4740379"/>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sp>
        <p:nvSpPr>
          <p:cNvPr id="83" name="TextBox 34"/>
          <p:cNvSpPr txBox="1"/>
          <p:nvPr/>
        </p:nvSpPr>
        <p:spPr>
          <a:xfrm>
            <a:off x="1649831" y="4729615"/>
            <a:ext cx="2108852"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字以内</a:t>
            </a:r>
          </a:p>
        </p:txBody>
      </p:sp>
      <p:sp>
        <p:nvSpPr>
          <p:cNvPr id="84" name="TextBox 35"/>
          <p:cNvSpPr txBox="1"/>
          <p:nvPr/>
        </p:nvSpPr>
        <p:spPr>
          <a:xfrm>
            <a:off x="1649831" y="4468661"/>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sp>
        <p:nvSpPr>
          <p:cNvPr id="85" name="TextBox 36"/>
          <p:cNvSpPr txBox="1"/>
          <p:nvPr/>
        </p:nvSpPr>
        <p:spPr>
          <a:xfrm>
            <a:off x="1960952" y="2243722"/>
            <a:ext cx="2414653" cy="646331"/>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50" dirty="0">
                <a:latin typeface="微软雅黑" panose="020B0503020204020204" pitchFamily="34" charset="-122"/>
                <a:ea typeface="微软雅黑" panose="020B0503020204020204" pitchFamily="34" charset="-122"/>
              </a:rPr>
              <a:t>200</a:t>
            </a:r>
            <a:r>
              <a:rPr lang="zh-CN" altLang="en-US" sz="1050" dirty="0">
                <a:latin typeface="微软雅黑" panose="020B0503020204020204" pitchFamily="34" charset="-122"/>
                <a:ea typeface="微软雅黑" panose="020B0503020204020204" pitchFamily="34" charset="-122"/>
              </a:rPr>
              <a:t>字</a:t>
            </a:r>
            <a:r>
              <a:rPr lang="zh-CN" altLang="en-US" sz="1050" dirty="0" smtClean="0">
                <a:latin typeface="微软雅黑" panose="020B0503020204020204" pitchFamily="34" charset="-122"/>
                <a:ea typeface="微软雅黑" panose="020B0503020204020204" pitchFamily="34" charset="-122"/>
              </a:rPr>
              <a:t>以内</a:t>
            </a:r>
            <a:endParaRPr lang="zh-CN" altLang="en-US" sz="1050" dirty="0">
              <a:latin typeface="微软雅黑" panose="020B0503020204020204" pitchFamily="34" charset="-122"/>
              <a:ea typeface="微软雅黑" panose="020B0503020204020204" pitchFamily="34" charset="-122"/>
            </a:endParaRPr>
          </a:p>
        </p:txBody>
      </p:sp>
      <p:sp>
        <p:nvSpPr>
          <p:cNvPr id="86" name="TextBox 37"/>
          <p:cNvSpPr txBox="1"/>
          <p:nvPr/>
        </p:nvSpPr>
        <p:spPr>
          <a:xfrm>
            <a:off x="1960953" y="1972972"/>
            <a:ext cx="2414652" cy="215444"/>
          </a:xfrm>
          <a:prstGeom prst="rect">
            <a:avLst/>
          </a:prstGeom>
          <a:noFill/>
        </p:spPr>
        <p:txBody>
          <a:bodyPr wrap="square" lIns="0" tIns="0" rIns="0" bIns="0" rtlCol="0">
            <a:spAutoFit/>
          </a:bodyPr>
          <a:lstStyle/>
          <a:p>
            <a:r>
              <a:rPr lang="zh-CN" altLang="en-US" sz="1400" kern="3000" spc="30" dirty="0">
                <a:latin typeface="微软雅黑" panose="020B0503020204020204" pitchFamily="34" charset="-122"/>
                <a:ea typeface="微软雅黑" panose="020B0503020204020204" pitchFamily="34" charset="-122"/>
              </a:rPr>
              <a:t>添加标题</a:t>
            </a:r>
            <a:endParaRPr lang="en-US" altLang="zh-CN" sz="1400" kern="3000" spc="3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19317" y="612033"/>
            <a:ext cx="4907154" cy="631070"/>
            <a:chOff x="587000" y="509069"/>
            <a:chExt cx="4907153" cy="631069"/>
          </a:xfrm>
        </p:grpSpPr>
        <p:sp>
          <p:nvSpPr>
            <p:cNvPr id="38" name="Text Box 7"/>
            <p:cNvSpPr txBox="1">
              <a:spLocks noChangeArrowheads="1"/>
            </p:cNvSpPr>
            <p:nvPr/>
          </p:nvSpPr>
          <p:spPr bwMode="auto">
            <a:xfrm>
              <a:off x="2593744" y="748025"/>
              <a:ext cx="2900409"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PREPARATION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矩形 38"/>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教学准备</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0" name="矩形 39"/>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1">
                                            <p:txEl>
                                              <p:pRg st="0" end="0"/>
                                            </p:txEl>
                                          </p:spTgt>
                                        </p:tgtEl>
                                        <p:attrNameLst>
                                          <p:attrName>style.visibility</p:attrName>
                                        </p:attrNameLst>
                                      </p:cBhvr>
                                      <p:to>
                                        <p:strVal val="visible"/>
                                      </p:to>
                                    </p:set>
                                    <p:animEffect transition="in" filter="wipe(down)">
                                      <p:cBhvr>
                                        <p:cTn id="13" dur="500"/>
                                        <p:tgtEl>
                                          <p:spTgt spid="41">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200"/>
                                        <p:tgtEl>
                                          <p:spTgt spid="5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200"/>
                                        <p:tgtEl>
                                          <p:spTgt spid="6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right)">
                                      <p:cBhvr>
                                        <p:cTn id="29" dur="200"/>
                                        <p:tgtEl>
                                          <p:spTgt spid="63"/>
                                        </p:tgtEl>
                                      </p:cBhvr>
                                    </p:animEffect>
                                  </p:childTnLst>
                                </p:cTn>
                              </p:par>
                            </p:childTnLst>
                          </p:cTn>
                        </p:par>
                        <p:par>
                          <p:cTn id="30" fill="hold">
                            <p:stCondLst>
                              <p:cond delay="3000"/>
                            </p:stCondLst>
                            <p:childTnLst>
                              <p:par>
                                <p:cTn id="31" presetID="1" presetClass="entr" presetSubtype="0" fill="hold" grpId="0" nodeType="afterEffect">
                                  <p:stCondLst>
                                    <p:cond delay="0"/>
                                  </p:stCondLst>
                                  <p:childTnLst>
                                    <p:set>
                                      <p:cBhvr>
                                        <p:cTn id="32" dur="1" fill="hold">
                                          <p:stCondLst>
                                            <p:cond delay="199"/>
                                          </p:stCondLst>
                                        </p:cTn>
                                        <p:tgtEl>
                                          <p:spTgt spid="84"/>
                                        </p:tgtEl>
                                        <p:attrNameLst>
                                          <p:attrName>style.visibility</p:attrName>
                                        </p:attrNameLst>
                                      </p:cBhvr>
                                      <p:to>
                                        <p:strVal val="visible"/>
                                      </p:to>
                                    </p:set>
                                  </p:childTnLst>
                                </p:cTn>
                              </p:par>
                              <p:par>
                                <p:cTn id="33" presetID="18" presetClass="entr" presetSubtype="6" fill="hold" grpId="0" nodeType="with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200"/>
                                        <p:tgtEl>
                                          <p:spTgt spid="83"/>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200"/>
                                        <p:tgtEl>
                                          <p:spTgt spid="68"/>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down)">
                                      <p:cBhvr>
                                        <p:cTn id="43" dur="200"/>
                                        <p:tgtEl>
                                          <p:spTgt spid="64"/>
                                        </p:tgtEl>
                                      </p:cBhvr>
                                    </p:animEffect>
                                  </p:childTnLst>
                                </p:cTn>
                              </p:par>
                            </p:childTnLst>
                          </p:cTn>
                        </p:par>
                        <p:par>
                          <p:cTn id="44" fill="hold">
                            <p:stCondLst>
                              <p:cond delay="4500"/>
                            </p:stCondLst>
                            <p:childTnLst>
                              <p:par>
                                <p:cTn id="45" presetID="1" presetClass="entr" presetSubtype="0" fill="hold" grpId="0" nodeType="afterEffect">
                                  <p:stCondLst>
                                    <p:cond delay="0"/>
                                  </p:stCondLst>
                                  <p:childTnLst>
                                    <p:set>
                                      <p:cBhvr>
                                        <p:cTn id="46" dur="1" fill="hold">
                                          <p:stCondLst>
                                            <p:cond delay="199"/>
                                          </p:stCondLst>
                                        </p:cTn>
                                        <p:tgtEl>
                                          <p:spTgt spid="86"/>
                                        </p:tgtEl>
                                        <p:attrNameLst>
                                          <p:attrName>style.visibility</p:attrName>
                                        </p:attrNameLst>
                                      </p:cBhvr>
                                      <p:to>
                                        <p:strVal val="visible"/>
                                      </p:to>
                                    </p:set>
                                  </p:childTnLst>
                                </p:cTn>
                              </p:par>
                              <p:par>
                                <p:cTn id="47" presetID="18" presetClass="entr" presetSubtype="6"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strips(downRight)">
                                      <p:cBhvr>
                                        <p:cTn id="49" dur="200"/>
                                        <p:tgtEl>
                                          <p:spTgt spid="85"/>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200"/>
                                        <p:tgtEl>
                                          <p:spTgt spid="69"/>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up)">
                                      <p:cBhvr>
                                        <p:cTn id="57" dur="200"/>
                                        <p:tgtEl>
                                          <p:spTgt spid="66"/>
                                        </p:tgtEl>
                                      </p:cBhvr>
                                    </p:animEffect>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199"/>
                                          </p:stCondLst>
                                        </p:cTn>
                                        <p:tgtEl>
                                          <p:spTgt spid="82"/>
                                        </p:tgtEl>
                                        <p:attrNameLst>
                                          <p:attrName>style.visibility</p:attrName>
                                        </p:attrNameLst>
                                      </p:cBhvr>
                                      <p:to>
                                        <p:strVal val="visible"/>
                                      </p:to>
                                    </p:set>
                                  </p:childTnLst>
                                </p:cTn>
                              </p:par>
                              <p:par>
                                <p:cTn id="61" presetID="18" presetClass="entr" presetSubtype="6"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strips(downRight)">
                                      <p:cBhvr>
                                        <p:cTn id="63" dur="200"/>
                                        <p:tgtEl>
                                          <p:spTgt spid="81"/>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200"/>
                                        <p:tgtEl>
                                          <p:spTgt spid="70"/>
                                        </p:tgtEl>
                                      </p:cBhvr>
                                    </p:animEffect>
                                  </p:childTnLst>
                                </p:cTn>
                              </p:par>
                            </p:childTnLst>
                          </p:cTn>
                        </p:par>
                        <p:par>
                          <p:cTn id="68" fill="hold">
                            <p:stCondLst>
                              <p:cond delay="7000"/>
                            </p:stCondLst>
                            <p:childTnLst>
                              <p:par>
                                <p:cTn id="69" presetID="22" presetClass="entr" presetSubtype="4"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down)">
                                      <p:cBhvr>
                                        <p:cTn id="71" dur="200"/>
                                        <p:tgtEl>
                                          <p:spTgt spid="74"/>
                                        </p:tgtEl>
                                      </p:cBhvr>
                                    </p:animEffect>
                                  </p:childTnLst>
                                </p:cTn>
                              </p:par>
                            </p:childTnLst>
                          </p:cTn>
                        </p:par>
                        <p:par>
                          <p:cTn id="72" fill="hold">
                            <p:stCondLst>
                              <p:cond delay="7500"/>
                            </p:stCondLst>
                            <p:childTnLst>
                              <p:par>
                                <p:cTn id="73" presetID="1" presetClass="entr" presetSubtype="0" fill="hold" grpId="0" nodeType="afterEffect">
                                  <p:stCondLst>
                                    <p:cond delay="0"/>
                                  </p:stCondLst>
                                  <p:childTnLst>
                                    <p:set>
                                      <p:cBhvr>
                                        <p:cTn id="74" dur="1" fill="hold">
                                          <p:stCondLst>
                                            <p:cond delay="199"/>
                                          </p:stCondLst>
                                        </p:cTn>
                                        <p:tgtEl>
                                          <p:spTgt spid="76"/>
                                        </p:tgtEl>
                                        <p:attrNameLst>
                                          <p:attrName>style.visibility</p:attrName>
                                        </p:attrNameLst>
                                      </p:cBhvr>
                                      <p:to>
                                        <p:strVal val="visible"/>
                                      </p:to>
                                    </p:set>
                                  </p:childTnLst>
                                </p:cTn>
                              </p:par>
                              <p:par>
                                <p:cTn id="75" presetID="18" presetClass="entr" presetSubtype="6" fill="hold" grpId="0" nodeType="with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strips(downRight)">
                                      <p:cBhvr>
                                        <p:cTn id="77" dur="200"/>
                                        <p:tgtEl>
                                          <p:spTgt spid="75"/>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200"/>
                                        <p:tgtEl>
                                          <p:spTgt spid="71"/>
                                        </p:tgtEl>
                                      </p:cBhvr>
                                    </p:animEffect>
                                  </p:childTnLst>
                                </p:cTn>
                              </p:par>
                            </p:childTnLst>
                          </p:cTn>
                        </p:par>
                        <p:par>
                          <p:cTn id="82" fill="hold">
                            <p:stCondLst>
                              <p:cond delay="8500"/>
                            </p:stCondLst>
                            <p:childTnLst>
                              <p:par>
                                <p:cTn id="83" presetID="22" presetClass="entr" presetSubtype="1"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up)">
                                      <p:cBhvr>
                                        <p:cTn id="85" dur="200"/>
                                        <p:tgtEl>
                                          <p:spTgt spid="65"/>
                                        </p:tgtEl>
                                      </p:cBhvr>
                                    </p:animEffect>
                                  </p:childTnLst>
                                </p:cTn>
                              </p:par>
                            </p:childTnLst>
                          </p:cTn>
                        </p:par>
                        <p:par>
                          <p:cTn id="86" fill="hold">
                            <p:stCondLst>
                              <p:cond delay="9000"/>
                            </p:stCondLst>
                            <p:childTnLst>
                              <p:par>
                                <p:cTn id="87" presetID="1" presetClass="entr" presetSubtype="0" fill="hold" grpId="0" nodeType="afterEffect">
                                  <p:stCondLst>
                                    <p:cond delay="0"/>
                                  </p:stCondLst>
                                  <p:childTnLst>
                                    <p:set>
                                      <p:cBhvr>
                                        <p:cTn id="88" dur="1" fill="hold">
                                          <p:stCondLst>
                                            <p:cond delay="199"/>
                                          </p:stCondLst>
                                        </p:cTn>
                                        <p:tgtEl>
                                          <p:spTgt spid="80"/>
                                        </p:tgtEl>
                                        <p:attrNameLst>
                                          <p:attrName>style.visibility</p:attrName>
                                        </p:attrNameLst>
                                      </p:cBhvr>
                                      <p:to>
                                        <p:strVal val="visible"/>
                                      </p:to>
                                    </p:set>
                                  </p:childTnLst>
                                </p:cTn>
                              </p:par>
                              <p:par>
                                <p:cTn id="89" presetID="18" presetClass="entr" presetSubtype="6"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strips(downRight)">
                                      <p:cBhvr>
                                        <p:cTn id="91" dur="200"/>
                                        <p:tgtEl>
                                          <p:spTgt spid="79"/>
                                        </p:tgtEl>
                                      </p:cBhvr>
                                    </p:animEffect>
                                  </p:childTnLst>
                                </p:cTn>
                              </p:par>
                            </p:childTnLst>
                          </p:cTn>
                        </p:par>
                        <p:par>
                          <p:cTn id="92" fill="hold">
                            <p:stCondLst>
                              <p:cond delay="9500"/>
                            </p:stCondLst>
                            <p:childTnLst>
                              <p:par>
                                <p:cTn id="93" presetID="10" presetClass="entr" presetSubtype="0" fill="hold" grpId="0" nodeType="after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200"/>
                                        <p:tgtEl>
                                          <p:spTgt spid="72"/>
                                        </p:tgtEl>
                                      </p:cBhvr>
                                    </p:animEffect>
                                  </p:childTnLst>
                                </p:cTn>
                              </p:par>
                            </p:childTnLst>
                          </p:cTn>
                        </p:par>
                        <p:par>
                          <p:cTn id="96" fill="hold">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200"/>
                                        <p:tgtEl>
                                          <p:spTgt spid="73"/>
                                        </p:tgtEl>
                                      </p:cBhvr>
                                    </p:animEffect>
                                  </p:childTnLst>
                                </p:cTn>
                              </p:par>
                            </p:childTnLst>
                          </p:cTn>
                        </p:par>
                        <p:par>
                          <p:cTn id="100" fill="hold">
                            <p:stCondLst>
                              <p:cond delay="10500"/>
                            </p:stCondLst>
                            <p:childTnLst>
                              <p:par>
                                <p:cTn id="101" presetID="1" presetClass="entr" presetSubtype="0" fill="hold" grpId="0" nodeType="afterEffect">
                                  <p:stCondLst>
                                    <p:cond delay="0"/>
                                  </p:stCondLst>
                                  <p:childTnLst>
                                    <p:set>
                                      <p:cBhvr>
                                        <p:cTn id="102" dur="1" fill="hold">
                                          <p:stCondLst>
                                            <p:cond delay="199"/>
                                          </p:stCondLst>
                                        </p:cTn>
                                        <p:tgtEl>
                                          <p:spTgt spid="78"/>
                                        </p:tgtEl>
                                        <p:attrNameLst>
                                          <p:attrName>style.visibility</p:attrName>
                                        </p:attrNameLst>
                                      </p:cBhvr>
                                      <p:to>
                                        <p:strVal val="visible"/>
                                      </p:to>
                                    </p:set>
                                  </p:childTnLst>
                                </p:cTn>
                              </p:par>
                              <p:par>
                                <p:cTn id="103" presetID="18" presetClass="entr" presetSubtype="6" fill="hold" grpId="0" nodeType="with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strips(downRight)">
                                      <p:cBhvr>
                                        <p:cTn id="105" dur="2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p:bldP spid="80" grpId="0"/>
      <p:bldP spid="81" grpId="0"/>
      <p:bldP spid="82" grpId="0"/>
      <p:bldP spid="83" grpId="0"/>
      <p:bldP spid="84" grpId="0"/>
      <p:bldP spid="85" grpId="0"/>
      <p:bldP spid="86" grpId="0"/>
      <p:bldP spid="4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45757" y="2118168"/>
            <a:ext cx="3666537" cy="1072279"/>
            <a:chOff x="-5591237" y="6019555"/>
            <a:chExt cx="2546405" cy="744696"/>
          </a:xfrm>
        </p:grpSpPr>
        <p:sp>
          <p:nvSpPr>
            <p:cNvPr id="8" name="TextBox 6"/>
            <p:cNvSpPr txBox="1">
              <a:spLocks noChangeArrowheads="1"/>
            </p:cNvSpPr>
            <p:nvPr/>
          </p:nvSpPr>
          <p:spPr bwMode="auto">
            <a:xfrm>
              <a:off x="-5553919" y="6019555"/>
              <a:ext cx="2348290" cy="4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smtClean="0">
                  <a:latin typeface="黑体" panose="02010609060101010101" pitchFamily="49" charset="-122"/>
                  <a:ea typeface="黑体" panose="02010609060101010101" pitchFamily="49" charset="-122"/>
                </a:rPr>
                <a:t>教学过程</a:t>
              </a:r>
              <a:endParaRPr lang="zh-CN" altLang="en-US" sz="4000" b="1" spc="600" dirty="0">
                <a:latin typeface="黑体" panose="02010609060101010101" pitchFamily="49" charset="-122"/>
                <a:ea typeface="黑体" panose="02010609060101010101" pitchFamily="49" charset="-122"/>
              </a:endParaRPr>
            </a:p>
          </p:txBody>
        </p:sp>
        <p:sp>
          <p:nvSpPr>
            <p:cNvPr id="9" name="TextBox 111"/>
            <p:cNvSpPr txBox="1"/>
            <p:nvPr/>
          </p:nvSpPr>
          <p:spPr>
            <a:xfrm>
              <a:off x="-5591237" y="6486375"/>
              <a:ext cx="2546405" cy="277876"/>
            </a:xfrm>
            <a:prstGeom prst="rect">
              <a:avLst/>
            </a:prstGeom>
            <a:noFill/>
          </p:spPr>
          <p:txBody>
            <a:bodyPr wrap="square" rtlCol="0">
              <a:spAutoFit/>
            </a:bodyPr>
            <a:lstStyle/>
            <a:p>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TEACHING PROCESS </a:t>
              </a:r>
            </a:p>
          </p:txBody>
        </p:sp>
      </p:grpSp>
      <p:grpSp>
        <p:nvGrpSpPr>
          <p:cNvPr id="10" name="组合 29"/>
          <p:cNvGrpSpPr/>
          <p:nvPr/>
        </p:nvGrpSpPr>
        <p:grpSpPr>
          <a:xfrm rot="5438413">
            <a:off x="6068600" y="-1144226"/>
            <a:ext cx="286601" cy="9422017"/>
            <a:chOff x="1601672" y="-1118831"/>
            <a:chExt cx="102209" cy="9144000"/>
          </a:xfrm>
        </p:grpSpPr>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3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4"/>
          <p:cNvSpPr/>
          <p:nvPr/>
        </p:nvSpPr>
        <p:spPr>
          <a:xfrm rot="2074258">
            <a:off x="3554624" y="1139041"/>
            <a:ext cx="1589311" cy="299741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TextBox 36"/>
          <p:cNvSpPr txBox="1"/>
          <p:nvPr/>
        </p:nvSpPr>
        <p:spPr>
          <a:xfrm>
            <a:off x="3515859" y="2246869"/>
            <a:ext cx="1545551" cy="630942"/>
          </a:xfrm>
          <a:prstGeom prst="rect">
            <a:avLst/>
          </a:prstGeom>
          <a:noFill/>
        </p:spPr>
        <p:txBody>
          <a:bodyPr wrap="none" rtlCol="0">
            <a:spAutoFit/>
          </a:bodyPr>
          <a:lstStyle/>
          <a:p>
            <a:r>
              <a:rPr lang="en-US" sz="3500" b="1" spc="600" dirty="0" smtClean="0">
                <a:solidFill>
                  <a:schemeClr val="bg1">
                    <a:lumMod val="95000"/>
                  </a:schemeClr>
                </a:solidFill>
              </a:rPr>
              <a:t>FOUR</a:t>
            </a:r>
            <a:endParaRPr lang="en-GB" sz="3500" b="1" spc="600" dirty="0">
              <a:solidFill>
                <a:schemeClr val="bg1">
                  <a:lumMod val="9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任意多边形 125"/>
          <p:cNvSpPr/>
          <p:nvPr/>
        </p:nvSpPr>
        <p:spPr>
          <a:xfrm>
            <a:off x="5149695" y="1945299"/>
            <a:ext cx="1884649" cy="1737028"/>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143961" tIns="0" rIns="0" bIns="0"/>
          <a:lstStyle/>
          <a:p>
            <a:pPr>
              <a:defRPr/>
            </a:pPr>
            <a:r>
              <a:rPr lang="en-US" altLang="zh-CN" sz="4800" dirty="0">
                <a:solidFill>
                  <a:schemeClr val="bg1"/>
                </a:solidFill>
                <a:latin typeface="微软雅黑" panose="020B0503020204020204" pitchFamily="34" charset="-122"/>
                <a:ea typeface="微软雅黑" panose="020B0503020204020204" pitchFamily="34" charset="-122"/>
              </a:rPr>
              <a:t>01</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7" name="任意多边形 126"/>
          <p:cNvSpPr/>
          <p:nvPr/>
        </p:nvSpPr>
        <p:spPr>
          <a:xfrm>
            <a:off x="6285492" y="2973290"/>
            <a:ext cx="1834574" cy="1784442"/>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3961" bIns="0"/>
          <a:lstStyle/>
          <a:p>
            <a:pPr algn="r">
              <a:defRPr/>
            </a:pPr>
            <a:r>
              <a:rPr lang="en-US" altLang="zh-CN" sz="4800" dirty="0">
                <a:solidFill>
                  <a:schemeClr val="bg1"/>
                </a:solidFill>
                <a:latin typeface="微软雅黑" panose="020B0503020204020204" pitchFamily="34" charset="-122"/>
                <a:ea typeface="微软雅黑" panose="020B0503020204020204" pitchFamily="34" charset="-122"/>
              </a:rPr>
              <a:t>02</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8" name="任意多边形 127"/>
          <p:cNvSpPr/>
          <p:nvPr/>
        </p:nvSpPr>
        <p:spPr>
          <a:xfrm>
            <a:off x="5149695" y="4048696"/>
            <a:ext cx="1884649" cy="1737028"/>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3961" bIns="0" anchor="b"/>
          <a:lstStyle/>
          <a:p>
            <a:pPr algn="r">
              <a:defRPr/>
            </a:pPr>
            <a:r>
              <a:rPr lang="en-US" altLang="zh-CN" sz="4800" dirty="0">
                <a:solidFill>
                  <a:schemeClr val="bg1"/>
                </a:solidFill>
                <a:latin typeface="微软雅黑" panose="020B0503020204020204" pitchFamily="34" charset="-122"/>
                <a:ea typeface="微软雅黑" panose="020B0503020204020204" pitchFamily="34" charset="-122"/>
              </a:rPr>
              <a:t>03</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9" name="任意多边形 128"/>
          <p:cNvSpPr/>
          <p:nvPr/>
        </p:nvSpPr>
        <p:spPr>
          <a:xfrm>
            <a:off x="4063975" y="2973290"/>
            <a:ext cx="1834574" cy="1784442"/>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143961" tIns="0" rIns="0" bIns="0" anchor="b"/>
          <a:lstStyle/>
          <a:p>
            <a:pPr>
              <a:defRPr/>
            </a:pPr>
            <a:r>
              <a:rPr lang="en-US" altLang="zh-CN" sz="4800" dirty="0">
                <a:solidFill>
                  <a:schemeClr val="bg1"/>
                </a:solidFill>
                <a:latin typeface="微软雅黑" panose="020B0503020204020204" pitchFamily="34" charset="-122"/>
                <a:ea typeface="微软雅黑" panose="020B0503020204020204" pitchFamily="34" charset="-122"/>
              </a:rPr>
              <a:t>04</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30" name="TextBox 8"/>
          <p:cNvSpPr txBox="1"/>
          <p:nvPr/>
        </p:nvSpPr>
        <p:spPr>
          <a:xfrm>
            <a:off x="7034344" y="1960530"/>
            <a:ext cx="3563209"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1" name="TextBox 9"/>
          <p:cNvSpPr txBox="1"/>
          <p:nvPr/>
        </p:nvSpPr>
        <p:spPr>
          <a:xfrm>
            <a:off x="7114246" y="4764470"/>
            <a:ext cx="3592489"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TextBox 10"/>
          <p:cNvSpPr txBox="1"/>
          <p:nvPr/>
        </p:nvSpPr>
        <p:spPr>
          <a:xfrm>
            <a:off x="1453554" y="4764470"/>
            <a:ext cx="3698858"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TextBox 11"/>
          <p:cNvSpPr txBox="1"/>
          <p:nvPr/>
        </p:nvSpPr>
        <p:spPr>
          <a:xfrm>
            <a:off x="1453554" y="1960530"/>
            <a:ext cx="3708016"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4" name="组合 13"/>
          <p:cNvGrpSpPr/>
          <p:nvPr/>
        </p:nvGrpSpPr>
        <p:grpSpPr>
          <a:xfrm>
            <a:off x="619317" y="612033"/>
            <a:ext cx="4639516" cy="1516229"/>
            <a:chOff x="587000" y="509069"/>
            <a:chExt cx="4639515" cy="1516228"/>
          </a:xfrm>
        </p:grpSpPr>
        <p:sp>
          <p:nvSpPr>
            <p:cNvPr id="15" name="Text Box 7"/>
            <p:cNvSpPr txBox="1">
              <a:spLocks noChangeArrowheads="1"/>
            </p:cNvSpPr>
            <p:nvPr/>
          </p:nvSpPr>
          <p:spPr bwMode="auto">
            <a:xfrm>
              <a:off x="2861381" y="748025"/>
              <a:ext cx="2365134" cy="127727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smtClean="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矩形 15"/>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7" name="矩形 16"/>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wipe(down)">
                                      <p:cBhvr>
                                        <p:cTn id="13" dur="500"/>
                                        <p:tgtEl>
                                          <p:spTgt spid="18">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27"/>
                                        </p:tgtEl>
                                        <p:attrNameLst>
                                          <p:attrName>style.visibility</p:attrName>
                                        </p:attrNameLst>
                                      </p:cBhvr>
                                      <p:to>
                                        <p:strVal val="visible"/>
                                      </p:to>
                                    </p:set>
                                    <p:anim calcmode="lin" valueType="num">
                                      <p:cBhvr additive="base">
                                        <p:cTn id="21" dur="500" fill="hold"/>
                                        <p:tgtEl>
                                          <p:spTgt spid="127"/>
                                        </p:tgtEl>
                                        <p:attrNameLst>
                                          <p:attrName>ppt_x</p:attrName>
                                        </p:attrNameLst>
                                      </p:cBhvr>
                                      <p:tavLst>
                                        <p:tav tm="0">
                                          <p:val>
                                            <p:strVal val="1+#ppt_w/2"/>
                                          </p:val>
                                        </p:tav>
                                        <p:tav tm="100000">
                                          <p:val>
                                            <p:strVal val="#ppt_x"/>
                                          </p:val>
                                        </p:tav>
                                      </p:tavLst>
                                    </p:anim>
                                    <p:anim calcmode="lin" valueType="num">
                                      <p:cBhvr additive="base">
                                        <p:cTn id="22" dur="500" fill="hold"/>
                                        <p:tgtEl>
                                          <p:spTgt spid="127"/>
                                        </p:tgtEl>
                                        <p:attrNameLst>
                                          <p:attrName>ppt_y</p:attrName>
                                        </p:attrNameLst>
                                      </p:cBhvr>
                                      <p:tavLst>
                                        <p:tav tm="0">
                                          <p:val>
                                            <p:strVal val="#ppt_y"/>
                                          </p:val>
                                        </p:tav>
                                        <p:tav tm="100000">
                                          <p:val>
                                            <p:strVal val="#ppt_y"/>
                                          </p:val>
                                        </p:tav>
                                      </p:tavLst>
                                    </p:anim>
                                  </p:childTnLst>
                                </p:cTn>
                              </p:par>
                              <p:par>
                                <p:cTn id="23" presetID="2" presetClass="entr" presetSubtype="1" fill="hold" grpId="0" nodeType="withEffect">
                                  <p:stCondLst>
                                    <p:cond delay="100"/>
                                  </p:stCondLst>
                                  <p:childTnLst>
                                    <p:set>
                                      <p:cBhvr>
                                        <p:cTn id="24" dur="1" fill="hold">
                                          <p:stCondLst>
                                            <p:cond delay="0"/>
                                          </p:stCondLst>
                                        </p:cTn>
                                        <p:tgtEl>
                                          <p:spTgt spid="126"/>
                                        </p:tgtEl>
                                        <p:attrNameLst>
                                          <p:attrName>style.visibility</p:attrName>
                                        </p:attrNameLst>
                                      </p:cBhvr>
                                      <p:to>
                                        <p:strVal val="visible"/>
                                      </p:to>
                                    </p:set>
                                    <p:anim calcmode="lin" valueType="num">
                                      <p:cBhvr additive="base">
                                        <p:cTn id="25" dur="500" fill="hold"/>
                                        <p:tgtEl>
                                          <p:spTgt spid="126"/>
                                        </p:tgtEl>
                                        <p:attrNameLst>
                                          <p:attrName>ppt_x</p:attrName>
                                        </p:attrNameLst>
                                      </p:cBhvr>
                                      <p:tavLst>
                                        <p:tav tm="0">
                                          <p:val>
                                            <p:strVal val="#ppt_x"/>
                                          </p:val>
                                        </p:tav>
                                        <p:tav tm="100000">
                                          <p:val>
                                            <p:strVal val="#ppt_x"/>
                                          </p:val>
                                        </p:tav>
                                      </p:tavLst>
                                    </p:anim>
                                    <p:anim calcmode="lin" valueType="num">
                                      <p:cBhvr additive="base">
                                        <p:cTn id="26" dur="500" fill="hold"/>
                                        <p:tgtEl>
                                          <p:spTgt spid="126"/>
                                        </p:tgtEl>
                                        <p:attrNameLst>
                                          <p:attrName>ppt_y</p:attrName>
                                        </p:attrNameLst>
                                      </p:cBhvr>
                                      <p:tavLst>
                                        <p:tav tm="0">
                                          <p:val>
                                            <p:strVal val="0-#ppt_h/2"/>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29"/>
                                        </p:tgtEl>
                                        <p:attrNameLst>
                                          <p:attrName>style.visibility</p:attrName>
                                        </p:attrNameLst>
                                      </p:cBhvr>
                                      <p:to>
                                        <p:strVal val="visible"/>
                                      </p:to>
                                    </p:set>
                                    <p:anim calcmode="lin" valueType="num">
                                      <p:cBhvr additive="base">
                                        <p:cTn id="29" dur="500" fill="hold"/>
                                        <p:tgtEl>
                                          <p:spTgt spid="129"/>
                                        </p:tgtEl>
                                        <p:attrNameLst>
                                          <p:attrName>ppt_x</p:attrName>
                                        </p:attrNameLst>
                                      </p:cBhvr>
                                      <p:tavLst>
                                        <p:tav tm="0">
                                          <p:val>
                                            <p:strVal val="0-#ppt_w/2"/>
                                          </p:val>
                                        </p:tav>
                                        <p:tav tm="100000">
                                          <p:val>
                                            <p:strVal val="#ppt_x"/>
                                          </p:val>
                                        </p:tav>
                                      </p:tavLst>
                                    </p:anim>
                                    <p:anim calcmode="lin" valueType="num">
                                      <p:cBhvr additive="base">
                                        <p:cTn id="30" dur="500" fill="hold"/>
                                        <p:tgtEl>
                                          <p:spTgt spid="129"/>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300"/>
                                  </p:stCondLst>
                                  <p:childTnLst>
                                    <p:set>
                                      <p:cBhvr>
                                        <p:cTn id="32" dur="1" fill="hold">
                                          <p:stCondLst>
                                            <p:cond delay="0"/>
                                          </p:stCondLst>
                                        </p:cTn>
                                        <p:tgtEl>
                                          <p:spTgt spid="128"/>
                                        </p:tgtEl>
                                        <p:attrNameLst>
                                          <p:attrName>style.visibility</p:attrName>
                                        </p:attrNameLst>
                                      </p:cBhvr>
                                      <p:to>
                                        <p:strVal val="visible"/>
                                      </p:to>
                                    </p:set>
                                    <p:anim calcmode="lin" valueType="num">
                                      <p:cBhvr additive="base">
                                        <p:cTn id="33" dur="500" fill="hold"/>
                                        <p:tgtEl>
                                          <p:spTgt spid="128"/>
                                        </p:tgtEl>
                                        <p:attrNameLst>
                                          <p:attrName>ppt_x</p:attrName>
                                        </p:attrNameLst>
                                      </p:cBhvr>
                                      <p:tavLst>
                                        <p:tav tm="0">
                                          <p:val>
                                            <p:strVal val="#ppt_x"/>
                                          </p:val>
                                        </p:tav>
                                        <p:tav tm="100000">
                                          <p:val>
                                            <p:strVal val="#ppt_x"/>
                                          </p:val>
                                        </p:tav>
                                      </p:tavLst>
                                    </p:anim>
                                    <p:anim calcmode="lin" valueType="num">
                                      <p:cBhvr additive="base">
                                        <p:cTn id="34" dur="500" fill="hold"/>
                                        <p:tgtEl>
                                          <p:spTgt spid="128"/>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1"/>
                                        </p:tgtEl>
                                        <p:attrNameLst>
                                          <p:attrName>style.visibility</p:attrName>
                                        </p:attrNameLst>
                                      </p:cBhvr>
                                      <p:to>
                                        <p:strVal val="visible"/>
                                      </p:to>
                                    </p:set>
                                    <p:animEffect transition="in" filter="wipe(left)">
                                      <p:cBhvr>
                                        <p:cTn id="38" dur="500"/>
                                        <p:tgtEl>
                                          <p:spTgt spid="1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0"/>
                                        </p:tgtEl>
                                        <p:attrNameLst>
                                          <p:attrName>style.visibility</p:attrName>
                                        </p:attrNameLst>
                                      </p:cBhvr>
                                      <p:to>
                                        <p:strVal val="visible"/>
                                      </p:to>
                                    </p:set>
                                    <p:animEffect transition="in" filter="wipe(left)">
                                      <p:cBhvr>
                                        <p:cTn id="41" dur="500"/>
                                        <p:tgtEl>
                                          <p:spTgt spid="13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33"/>
                                        </p:tgtEl>
                                        <p:attrNameLst>
                                          <p:attrName>style.visibility</p:attrName>
                                        </p:attrNameLst>
                                      </p:cBhvr>
                                      <p:to>
                                        <p:strVal val="visible"/>
                                      </p:to>
                                    </p:set>
                                    <p:animEffect transition="in" filter="wipe(right)">
                                      <p:cBhvr>
                                        <p:cTn id="44" dur="500"/>
                                        <p:tgtEl>
                                          <p:spTgt spid="133"/>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2"/>
                                        </p:tgtEl>
                                        <p:attrNameLst>
                                          <p:attrName>style.visibility</p:attrName>
                                        </p:attrNameLst>
                                      </p:cBhvr>
                                      <p:to>
                                        <p:strVal val="visible"/>
                                      </p:to>
                                    </p:set>
                                    <p:animEffect transition="in" filter="wipe(right)">
                                      <p:cBhvr>
                                        <p:cTn id="47"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30" grpId="0"/>
      <p:bldP spid="131" grpId="0"/>
      <p:bldP spid="132" grpId="0"/>
      <p:bldP spid="133" grpId="0"/>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1920" y="2326340"/>
            <a:ext cx="2032000" cy="2034117"/>
            <a:chOff x="1198033" y="2413424"/>
            <a:chExt cx="2032000" cy="2034117"/>
          </a:xfrm>
          <a:solidFill>
            <a:srgbClr val="779F08"/>
          </a:solidFill>
        </p:grpSpPr>
        <p:sp>
          <p:nvSpPr>
            <p:cNvPr id="9" name="Freeform 5"/>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13" name="组合 12"/>
            <p:cNvGrpSpPr/>
            <p:nvPr/>
          </p:nvGrpSpPr>
          <p:grpSpPr>
            <a:xfrm>
              <a:off x="1424292" y="2645225"/>
              <a:ext cx="1757212" cy="1280013"/>
              <a:chOff x="1068219" y="2029639"/>
              <a:chExt cx="1317910" cy="960010"/>
            </a:xfrm>
            <a:grpFill/>
          </p:grpSpPr>
          <p:sp>
            <p:nvSpPr>
              <p:cNvPr id="14" name="文本框 13"/>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1,754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15" name="任意多边形 14"/>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17" name="矩形 16"/>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3" name="组合 2"/>
          <p:cNvGrpSpPr/>
          <p:nvPr/>
        </p:nvGrpSpPr>
        <p:grpSpPr>
          <a:xfrm>
            <a:off x="3713359" y="2326340"/>
            <a:ext cx="2032000" cy="2034117"/>
            <a:chOff x="3829473" y="2413424"/>
            <a:chExt cx="2032000" cy="2034117"/>
          </a:xfrm>
          <a:solidFill>
            <a:srgbClr val="779F08"/>
          </a:solidFill>
        </p:grpSpPr>
        <p:sp>
          <p:nvSpPr>
            <p:cNvPr id="10" name="Freeform 5"/>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19" name="组合 18"/>
            <p:cNvGrpSpPr/>
            <p:nvPr/>
          </p:nvGrpSpPr>
          <p:grpSpPr>
            <a:xfrm>
              <a:off x="4025252" y="2645224"/>
              <a:ext cx="1757212" cy="1280012"/>
              <a:chOff x="1068219" y="2029639"/>
              <a:chExt cx="1317910" cy="960010"/>
            </a:xfrm>
            <a:grpFill/>
          </p:grpSpPr>
          <p:sp>
            <p:nvSpPr>
              <p:cNvPr id="20" name="文本框 19"/>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2,784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21" name="任意多边形 20"/>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3" name="矩形 22"/>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4" name="组合 3"/>
          <p:cNvGrpSpPr/>
          <p:nvPr/>
        </p:nvGrpSpPr>
        <p:grpSpPr>
          <a:xfrm>
            <a:off x="6344800" y="2326340"/>
            <a:ext cx="2032000" cy="2034117"/>
            <a:chOff x="6460913" y="2413424"/>
            <a:chExt cx="2032000" cy="2034117"/>
          </a:xfrm>
          <a:solidFill>
            <a:srgbClr val="779F08"/>
          </a:solidFill>
        </p:grpSpPr>
        <p:sp>
          <p:nvSpPr>
            <p:cNvPr id="11" name="Freeform 5"/>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25" name="组合 24"/>
            <p:cNvGrpSpPr/>
            <p:nvPr/>
          </p:nvGrpSpPr>
          <p:grpSpPr>
            <a:xfrm>
              <a:off x="6687172" y="2645226"/>
              <a:ext cx="1757212" cy="1334388"/>
              <a:chOff x="1068219" y="2029639"/>
              <a:chExt cx="1317910" cy="1000791"/>
            </a:xfrm>
            <a:grpFill/>
          </p:grpSpPr>
          <p:sp>
            <p:nvSpPr>
              <p:cNvPr id="26" name="文本框 25"/>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6,754</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27" name="任意多边形 26"/>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9" name="矩形 28"/>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5" name="组合 4"/>
          <p:cNvGrpSpPr/>
          <p:nvPr/>
        </p:nvGrpSpPr>
        <p:grpSpPr>
          <a:xfrm>
            <a:off x="8976240" y="2326340"/>
            <a:ext cx="2032000" cy="2034117"/>
            <a:chOff x="9092353" y="2413424"/>
            <a:chExt cx="2032000" cy="2034117"/>
          </a:xfrm>
          <a:solidFill>
            <a:srgbClr val="779F08"/>
          </a:solidFill>
        </p:grpSpPr>
        <p:sp>
          <p:nvSpPr>
            <p:cNvPr id="12" name="Freeform 5"/>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31" name="组合 30"/>
            <p:cNvGrpSpPr/>
            <p:nvPr/>
          </p:nvGrpSpPr>
          <p:grpSpPr>
            <a:xfrm>
              <a:off x="9338932" y="2645226"/>
              <a:ext cx="1757212" cy="1334388"/>
              <a:chOff x="1068219" y="2029639"/>
              <a:chExt cx="1317910" cy="1000791"/>
            </a:xfrm>
            <a:grpFill/>
          </p:grpSpPr>
          <p:sp>
            <p:nvSpPr>
              <p:cNvPr id="32" name="文本框 31"/>
              <p:cNvSpPr txBox="1"/>
              <p:nvPr/>
            </p:nvSpPr>
            <p:spPr>
              <a:xfrm>
                <a:off x="1068219" y="2029639"/>
                <a:ext cx="1036583" cy="500090"/>
              </a:xfrm>
              <a:prstGeom prst="rect">
                <a:avLst/>
              </a:prstGeom>
              <a:grpFill/>
            </p:spPr>
            <p:txBody>
              <a:bodyPr wrap="none" rtlCol="0">
                <a:spAutoFit/>
              </a:bodyPr>
              <a:lstStyle/>
              <a:p>
                <a:pPr defTabSz="1219200" eaLnBrk="0" fontAlgn="base" hangingPunct="0">
                  <a:spcBef>
                    <a:spcPct val="0"/>
                  </a:spcBef>
                  <a:spcAft>
                    <a:spcPct val="0"/>
                  </a:spcAft>
                </a:pPr>
                <a:r>
                  <a:rPr lang="en-US" altLang="zh-CN" sz="3735" dirty="0">
                    <a:ln w="38100">
                      <a:noFill/>
                    </a:ln>
                    <a:solidFill>
                      <a:schemeClr val="bg1"/>
                    </a:solidFill>
                    <a:latin typeface="Arial" panose="020B0604020202020204" pitchFamily="34" charset="0"/>
                    <a:cs typeface="Arial" panose="020B0604020202020204" pitchFamily="34" charset="0"/>
                  </a:rPr>
                  <a:t>4,766</a:t>
                </a:r>
                <a:endParaRPr lang="zh-CN" altLang="en-US" sz="3735" dirty="0">
                  <a:ln w="38100">
                    <a:noFill/>
                  </a:ln>
                  <a:solidFill>
                    <a:schemeClr val="bg1"/>
                  </a:solidFill>
                  <a:latin typeface="Arial" panose="020B0604020202020204" pitchFamily="34" charset="0"/>
                  <a:cs typeface="Arial" panose="020B0604020202020204" pitchFamily="34" charset="0"/>
                </a:endParaRPr>
              </a:p>
            </p:txBody>
          </p:sp>
          <p:sp>
            <p:nvSpPr>
              <p:cNvPr id="33" name="任意多边形 32"/>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35" name="矩形 34"/>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nvGrpSpPr>
          <p:cNvPr id="37" name="组合 36"/>
          <p:cNvGrpSpPr/>
          <p:nvPr/>
        </p:nvGrpSpPr>
        <p:grpSpPr>
          <a:xfrm>
            <a:off x="1222810" y="4717740"/>
            <a:ext cx="2261104" cy="962192"/>
            <a:chOff x="1964947" y="597930"/>
            <a:chExt cx="1695828" cy="721645"/>
          </a:xfrm>
        </p:grpSpPr>
        <p:sp>
          <p:nvSpPr>
            <p:cNvPr id="38" name="文本框 37"/>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9"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0" name="组合 39"/>
          <p:cNvGrpSpPr/>
          <p:nvPr/>
        </p:nvGrpSpPr>
        <p:grpSpPr>
          <a:xfrm>
            <a:off x="3925371" y="4717740"/>
            <a:ext cx="2261104" cy="962192"/>
            <a:chOff x="1964947" y="597930"/>
            <a:chExt cx="1695828" cy="721645"/>
          </a:xfrm>
        </p:grpSpPr>
        <p:sp>
          <p:nvSpPr>
            <p:cNvPr id="41" name="文本框 40"/>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2"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3" name="组合 42"/>
          <p:cNvGrpSpPr/>
          <p:nvPr/>
        </p:nvGrpSpPr>
        <p:grpSpPr>
          <a:xfrm>
            <a:off x="6597451" y="4717740"/>
            <a:ext cx="2261104" cy="962192"/>
            <a:chOff x="1964947" y="597930"/>
            <a:chExt cx="1695828" cy="721645"/>
          </a:xfrm>
        </p:grpSpPr>
        <p:sp>
          <p:nvSpPr>
            <p:cNvPr id="44" name="文本框 43"/>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5"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46" name="组合 45"/>
          <p:cNvGrpSpPr/>
          <p:nvPr/>
        </p:nvGrpSpPr>
        <p:grpSpPr>
          <a:xfrm>
            <a:off x="9222819" y="4717740"/>
            <a:ext cx="2261104" cy="962192"/>
            <a:chOff x="1964947" y="597930"/>
            <a:chExt cx="1695828" cy="721645"/>
          </a:xfrm>
        </p:grpSpPr>
        <p:sp>
          <p:nvSpPr>
            <p:cNvPr id="47" name="文本框 46"/>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8"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lvl="0">
                <a:lnSpc>
                  <a:spcPct val="150000"/>
                </a:lnSpc>
                <a:defRPr/>
              </a:pPr>
              <a:r>
                <a:rPr lang="zh-CN" altLang="en-US" sz="1200" b="1" kern="0" dirty="0">
                  <a:latin typeface="微软雅黑" panose="020B0503020204020204" pitchFamily="34" charset="-122"/>
                  <a:ea typeface="微软雅黑" panose="020B0503020204020204" pitchFamily="34" charset="-122"/>
                  <a:cs typeface="华文黑体" pitchFamily="2" charset="-122"/>
                </a:rPr>
                <a:t>点击添加标题</a:t>
              </a:r>
            </a:p>
          </p:txBody>
        </p:sp>
      </p:grpSp>
      <p:grpSp>
        <p:nvGrpSpPr>
          <p:cNvPr id="53" name="组合 52"/>
          <p:cNvGrpSpPr/>
          <p:nvPr/>
        </p:nvGrpSpPr>
        <p:grpSpPr>
          <a:xfrm>
            <a:off x="619317" y="612033"/>
            <a:ext cx="4639516" cy="1516229"/>
            <a:chOff x="587000" y="509069"/>
            <a:chExt cx="4639515" cy="1516228"/>
          </a:xfrm>
        </p:grpSpPr>
        <p:sp>
          <p:nvSpPr>
            <p:cNvPr id="54" name="Text Box 7"/>
            <p:cNvSpPr txBox="1">
              <a:spLocks noChangeArrowheads="1"/>
            </p:cNvSpPr>
            <p:nvPr/>
          </p:nvSpPr>
          <p:spPr bwMode="auto">
            <a:xfrm>
              <a:off x="2861381" y="748025"/>
              <a:ext cx="2365134" cy="127727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smtClean="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矩形 54"/>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56" name="矩形 55"/>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7">
                                            <p:txEl>
                                              <p:pRg st="0" end="0"/>
                                            </p:txEl>
                                          </p:spTgt>
                                        </p:tgtEl>
                                        <p:attrNameLst>
                                          <p:attrName>style.visibility</p:attrName>
                                        </p:attrNameLst>
                                      </p:cBhvr>
                                      <p:to>
                                        <p:strVal val="visible"/>
                                      </p:to>
                                    </p:set>
                                    <p:animEffect transition="in" filter="wipe(down)">
                                      <p:cBhvr>
                                        <p:cTn id="13" dur="500"/>
                                        <p:tgtEl>
                                          <p:spTgt spid="57">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67095" y="2876972"/>
            <a:ext cx="5679441" cy="3981028"/>
            <a:chOff x="2494956" y="1770063"/>
            <a:chExt cx="3763312" cy="3379788"/>
          </a:xfrm>
          <a:solidFill>
            <a:srgbClr val="779F08"/>
          </a:solidFill>
        </p:grpSpPr>
        <p:sp>
          <p:nvSpPr>
            <p:cNvPr id="10" name="Freeform 5"/>
            <p:cNvSpPr/>
            <p:nvPr/>
          </p:nvSpPr>
          <p:spPr bwMode="auto">
            <a:xfrm>
              <a:off x="2494956" y="2365229"/>
              <a:ext cx="1657913" cy="2784622"/>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sp>
          <p:nvSpPr>
            <p:cNvPr id="11" name="Freeform 6"/>
            <p:cNvSpPr/>
            <p:nvPr/>
          </p:nvSpPr>
          <p:spPr bwMode="auto">
            <a:xfrm>
              <a:off x="4618123" y="2278973"/>
              <a:ext cx="1640145" cy="2870878"/>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sp>
          <p:nvSpPr>
            <p:cNvPr id="12" name="Freeform 7"/>
            <p:cNvSpPr/>
            <p:nvPr/>
          </p:nvSpPr>
          <p:spPr bwMode="auto">
            <a:xfrm>
              <a:off x="3829050" y="1770063"/>
              <a:ext cx="427038" cy="3379788"/>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sp>
          <p:nvSpPr>
            <p:cNvPr id="13" name="Freeform 8"/>
            <p:cNvSpPr/>
            <p:nvPr/>
          </p:nvSpPr>
          <p:spPr bwMode="auto">
            <a:xfrm>
              <a:off x="4502150" y="1770063"/>
              <a:ext cx="427038" cy="3379788"/>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grp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grpSp>
        <p:nvGrpSpPr>
          <p:cNvPr id="3" name="组合 2"/>
          <p:cNvGrpSpPr/>
          <p:nvPr/>
        </p:nvGrpSpPr>
        <p:grpSpPr>
          <a:xfrm>
            <a:off x="1930793" y="1661908"/>
            <a:ext cx="3786414" cy="1134422"/>
            <a:chOff x="1823793" y="1764416"/>
            <a:chExt cx="3786414" cy="1134423"/>
          </a:xfrm>
        </p:grpSpPr>
        <p:grpSp>
          <p:nvGrpSpPr>
            <p:cNvPr id="20" name="组合 19"/>
            <p:cNvGrpSpPr/>
            <p:nvPr/>
          </p:nvGrpSpPr>
          <p:grpSpPr>
            <a:xfrm>
              <a:off x="4797407" y="1931535"/>
              <a:ext cx="812800" cy="812800"/>
              <a:chOff x="3383280" y="1615440"/>
              <a:chExt cx="609600" cy="609600"/>
            </a:xfrm>
          </p:grpSpPr>
          <p:sp>
            <p:nvSpPr>
              <p:cNvPr id="21" name="椭圆 20"/>
              <p:cNvSpPr/>
              <p:nvPr/>
            </p:nvSpPr>
            <p:spPr>
              <a:xfrm>
                <a:off x="3383280" y="161544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22"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grpSp>
          <p:nvGrpSpPr>
            <p:cNvPr id="34" name="组合 33"/>
            <p:cNvGrpSpPr/>
            <p:nvPr/>
          </p:nvGrpSpPr>
          <p:grpSpPr>
            <a:xfrm>
              <a:off x="1823793" y="1764416"/>
              <a:ext cx="3299452" cy="1134423"/>
              <a:chOff x="6898060" y="1622396"/>
              <a:chExt cx="2474589" cy="850817"/>
            </a:xfrm>
          </p:grpSpPr>
          <p:sp>
            <p:nvSpPr>
              <p:cNvPr id="35" name="矩形 34"/>
              <p:cNvSpPr/>
              <p:nvPr/>
            </p:nvSpPr>
            <p:spPr>
              <a:xfrm>
                <a:off x="8385918" y="1622396"/>
                <a:ext cx="645795" cy="342900"/>
              </a:xfrm>
              <a:prstGeom prst="rect">
                <a:avLst/>
              </a:prstGeom>
            </p:spPr>
            <p:txBody>
              <a:bodyPr wrap="none">
                <a:spAutoFit/>
              </a:bodyPr>
              <a:lstStyle/>
              <a:p>
                <a:pPr defTabSz="121920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2015</a:t>
                </a:r>
                <a:endParaRPr lang="zh-CN" altLang="en-US" sz="2400" dirty="0"/>
              </a:p>
            </p:txBody>
          </p:sp>
          <p:sp>
            <p:nvSpPr>
              <p:cNvPr id="36" name="文本框 35"/>
              <p:cNvSpPr txBox="1"/>
              <p:nvPr/>
            </p:nvSpPr>
            <p:spPr bwMode="auto">
              <a:xfrm>
                <a:off x="6898060" y="2057714"/>
                <a:ext cx="214644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7" name="文本框 24"/>
              <p:cNvSpPr txBox="1">
                <a:spLocks noChangeArrowheads="1"/>
              </p:cNvSpPr>
              <p:nvPr/>
            </p:nvSpPr>
            <p:spPr bwMode="auto">
              <a:xfrm>
                <a:off x="8282468" y="1866121"/>
                <a:ext cx="1090181"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anose="020B0503020204020204" pitchFamily="34" charset="-122"/>
                    <a:cs typeface="华文黑体" pitchFamily="2" charset="-122"/>
                  </a:rPr>
                  <a:t>点击添加标题</a:t>
                </a:r>
              </a:p>
            </p:txBody>
          </p:sp>
        </p:grpSp>
      </p:grpSp>
      <p:grpSp>
        <p:nvGrpSpPr>
          <p:cNvPr id="5" name="组合 4"/>
          <p:cNvGrpSpPr/>
          <p:nvPr/>
        </p:nvGrpSpPr>
        <p:grpSpPr>
          <a:xfrm>
            <a:off x="6619883" y="1661909"/>
            <a:ext cx="4032621" cy="1134422"/>
            <a:chOff x="6512883" y="1764417"/>
            <a:chExt cx="4032622" cy="1134423"/>
          </a:xfrm>
        </p:grpSpPr>
        <p:grpSp>
          <p:nvGrpSpPr>
            <p:cNvPr id="17" name="组合 16"/>
            <p:cNvGrpSpPr/>
            <p:nvPr/>
          </p:nvGrpSpPr>
          <p:grpSpPr>
            <a:xfrm>
              <a:off x="6512883" y="1920240"/>
              <a:ext cx="812800" cy="812800"/>
              <a:chOff x="5128260" y="2514600"/>
              <a:chExt cx="609600" cy="609600"/>
            </a:xfrm>
          </p:grpSpPr>
          <p:sp>
            <p:nvSpPr>
              <p:cNvPr id="18" name="椭圆 17"/>
              <p:cNvSpPr/>
              <p:nvPr/>
            </p:nvSpPr>
            <p:spPr>
              <a:xfrm>
                <a:off x="5128260" y="251460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19"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grpSp>
          <p:nvGrpSpPr>
            <p:cNvPr id="38" name="组合 37"/>
            <p:cNvGrpSpPr/>
            <p:nvPr/>
          </p:nvGrpSpPr>
          <p:grpSpPr>
            <a:xfrm>
              <a:off x="7412968" y="1764417"/>
              <a:ext cx="3132537" cy="1134423"/>
              <a:chOff x="6695105" y="1622396"/>
              <a:chExt cx="2349403" cy="850817"/>
            </a:xfrm>
          </p:grpSpPr>
          <p:sp>
            <p:nvSpPr>
              <p:cNvPr id="39" name="矩形 38"/>
              <p:cNvSpPr/>
              <p:nvPr/>
            </p:nvSpPr>
            <p:spPr>
              <a:xfrm>
                <a:off x="6695105" y="1622396"/>
                <a:ext cx="645795" cy="342900"/>
              </a:xfrm>
              <a:prstGeom prst="rect">
                <a:avLst/>
              </a:prstGeom>
            </p:spPr>
            <p:txBody>
              <a:bodyPr wrap="none">
                <a:spAutoFit/>
              </a:bodyPr>
              <a:lstStyle/>
              <a:p>
                <a:pPr defTabSz="121920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2016</a:t>
                </a:r>
                <a:endParaRPr lang="zh-CN" altLang="en-US" sz="2400" dirty="0"/>
              </a:p>
            </p:txBody>
          </p:sp>
          <p:sp>
            <p:nvSpPr>
              <p:cNvPr id="40" name="文本框 39"/>
              <p:cNvSpPr txBox="1"/>
              <p:nvPr/>
            </p:nvSpPr>
            <p:spPr bwMode="auto">
              <a:xfrm>
                <a:off x="6700868" y="2057714"/>
                <a:ext cx="2343640"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1" name="文本框 24"/>
              <p:cNvSpPr txBox="1">
                <a:spLocks noChangeArrowheads="1"/>
              </p:cNvSpPr>
              <p:nvPr/>
            </p:nvSpPr>
            <p:spPr bwMode="auto">
              <a:xfrm>
                <a:off x="6712704" y="1866984"/>
                <a:ext cx="1090181"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anose="020B0503020204020204" pitchFamily="34" charset="-122"/>
                    <a:cs typeface="华文黑体" pitchFamily="2" charset="-122"/>
                  </a:rPr>
                  <a:t>点击添加标题</a:t>
                </a:r>
              </a:p>
            </p:txBody>
          </p:sp>
        </p:grpSp>
      </p:grpSp>
      <p:grpSp>
        <p:nvGrpSpPr>
          <p:cNvPr id="2" name="组合 1"/>
          <p:cNvGrpSpPr/>
          <p:nvPr/>
        </p:nvGrpSpPr>
        <p:grpSpPr>
          <a:xfrm>
            <a:off x="1420253" y="2879454"/>
            <a:ext cx="3893747" cy="2506980"/>
            <a:chOff x="1313253" y="3210560"/>
            <a:chExt cx="3893747" cy="2506980"/>
          </a:xfrm>
        </p:grpSpPr>
        <p:grpSp>
          <p:nvGrpSpPr>
            <p:cNvPr id="14" name="组合 13"/>
            <p:cNvGrpSpPr/>
            <p:nvPr/>
          </p:nvGrpSpPr>
          <p:grpSpPr>
            <a:xfrm>
              <a:off x="2001520" y="3210560"/>
              <a:ext cx="812800" cy="812800"/>
              <a:chOff x="1661160" y="2430780"/>
              <a:chExt cx="609600" cy="609600"/>
            </a:xfrm>
          </p:grpSpPr>
          <p:sp>
            <p:nvSpPr>
              <p:cNvPr id="15" name="椭圆 14"/>
              <p:cNvSpPr/>
              <p:nvPr/>
            </p:nvSpPr>
            <p:spPr>
              <a:xfrm>
                <a:off x="1661160" y="243078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16"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grpSp>
          <p:nvGrpSpPr>
            <p:cNvPr id="26" name="组合 25"/>
            <p:cNvGrpSpPr/>
            <p:nvPr/>
          </p:nvGrpSpPr>
          <p:grpSpPr>
            <a:xfrm>
              <a:off x="1313253" y="4113917"/>
              <a:ext cx="2171627" cy="1288310"/>
              <a:chOff x="7896280" y="1622396"/>
              <a:chExt cx="1628720" cy="966232"/>
            </a:xfrm>
          </p:grpSpPr>
          <p:sp>
            <p:nvSpPr>
              <p:cNvPr id="27" name="矩形 26"/>
              <p:cNvSpPr/>
              <p:nvPr/>
            </p:nvSpPr>
            <p:spPr>
              <a:xfrm>
                <a:off x="8367068" y="1622396"/>
                <a:ext cx="645795" cy="342900"/>
              </a:xfrm>
              <a:prstGeom prst="rect">
                <a:avLst/>
              </a:prstGeom>
            </p:spPr>
            <p:txBody>
              <a:bodyPr wrap="none">
                <a:spAutoFit/>
              </a:bodyPr>
              <a:lstStyle/>
              <a:p>
                <a:pPr algn="ctr" defTabSz="121920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2014</a:t>
                </a:r>
                <a:endParaRPr lang="zh-CN" altLang="en-US" sz="2400" dirty="0"/>
              </a:p>
            </p:txBody>
          </p:sp>
          <p:sp>
            <p:nvSpPr>
              <p:cNvPr id="28" name="文本框 27"/>
              <p:cNvSpPr txBox="1"/>
              <p:nvPr/>
            </p:nvSpPr>
            <p:spPr bwMode="auto">
              <a:xfrm>
                <a:off x="7896280" y="2057714"/>
                <a:ext cx="1628720" cy="53091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29" name="文本框 24"/>
              <p:cNvSpPr txBox="1">
                <a:spLocks noChangeArrowheads="1"/>
              </p:cNvSpPr>
              <p:nvPr/>
            </p:nvSpPr>
            <p:spPr bwMode="auto">
              <a:xfrm>
                <a:off x="8260760" y="1868805"/>
                <a:ext cx="1051068"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anose="020B0503020204020204" pitchFamily="34" charset="-122"/>
                    <a:cs typeface="华文黑体" pitchFamily="2" charset="-122"/>
                  </a:rPr>
                  <a:t>点击添加标题</a:t>
                </a:r>
              </a:p>
            </p:txBody>
          </p:sp>
        </p:grpSp>
        <p:sp>
          <p:nvSpPr>
            <p:cNvPr id="42" name="椭圆 41"/>
            <p:cNvSpPr/>
            <p:nvPr/>
          </p:nvSpPr>
          <p:spPr>
            <a:xfrm>
              <a:off x="4815840" y="4221480"/>
              <a:ext cx="391160" cy="391160"/>
            </a:xfrm>
            <a:prstGeom prst="ellipse">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43" name="椭圆 42"/>
            <p:cNvSpPr/>
            <p:nvPr/>
          </p:nvSpPr>
          <p:spPr>
            <a:xfrm>
              <a:off x="4460240" y="5173980"/>
              <a:ext cx="543560" cy="5435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grpSp>
      <p:sp>
        <p:nvSpPr>
          <p:cNvPr id="44" name="椭圆 43"/>
          <p:cNvSpPr/>
          <p:nvPr/>
        </p:nvSpPr>
        <p:spPr>
          <a:xfrm>
            <a:off x="6738939" y="3991972"/>
            <a:ext cx="238761" cy="23876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45" name="椭圆 44"/>
          <p:cNvSpPr/>
          <p:nvPr/>
        </p:nvSpPr>
        <p:spPr>
          <a:xfrm>
            <a:off x="6088699" y="2935333"/>
            <a:ext cx="447040" cy="4470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grpSp>
        <p:nvGrpSpPr>
          <p:cNvPr id="48" name="组合 47"/>
          <p:cNvGrpSpPr/>
          <p:nvPr/>
        </p:nvGrpSpPr>
        <p:grpSpPr>
          <a:xfrm>
            <a:off x="7259639" y="2757531"/>
            <a:ext cx="3657600" cy="2412998"/>
            <a:chOff x="7152640" y="3088640"/>
            <a:chExt cx="3657600" cy="2413000"/>
          </a:xfrm>
        </p:grpSpPr>
        <p:grpSp>
          <p:nvGrpSpPr>
            <p:cNvPr id="23" name="组合 22"/>
            <p:cNvGrpSpPr/>
            <p:nvPr/>
          </p:nvGrpSpPr>
          <p:grpSpPr>
            <a:xfrm>
              <a:off x="9265920" y="3088640"/>
              <a:ext cx="812800" cy="812800"/>
              <a:chOff x="6865620" y="1615440"/>
              <a:chExt cx="609600" cy="609600"/>
            </a:xfrm>
          </p:grpSpPr>
          <p:sp>
            <p:nvSpPr>
              <p:cNvPr id="24" name="椭圆 23"/>
              <p:cNvSpPr/>
              <p:nvPr/>
            </p:nvSpPr>
            <p:spPr>
              <a:xfrm>
                <a:off x="6865620" y="161544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25"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grpSp>
          <p:nvGrpSpPr>
            <p:cNvPr id="30" name="组合 29"/>
            <p:cNvGrpSpPr/>
            <p:nvPr/>
          </p:nvGrpSpPr>
          <p:grpSpPr>
            <a:xfrm>
              <a:off x="8638613" y="4073276"/>
              <a:ext cx="2171627" cy="1288311"/>
              <a:chOff x="7896280" y="1622396"/>
              <a:chExt cx="1628720" cy="966233"/>
            </a:xfrm>
          </p:grpSpPr>
          <p:sp>
            <p:nvSpPr>
              <p:cNvPr id="31" name="矩形 30"/>
              <p:cNvSpPr/>
              <p:nvPr/>
            </p:nvSpPr>
            <p:spPr>
              <a:xfrm>
                <a:off x="8367068" y="1622396"/>
                <a:ext cx="645795" cy="342900"/>
              </a:xfrm>
              <a:prstGeom prst="rect">
                <a:avLst/>
              </a:prstGeom>
            </p:spPr>
            <p:txBody>
              <a:bodyPr wrap="none">
                <a:spAutoFit/>
              </a:bodyPr>
              <a:lstStyle/>
              <a:p>
                <a:pPr algn="ctr" defTabSz="121920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2017</a:t>
                </a:r>
                <a:endParaRPr lang="zh-CN" altLang="en-US" sz="2400" dirty="0"/>
              </a:p>
            </p:txBody>
          </p:sp>
          <p:sp>
            <p:nvSpPr>
              <p:cNvPr id="32" name="文本框 31"/>
              <p:cNvSpPr txBox="1"/>
              <p:nvPr/>
            </p:nvSpPr>
            <p:spPr bwMode="auto">
              <a:xfrm>
                <a:off x="7896280" y="2057714"/>
                <a:ext cx="1628720"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3" name="文本框 24"/>
              <p:cNvSpPr txBox="1">
                <a:spLocks noChangeArrowheads="1"/>
              </p:cNvSpPr>
              <p:nvPr/>
            </p:nvSpPr>
            <p:spPr bwMode="auto">
              <a:xfrm>
                <a:off x="8343229" y="1860244"/>
                <a:ext cx="1051068"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anose="020B0503020204020204" pitchFamily="34" charset="-122"/>
                    <a:cs typeface="华文黑体" pitchFamily="2" charset="-122"/>
                  </a:rPr>
                  <a:t>点击添加标题</a:t>
                </a:r>
              </a:p>
            </p:txBody>
          </p:sp>
        </p:grpSp>
        <p:sp>
          <p:nvSpPr>
            <p:cNvPr id="46" name="椭圆 45"/>
            <p:cNvSpPr/>
            <p:nvPr/>
          </p:nvSpPr>
          <p:spPr>
            <a:xfrm>
              <a:off x="7152640" y="5110480"/>
              <a:ext cx="391160" cy="3911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sp>
          <p:nvSpPr>
            <p:cNvPr id="47" name="椭圆 46"/>
            <p:cNvSpPr/>
            <p:nvPr/>
          </p:nvSpPr>
          <p:spPr>
            <a:xfrm>
              <a:off x="7863840" y="3497580"/>
              <a:ext cx="238760" cy="2387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00" eaLnBrk="0" fontAlgn="base" hangingPunct="0">
                <a:spcBef>
                  <a:spcPct val="0"/>
                </a:spcBef>
                <a:spcAft>
                  <a:spcPct val="0"/>
                </a:spcAft>
              </a:pPr>
              <a:endParaRPr lang="zh-CN" altLang="en-US" sz="2400">
                <a:solidFill>
                  <a:schemeClr val="tx1"/>
                </a:solidFill>
              </a:endParaRPr>
            </a:p>
          </p:txBody>
        </p:sp>
      </p:grpSp>
      <p:grpSp>
        <p:nvGrpSpPr>
          <p:cNvPr id="53" name="组合 52"/>
          <p:cNvGrpSpPr/>
          <p:nvPr/>
        </p:nvGrpSpPr>
        <p:grpSpPr>
          <a:xfrm>
            <a:off x="619317" y="612033"/>
            <a:ext cx="4639517" cy="631069"/>
            <a:chOff x="587000" y="509069"/>
            <a:chExt cx="4639516" cy="631069"/>
          </a:xfrm>
        </p:grpSpPr>
        <p:sp>
          <p:nvSpPr>
            <p:cNvPr id="54" name="Text Box 7"/>
            <p:cNvSpPr txBox="1">
              <a:spLocks noChangeArrowheads="1"/>
            </p:cNvSpPr>
            <p:nvPr/>
          </p:nvSpPr>
          <p:spPr bwMode="auto">
            <a:xfrm>
              <a:off x="2861381" y="748025"/>
              <a:ext cx="2365135" cy="372110"/>
            </a:xfrm>
            <a:prstGeom prst="rect">
              <a:avLst/>
            </a:prstGeom>
            <a:noFill/>
            <a:ln w="9525">
              <a:noFill/>
              <a:miter lim="800000"/>
            </a:ln>
          </p:spPr>
          <p:txBody>
            <a:bodyPr wrap="squar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矩形 54"/>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56" name="矩形 55"/>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7">
                                            <p:txEl>
                                              <p:pRg st="0" end="0"/>
                                            </p:txEl>
                                          </p:spTgt>
                                        </p:tgtEl>
                                        <p:attrNameLst>
                                          <p:attrName>style.visibility</p:attrName>
                                        </p:attrNameLst>
                                      </p:cBhvr>
                                      <p:to>
                                        <p:strVal val="visible"/>
                                      </p:to>
                                    </p:set>
                                    <p:animEffect transition="in" filter="wipe(down)">
                                      <p:cBhvr>
                                        <p:cTn id="13" dur="500"/>
                                        <p:tgtEl>
                                          <p:spTgt spid="57">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down)">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5014686" y="1616075"/>
            <a:ext cx="4760913" cy="966788"/>
            <a:chOff x="5629275" y="1895475"/>
            <a:chExt cx="4760913" cy="966788"/>
          </a:xfrm>
        </p:grpSpPr>
        <p:sp>
          <p:nvSpPr>
            <p:cNvPr id="67" name="文本框 21"/>
            <p:cNvSpPr txBox="1">
              <a:spLocks noChangeArrowheads="1"/>
            </p:cNvSpPr>
            <p:nvPr/>
          </p:nvSpPr>
          <p:spPr bwMode="auto">
            <a:xfrm>
              <a:off x="6529388" y="1895475"/>
              <a:ext cx="13710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200" dirty="0">
                  <a:latin typeface="微软雅黑" panose="020B0503020204020204" pitchFamily="34" charset="-122"/>
                </a:rPr>
                <a:t>ADD TEXT HERE</a:t>
              </a:r>
              <a:endParaRPr lang="zh-CN" altLang="en-US" sz="1200" dirty="0">
                <a:latin typeface="微软雅黑" panose="020B0503020204020204" pitchFamily="34" charset="-122"/>
              </a:endParaRPr>
            </a:p>
          </p:txBody>
        </p:sp>
        <p:sp>
          <p:nvSpPr>
            <p:cNvPr id="68" name="文本框 67"/>
            <p:cNvSpPr txBox="1"/>
            <p:nvPr/>
          </p:nvSpPr>
          <p:spPr>
            <a:xfrm>
              <a:off x="6529388" y="2262188"/>
              <a:ext cx="3860800" cy="461665"/>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629275" y="1962150"/>
              <a:ext cx="900113" cy="900113"/>
              <a:chOff x="5629275" y="1962150"/>
              <a:chExt cx="900113" cy="900113"/>
            </a:xfrm>
          </p:grpSpPr>
          <p:sp>
            <p:nvSpPr>
              <p:cNvPr id="70" name="椭圆 69"/>
              <p:cNvSpPr>
                <a:spLocks noChangeAspect="1"/>
              </p:cNvSpPr>
              <p:nvPr/>
            </p:nvSpPr>
            <p:spPr>
              <a:xfrm>
                <a:off x="5629275" y="1962150"/>
                <a:ext cx="900113" cy="900113"/>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1" name="KSO_Shape"/>
              <p:cNvSpPr>
                <a:spLocks noChangeAspect="1"/>
              </p:cNvSpPr>
              <p:nvPr/>
            </p:nvSpPr>
            <p:spPr bwMode="auto">
              <a:xfrm>
                <a:off x="5797550" y="21637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6719661" y="4014788"/>
            <a:ext cx="4017963" cy="1016218"/>
            <a:chOff x="7334250" y="4294188"/>
            <a:chExt cx="4017963" cy="1016218"/>
          </a:xfrm>
        </p:grpSpPr>
        <p:sp>
          <p:nvSpPr>
            <p:cNvPr id="73" name="椭圆 72"/>
            <p:cNvSpPr>
              <a:spLocks noChangeAspect="1"/>
            </p:cNvSpPr>
            <p:nvPr/>
          </p:nvSpPr>
          <p:spPr>
            <a:xfrm>
              <a:off x="7334250" y="4298950"/>
              <a:ext cx="900113" cy="898525"/>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4" name="文本框 22"/>
            <p:cNvSpPr txBox="1">
              <a:spLocks noChangeArrowheads="1"/>
            </p:cNvSpPr>
            <p:nvPr/>
          </p:nvSpPr>
          <p:spPr bwMode="auto">
            <a:xfrm>
              <a:off x="8234363" y="4294188"/>
              <a:ext cx="13710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200">
                  <a:latin typeface="微软雅黑" panose="020B0503020204020204" pitchFamily="34" charset="-122"/>
                </a:rPr>
                <a:t>ADD TEXT HERE</a:t>
              </a:r>
              <a:endParaRPr lang="zh-CN" altLang="en-US" sz="1200">
                <a:latin typeface="微软雅黑" panose="020B0503020204020204" pitchFamily="34" charset="-122"/>
              </a:endParaRPr>
            </a:p>
          </p:txBody>
        </p:sp>
        <p:sp>
          <p:nvSpPr>
            <p:cNvPr id="75" name="文本框 74"/>
            <p:cNvSpPr txBox="1"/>
            <p:nvPr/>
          </p:nvSpPr>
          <p:spPr>
            <a:xfrm>
              <a:off x="8234363" y="4664075"/>
              <a:ext cx="3117850" cy="646331"/>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76" name="KSO_Shape"/>
            <p:cNvSpPr>
              <a:spLocks noChangeAspect="1"/>
            </p:cNvSpPr>
            <p:nvPr/>
          </p:nvSpPr>
          <p:spPr bwMode="auto">
            <a:xfrm>
              <a:off x="7605713" y="4478338"/>
              <a:ext cx="396875" cy="53975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6719661" y="2851150"/>
            <a:ext cx="4019550" cy="946369"/>
            <a:chOff x="7334250" y="3130550"/>
            <a:chExt cx="4019550" cy="946369"/>
          </a:xfrm>
        </p:grpSpPr>
        <p:sp>
          <p:nvSpPr>
            <p:cNvPr id="78" name="椭圆 77"/>
            <p:cNvSpPr>
              <a:spLocks noChangeAspect="1"/>
            </p:cNvSpPr>
            <p:nvPr/>
          </p:nvSpPr>
          <p:spPr>
            <a:xfrm>
              <a:off x="7334250" y="3130550"/>
              <a:ext cx="900113" cy="900113"/>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8234363" y="3130550"/>
              <a:ext cx="1371081" cy="323165"/>
            </a:xfrm>
            <a:prstGeom prst="rect">
              <a:avLst/>
            </a:prstGeom>
            <a:noFill/>
          </p:spPr>
          <p:txBody>
            <a:bodyPr wrap="none">
              <a:spAutoFit/>
            </a:bodyPr>
            <a:lstStyle/>
            <a:p>
              <a:pPr eaLnBrk="1" fontAlgn="auto" hangingPunct="1">
                <a:lnSpc>
                  <a:spcPct val="125000"/>
                </a:lnSpc>
                <a:spcBef>
                  <a:spcPts val="0"/>
                </a:spcBef>
                <a:spcAft>
                  <a:spcPts val="800"/>
                </a:spcAft>
                <a:defRPr/>
              </a:pPr>
              <a:r>
                <a:rPr lang="en-US" altLang="zh-CN" sz="1200" dirty="0">
                  <a:latin typeface="微软雅黑" panose="020B0503020204020204" pitchFamily="34" charset="-122"/>
                  <a:ea typeface="微软雅黑" panose="020B0503020204020204" pitchFamily="34" charset="-122"/>
                </a:rPr>
                <a:t>ADD TEXT HERE</a:t>
              </a:r>
              <a:endParaRPr lang="zh-CN" altLang="en-US" sz="1200" dirty="0">
                <a:latin typeface="微软雅黑" panose="020B0503020204020204" pitchFamily="34" charset="-122"/>
                <a:ea typeface="微软雅黑" panose="020B0503020204020204" pitchFamily="34" charset="-122"/>
              </a:endParaRPr>
            </a:p>
          </p:txBody>
        </p:sp>
        <p:sp>
          <p:nvSpPr>
            <p:cNvPr id="80" name="文本框 79"/>
            <p:cNvSpPr txBox="1"/>
            <p:nvPr/>
          </p:nvSpPr>
          <p:spPr>
            <a:xfrm>
              <a:off x="8235950" y="3430588"/>
              <a:ext cx="3117850" cy="646331"/>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81" name="KSO_Shape"/>
            <p:cNvSpPr>
              <a:spLocks noChangeAspect="1"/>
            </p:cNvSpPr>
            <p:nvPr/>
          </p:nvSpPr>
          <p:spPr bwMode="auto">
            <a:xfrm>
              <a:off x="7583488" y="32940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014686" y="5186363"/>
            <a:ext cx="4760913" cy="900112"/>
            <a:chOff x="5629275" y="5465763"/>
            <a:chExt cx="4760913" cy="900112"/>
          </a:xfrm>
        </p:grpSpPr>
        <p:sp>
          <p:nvSpPr>
            <p:cNvPr id="83" name="椭圆 82"/>
            <p:cNvSpPr>
              <a:spLocks noChangeAspect="1"/>
            </p:cNvSpPr>
            <p:nvPr/>
          </p:nvSpPr>
          <p:spPr>
            <a:xfrm>
              <a:off x="5629275" y="5465763"/>
              <a:ext cx="900113" cy="900112"/>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6529388" y="5465763"/>
              <a:ext cx="1371081" cy="323165"/>
            </a:xfrm>
            <a:prstGeom prst="rect">
              <a:avLst/>
            </a:prstGeom>
            <a:noFill/>
          </p:spPr>
          <p:txBody>
            <a:bodyPr wrap="none">
              <a:spAutoFit/>
            </a:bodyPr>
            <a:lstStyle/>
            <a:p>
              <a:pPr eaLnBrk="1" fontAlgn="auto" hangingPunct="1">
                <a:lnSpc>
                  <a:spcPct val="125000"/>
                </a:lnSpc>
                <a:spcBef>
                  <a:spcPts val="0"/>
                </a:spcBef>
                <a:spcAft>
                  <a:spcPts val="800"/>
                </a:spcAft>
                <a:defRPr/>
              </a:pPr>
              <a:r>
                <a:rPr lang="en-US" altLang="zh-CN" sz="1200" dirty="0">
                  <a:latin typeface="微软雅黑" panose="020B0503020204020204" pitchFamily="34" charset="-122"/>
                  <a:ea typeface="微软雅黑" panose="020B0503020204020204" pitchFamily="34" charset="-122"/>
                </a:rPr>
                <a:t>ADD TEXT HERE</a:t>
              </a:r>
              <a:endParaRPr lang="zh-CN" altLang="en-US" sz="1200" dirty="0">
                <a:latin typeface="微软雅黑" panose="020B0503020204020204" pitchFamily="34" charset="-122"/>
                <a:ea typeface="微软雅黑" panose="020B0503020204020204" pitchFamily="34" charset="-122"/>
              </a:endParaRPr>
            </a:p>
          </p:txBody>
        </p:sp>
        <p:sp>
          <p:nvSpPr>
            <p:cNvPr id="85" name="文本框 84"/>
            <p:cNvSpPr txBox="1"/>
            <p:nvPr/>
          </p:nvSpPr>
          <p:spPr>
            <a:xfrm>
              <a:off x="6529388" y="5829300"/>
              <a:ext cx="3860800" cy="461665"/>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86" name="KSO_Shape"/>
            <p:cNvSpPr>
              <a:spLocks noChangeAspect="1"/>
            </p:cNvSpPr>
            <p:nvPr/>
          </p:nvSpPr>
          <p:spPr bwMode="auto">
            <a:xfrm>
              <a:off x="5827713" y="5668963"/>
              <a:ext cx="536575" cy="53975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1520599" y="2444750"/>
            <a:ext cx="2879725" cy="2879725"/>
            <a:chOff x="839788" y="2724150"/>
            <a:chExt cx="2879725" cy="2879725"/>
          </a:xfrm>
          <a:solidFill>
            <a:srgbClr val="779F08"/>
          </a:solidFill>
        </p:grpSpPr>
        <p:sp>
          <p:nvSpPr>
            <p:cNvPr id="88" name="椭圆 87"/>
            <p:cNvSpPr>
              <a:spLocks noChangeAspect="1"/>
            </p:cNvSpPr>
            <p:nvPr/>
          </p:nvSpPr>
          <p:spPr>
            <a:xfrm>
              <a:off x="839788" y="2724150"/>
              <a:ext cx="2879725" cy="2879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9" name="KSO_Shape"/>
            <p:cNvSpPr>
              <a:spLocks noChangeAspect="1"/>
            </p:cNvSpPr>
            <p:nvPr/>
          </p:nvSpPr>
          <p:spPr bwMode="auto">
            <a:xfrm>
              <a:off x="1739900" y="33559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grp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latin typeface="+mn-lt"/>
                <a:ea typeface="+mn-ea"/>
              </a:endParaRPr>
            </a:p>
          </p:txBody>
        </p:sp>
        <p:sp>
          <p:nvSpPr>
            <p:cNvPr id="90" name="文本框 34"/>
            <p:cNvSpPr txBox="1">
              <a:spLocks noChangeArrowheads="1"/>
            </p:cNvSpPr>
            <p:nvPr/>
          </p:nvSpPr>
          <p:spPr bwMode="auto">
            <a:xfrm>
              <a:off x="1209298" y="3722362"/>
              <a:ext cx="2236510" cy="7559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zh-CN" altLang="en-US" sz="4000" dirty="0">
                  <a:solidFill>
                    <a:schemeClr val="bg1"/>
                  </a:solidFill>
                  <a:latin typeface="黑体" panose="02010609060101010101" pitchFamily="49" charset="-122"/>
                  <a:ea typeface="黑体" panose="02010609060101010101" pitchFamily="49" charset="-122"/>
                </a:rPr>
                <a:t>教</a:t>
              </a:r>
              <a:r>
                <a:rPr lang="zh-CN" altLang="en-US" sz="4000" dirty="0" smtClean="0">
                  <a:solidFill>
                    <a:schemeClr val="bg1"/>
                  </a:solidFill>
                  <a:latin typeface="黑体" panose="02010609060101010101" pitchFamily="49" charset="-122"/>
                  <a:ea typeface="黑体" panose="02010609060101010101" pitchFamily="49" charset="-122"/>
                </a:rPr>
                <a:t>学过程</a:t>
              </a:r>
              <a:endParaRPr lang="zh-CN" altLang="en-US" sz="4000" dirty="0">
                <a:solidFill>
                  <a:schemeClr val="bg1"/>
                </a:solidFill>
                <a:latin typeface="黑体" panose="02010609060101010101" pitchFamily="49" charset="-122"/>
                <a:ea typeface="黑体" panose="02010609060101010101" pitchFamily="49" charset="-122"/>
              </a:endParaRPr>
            </a:p>
          </p:txBody>
        </p:sp>
      </p:grpSp>
      <p:grpSp>
        <p:nvGrpSpPr>
          <p:cNvPr id="31" name="组合 30"/>
          <p:cNvGrpSpPr/>
          <p:nvPr/>
        </p:nvGrpSpPr>
        <p:grpSpPr>
          <a:xfrm>
            <a:off x="619317" y="612033"/>
            <a:ext cx="4639516" cy="1516229"/>
            <a:chOff x="587000" y="509069"/>
            <a:chExt cx="4639515" cy="1516228"/>
          </a:xfrm>
        </p:grpSpPr>
        <p:sp>
          <p:nvSpPr>
            <p:cNvPr id="32" name="Text Box 7"/>
            <p:cNvSpPr txBox="1">
              <a:spLocks noChangeArrowheads="1"/>
            </p:cNvSpPr>
            <p:nvPr/>
          </p:nvSpPr>
          <p:spPr bwMode="auto">
            <a:xfrm>
              <a:off x="2861381" y="748025"/>
              <a:ext cx="2365134" cy="127727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smtClean="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3" name="矩形 32"/>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4" name="矩形 33"/>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5">
                                            <p:txEl>
                                              <p:pRg st="0" end="0"/>
                                            </p:txEl>
                                          </p:spTgt>
                                        </p:tgtEl>
                                        <p:attrNameLst>
                                          <p:attrName>style.visibility</p:attrName>
                                        </p:attrNameLst>
                                      </p:cBhvr>
                                      <p:to>
                                        <p:strVal val="visible"/>
                                      </p:to>
                                    </p:set>
                                    <p:animEffect transition="in" filter="wipe(down)">
                                      <p:cBhvr>
                                        <p:cTn id="13" dur="500"/>
                                        <p:tgtEl>
                                          <p:spTgt spid="35">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heel(1)">
                                      <p:cBhvr>
                                        <p:cTn id="21" dur="2000"/>
                                        <p:tgtEl>
                                          <p:spTgt spid="87"/>
                                        </p:tgtEl>
                                      </p:cBhvr>
                                    </p:animEffec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left)">
                                      <p:cBhvr>
                                        <p:cTn id="25" dur="500"/>
                                        <p:tgtEl>
                                          <p:spTgt spid="66"/>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4500"/>
                            </p:stCondLst>
                            <p:childTnLst>
                              <p:par>
                                <p:cTn id="31" presetID="22" presetClass="entr" presetSubtype="8"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left)">
                                      <p:cBhvr>
                                        <p:cTn id="3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54344" y="2118169"/>
            <a:ext cx="3666537" cy="1072881"/>
            <a:chOff x="-5654722" y="6019555"/>
            <a:chExt cx="2546405" cy="745114"/>
          </a:xfrm>
        </p:grpSpPr>
        <p:sp>
          <p:nvSpPr>
            <p:cNvPr id="5" name="TextBox 6"/>
            <p:cNvSpPr txBox="1">
              <a:spLocks noChangeArrowheads="1"/>
            </p:cNvSpPr>
            <p:nvPr/>
          </p:nvSpPr>
          <p:spPr bwMode="auto">
            <a:xfrm>
              <a:off x="-5553919" y="6019555"/>
              <a:ext cx="2348290" cy="4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a:latin typeface="黑体" panose="02010609060101010101" pitchFamily="49" charset="-122"/>
                  <a:ea typeface="黑体" panose="02010609060101010101" pitchFamily="49" charset="-122"/>
                </a:rPr>
                <a:t>教学内容</a:t>
              </a:r>
            </a:p>
          </p:txBody>
        </p:sp>
        <p:sp>
          <p:nvSpPr>
            <p:cNvPr id="6" name="TextBox 111"/>
            <p:cNvSpPr txBox="1"/>
            <p:nvPr/>
          </p:nvSpPr>
          <p:spPr>
            <a:xfrm>
              <a:off x="-5654722" y="6486793"/>
              <a:ext cx="2546405" cy="277876"/>
            </a:xfrm>
            <a:prstGeom prst="rect">
              <a:avLst/>
            </a:prstGeom>
            <a:noFill/>
          </p:spPr>
          <p:txBody>
            <a:bodyPr wrap="square" rtlCol="0">
              <a:spAutoFit/>
            </a:bodyPr>
            <a:lstStyle/>
            <a:p>
              <a:r>
                <a:rPr lang="en-US" altLang="zh-CN" sz="2000" dirty="0">
                  <a:solidFill>
                    <a:schemeClr val="bg1">
                      <a:lumMod val="50000"/>
                    </a:schemeClr>
                  </a:solidFill>
                  <a:latin typeface="微软雅黑" panose="020B0503020204020204" pitchFamily="34" charset="-122"/>
                  <a:ea typeface="微软雅黑" panose="020B0503020204020204" pitchFamily="34" charset="-122"/>
                </a:rPr>
                <a:t>TEACHING CONTENT</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组合 29"/>
          <p:cNvGrpSpPr/>
          <p:nvPr/>
        </p:nvGrpSpPr>
        <p:grpSpPr>
          <a:xfrm rot="5438413">
            <a:off x="6068600" y="-1144226"/>
            <a:ext cx="286601" cy="9422017"/>
            <a:chOff x="1601672" y="-1118831"/>
            <a:chExt cx="102209" cy="9144000"/>
          </a:xfrm>
        </p:grpSpPr>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31"/>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0" name="矩形 14"/>
          <p:cNvSpPr/>
          <p:nvPr/>
        </p:nvSpPr>
        <p:spPr>
          <a:xfrm rot="2074258">
            <a:off x="3554624" y="1139041"/>
            <a:ext cx="1589311" cy="299741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779F0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TextBox 36"/>
          <p:cNvSpPr txBox="1"/>
          <p:nvPr/>
        </p:nvSpPr>
        <p:spPr>
          <a:xfrm>
            <a:off x="3616913" y="2283110"/>
            <a:ext cx="1522790" cy="707885"/>
          </a:xfrm>
          <a:prstGeom prst="rect">
            <a:avLst/>
          </a:prstGeom>
          <a:noFill/>
        </p:spPr>
        <p:txBody>
          <a:bodyPr wrap="none" rtlCol="0">
            <a:spAutoFit/>
          </a:bodyPr>
          <a:lstStyle/>
          <a:p>
            <a:r>
              <a:rPr lang="en-US" sz="4000" b="1" spc="300" dirty="0" smtClean="0">
                <a:solidFill>
                  <a:schemeClr val="bg1">
                    <a:lumMod val="95000"/>
                  </a:schemeClr>
                </a:solidFill>
              </a:rPr>
              <a:t>FIRST</a:t>
            </a:r>
            <a:endParaRPr lang="en-GB" sz="4000" b="1" spc="300" dirty="0">
              <a:solidFill>
                <a:schemeClr val="bg1">
                  <a:lumMod val="9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268818" y="190246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BDBBAB"/>
          </a:solidFill>
          <a:ln>
            <a:noFill/>
          </a:ln>
          <a:extLst>
            <a:ext uri="{91240B29-F687-4F45-9708-019B960494DF}">
              <a14:hiddenLine xmlns:a14="http://schemas.microsoft.com/office/drawing/2010/main" w="9525">
                <a:solidFill>
                  <a:srgbClr val="000000"/>
                </a:solidFill>
                <a:round/>
              </a14:hiddenLine>
            </a:ext>
          </a:extLst>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p>
        </p:txBody>
      </p:sp>
      <p:grpSp>
        <p:nvGrpSpPr>
          <p:cNvPr id="2" name="组合 1"/>
          <p:cNvGrpSpPr/>
          <p:nvPr/>
        </p:nvGrpSpPr>
        <p:grpSpPr>
          <a:xfrm>
            <a:off x="2434170" y="2209378"/>
            <a:ext cx="1653117" cy="2470152"/>
            <a:chOff x="2434167" y="2209378"/>
            <a:chExt cx="1653117" cy="2470151"/>
          </a:xfrm>
        </p:grpSpPr>
        <p:sp>
          <p:nvSpPr>
            <p:cNvPr id="11" name="Freeform 7"/>
            <p:cNvSpPr>
              <a:spLocks noEditPoints="1"/>
            </p:cNvSpPr>
            <p:nvPr/>
          </p:nvSpPr>
          <p:spPr bwMode="auto">
            <a:xfrm>
              <a:off x="2434167" y="2787229"/>
              <a:ext cx="1653117" cy="189230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779F08"/>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sp>
          <p:nvSpPr>
            <p:cNvPr id="14" name="Freeform 10"/>
            <p:cNvSpPr/>
            <p:nvPr/>
          </p:nvSpPr>
          <p:spPr bwMode="auto">
            <a:xfrm>
              <a:off x="2988734" y="2209378"/>
              <a:ext cx="446617" cy="833967"/>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BDBBAB"/>
            </a:solidFill>
            <a:ln>
              <a:noFill/>
            </a:ln>
            <a:extLst>
              <a:ext uri="{91240B29-F687-4F45-9708-019B960494DF}">
                <a14:hiddenLine xmlns:a14="http://schemas.microsoft.com/office/drawing/2010/main" w="9525">
                  <a:solidFill>
                    <a:srgbClr val="000000"/>
                  </a:solidFill>
                  <a:round/>
                </a14:hiddenLine>
              </a:ext>
            </a:extLst>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18" name="组合 17"/>
            <p:cNvGrpSpPr/>
            <p:nvPr/>
          </p:nvGrpSpPr>
          <p:grpSpPr>
            <a:xfrm>
              <a:off x="2557775" y="3142190"/>
              <a:ext cx="1415772" cy="1126091"/>
              <a:chOff x="1918331" y="2394742"/>
              <a:chExt cx="1061829" cy="844568"/>
            </a:xfrm>
          </p:grpSpPr>
          <p:sp>
            <p:nvSpPr>
              <p:cNvPr id="19" name="矩形 18"/>
              <p:cNvSpPr/>
              <p:nvPr/>
            </p:nvSpPr>
            <p:spPr>
              <a:xfrm>
                <a:off x="2058984" y="2394742"/>
                <a:ext cx="697547" cy="500089"/>
              </a:xfrm>
              <a:prstGeom prst="rect">
                <a:avLst/>
              </a:prstGeom>
            </p:spPr>
            <p:txBody>
              <a:bodyPr wrap="none">
                <a:spAutoFit/>
              </a:bodyPr>
              <a:lstStyle/>
              <a:p>
                <a:pPr defTabSz="1219200" eaLnBrk="0" fontAlgn="base" hangingPunct="0">
                  <a:spcBef>
                    <a:spcPct val="0"/>
                  </a:spcBef>
                  <a:spcAft>
                    <a:spcPct val="0"/>
                  </a:spcAft>
                </a:pPr>
                <a:r>
                  <a:rPr lang="en-US" altLang="zh-CN" sz="3735" b="1"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en-US" altLang="zh-CN" sz="1865"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20" name="组合 19"/>
              <p:cNvGrpSpPr/>
              <p:nvPr/>
            </p:nvGrpSpPr>
            <p:grpSpPr>
              <a:xfrm>
                <a:off x="1918331" y="2871311"/>
                <a:ext cx="1061829" cy="367999"/>
                <a:chOff x="2787011" y="2193131"/>
                <a:chExt cx="1061829" cy="367999"/>
              </a:xfrm>
            </p:grpSpPr>
            <p:sp>
              <p:nvSpPr>
                <p:cNvPr id="21" name="任意多边形 20"/>
                <p:cNvSpPr/>
                <p:nvPr/>
              </p:nvSpPr>
              <p:spPr>
                <a:xfrm>
                  <a:off x="2849423" y="2193131"/>
                  <a:ext cx="919143"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2" name="矩形 21"/>
                <p:cNvSpPr/>
                <p:nvPr/>
              </p:nvSpPr>
              <p:spPr>
                <a:xfrm>
                  <a:off x="2787011" y="2214881"/>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grpSp>
        <p:nvGrpSpPr>
          <p:cNvPr id="3" name="组合 2"/>
          <p:cNvGrpSpPr/>
          <p:nvPr/>
        </p:nvGrpSpPr>
        <p:grpSpPr>
          <a:xfrm>
            <a:off x="4394198" y="2349079"/>
            <a:ext cx="1653116" cy="2484967"/>
            <a:chOff x="4394200" y="2349078"/>
            <a:chExt cx="1653117" cy="2484968"/>
          </a:xfrm>
        </p:grpSpPr>
        <p:sp>
          <p:nvSpPr>
            <p:cNvPr id="12" name="Freeform 8"/>
            <p:cNvSpPr>
              <a:spLocks noEditPoints="1"/>
            </p:cNvSpPr>
            <p:nvPr/>
          </p:nvSpPr>
          <p:spPr bwMode="auto">
            <a:xfrm>
              <a:off x="4394200" y="2939629"/>
              <a:ext cx="1653117" cy="1894417"/>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rgbClr val="779F08"/>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sp>
          <p:nvSpPr>
            <p:cNvPr id="16" name="Freeform 12"/>
            <p:cNvSpPr/>
            <p:nvPr/>
          </p:nvSpPr>
          <p:spPr bwMode="auto">
            <a:xfrm>
              <a:off x="4988984" y="2349078"/>
              <a:ext cx="448733" cy="836084"/>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BDBBAB"/>
            </a:solidFill>
            <a:ln>
              <a:noFill/>
            </a:ln>
            <a:extLst>
              <a:ext uri="{91240B29-F687-4F45-9708-019B960494DF}">
                <a14:hiddenLine xmlns:a14="http://schemas.microsoft.com/office/drawing/2010/main" w="9525">
                  <a:solidFill>
                    <a:srgbClr val="000000"/>
                  </a:solidFill>
                  <a:round/>
                </a14:hiddenLine>
              </a:ext>
            </a:extLst>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24" name="组合 23"/>
            <p:cNvGrpSpPr/>
            <p:nvPr/>
          </p:nvGrpSpPr>
          <p:grpSpPr>
            <a:xfrm>
              <a:off x="4549134" y="3213306"/>
              <a:ext cx="1415773" cy="1126091"/>
              <a:chOff x="1918331" y="2394742"/>
              <a:chExt cx="1061830" cy="844569"/>
            </a:xfrm>
          </p:grpSpPr>
          <p:sp>
            <p:nvSpPr>
              <p:cNvPr id="25" name="矩形 24"/>
              <p:cNvSpPr/>
              <p:nvPr/>
            </p:nvSpPr>
            <p:spPr>
              <a:xfrm>
                <a:off x="2058984" y="2394742"/>
                <a:ext cx="697547" cy="500090"/>
              </a:xfrm>
              <a:prstGeom prst="rect">
                <a:avLst/>
              </a:prstGeom>
            </p:spPr>
            <p:txBody>
              <a:bodyPr wrap="none">
                <a:spAutoFit/>
              </a:bodyPr>
              <a:lstStyle/>
              <a:p>
                <a:pPr defTabSz="1219200" eaLnBrk="0" fontAlgn="base" hangingPunct="0">
                  <a:spcBef>
                    <a:spcPct val="0"/>
                  </a:spcBef>
                  <a:spcAft>
                    <a:spcPct val="0"/>
                  </a:spcAft>
                </a:pPr>
                <a:r>
                  <a:rPr lang="en-US" altLang="zh-CN" sz="3735" b="1" dirty="0">
                    <a:solidFill>
                      <a:schemeClr val="bg1"/>
                    </a:solidFill>
                    <a:latin typeface="Arial" panose="020B0604020202020204" pitchFamily="34" charset="0"/>
                    <a:ea typeface="微软雅黑" panose="020B0503020204020204" pitchFamily="34" charset="-122"/>
                    <a:cs typeface="Arial" panose="020B0604020202020204" pitchFamily="34" charset="0"/>
                  </a:rPr>
                  <a:t>32</a:t>
                </a:r>
                <a:r>
                  <a:rPr lang="en-US" altLang="zh-CN" sz="1865"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26" name="组合 25"/>
              <p:cNvGrpSpPr/>
              <p:nvPr/>
            </p:nvGrpSpPr>
            <p:grpSpPr>
              <a:xfrm>
                <a:off x="1918331" y="2871311"/>
                <a:ext cx="1061830" cy="368000"/>
                <a:chOff x="2787011" y="2193131"/>
                <a:chExt cx="1061830" cy="368000"/>
              </a:xfrm>
            </p:grpSpPr>
            <p:sp>
              <p:nvSpPr>
                <p:cNvPr id="27" name="任意多边形 26"/>
                <p:cNvSpPr/>
                <p:nvPr/>
              </p:nvSpPr>
              <p:spPr>
                <a:xfrm>
                  <a:off x="2849423" y="2193131"/>
                  <a:ext cx="919143"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28" name="矩形 27"/>
                <p:cNvSpPr/>
                <p:nvPr/>
              </p:nvSpPr>
              <p:spPr>
                <a:xfrm>
                  <a:off x="2787011" y="2214882"/>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grpSp>
        <p:nvGrpSpPr>
          <p:cNvPr id="5" name="组合 4"/>
          <p:cNvGrpSpPr/>
          <p:nvPr/>
        </p:nvGrpSpPr>
        <p:grpSpPr>
          <a:xfrm>
            <a:off x="6356350" y="2363895"/>
            <a:ext cx="1651000" cy="2484967"/>
            <a:chOff x="6356351" y="2363895"/>
            <a:chExt cx="1651000" cy="2484967"/>
          </a:xfrm>
        </p:grpSpPr>
        <p:sp>
          <p:nvSpPr>
            <p:cNvPr id="9" name="Freeform 5"/>
            <p:cNvSpPr>
              <a:spLocks noEditPoints="1"/>
            </p:cNvSpPr>
            <p:nvPr/>
          </p:nvSpPr>
          <p:spPr bwMode="auto">
            <a:xfrm>
              <a:off x="6356351" y="2956562"/>
              <a:ext cx="1651000" cy="1892300"/>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rgbClr val="779F08"/>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sp>
          <p:nvSpPr>
            <p:cNvPr id="17" name="Freeform 13"/>
            <p:cNvSpPr/>
            <p:nvPr/>
          </p:nvSpPr>
          <p:spPr bwMode="auto">
            <a:xfrm>
              <a:off x="6951134" y="2363895"/>
              <a:ext cx="448733" cy="833967"/>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14:hiddenLine>
              </a:ext>
            </a:extLst>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30" name="组合 29"/>
            <p:cNvGrpSpPr/>
            <p:nvPr/>
          </p:nvGrpSpPr>
          <p:grpSpPr>
            <a:xfrm>
              <a:off x="6518427" y="3314909"/>
              <a:ext cx="1415772" cy="1076208"/>
              <a:chOff x="1909400" y="2394742"/>
              <a:chExt cx="1061829" cy="807156"/>
            </a:xfrm>
          </p:grpSpPr>
          <p:sp>
            <p:nvSpPr>
              <p:cNvPr id="31" name="矩形 30"/>
              <p:cNvSpPr/>
              <p:nvPr/>
            </p:nvSpPr>
            <p:spPr>
              <a:xfrm>
                <a:off x="2058984" y="2394742"/>
                <a:ext cx="697547" cy="500090"/>
              </a:xfrm>
              <a:prstGeom prst="rect">
                <a:avLst/>
              </a:prstGeom>
            </p:spPr>
            <p:txBody>
              <a:bodyPr wrap="none">
                <a:spAutoFit/>
              </a:bodyPr>
              <a:lstStyle/>
              <a:p>
                <a:pPr defTabSz="1219200" eaLnBrk="0" fontAlgn="base" hangingPunct="0">
                  <a:spcBef>
                    <a:spcPct val="0"/>
                  </a:spcBef>
                  <a:spcAft>
                    <a:spcPct val="0"/>
                  </a:spcAft>
                </a:pPr>
                <a:r>
                  <a:rPr lang="en-US" altLang="zh-CN" sz="3735" b="1" dirty="0">
                    <a:solidFill>
                      <a:schemeClr val="bg1"/>
                    </a:solidFill>
                    <a:latin typeface="Arial" panose="020B0604020202020204" pitchFamily="34" charset="0"/>
                    <a:ea typeface="微软雅黑" panose="020B0503020204020204" pitchFamily="34" charset="-122"/>
                    <a:cs typeface="Arial" panose="020B0604020202020204" pitchFamily="34" charset="0"/>
                  </a:rPr>
                  <a:t>68</a:t>
                </a:r>
                <a:r>
                  <a:rPr lang="en-US" altLang="zh-CN" sz="1865"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32" name="组合 31"/>
              <p:cNvGrpSpPr/>
              <p:nvPr/>
            </p:nvGrpSpPr>
            <p:grpSpPr>
              <a:xfrm>
                <a:off x="1909400" y="2855649"/>
                <a:ext cx="1061829" cy="346249"/>
                <a:chOff x="2778080" y="2177469"/>
                <a:chExt cx="1061829" cy="346249"/>
              </a:xfrm>
            </p:grpSpPr>
            <p:sp>
              <p:nvSpPr>
                <p:cNvPr id="33" name="任意多边形 32"/>
                <p:cNvSpPr/>
                <p:nvPr/>
              </p:nvSpPr>
              <p:spPr>
                <a:xfrm>
                  <a:off x="2849423" y="2193131"/>
                  <a:ext cx="919143"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34" name="矩形 33"/>
                <p:cNvSpPr/>
                <p:nvPr/>
              </p:nvSpPr>
              <p:spPr>
                <a:xfrm>
                  <a:off x="2778080" y="2177469"/>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grpSp>
        <p:nvGrpSpPr>
          <p:cNvPr id="23" name="组合 22"/>
          <p:cNvGrpSpPr/>
          <p:nvPr/>
        </p:nvGrpSpPr>
        <p:grpSpPr>
          <a:xfrm>
            <a:off x="8316380" y="2224195"/>
            <a:ext cx="1653115" cy="2472267"/>
            <a:chOff x="8316384" y="2224195"/>
            <a:chExt cx="1653117" cy="2472267"/>
          </a:xfrm>
        </p:grpSpPr>
        <p:sp>
          <p:nvSpPr>
            <p:cNvPr id="10" name="Freeform 6"/>
            <p:cNvSpPr>
              <a:spLocks noEditPoints="1"/>
            </p:cNvSpPr>
            <p:nvPr/>
          </p:nvSpPr>
          <p:spPr bwMode="auto">
            <a:xfrm>
              <a:off x="8316384" y="2802045"/>
              <a:ext cx="1653117" cy="1894417"/>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rgbClr val="779F08"/>
            </a:solidFill>
            <a:ln>
              <a:noFill/>
            </a:ln>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sp>
          <p:nvSpPr>
            <p:cNvPr id="15" name="Freeform 11"/>
            <p:cNvSpPr/>
            <p:nvPr/>
          </p:nvSpPr>
          <p:spPr bwMode="auto">
            <a:xfrm>
              <a:off x="8913284" y="2224195"/>
              <a:ext cx="448733" cy="833967"/>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14:hiddenLine>
              </a:ext>
            </a:extLst>
          </p:spPr>
          <p:txBody>
            <a:bodyPr vert="horz" wrap="square" lIns="121921" tIns="60960" rIns="121921" bIns="60960" numCol="1" anchor="t" anchorCtr="0" compatLnSpc="1"/>
            <a:lstStyle/>
            <a:p>
              <a:pPr defTabSz="1219200" eaLnBrk="0" fontAlgn="base" hangingPunct="0">
                <a:spcBef>
                  <a:spcPct val="0"/>
                </a:spcBef>
                <a:spcAft>
                  <a:spcPct val="0"/>
                </a:spcAft>
              </a:pPr>
              <a:endParaRPr lang="zh-CN" altLang="en-US" sz="2400">
                <a:solidFill>
                  <a:schemeClr val="bg1"/>
                </a:solidFill>
              </a:endParaRPr>
            </a:p>
          </p:txBody>
        </p:sp>
        <p:grpSp>
          <p:nvGrpSpPr>
            <p:cNvPr id="36" name="组合 35"/>
            <p:cNvGrpSpPr/>
            <p:nvPr/>
          </p:nvGrpSpPr>
          <p:grpSpPr>
            <a:xfrm>
              <a:off x="8488317" y="3162510"/>
              <a:ext cx="1415773" cy="1201971"/>
              <a:chOff x="1908538" y="2394742"/>
              <a:chExt cx="1061830" cy="901478"/>
            </a:xfrm>
          </p:grpSpPr>
          <p:sp>
            <p:nvSpPr>
              <p:cNvPr id="37" name="矩形 36"/>
              <p:cNvSpPr/>
              <p:nvPr/>
            </p:nvSpPr>
            <p:spPr>
              <a:xfrm>
                <a:off x="2058984" y="2394742"/>
                <a:ext cx="697548" cy="500090"/>
              </a:xfrm>
              <a:prstGeom prst="rect">
                <a:avLst/>
              </a:prstGeom>
            </p:spPr>
            <p:txBody>
              <a:bodyPr wrap="none">
                <a:spAutoFit/>
              </a:bodyPr>
              <a:lstStyle/>
              <a:p>
                <a:pPr defTabSz="1219200" eaLnBrk="0" fontAlgn="base" hangingPunct="0">
                  <a:spcBef>
                    <a:spcPct val="0"/>
                  </a:spcBef>
                  <a:spcAft>
                    <a:spcPct val="0"/>
                  </a:spcAft>
                </a:pPr>
                <a:r>
                  <a:rPr lang="en-US" altLang="zh-CN" sz="3735" b="1" dirty="0">
                    <a:solidFill>
                      <a:schemeClr val="bg1"/>
                    </a:solidFill>
                    <a:latin typeface="Arial" panose="020B0604020202020204" pitchFamily="34" charset="0"/>
                    <a:ea typeface="微软雅黑" panose="020B0503020204020204" pitchFamily="34" charset="-122"/>
                    <a:cs typeface="Arial" panose="020B0604020202020204" pitchFamily="34" charset="0"/>
                  </a:rPr>
                  <a:t>29</a:t>
                </a:r>
                <a:r>
                  <a:rPr lang="en-US" altLang="zh-CN" sz="1865"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38" name="组合 37"/>
              <p:cNvGrpSpPr/>
              <p:nvPr/>
            </p:nvGrpSpPr>
            <p:grpSpPr>
              <a:xfrm>
                <a:off x="1908538" y="2871311"/>
                <a:ext cx="1061830" cy="424909"/>
                <a:chOff x="2777218" y="2193131"/>
                <a:chExt cx="1061830" cy="424909"/>
              </a:xfrm>
            </p:grpSpPr>
            <p:sp>
              <p:nvSpPr>
                <p:cNvPr id="39" name="任意多边形 38"/>
                <p:cNvSpPr/>
                <p:nvPr/>
              </p:nvSpPr>
              <p:spPr>
                <a:xfrm>
                  <a:off x="2849423" y="2193131"/>
                  <a:ext cx="919143"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eaLnBrk="0" fontAlgn="base" hangingPunct="0">
                    <a:spcBef>
                      <a:spcPct val="0"/>
                    </a:spcBef>
                    <a:spcAft>
                      <a:spcPct val="0"/>
                    </a:spcAft>
                  </a:pPr>
                  <a:endParaRPr lang="zh-CN" altLang="en-US" sz="2400">
                    <a:solidFill>
                      <a:schemeClr val="bg1"/>
                    </a:solidFill>
                  </a:endParaRPr>
                </a:p>
              </p:txBody>
            </p:sp>
            <p:sp>
              <p:nvSpPr>
                <p:cNvPr id="40" name="矩形 39"/>
                <p:cNvSpPr/>
                <p:nvPr/>
              </p:nvSpPr>
              <p:spPr>
                <a:xfrm>
                  <a:off x="2777218" y="2271791"/>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grpSp>
      </p:grpSp>
      <p:sp>
        <p:nvSpPr>
          <p:cNvPr id="42" name="文本框 66"/>
          <p:cNvSpPr txBox="1">
            <a:spLocks noChangeArrowheads="1"/>
          </p:cNvSpPr>
          <p:nvPr/>
        </p:nvSpPr>
        <p:spPr bwMode="auto">
          <a:xfrm>
            <a:off x="2670090" y="5626628"/>
            <a:ext cx="76495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a:p>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2"/>
          <p:cNvSpPr/>
          <p:nvPr/>
        </p:nvSpPr>
        <p:spPr>
          <a:xfrm>
            <a:off x="5257022" y="5127004"/>
            <a:ext cx="2185214" cy="553998"/>
          </a:xfrm>
          <a:prstGeom prst="rect">
            <a:avLst/>
          </a:prstGeom>
        </p:spPr>
        <p:txBody>
          <a:bodyPr wrap="none">
            <a:spAutoFit/>
          </a:bodyPr>
          <a:lstStyle/>
          <a:p>
            <a:pPr lvl="0">
              <a:lnSpc>
                <a:spcPct val="150000"/>
              </a:lnSpc>
              <a:defRPr/>
            </a:pPr>
            <a:r>
              <a:rPr lang="zh-CN" altLang="en-US" sz="2000" b="1" kern="0" spc="600" dirty="0">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47" name="组合 46"/>
          <p:cNvGrpSpPr/>
          <p:nvPr/>
        </p:nvGrpSpPr>
        <p:grpSpPr>
          <a:xfrm>
            <a:off x="619317" y="612033"/>
            <a:ext cx="4639516" cy="1516229"/>
            <a:chOff x="587000" y="509069"/>
            <a:chExt cx="4639515" cy="1516228"/>
          </a:xfrm>
        </p:grpSpPr>
        <p:sp>
          <p:nvSpPr>
            <p:cNvPr id="48" name="Text Box 7"/>
            <p:cNvSpPr txBox="1">
              <a:spLocks noChangeArrowheads="1"/>
            </p:cNvSpPr>
            <p:nvPr/>
          </p:nvSpPr>
          <p:spPr bwMode="auto">
            <a:xfrm>
              <a:off x="2861381" y="748025"/>
              <a:ext cx="2365134" cy="127727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smtClean="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49" name="矩形 48"/>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50" name="矩形 49"/>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wipe(down)">
                                      <p:cBhvr>
                                        <p:cTn id="13" dur="500"/>
                                        <p:tgtEl>
                                          <p:spTgt spid="51">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2" grpId="0"/>
      <p:bldP spid="43" grpId="0"/>
      <p:bldP spid="5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object  5"/>
          <p:cNvCxnSpPr/>
          <p:nvPr/>
        </p:nvCxnSpPr>
        <p:spPr>
          <a:xfrm>
            <a:off x="8290871" y="3979583"/>
            <a:ext cx="166383" cy="155839"/>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66" name="object  30"/>
          <p:cNvCxnSpPr>
            <a:cxnSpLocks noChangeAspect="1"/>
          </p:cNvCxnSpPr>
          <p:nvPr/>
        </p:nvCxnSpPr>
        <p:spPr>
          <a:xfrm flipV="1">
            <a:off x="6146800" y="3670492"/>
            <a:ext cx="212507" cy="99516"/>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67" name="object  32"/>
          <p:cNvCxnSpPr>
            <a:cxnSpLocks noChangeAspect="1"/>
          </p:cNvCxnSpPr>
          <p:nvPr/>
        </p:nvCxnSpPr>
        <p:spPr>
          <a:xfrm rot="-1080000">
            <a:off x="3793659" y="3355370"/>
            <a:ext cx="301752" cy="270810"/>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68" name="object  4"/>
          <p:cNvSpPr/>
          <p:nvPr/>
        </p:nvSpPr>
        <p:spPr>
          <a:xfrm>
            <a:off x="4127500" y="2963583"/>
            <a:ext cx="1981200" cy="1981200"/>
          </a:xfrm>
          <a:prstGeom prst="ellipse">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object  6"/>
          <p:cNvSpPr>
            <a:spLocks noChangeAspect="1"/>
          </p:cNvSpPr>
          <p:nvPr/>
        </p:nvSpPr>
        <p:spPr>
          <a:xfrm>
            <a:off x="5346700" y="2832773"/>
            <a:ext cx="640080" cy="64008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0" name="Freeform 51"/>
          <p:cNvSpPr>
            <a:spLocks noChangeAspect="1" noEditPoints="1"/>
          </p:cNvSpPr>
          <p:nvPr/>
        </p:nvSpPr>
        <p:spPr bwMode="auto">
          <a:xfrm>
            <a:off x="5528632" y="2924213"/>
            <a:ext cx="301616" cy="457200"/>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71" name="object  24"/>
          <p:cNvSpPr/>
          <p:nvPr/>
        </p:nvSpPr>
        <p:spPr>
          <a:xfrm>
            <a:off x="2030968" y="2260242"/>
            <a:ext cx="1715532" cy="1715531"/>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2" name="object  25"/>
          <p:cNvSpPr>
            <a:spLocks noChangeAspect="1"/>
          </p:cNvSpPr>
          <p:nvPr/>
        </p:nvSpPr>
        <p:spPr>
          <a:xfrm>
            <a:off x="3086680" y="2146973"/>
            <a:ext cx="554249" cy="55424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3" name="Freeform 181"/>
          <p:cNvSpPr>
            <a:spLocks noChangeAspect="1"/>
          </p:cNvSpPr>
          <p:nvPr/>
        </p:nvSpPr>
        <p:spPr bwMode="auto">
          <a:xfrm>
            <a:off x="3274044" y="2254933"/>
            <a:ext cx="179521" cy="338328"/>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74" name="object  18"/>
          <p:cNvSpPr/>
          <p:nvPr/>
        </p:nvSpPr>
        <p:spPr>
          <a:xfrm>
            <a:off x="8404332" y="3847569"/>
            <a:ext cx="1499806" cy="1499804"/>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object  19"/>
          <p:cNvSpPr>
            <a:spLocks noChangeAspect="1"/>
          </p:cNvSpPr>
          <p:nvPr/>
        </p:nvSpPr>
        <p:spPr>
          <a:xfrm>
            <a:off x="9351306" y="3748543"/>
            <a:ext cx="484552" cy="484552"/>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6" name="Freeform 35"/>
          <p:cNvSpPr>
            <a:spLocks noChangeAspect="1" noEditPoints="1"/>
          </p:cNvSpPr>
          <p:nvPr/>
        </p:nvSpPr>
        <p:spPr bwMode="auto">
          <a:xfrm>
            <a:off x="9443649" y="3858915"/>
            <a:ext cx="299866" cy="263807"/>
          </a:xfrm>
          <a:custGeom>
            <a:avLst/>
            <a:gdLst/>
            <a:ahLst/>
            <a:cxnLst>
              <a:cxn ang="0">
                <a:pos x="73" y="40"/>
              </a:cxn>
              <a:cxn ang="0">
                <a:pos x="73" y="53"/>
              </a:cxn>
              <a:cxn ang="0">
                <a:pos x="72" y="55"/>
              </a:cxn>
              <a:cxn ang="0">
                <a:pos x="68" y="55"/>
              </a:cxn>
              <a:cxn ang="0">
                <a:pos x="68" y="57"/>
              </a:cxn>
              <a:cxn ang="0">
                <a:pos x="61" y="64"/>
              </a:cxn>
              <a:cxn ang="0">
                <a:pos x="55" y="57"/>
              </a:cxn>
              <a:cxn ang="0">
                <a:pos x="55" y="55"/>
              </a:cxn>
              <a:cxn ang="0">
                <a:pos x="18" y="55"/>
              </a:cxn>
              <a:cxn ang="0">
                <a:pos x="18" y="57"/>
              </a:cxn>
              <a:cxn ang="0">
                <a:pos x="11" y="64"/>
              </a:cxn>
              <a:cxn ang="0">
                <a:pos x="4" y="57"/>
              </a:cxn>
              <a:cxn ang="0">
                <a:pos x="4" y="55"/>
              </a:cxn>
              <a:cxn ang="0">
                <a:pos x="1" y="55"/>
              </a:cxn>
              <a:cxn ang="0">
                <a:pos x="0" y="53"/>
              </a:cxn>
              <a:cxn ang="0">
                <a:pos x="0" y="40"/>
              </a:cxn>
              <a:cxn ang="0">
                <a:pos x="8" y="32"/>
              </a:cxn>
              <a:cxn ang="0">
                <a:pos x="9" y="32"/>
              </a:cxn>
              <a:cxn ang="0">
                <a:pos x="13" y="17"/>
              </a:cxn>
              <a:cxn ang="0">
                <a:pos x="23" y="9"/>
              </a:cxn>
              <a:cxn ang="0">
                <a:pos x="27" y="9"/>
              </a:cxn>
              <a:cxn ang="0">
                <a:pos x="27" y="1"/>
              </a:cxn>
              <a:cxn ang="0">
                <a:pos x="28" y="0"/>
              </a:cxn>
              <a:cxn ang="0">
                <a:pos x="44" y="0"/>
              </a:cxn>
              <a:cxn ang="0">
                <a:pos x="45" y="1"/>
              </a:cxn>
              <a:cxn ang="0">
                <a:pos x="45" y="9"/>
              </a:cxn>
              <a:cxn ang="0">
                <a:pos x="50" y="9"/>
              </a:cxn>
              <a:cxn ang="0">
                <a:pos x="60" y="17"/>
              </a:cxn>
              <a:cxn ang="0">
                <a:pos x="64" y="32"/>
              </a:cxn>
              <a:cxn ang="0">
                <a:pos x="65" y="32"/>
              </a:cxn>
              <a:cxn ang="0">
                <a:pos x="73" y="40"/>
              </a:cxn>
              <a:cxn ang="0">
                <a:pos x="17" y="43"/>
              </a:cxn>
              <a:cxn ang="0">
                <a:pos x="11" y="37"/>
              </a:cxn>
              <a:cxn ang="0">
                <a:pos x="5" y="43"/>
              </a:cxn>
              <a:cxn ang="0">
                <a:pos x="11" y="49"/>
              </a:cxn>
              <a:cxn ang="0">
                <a:pos x="17" y="43"/>
              </a:cxn>
              <a:cxn ang="0">
                <a:pos x="54" y="32"/>
              </a:cxn>
              <a:cxn ang="0">
                <a:pos x="51" y="19"/>
              </a:cxn>
              <a:cxn ang="0">
                <a:pos x="50" y="18"/>
              </a:cxn>
              <a:cxn ang="0">
                <a:pos x="23" y="18"/>
              </a:cxn>
              <a:cxn ang="0">
                <a:pos x="21" y="19"/>
              </a:cxn>
              <a:cxn ang="0">
                <a:pos x="18" y="32"/>
              </a:cxn>
              <a:cxn ang="0">
                <a:pos x="54" y="32"/>
              </a:cxn>
              <a:cxn ang="0">
                <a:pos x="67" y="43"/>
              </a:cxn>
              <a:cxn ang="0">
                <a:pos x="61" y="37"/>
              </a:cxn>
              <a:cxn ang="0">
                <a:pos x="56" y="43"/>
              </a:cxn>
              <a:cxn ang="0">
                <a:pos x="61" y="49"/>
              </a:cxn>
              <a:cxn ang="0">
                <a:pos x="67" y="43"/>
              </a:cxn>
            </a:cxnLst>
            <a:rect l="0" t="0" r="r" b="b"/>
            <a:pathLst>
              <a:path w="73" h="64">
                <a:moveTo>
                  <a:pt x="73" y="40"/>
                </a:moveTo>
                <a:cubicBezTo>
                  <a:pt x="73" y="53"/>
                  <a:pt x="73" y="53"/>
                  <a:pt x="73" y="53"/>
                </a:cubicBezTo>
                <a:cubicBezTo>
                  <a:pt x="73" y="54"/>
                  <a:pt x="72" y="55"/>
                  <a:pt x="72" y="55"/>
                </a:cubicBezTo>
                <a:cubicBezTo>
                  <a:pt x="68" y="55"/>
                  <a:pt x="68" y="55"/>
                  <a:pt x="68" y="55"/>
                </a:cubicBezTo>
                <a:cubicBezTo>
                  <a:pt x="68" y="57"/>
                  <a:pt x="68" y="57"/>
                  <a:pt x="68" y="57"/>
                </a:cubicBezTo>
                <a:cubicBezTo>
                  <a:pt x="68" y="61"/>
                  <a:pt x="65" y="64"/>
                  <a:pt x="61" y="64"/>
                </a:cubicBezTo>
                <a:cubicBezTo>
                  <a:pt x="58" y="64"/>
                  <a:pt x="55" y="61"/>
                  <a:pt x="55" y="57"/>
                </a:cubicBezTo>
                <a:cubicBezTo>
                  <a:pt x="55" y="55"/>
                  <a:pt x="55" y="55"/>
                  <a:pt x="55" y="55"/>
                </a:cubicBezTo>
                <a:cubicBezTo>
                  <a:pt x="18" y="55"/>
                  <a:pt x="18" y="55"/>
                  <a:pt x="18" y="55"/>
                </a:cubicBezTo>
                <a:cubicBezTo>
                  <a:pt x="18" y="57"/>
                  <a:pt x="18" y="57"/>
                  <a:pt x="18" y="57"/>
                </a:cubicBezTo>
                <a:cubicBezTo>
                  <a:pt x="18" y="61"/>
                  <a:pt x="15" y="64"/>
                  <a:pt x="11" y="64"/>
                </a:cubicBezTo>
                <a:cubicBezTo>
                  <a:pt x="7" y="64"/>
                  <a:pt x="4" y="61"/>
                  <a:pt x="4" y="57"/>
                </a:cubicBezTo>
                <a:cubicBezTo>
                  <a:pt x="4" y="55"/>
                  <a:pt x="4" y="55"/>
                  <a:pt x="4" y="55"/>
                </a:cubicBezTo>
                <a:cubicBezTo>
                  <a:pt x="1" y="55"/>
                  <a:pt x="1" y="55"/>
                  <a:pt x="1" y="55"/>
                </a:cubicBezTo>
                <a:cubicBezTo>
                  <a:pt x="0" y="55"/>
                  <a:pt x="0" y="54"/>
                  <a:pt x="0" y="53"/>
                </a:cubicBezTo>
                <a:cubicBezTo>
                  <a:pt x="0" y="40"/>
                  <a:pt x="0" y="40"/>
                  <a:pt x="0" y="40"/>
                </a:cubicBezTo>
                <a:cubicBezTo>
                  <a:pt x="0" y="35"/>
                  <a:pt x="3" y="32"/>
                  <a:pt x="8" y="32"/>
                </a:cubicBezTo>
                <a:cubicBezTo>
                  <a:pt x="9" y="32"/>
                  <a:pt x="9" y="32"/>
                  <a:pt x="9" y="32"/>
                </a:cubicBezTo>
                <a:cubicBezTo>
                  <a:pt x="13" y="17"/>
                  <a:pt x="13" y="17"/>
                  <a:pt x="13" y="17"/>
                </a:cubicBezTo>
                <a:cubicBezTo>
                  <a:pt x="14" y="12"/>
                  <a:pt x="18" y="9"/>
                  <a:pt x="23" y="9"/>
                </a:cubicBezTo>
                <a:cubicBezTo>
                  <a:pt x="27" y="9"/>
                  <a:pt x="27" y="9"/>
                  <a:pt x="27" y="9"/>
                </a:cubicBezTo>
                <a:cubicBezTo>
                  <a:pt x="27" y="1"/>
                  <a:pt x="27" y="1"/>
                  <a:pt x="27" y="1"/>
                </a:cubicBezTo>
                <a:cubicBezTo>
                  <a:pt x="27" y="0"/>
                  <a:pt x="28" y="0"/>
                  <a:pt x="28" y="0"/>
                </a:cubicBezTo>
                <a:cubicBezTo>
                  <a:pt x="44" y="0"/>
                  <a:pt x="44" y="0"/>
                  <a:pt x="44" y="0"/>
                </a:cubicBezTo>
                <a:cubicBezTo>
                  <a:pt x="45" y="0"/>
                  <a:pt x="45" y="0"/>
                  <a:pt x="45" y="1"/>
                </a:cubicBezTo>
                <a:cubicBezTo>
                  <a:pt x="45" y="9"/>
                  <a:pt x="45" y="9"/>
                  <a:pt x="45" y="9"/>
                </a:cubicBezTo>
                <a:cubicBezTo>
                  <a:pt x="50" y="9"/>
                  <a:pt x="50" y="9"/>
                  <a:pt x="50" y="9"/>
                </a:cubicBezTo>
                <a:cubicBezTo>
                  <a:pt x="55" y="9"/>
                  <a:pt x="59" y="12"/>
                  <a:pt x="60" y="17"/>
                </a:cubicBezTo>
                <a:cubicBezTo>
                  <a:pt x="64" y="32"/>
                  <a:pt x="64" y="32"/>
                  <a:pt x="64" y="32"/>
                </a:cubicBezTo>
                <a:cubicBezTo>
                  <a:pt x="65" y="32"/>
                  <a:pt x="65" y="32"/>
                  <a:pt x="65" y="32"/>
                </a:cubicBezTo>
                <a:cubicBezTo>
                  <a:pt x="69" y="32"/>
                  <a:pt x="73" y="35"/>
                  <a:pt x="73" y="40"/>
                </a:cubicBezTo>
                <a:close/>
                <a:moveTo>
                  <a:pt x="17" y="43"/>
                </a:moveTo>
                <a:cubicBezTo>
                  <a:pt x="17" y="40"/>
                  <a:pt x="14" y="37"/>
                  <a:pt x="11" y="37"/>
                </a:cubicBezTo>
                <a:cubicBezTo>
                  <a:pt x="8" y="37"/>
                  <a:pt x="5" y="40"/>
                  <a:pt x="5" y="43"/>
                </a:cubicBezTo>
                <a:cubicBezTo>
                  <a:pt x="5" y="46"/>
                  <a:pt x="8" y="49"/>
                  <a:pt x="11" y="49"/>
                </a:cubicBezTo>
                <a:cubicBezTo>
                  <a:pt x="14" y="49"/>
                  <a:pt x="17" y="46"/>
                  <a:pt x="17" y="43"/>
                </a:cubicBezTo>
                <a:close/>
                <a:moveTo>
                  <a:pt x="54" y="32"/>
                </a:moveTo>
                <a:cubicBezTo>
                  <a:pt x="51" y="19"/>
                  <a:pt x="51" y="19"/>
                  <a:pt x="51" y="19"/>
                </a:cubicBezTo>
                <a:cubicBezTo>
                  <a:pt x="51" y="19"/>
                  <a:pt x="50" y="18"/>
                  <a:pt x="50" y="18"/>
                </a:cubicBezTo>
                <a:cubicBezTo>
                  <a:pt x="23" y="18"/>
                  <a:pt x="23" y="18"/>
                  <a:pt x="23" y="18"/>
                </a:cubicBezTo>
                <a:cubicBezTo>
                  <a:pt x="22" y="18"/>
                  <a:pt x="21" y="19"/>
                  <a:pt x="21" y="19"/>
                </a:cubicBezTo>
                <a:cubicBezTo>
                  <a:pt x="18" y="32"/>
                  <a:pt x="18" y="32"/>
                  <a:pt x="18" y="32"/>
                </a:cubicBezTo>
                <a:lnTo>
                  <a:pt x="54" y="32"/>
                </a:lnTo>
                <a:close/>
                <a:moveTo>
                  <a:pt x="67" y="43"/>
                </a:moveTo>
                <a:cubicBezTo>
                  <a:pt x="67" y="40"/>
                  <a:pt x="65" y="37"/>
                  <a:pt x="61" y="37"/>
                </a:cubicBezTo>
                <a:cubicBezTo>
                  <a:pt x="58" y="37"/>
                  <a:pt x="56" y="40"/>
                  <a:pt x="56" y="43"/>
                </a:cubicBezTo>
                <a:cubicBezTo>
                  <a:pt x="56" y="46"/>
                  <a:pt x="58" y="49"/>
                  <a:pt x="61" y="49"/>
                </a:cubicBezTo>
                <a:cubicBezTo>
                  <a:pt x="65" y="49"/>
                  <a:pt x="67" y="46"/>
                  <a:pt x="67" y="43"/>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77" name="object  21"/>
          <p:cNvSpPr/>
          <p:nvPr/>
        </p:nvSpPr>
        <p:spPr>
          <a:xfrm>
            <a:off x="6359952" y="2272173"/>
            <a:ext cx="2084602" cy="20846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8" name="object  22"/>
          <p:cNvSpPr>
            <a:spLocks noChangeAspect="1"/>
          </p:cNvSpPr>
          <p:nvPr/>
        </p:nvSpPr>
        <p:spPr>
          <a:xfrm>
            <a:off x="7642783" y="2134535"/>
            <a:ext cx="673487" cy="67348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9" name="Freeform 114"/>
          <p:cNvSpPr/>
          <p:nvPr/>
        </p:nvSpPr>
        <p:spPr bwMode="auto">
          <a:xfrm>
            <a:off x="7887451" y="2352608"/>
            <a:ext cx="184150" cy="237341"/>
          </a:xfrm>
          <a:custGeom>
            <a:avLst/>
            <a:gdLst/>
            <a:ahLst/>
            <a:cxnLst>
              <a:cxn ang="0">
                <a:pos x="34" y="18"/>
              </a:cxn>
              <a:cxn ang="0">
                <a:pos x="27" y="18"/>
              </a:cxn>
              <a:cxn ang="0">
                <a:pos x="27" y="49"/>
              </a:cxn>
              <a:cxn ang="0">
                <a:pos x="26" y="50"/>
              </a:cxn>
              <a:cxn ang="0">
                <a:pos x="1" y="50"/>
              </a:cxn>
              <a:cxn ang="0">
                <a:pos x="0" y="49"/>
              </a:cxn>
              <a:cxn ang="0">
                <a:pos x="0" y="48"/>
              </a:cxn>
              <a:cxn ang="0">
                <a:pos x="6" y="41"/>
              </a:cxn>
              <a:cxn ang="0">
                <a:pos x="7" y="41"/>
              </a:cxn>
              <a:cxn ang="0">
                <a:pos x="18" y="41"/>
              </a:cxn>
              <a:cxn ang="0">
                <a:pos x="18" y="18"/>
              </a:cxn>
              <a:cxn ang="0">
                <a:pos x="11" y="18"/>
              </a:cxn>
              <a:cxn ang="0">
                <a:pos x="9" y="17"/>
              </a:cxn>
              <a:cxn ang="0">
                <a:pos x="9" y="14"/>
              </a:cxn>
              <a:cxn ang="0">
                <a:pos x="21" y="1"/>
              </a:cxn>
              <a:cxn ang="0">
                <a:pos x="24" y="1"/>
              </a:cxn>
              <a:cxn ang="0">
                <a:pos x="36" y="14"/>
              </a:cxn>
              <a:cxn ang="0">
                <a:pos x="36" y="17"/>
              </a:cxn>
              <a:cxn ang="0">
                <a:pos x="34" y="18"/>
              </a:cxn>
            </a:cxnLst>
            <a:rect l="0" t="0" r="r" b="b"/>
            <a:pathLst>
              <a:path w="37" h="50">
                <a:moveTo>
                  <a:pt x="34" y="18"/>
                </a:moveTo>
                <a:cubicBezTo>
                  <a:pt x="27" y="18"/>
                  <a:pt x="27" y="18"/>
                  <a:pt x="27" y="18"/>
                </a:cubicBezTo>
                <a:cubicBezTo>
                  <a:pt x="27" y="49"/>
                  <a:pt x="27" y="49"/>
                  <a:pt x="27" y="49"/>
                </a:cubicBezTo>
                <a:cubicBezTo>
                  <a:pt x="27" y="50"/>
                  <a:pt x="27" y="50"/>
                  <a:pt x="26" y="50"/>
                </a:cubicBezTo>
                <a:cubicBezTo>
                  <a:pt x="1" y="50"/>
                  <a:pt x="1" y="50"/>
                  <a:pt x="1" y="50"/>
                </a:cubicBezTo>
                <a:cubicBezTo>
                  <a:pt x="0" y="50"/>
                  <a:pt x="0" y="50"/>
                  <a:pt x="0" y="49"/>
                </a:cubicBezTo>
                <a:cubicBezTo>
                  <a:pt x="0" y="49"/>
                  <a:pt x="0" y="48"/>
                  <a:pt x="0" y="48"/>
                </a:cubicBezTo>
                <a:cubicBezTo>
                  <a:pt x="6" y="41"/>
                  <a:pt x="6" y="41"/>
                  <a:pt x="6" y="41"/>
                </a:cubicBezTo>
                <a:cubicBezTo>
                  <a:pt x="6" y="41"/>
                  <a:pt x="6" y="41"/>
                  <a:pt x="7" y="41"/>
                </a:cubicBezTo>
                <a:cubicBezTo>
                  <a:pt x="18" y="41"/>
                  <a:pt x="18" y="41"/>
                  <a:pt x="18" y="41"/>
                </a:cubicBezTo>
                <a:cubicBezTo>
                  <a:pt x="18" y="18"/>
                  <a:pt x="18" y="18"/>
                  <a:pt x="18" y="18"/>
                </a:cubicBezTo>
                <a:cubicBezTo>
                  <a:pt x="11" y="18"/>
                  <a:pt x="11" y="18"/>
                  <a:pt x="11" y="18"/>
                </a:cubicBezTo>
                <a:cubicBezTo>
                  <a:pt x="10" y="18"/>
                  <a:pt x="10" y="18"/>
                  <a:pt x="9" y="17"/>
                </a:cubicBezTo>
                <a:cubicBezTo>
                  <a:pt x="9" y="16"/>
                  <a:pt x="9" y="15"/>
                  <a:pt x="9" y="14"/>
                </a:cubicBezTo>
                <a:cubicBezTo>
                  <a:pt x="21" y="1"/>
                  <a:pt x="21" y="1"/>
                  <a:pt x="21" y="1"/>
                </a:cubicBezTo>
                <a:cubicBezTo>
                  <a:pt x="22" y="0"/>
                  <a:pt x="24" y="0"/>
                  <a:pt x="24" y="1"/>
                </a:cubicBezTo>
                <a:cubicBezTo>
                  <a:pt x="36" y="14"/>
                  <a:pt x="36" y="14"/>
                  <a:pt x="36" y="14"/>
                </a:cubicBezTo>
                <a:cubicBezTo>
                  <a:pt x="36" y="15"/>
                  <a:pt x="37" y="16"/>
                  <a:pt x="36" y="17"/>
                </a:cubicBezTo>
                <a:cubicBezTo>
                  <a:pt x="36" y="18"/>
                  <a:pt x="35" y="18"/>
                  <a:pt x="34" y="18"/>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80" name="object  45"/>
          <p:cNvSpPr txBox="1"/>
          <p:nvPr/>
        </p:nvSpPr>
        <p:spPr>
          <a:xfrm>
            <a:off x="2096254" y="2676653"/>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1" name="object  46"/>
          <p:cNvSpPr txBox="1"/>
          <p:nvPr/>
        </p:nvSpPr>
        <p:spPr>
          <a:xfrm>
            <a:off x="4338900" y="3569462"/>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2" name="object  49"/>
          <p:cNvSpPr txBox="1"/>
          <p:nvPr/>
        </p:nvSpPr>
        <p:spPr>
          <a:xfrm>
            <a:off x="6609773" y="2929753"/>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3" name="object 50"/>
          <p:cNvSpPr txBox="1"/>
          <p:nvPr/>
        </p:nvSpPr>
        <p:spPr>
          <a:xfrm>
            <a:off x="8361755" y="4212751"/>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19317" y="612033"/>
            <a:ext cx="4639516" cy="1516229"/>
            <a:chOff x="587000" y="509069"/>
            <a:chExt cx="4639515" cy="1516228"/>
          </a:xfrm>
        </p:grpSpPr>
        <p:sp>
          <p:nvSpPr>
            <p:cNvPr id="26" name="Text Box 7"/>
            <p:cNvSpPr txBox="1">
              <a:spLocks noChangeArrowheads="1"/>
            </p:cNvSpPr>
            <p:nvPr/>
          </p:nvSpPr>
          <p:spPr bwMode="auto">
            <a:xfrm>
              <a:off x="2861381" y="748025"/>
              <a:ext cx="2365134" cy="127727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PROCESS </a:t>
              </a: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smtClean="0">
                <a:latin typeface="微软雅黑" panose="020B0503020204020204" pitchFamily="34" charset="-122"/>
                <a:ea typeface="微软雅黑" panose="020B0503020204020204" pitchFamily="34" charset="-122"/>
                <a:cs typeface="Open Sans" panose="020B0606030504020204" pitchFamily="34" charset="0"/>
              </a:endParaRPr>
            </a:p>
            <a:p>
              <a:pPr algn="ctr" defTabSz="1087755"/>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矩形 26"/>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教学过程</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8" name="矩形 27"/>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9">
                                            <p:txEl>
                                              <p:pRg st="0" end="0"/>
                                            </p:txEl>
                                          </p:spTgt>
                                        </p:tgtEl>
                                        <p:attrNameLst>
                                          <p:attrName>style.visibility</p:attrName>
                                        </p:attrNameLst>
                                      </p:cBhvr>
                                      <p:to>
                                        <p:strVal val="visible"/>
                                      </p:to>
                                    </p:set>
                                    <p:animEffect transition="in" filter="wipe(down)">
                                      <p:cBhvr>
                                        <p:cTn id="13" dur="500"/>
                                        <p:tgtEl>
                                          <p:spTgt spid="29">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heel(1)">
                                      <p:cBhvr>
                                        <p:cTn id="21" dur="750"/>
                                        <p:tgtEl>
                                          <p:spTgt spid="71"/>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3000"/>
                            </p:stCondLst>
                            <p:childTnLst>
                              <p:par>
                                <p:cTn id="29" presetID="6" presetClass="entr" presetSubtype="32"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circle(out)">
                                      <p:cBhvr>
                                        <p:cTn id="31" dur="500"/>
                                        <p:tgtEl>
                                          <p:spTgt spid="7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up)">
                                      <p:cBhvr>
                                        <p:cTn id="35" dur="500"/>
                                        <p:tgtEl>
                                          <p:spTgt spid="80"/>
                                        </p:tgtEl>
                                      </p:cBhvr>
                                    </p:animEffect>
                                  </p:childTnLst>
                                </p:cTn>
                              </p:par>
                            </p:childTnLst>
                          </p:cTn>
                        </p:par>
                        <p:par>
                          <p:cTn id="36" fill="hold">
                            <p:stCondLst>
                              <p:cond delay="4000"/>
                            </p:stCondLst>
                            <p:childTnLst>
                              <p:par>
                                <p:cTn id="37" presetID="18" presetClass="entr" presetSubtype="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strips(downRight)">
                                      <p:cBhvr>
                                        <p:cTn id="39" dur="500"/>
                                        <p:tgtEl>
                                          <p:spTgt spid="6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750"/>
                                        <p:tgtEl>
                                          <p:spTgt spid="68"/>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ppt_w</p:attrName>
                                        </p:attrNameLst>
                                      </p:cBhvr>
                                      <p:tavLst>
                                        <p:tav tm="0">
                                          <p:val>
                                            <p:fltVal val="0"/>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animEffect transition="in" filter="fade">
                                      <p:cBhvr>
                                        <p:cTn id="49" dur="500"/>
                                        <p:tgtEl>
                                          <p:spTgt spid="69"/>
                                        </p:tgtEl>
                                      </p:cBhvr>
                                    </p:animEffect>
                                  </p:childTnLst>
                                </p:cTn>
                              </p:par>
                            </p:childTnLst>
                          </p:cTn>
                        </p:par>
                        <p:par>
                          <p:cTn id="50" fill="hold">
                            <p:stCondLst>
                              <p:cond delay="6000"/>
                            </p:stCondLst>
                            <p:childTnLst>
                              <p:par>
                                <p:cTn id="51" presetID="6" presetClass="entr" presetSubtype="32"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circle(out)">
                                      <p:cBhvr>
                                        <p:cTn id="53" dur="500"/>
                                        <p:tgtEl>
                                          <p:spTgt spid="70"/>
                                        </p:tgtEl>
                                      </p:cBhvr>
                                    </p:animEffect>
                                  </p:childTnLst>
                                </p:cTn>
                              </p:par>
                            </p:childTnLst>
                          </p:cTn>
                        </p:par>
                        <p:par>
                          <p:cTn id="54" fill="hold">
                            <p:stCondLst>
                              <p:cond delay="6500"/>
                            </p:stCondLst>
                            <p:childTnLst>
                              <p:par>
                                <p:cTn id="55" presetID="22" presetClass="entr" presetSubtype="1"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up)">
                                      <p:cBhvr>
                                        <p:cTn id="57" dur="500"/>
                                        <p:tgtEl>
                                          <p:spTgt spid="81"/>
                                        </p:tgtEl>
                                      </p:cBhvr>
                                    </p:animEffect>
                                  </p:childTnLst>
                                </p:cTn>
                              </p:par>
                            </p:childTnLst>
                          </p:cTn>
                        </p:par>
                        <p:par>
                          <p:cTn id="58" fill="hold">
                            <p:stCondLst>
                              <p:cond delay="7000"/>
                            </p:stCondLst>
                            <p:childTnLst>
                              <p:par>
                                <p:cTn id="59" presetID="18" presetClass="entr" presetSubtype="3"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strips(upRight)">
                                      <p:cBhvr>
                                        <p:cTn id="61" dur="500"/>
                                        <p:tgtEl>
                                          <p:spTgt spid="66"/>
                                        </p:tgtEl>
                                      </p:cBhvr>
                                    </p:animEffect>
                                  </p:childTnLst>
                                </p:cTn>
                              </p:par>
                            </p:childTnLst>
                          </p:cTn>
                        </p:par>
                        <p:par>
                          <p:cTn id="62" fill="hold">
                            <p:stCondLst>
                              <p:cond delay="7500"/>
                            </p:stCondLst>
                            <p:childTnLst>
                              <p:par>
                                <p:cTn id="63" presetID="22" presetClass="entr" presetSubtype="1"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up)">
                                      <p:cBhvr>
                                        <p:cTn id="65" dur="750"/>
                                        <p:tgtEl>
                                          <p:spTgt spid="77"/>
                                        </p:tgtEl>
                                      </p:cBhvr>
                                    </p:animEffect>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Effect transition="in" filter="fade">
                                      <p:cBhvr>
                                        <p:cTn id="71" dur="500"/>
                                        <p:tgtEl>
                                          <p:spTgt spid="78"/>
                                        </p:tgtEl>
                                      </p:cBhvr>
                                    </p:animEffect>
                                  </p:childTnLst>
                                </p:cTn>
                              </p:par>
                            </p:childTnLst>
                          </p:cTn>
                        </p:par>
                        <p:par>
                          <p:cTn id="72" fill="hold">
                            <p:stCondLst>
                              <p:cond delay="9000"/>
                            </p:stCondLst>
                            <p:childTnLst>
                              <p:par>
                                <p:cTn id="73" presetID="6" presetClass="entr" presetSubtype="32"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circle(out)">
                                      <p:cBhvr>
                                        <p:cTn id="75" dur="500"/>
                                        <p:tgtEl>
                                          <p:spTgt spid="79"/>
                                        </p:tgtEl>
                                      </p:cBhvr>
                                    </p:animEffect>
                                  </p:childTnLst>
                                </p:cTn>
                              </p:par>
                            </p:childTnLst>
                          </p:cTn>
                        </p:par>
                        <p:par>
                          <p:cTn id="76" fill="hold">
                            <p:stCondLst>
                              <p:cond delay="9500"/>
                            </p:stCondLst>
                            <p:childTnLst>
                              <p:par>
                                <p:cTn id="77" presetID="22" presetClass="entr" presetSubtype="1" fill="hold" grpId="0"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wipe(up)">
                                      <p:cBhvr>
                                        <p:cTn id="79" dur="500"/>
                                        <p:tgtEl>
                                          <p:spTgt spid="82"/>
                                        </p:tgtEl>
                                      </p:cBhvr>
                                    </p:animEffect>
                                  </p:childTnLst>
                                </p:cTn>
                              </p:par>
                            </p:childTnLst>
                          </p:cTn>
                        </p:par>
                        <p:par>
                          <p:cTn id="80" fill="hold">
                            <p:stCondLst>
                              <p:cond delay="10000"/>
                            </p:stCondLst>
                            <p:childTnLst>
                              <p:par>
                                <p:cTn id="81" presetID="18" presetClass="entr" presetSubtype="6"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strips(downRight)">
                                      <p:cBhvr>
                                        <p:cTn id="83" dur="500"/>
                                        <p:tgtEl>
                                          <p:spTgt spid="65"/>
                                        </p:tgtEl>
                                      </p:cBhvr>
                                    </p:animEffect>
                                  </p:childTnLst>
                                </p:cTn>
                              </p:par>
                            </p:childTnLst>
                          </p:cTn>
                        </p:par>
                        <p:par>
                          <p:cTn id="84" fill="hold">
                            <p:stCondLst>
                              <p:cond delay="10500"/>
                            </p:stCondLst>
                            <p:childTnLst>
                              <p:par>
                                <p:cTn id="85" presetID="22" presetClass="entr" presetSubtype="1" fill="hold" grpId="0" nodeType="afterEffect">
                                  <p:stCondLst>
                                    <p:cond delay="0"/>
                                  </p:stCondLst>
                                  <p:childTnLst>
                                    <p:set>
                                      <p:cBhvr>
                                        <p:cTn id="86" dur="1" fill="hold">
                                          <p:stCondLst>
                                            <p:cond delay="0"/>
                                          </p:stCondLst>
                                        </p:cTn>
                                        <p:tgtEl>
                                          <p:spTgt spid="74"/>
                                        </p:tgtEl>
                                        <p:attrNameLst>
                                          <p:attrName>style.visibility</p:attrName>
                                        </p:attrNameLst>
                                      </p:cBhvr>
                                      <p:to>
                                        <p:strVal val="visible"/>
                                      </p:to>
                                    </p:set>
                                    <p:animEffect transition="in" filter="wipe(up)">
                                      <p:cBhvr>
                                        <p:cTn id="87" dur="750"/>
                                        <p:tgtEl>
                                          <p:spTgt spid="74"/>
                                        </p:tgtEl>
                                      </p:cBhvr>
                                    </p:animEffect>
                                  </p:childTnLst>
                                </p:cTn>
                              </p:par>
                            </p:childTnLst>
                          </p:cTn>
                        </p:par>
                        <p:par>
                          <p:cTn id="88" fill="hold">
                            <p:stCondLst>
                              <p:cond delay="11500"/>
                            </p:stCondLst>
                            <p:childTnLst>
                              <p:par>
                                <p:cTn id="89" presetID="53" presetClass="entr" presetSubtype="16" fill="hold" grpId="0" nodeType="afterEffect">
                                  <p:stCondLst>
                                    <p:cond delay="0"/>
                                  </p:stCondLst>
                                  <p:childTnLst>
                                    <p:set>
                                      <p:cBhvr>
                                        <p:cTn id="90" dur="1" fill="hold">
                                          <p:stCondLst>
                                            <p:cond delay="0"/>
                                          </p:stCondLst>
                                        </p:cTn>
                                        <p:tgtEl>
                                          <p:spTgt spid="75"/>
                                        </p:tgtEl>
                                        <p:attrNameLst>
                                          <p:attrName>style.visibility</p:attrName>
                                        </p:attrNameLst>
                                      </p:cBhvr>
                                      <p:to>
                                        <p:strVal val="visible"/>
                                      </p:to>
                                    </p:set>
                                    <p:anim calcmode="lin" valueType="num">
                                      <p:cBhvr>
                                        <p:cTn id="91" dur="500" fill="hold"/>
                                        <p:tgtEl>
                                          <p:spTgt spid="75"/>
                                        </p:tgtEl>
                                        <p:attrNameLst>
                                          <p:attrName>ppt_w</p:attrName>
                                        </p:attrNameLst>
                                      </p:cBhvr>
                                      <p:tavLst>
                                        <p:tav tm="0">
                                          <p:val>
                                            <p:fltVal val="0"/>
                                          </p:val>
                                        </p:tav>
                                        <p:tav tm="100000">
                                          <p:val>
                                            <p:strVal val="#ppt_w"/>
                                          </p:val>
                                        </p:tav>
                                      </p:tavLst>
                                    </p:anim>
                                    <p:anim calcmode="lin" valueType="num">
                                      <p:cBhvr>
                                        <p:cTn id="92" dur="500" fill="hold"/>
                                        <p:tgtEl>
                                          <p:spTgt spid="75"/>
                                        </p:tgtEl>
                                        <p:attrNameLst>
                                          <p:attrName>ppt_h</p:attrName>
                                        </p:attrNameLst>
                                      </p:cBhvr>
                                      <p:tavLst>
                                        <p:tav tm="0">
                                          <p:val>
                                            <p:fltVal val="0"/>
                                          </p:val>
                                        </p:tav>
                                        <p:tav tm="100000">
                                          <p:val>
                                            <p:strVal val="#ppt_h"/>
                                          </p:val>
                                        </p:tav>
                                      </p:tavLst>
                                    </p:anim>
                                    <p:animEffect transition="in" filter="fade">
                                      <p:cBhvr>
                                        <p:cTn id="93" dur="500"/>
                                        <p:tgtEl>
                                          <p:spTgt spid="75"/>
                                        </p:tgtEl>
                                      </p:cBhvr>
                                    </p:animEffect>
                                  </p:childTnLst>
                                </p:cTn>
                              </p:par>
                            </p:childTnLst>
                          </p:cTn>
                        </p:par>
                        <p:par>
                          <p:cTn id="94" fill="hold">
                            <p:stCondLst>
                              <p:cond delay="12000"/>
                            </p:stCondLst>
                            <p:childTnLst>
                              <p:par>
                                <p:cTn id="95" presetID="6" presetClass="entr" presetSubtype="32"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circle(out)">
                                      <p:cBhvr>
                                        <p:cTn id="97" dur="500"/>
                                        <p:tgtEl>
                                          <p:spTgt spid="76"/>
                                        </p:tgtEl>
                                      </p:cBhvr>
                                    </p:animEffect>
                                  </p:childTnLst>
                                </p:cTn>
                              </p:par>
                            </p:childTnLst>
                          </p:cTn>
                        </p:par>
                        <p:par>
                          <p:cTn id="98" fill="hold">
                            <p:stCondLst>
                              <p:cond delay="12500"/>
                            </p:stCondLst>
                            <p:childTnLst>
                              <p:par>
                                <p:cTn id="99" presetID="22" presetClass="entr" presetSubtype="1"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Effect transition="in" filter="wipe(up)">
                                      <p:cBhvr>
                                        <p:cTn id="10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p:bldP spid="81" grpId="0"/>
      <p:bldP spid="82" grpId="0"/>
      <p:bldP spid="83" grpId="0"/>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45085" y="2486747"/>
            <a:ext cx="4444706" cy="1107988"/>
          </a:xfrm>
          <a:prstGeom prst="rect">
            <a:avLst/>
          </a:prstGeom>
        </p:spPr>
        <p:txBody>
          <a:bodyPr wrap="square" lIns="91432" tIns="45716" rIns="91432" bIns="45716" anchor="t">
            <a:spAutoFit/>
          </a:bodyPr>
          <a:lstStyle/>
          <a:p>
            <a:pPr algn="ctr" fontAlgn="ctr"/>
            <a:r>
              <a:rPr lang="zh-CN" altLang="en-US" sz="6600" b="1" spc="800" dirty="0">
                <a:solidFill>
                  <a:srgbClr val="065E03"/>
                </a:solidFill>
                <a:latin typeface="微软雅黑" panose="020B0503020204020204" pitchFamily="34" charset="-122"/>
                <a:ea typeface="微软雅黑" panose="020B0503020204020204" pitchFamily="34" charset="-122"/>
              </a:rPr>
              <a:t>谢谢观看</a:t>
            </a:r>
          </a:p>
        </p:txBody>
      </p:sp>
      <p:sp>
        <p:nvSpPr>
          <p:cNvPr id="8" name="矩形 7"/>
          <p:cNvSpPr/>
          <p:nvPr/>
        </p:nvSpPr>
        <p:spPr>
          <a:xfrm>
            <a:off x="4275734" y="3534561"/>
            <a:ext cx="3783408" cy="477182"/>
          </a:xfrm>
          <a:prstGeom prst="rect">
            <a:avLst/>
          </a:prstGeom>
        </p:spPr>
        <p:txBody>
          <a:bodyPr wrap="none">
            <a:spAutoFit/>
          </a:bodyPr>
          <a:lstStyle/>
          <a:p>
            <a:r>
              <a:rPr lang="en-US" altLang="zh-CN" sz="2500" b="1" dirty="0">
                <a:solidFill>
                  <a:srgbClr val="065E03"/>
                </a:solidFill>
                <a:latin typeface="Arial" panose="020B0604020202020204" pitchFamily="34" charset="0"/>
              </a:rPr>
              <a:t>Thank you for watching</a:t>
            </a:r>
            <a:endParaRPr lang="zh-CN" altLang="en-US" sz="2500" dirty="0">
              <a:solidFill>
                <a:srgbClr val="065E03"/>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911" y="434087"/>
            <a:ext cx="2529138" cy="705174"/>
          </a:xfrm>
          <a:prstGeom prst="rect">
            <a:avLst/>
          </a:prstGeom>
          <a:solidFill>
            <a:srgbClr val="779F0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sp>
        <p:nvSpPr>
          <p:cNvPr id="10" name="文本框 9"/>
          <p:cNvSpPr txBox="1"/>
          <p:nvPr/>
        </p:nvSpPr>
        <p:spPr>
          <a:xfrm>
            <a:off x="2" y="590947"/>
            <a:ext cx="2610065" cy="477182"/>
          </a:xfrm>
          <a:prstGeom prst="rect">
            <a:avLst/>
          </a:prstGeom>
          <a:noFill/>
          <a:ln>
            <a:noFill/>
          </a:ln>
        </p:spPr>
        <p:txBody>
          <a:bodyPr wrap="square" rtlCol="0">
            <a:spAutoFit/>
          </a:bodyPr>
          <a:lstStyle/>
          <a:p>
            <a:r>
              <a:rPr lang="zh-CN" altLang="en-US" sz="2500" spc="301" dirty="0">
                <a:latin typeface="微软雅黑" panose="020B0503020204020204" pitchFamily="34" charset="-122"/>
                <a:ea typeface="微软雅黑" panose="020B0503020204020204" pitchFamily="34" charset="-122"/>
              </a:rPr>
              <a:t>附送常用</a:t>
            </a:r>
            <a:r>
              <a:rPr lang="en-US" altLang="zh-CN" sz="2500" spc="301" dirty="0">
                <a:latin typeface="微软雅黑" panose="020B0503020204020204" pitchFamily="34" charset="-122"/>
                <a:ea typeface="微软雅黑" panose="020B0503020204020204" pitchFamily="34" charset="-122"/>
              </a:rPr>
              <a:t>Icon</a:t>
            </a:r>
            <a:endParaRPr lang="zh-CN" altLang="en-US" sz="2500" spc="30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79564" y="1585067"/>
            <a:ext cx="146517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联系信息</a:t>
            </a:r>
          </a:p>
        </p:txBody>
      </p:sp>
      <p:sp>
        <p:nvSpPr>
          <p:cNvPr id="12" name="文本框 11"/>
          <p:cNvSpPr txBox="1"/>
          <p:nvPr/>
        </p:nvSpPr>
        <p:spPr>
          <a:xfrm>
            <a:off x="374143" y="2415577"/>
            <a:ext cx="178722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工作</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教育</a:t>
            </a:r>
          </a:p>
        </p:txBody>
      </p:sp>
      <p:sp>
        <p:nvSpPr>
          <p:cNvPr id="13" name="文本框 12"/>
          <p:cNvSpPr txBox="1"/>
          <p:nvPr/>
        </p:nvSpPr>
        <p:spPr>
          <a:xfrm>
            <a:off x="396691" y="4194406"/>
            <a:ext cx="168757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运动</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爱好</a:t>
            </a:r>
          </a:p>
        </p:txBody>
      </p:sp>
      <p:sp>
        <p:nvSpPr>
          <p:cNvPr id="14" name="Freeform 9"/>
          <p:cNvSpPr>
            <a:spLocks noChangeArrowheads="1"/>
          </p:cNvSpPr>
          <p:nvPr/>
        </p:nvSpPr>
        <p:spPr bwMode="auto">
          <a:xfrm>
            <a:off x="3711108" y="2026600"/>
            <a:ext cx="321000" cy="320998"/>
          </a:xfrm>
          <a:custGeom>
            <a:avLst/>
            <a:gdLst>
              <a:gd name="T0" fmla="*/ 581 w 650"/>
              <a:gd name="T1" fmla="*/ 0 h 650"/>
              <a:gd name="T2" fmla="*/ 68 w 650"/>
              <a:gd name="T3" fmla="*/ 0 h 650"/>
              <a:gd name="T4" fmla="*/ 0 w 650"/>
              <a:gd name="T5" fmla="*/ 68 h 650"/>
              <a:gd name="T6" fmla="*/ 0 w 650"/>
              <a:gd name="T7" fmla="*/ 649 h 650"/>
              <a:gd name="T8" fmla="*/ 130 w 650"/>
              <a:gd name="T9" fmla="*/ 519 h 650"/>
              <a:gd name="T10" fmla="*/ 581 w 650"/>
              <a:gd name="T11" fmla="*/ 519 h 650"/>
              <a:gd name="T12" fmla="*/ 649 w 650"/>
              <a:gd name="T13" fmla="*/ 457 h 650"/>
              <a:gd name="T14" fmla="*/ 649 w 650"/>
              <a:gd name="T15" fmla="*/ 68 h 650"/>
              <a:gd name="T16" fmla="*/ 581 w 650"/>
              <a:gd name="T17" fmla="*/ 0 h 650"/>
              <a:gd name="T18" fmla="*/ 130 w 650"/>
              <a:gd name="T19" fmla="*/ 229 h 650"/>
              <a:gd name="T20" fmla="*/ 519 w 650"/>
              <a:gd name="T21" fmla="*/ 229 h 650"/>
              <a:gd name="T22" fmla="*/ 519 w 650"/>
              <a:gd name="T23" fmla="*/ 290 h 650"/>
              <a:gd name="T24" fmla="*/ 130 w 650"/>
              <a:gd name="T25" fmla="*/ 290 h 650"/>
              <a:gd name="T26" fmla="*/ 130 w 650"/>
              <a:gd name="T27" fmla="*/ 229 h 650"/>
              <a:gd name="T28" fmla="*/ 389 w 650"/>
              <a:gd name="T29" fmla="*/ 389 h 650"/>
              <a:gd name="T30" fmla="*/ 130 w 650"/>
              <a:gd name="T31" fmla="*/ 389 h 650"/>
              <a:gd name="T32" fmla="*/ 130 w 650"/>
              <a:gd name="T33" fmla="*/ 328 h 650"/>
              <a:gd name="T34" fmla="*/ 389 w 650"/>
              <a:gd name="T35" fmla="*/ 328 h 650"/>
              <a:gd name="T36" fmla="*/ 389 w 650"/>
              <a:gd name="T37" fmla="*/ 389 h 650"/>
              <a:gd name="T38" fmla="*/ 519 w 650"/>
              <a:gd name="T39" fmla="*/ 198 h 650"/>
              <a:gd name="T40" fmla="*/ 130 w 650"/>
              <a:gd name="T41" fmla="*/ 198 h 650"/>
              <a:gd name="T42" fmla="*/ 130 w 650"/>
              <a:gd name="T43" fmla="*/ 130 h 650"/>
              <a:gd name="T44" fmla="*/ 519 w 650"/>
              <a:gd name="T45" fmla="*/ 130 h 650"/>
              <a:gd name="T46" fmla="*/ 519 w 650"/>
              <a:gd name="T47" fmla="*/ 19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0" h="650">
                <a:moveTo>
                  <a:pt x="581" y="0"/>
                </a:moveTo>
                <a:lnTo>
                  <a:pt x="68" y="0"/>
                </a:lnTo>
                <a:cubicBezTo>
                  <a:pt x="31" y="0"/>
                  <a:pt x="0" y="31"/>
                  <a:pt x="0" y="68"/>
                </a:cubicBezTo>
                <a:lnTo>
                  <a:pt x="0" y="649"/>
                </a:lnTo>
                <a:lnTo>
                  <a:pt x="130" y="519"/>
                </a:lnTo>
                <a:lnTo>
                  <a:pt x="581" y="519"/>
                </a:lnTo>
                <a:cubicBezTo>
                  <a:pt x="618" y="519"/>
                  <a:pt x="649" y="488"/>
                  <a:pt x="649" y="457"/>
                </a:cubicBezTo>
                <a:lnTo>
                  <a:pt x="649" y="68"/>
                </a:lnTo>
                <a:cubicBezTo>
                  <a:pt x="649" y="31"/>
                  <a:pt x="618" y="0"/>
                  <a:pt x="581" y="0"/>
                </a:cubicBezTo>
                <a:close/>
                <a:moveTo>
                  <a:pt x="130" y="229"/>
                </a:moveTo>
                <a:lnTo>
                  <a:pt x="519" y="229"/>
                </a:lnTo>
                <a:lnTo>
                  <a:pt x="519" y="290"/>
                </a:lnTo>
                <a:lnTo>
                  <a:pt x="130" y="290"/>
                </a:lnTo>
                <a:lnTo>
                  <a:pt x="130" y="229"/>
                </a:lnTo>
                <a:close/>
                <a:moveTo>
                  <a:pt x="389" y="389"/>
                </a:moveTo>
                <a:lnTo>
                  <a:pt x="130" y="389"/>
                </a:lnTo>
                <a:lnTo>
                  <a:pt x="130" y="328"/>
                </a:lnTo>
                <a:lnTo>
                  <a:pt x="389" y="328"/>
                </a:lnTo>
                <a:lnTo>
                  <a:pt x="389" y="389"/>
                </a:lnTo>
                <a:close/>
                <a:moveTo>
                  <a:pt x="519" y="198"/>
                </a:moveTo>
                <a:lnTo>
                  <a:pt x="130" y="198"/>
                </a:lnTo>
                <a:lnTo>
                  <a:pt x="130" y="130"/>
                </a:lnTo>
                <a:lnTo>
                  <a:pt x="519" y="130"/>
                </a:lnTo>
                <a:lnTo>
                  <a:pt x="519" y="198"/>
                </a:lnTo>
                <a:close/>
              </a:path>
            </a:pathLst>
          </a:custGeom>
          <a:solidFill>
            <a:srgbClr val="779F08"/>
          </a:solidFill>
          <a:ln>
            <a:noFill/>
          </a:ln>
          <a:effectLst/>
        </p:spPr>
        <p:txBody>
          <a:bodyPr wrap="none" anchor="ctr"/>
          <a:lstStyle/>
          <a:p>
            <a:endParaRPr lang="en-US" sz="1325"/>
          </a:p>
        </p:txBody>
      </p:sp>
      <p:sp>
        <p:nvSpPr>
          <p:cNvPr id="15" name="Freeform 12"/>
          <p:cNvSpPr>
            <a:spLocks noChangeArrowheads="1"/>
          </p:cNvSpPr>
          <p:nvPr/>
        </p:nvSpPr>
        <p:spPr bwMode="auto">
          <a:xfrm>
            <a:off x="2731090" y="2031335"/>
            <a:ext cx="391407" cy="311528"/>
          </a:xfrm>
          <a:custGeom>
            <a:avLst/>
            <a:gdLst>
              <a:gd name="T0" fmla="*/ 587 w 650"/>
              <a:gd name="T1" fmla="*/ 0 h 514"/>
              <a:gd name="T2" fmla="*/ 68 w 650"/>
              <a:gd name="T3" fmla="*/ 0 h 514"/>
              <a:gd name="T4" fmla="*/ 0 w 650"/>
              <a:gd name="T5" fmla="*/ 62 h 514"/>
              <a:gd name="T6" fmla="*/ 0 w 650"/>
              <a:gd name="T7" fmla="*/ 451 h 514"/>
              <a:gd name="T8" fmla="*/ 68 w 650"/>
              <a:gd name="T9" fmla="*/ 513 h 514"/>
              <a:gd name="T10" fmla="*/ 587 w 650"/>
              <a:gd name="T11" fmla="*/ 513 h 514"/>
              <a:gd name="T12" fmla="*/ 649 w 650"/>
              <a:gd name="T13" fmla="*/ 451 h 514"/>
              <a:gd name="T14" fmla="*/ 649 w 650"/>
              <a:gd name="T15" fmla="*/ 62 h 514"/>
              <a:gd name="T16" fmla="*/ 587 w 650"/>
              <a:gd name="T17" fmla="*/ 0 h 514"/>
              <a:gd name="T18" fmla="*/ 587 w 650"/>
              <a:gd name="T19" fmla="*/ 124 h 514"/>
              <a:gd name="T20" fmla="*/ 328 w 650"/>
              <a:gd name="T21" fmla="*/ 291 h 514"/>
              <a:gd name="T22" fmla="*/ 68 w 650"/>
              <a:gd name="T23" fmla="*/ 124 h 514"/>
              <a:gd name="T24" fmla="*/ 68 w 650"/>
              <a:gd name="T25" fmla="*/ 62 h 514"/>
              <a:gd name="T26" fmla="*/ 328 w 650"/>
              <a:gd name="T27" fmla="*/ 223 h 514"/>
              <a:gd name="T28" fmla="*/ 587 w 650"/>
              <a:gd name="T29" fmla="*/ 62 h 514"/>
              <a:gd name="T30" fmla="*/ 587 w 650"/>
              <a:gd name="T31" fmla="*/ 12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0" h="514">
                <a:moveTo>
                  <a:pt x="587" y="0"/>
                </a:moveTo>
                <a:lnTo>
                  <a:pt x="68" y="0"/>
                </a:lnTo>
                <a:cubicBezTo>
                  <a:pt x="31" y="0"/>
                  <a:pt x="0" y="25"/>
                  <a:pt x="0" y="62"/>
                </a:cubicBezTo>
                <a:lnTo>
                  <a:pt x="0" y="451"/>
                </a:lnTo>
                <a:cubicBezTo>
                  <a:pt x="0" y="488"/>
                  <a:pt x="31" y="513"/>
                  <a:pt x="68" y="513"/>
                </a:cubicBezTo>
                <a:lnTo>
                  <a:pt x="587" y="513"/>
                </a:lnTo>
                <a:cubicBezTo>
                  <a:pt x="618" y="513"/>
                  <a:pt x="649" y="488"/>
                  <a:pt x="649" y="451"/>
                </a:cubicBezTo>
                <a:lnTo>
                  <a:pt x="649" y="62"/>
                </a:lnTo>
                <a:cubicBezTo>
                  <a:pt x="649" y="25"/>
                  <a:pt x="618" y="0"/>
                  <a:pt x="587" y="0"/>
                </a:cubicBezTo>
                <a:close/>
                <a:moveTo>
                  <a:pt x="587" y="124"/>
                </a:moveTo>
                <a:lnTo>
                  <a:pt x="328" y="291"/>
                </a:lnTo>
                <a:lnTo>
                  <a:pt x="68" y="124"/>
                </a:lnTo>
                <a:lnTo>
                  <a:pt x="68" y="62"/>
                </a:lnTo>
                <a:lnTo>
                  <a:pt x="328" y="223"/>
                </a:lnTo>
                <a:lnTo>
                  <a:pt x="587" y="62"/>
                </a:lnTo>
                <a:lnTo>
                  <a:pt x="587" y="124"/>
                </a:lnTo>
                <a:close/>
              </a:path>
            </a:pathLst>
          </a:custGeom>
          <a:solidFill>
            <a:srgbClr val="779F08"/>
          </a:solidFill>
          <a:ln>
            <a:noFill/>
          </a:ln>
          <a:effectLst/>
        </p:spPr>
        <p:txBody>
          <a:bodyPr wrap="none" anchor="ctr"/>
          <a:lstStyle/>
          <a:p>
            <a:endParaRPr lang="en-US" sz="1325"/>
          </a:p>
        </p:txBody>
      </p:sp>
      <p:sp>
        <p:nvSpPr>
          <p:cNvPr id="16" name="Freeform 14"/>
          <p:cNvSpPr>
            <a:spLocks noChangeArrowheads="1"/>
          </p:cNvSpPr>
          <p:nvPr/>
        </p:nvSpPr>
        <p:spPr bwMode="auto">
          <a:xfrm>
            <a:off x="3215764" y="2028168"/>
            <a:ext cx="402078" cy="317858"/>
          </a:xfrm>
          <a:custGeom>
            <a:avLst/>
            <a:gdLst>
              <a:gd name="T0" fmla="*/ 582 w 651"/>
              <a:gd name="T1" fmla="*/ 0 h 514"/>
              <a:gd name="T2" fmla="*/ 62 w 651"/>
              <a:gd name="T3" fmla="*/ 0 h 514"/>
              <a:gd name="T4" fmla="*/ 0 w 651"/>
              <a:gd name="T5" fmla="*/ 62 h 514"/>
              <a:gd name="T6" fmla="*/ 0 w 651"/>
              <a:gd name="T7" fmla="*/ 451 h 514"/>
              <a:gd name="T8" fmla="*/ 62 w 651"/>
              <a:gd name="T9" fmla="*/ 513 h 514"/>
              <a:gd name="T10" fmla="*/ 582 w 651"/>
              <a:gd name="T11" fmla="*/ 513 h 514"/>
              <a:gd name="T12" fmla="*/ 650 w 651"/>
              <a:gd name="T13" fmla="*/ 451 h 514"/>
              <a:gd name="T14" fmla="*/ 650 w 651"/>
              <a:gd name="T15" fmla="*/ 62 h 514"/>
              <a:gd name="T16" fmla="*/ 582 w 651"/>
              <a:gd name="T17" fmla="*/ 0 h 514"/>
              <a:gd name="T18" fmla="*/ 582 w 651"/>
              <a:gd name="T19" fmla="*/ 451 h 514"/>
              <a:gd name="T20" fmla="*/ 520 w 651"/>
              <a:gd name="T21" fmla="*/ 451 h 514"/>
              <a:gd name="T22" fmla="*/ 520 w 651"/>
              <a:gd name="T23" fmla="*/ 167 h 514"/>
              <a:gd name="T24" fmla="*/ 322 w 651"/>
              <a:gd name="T25" fmla="*/ 291 h 514"/>
              <a:gd name="T26" fmla="*/ 130 w 651"/>
              <a:gd name="T27" fmla="*/ 167 h 514"/>
              <a:gd name="T28" fmla="*/ 130 w 651"/>
              <a:gd name="T29" fmla="*/ 451 h 514"/>
              <a:gd name="T30" fmla="*/ 62 w 651"/>
              <a:gd name="T31" fmla="*/ 451 h 514"/>
              <a:gd name="T32" fmla="*/ 62 w 651"/>
              <a:gd name="T33" fmla="*/ 62 h 514"/>
              <a:gd name="T34" fmla="*/ 106 w 651"/>
              <a:gd name="T35" fmla="*/ 62 h 514"/>
              <a:gd name="T36" fmla="*/ 322 w 651"/>
              <a:gd name="T37" fmla="*/ 198 h 514"/>
              <a:gd name="T38" fmla="*/ 544 w 651"/>
              <a:gd name="T39" fmla="*/ 62 h 514"/>
              <a:gd name="T40" fmla="*/ 582 w 651"/>
              <a:gd name="T41" fmla="*/ 62 h 514"/>
              <a:gd name="T42" fmla="*/ 582 w 651"/>
              <a:gd name="T43" fmla="*/ 451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1" h="514">
                <a:moveTo>
                  <a:pt x="582" y="0"/>
                </a:moveTo>
                <a:lnTo>
                  <a:pt x="62" y="0"/>
                </a:lnTo>
                <a:cubicBezTo>
                  <a:pt x="31" y="0"/>
                  <a:pt x="0" y="25"/>
                  <a:pt x="0" y="62"/>
                </a:cubicBezTo>
                <a:lnTo>
                  <a:pt x="0" y="451"/>
                </a:lnTo>
                <a:cubicBezTo>
                  <a:pt x="0" y="488"/>
                  <a:pt x="31" y="513"/>
                  <a:pt x="62" y="513"/>
                </a:cubicBezTo>
                <a:lnTo>
                  <a:pt x="582" y="513"/>
                </a:lnTo>
                <a:cubicBezTo>
                  <a:pt x="619" y="513"/>
                  <a:pt x="650" y="488"/>
                  <a:pt x="650" y="451"/>
                </a:cubicBezTo>
                <a:lnTo>
                  <a:pt x="650" y="62"/>
                </a:lnTo>
                <a:cubicBezTo>
                  <a:pt x="650" y="25"/>
                  <a:pt x="619" y="0"/>
                  <a:pt x="582" y="0"/>
                </a:cubicBezTo>
                <a:close/>
                <a:moveTo>
                  <a:pt x="582" y="451"/>
                </a:moveTo>
                <a:lnTo>
                  <a:pt x="520" y="451"/>
                </a:lnTo>
                <a:lnTo>
                  <a:pt x="520" y="167"/>
                </a:lnTo>
                <a:lnTo>
                  <a:pt x="322" y="291"/>
                </a:lnTo>
                <a:lnTo>
                  <a:pt x="130" y="167"/>
                </a:lnTo>
                <a:lnTo>
                  <a:pt x="130" y="451"/>
                </a:lnTo>
                <a:lnTo>
                  <a:pt x="62" y="451"/>
                </a:lnTo>
                <a:lnTo>
                  <a:pt x="62" y="62"/>
                </a:lnTo>
                <a:lnTo>
                  <a:pt x="106" y="62"/>
                </a:lnTo>
                <a:lnTo>
                  <a:pt x="322" y="198"/>
                </a:lnTo>
                <a:lnTo>
                  <a:pt x="544" y="62"/>
                </a:lnTo>
                <a:lnTo>
                  <a:pt x="582" y="62"/>
                </a:lnTo>
                <a:lnTo>
                  <a:pt x="582" y="451"/>
                </a:lnTo>
                <a:close/>
              </a:path>
            </a:pathLst>
          </a:custGeom>
          <a:solidFill>
            <a:srgbClr val="779F08"/>
          </a:solidFill>
          <a:ln>
            <a:noFill/>
          </a:ln>
          <a:effectLst/>
        </p:spPr>
        <p:txBody>
          <a:bodyPr wrap="none" anchor="ctr"/>
          <a:lstStyle/>
          <a:p>
            <a:endParaRPr lang="en-US" sz="1325"/>
          </a:p>
        </p:txBody>
      </p:sp>
      <p:grpSp>
        <p:nvGrpSpPr>
          <p:cNvPr id="17" name="组合 16"/>
          <p:cNvGrpSpPr/>
          <p:nvPr/>
        </p:nvGrpSpPr>
        <p:grpSpPr>
          <a:xfrm>
            <a:off x="4125373" y="2029566"/>
            <a:ext cx="386208" cy="315063"/>
            <a:chOff x="-4375150" y="3629025"/>
            <a:chExt cx="1508125" cy="1230313"/>
          </a:xfrm>
          <a:solidFill>
            <a:srgbClr val="779F08"/>
          </a:solidFill>
        </p:grpSpPr>
        <p:sp>
          <p:nvSpPr>
            <p:cNvPr id="18" name="Freeform 10"/>
            <p:cNvSpPr>
              <a:spLocks noEditPoints="1"/>
            </p:cNvSpPr>
            <p:nvPr/>
          </p:nvSpPr>
          <p:spPr bwMode="auto">
            <a:xfrm>
              <a:off x="-4375150" y="3629025"/>
              <a:ext cx="1508125" cy="1230313"/>
            </a:xfrm>
            <a:custGeom>
              <a:avLst/>
              <a:gdLst>
                <a:gd name="T0" fmla="*/ 241 w 474"/>
                <a:gd name="T1" fmla="*/ 0 h 386"/>
                <a:gd name="T2" fmla="*/ 0 w 474"/>
                <a:gd name="T3" fmla="*/ 213 h 386"/>
                <a:gd name="T4" fmla="*/ 47 w 474"/>
                <a:gd name="T5" fmla="*/ 213 h 386"/>
                <a:gd name="T6" fmla="*/ 64 w 474"/>
                <a:gd name="T7" fmla="*/ 198 h 386"/>
                <a:gd name="T8" fmla="*/ 64 w 474"/>
                <a:gd name="T9" fmla="*/ 375 h 386"/>
                <a:gd name="T10" fmla="*/ 74 w 474"/>
                <a:gd name="T11" fmla="*/ 386 h 386"/>
                <a:gd name="T12" fmla="*/ 194 w 474"/>
                <a:gd name="T13" fmla="*/ 385 h 386"/>
                <a:gd name="T14" fmla="*/ 194 w 474"/>
                <a:gd name="T15" fmla="*/ 287 h 386"/>
                <a:gd name="T16" fmla="*/ 208 w 474"/>
                <a:gd name="T17" fmla="*/ 271 h 386"/>
                <a:gd name="T18" fmla="*/ 258 w 474"/>
                <a:gd name="T19" fmla="*/ 271 h 386"/>
                <a:gd name="T20" fmla="*/ 275 w 474"/>
                <a:gd name="T21" fmla="*/ 287 h 386"/>
                <a:gd name="T22" fmla="*/ 275 w 474"/>
                <a:gd name="T23" fmla="*/ 385 h 386"/>
                <a:gd name="T24" fmla="*/ 392 w 474"/>
                <a:gd name="T25" fmla="*/ 385 h 386"/>
                <a:gd name="T26" fmla="*/ 404 w 474"/>
                <a:gd name="T27" fmla="*/ 372 h 386"/>
                <a:gd name="T28" fmla="*/ 404 w 474"/>
                <a:gd name="T29" fmla="*/ 195 h 386"/>
                <a:gd name="T30" fmla="*/ 423 w 474"/>
                <a:gd name="T31" fmla="*/ 212 h 386"/>
                <a:gd name="T32" fmla="*/ 474 w 474"/>
                <a:gd name="T33" fmla="*/ 212 h 386"/>
                <a:gd name="T34" fmla="*/ 241 w 474"/>
                <a:gd name="T35" fmla="*/ 0 h 386"/>
                <a:gd name="T36" fmla="*/ 235 w 474"/>
                <a:gd name="T37" fmla="*/ 234 h 386"/>
                <a:gd name="T38" fmla="*/ 185 w 474"/>
                <a:gd name="T39" fmla="*/ 184 h 386"/>
                <a:gd name="T40" fmla="*/ 235 w 474"/>
                <a:gd name="T41" fmla="*/ 133 h 386"/>
                <a:gd name="T42" fmla="*/ 286 w 474"/>
                <a:gd name="T43" fmla="*/ 184 h 386"/>
                <a:gd name="T44" fmla="*/ 235 w 474"/>
                <a:gd name="T45" fmla="*/ 2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4" h="386">
                  <a:moveTo>
                    <a:pt x="241" y="0"/>
                  </a:moveTo>
                  <a:cubicBezTo>
                    <a:pt x="0" y="213"/>
                    <a:pt x="0" y="213"/>
                    <a:pt x="0" y="213"/>
                  </a:cubicBezTo>
                  <a:cubicBezTo>
                    <a:pt x="0" y="213"/>
                    <a:pt x="14" y="240"/>
                    <a:pt x="47" y="213"/>
                  </a:cubicBezTo>
                  <a:cubicBezTo>
                    <a:pt x="64" y="198"/>
                    <a:pt x="64" y="198"/>
                    <a:pt x="64" y="198"/>
                  </a:cubicBezTo>
                  <a:cubicBezTo>
                    <a:pt x="64" y="375"/>
                    <a:pt x="64" y="375"/>
                    <a:pt x="64" y="375"/>
                  </a:cubicBezTo>
                  <a:cubicBezTo>
                    <a:pt x="64" y="375"/>
                    <a:pt x="64" y="386"/>
                    <a:pt x="74" y="386"/>
                  </a:cubicBezTo>
                  <a:cubicBezTo>
                    <a:pt x="87" y="386"/>
                    <a:pt x="194" y="385"/>
                    <a:pt x="194" y="385"/>
                  </a:cubicBezTo>
                  <a:cubicBezTo>
                    <a:pt x="194" y="287"/>
                    <a:pt x="194" y="287"/>
                    <a:pt x="194" y="287"/>
                  </a:cubicBezTo>
                  <a:cubicBezTo>
                    <a:pt x="194" y="287"/>
                    <a:pt x="192" y="271"/>
                    <a:pt x="208" y="271"/>
                  </a:cubicBezTo>
                  <a:cubicBezTo>
                    <a:pt x="258" y="271"/>
                    <a:pt x="258" y="271"/>
                    <a:pt x="258" y="271"/>
                  </a:cubicBezTo>
                  <a:cubicBezTo>
                    <a:pt x="276" y="271"/>
                    <a:pt x="275" y="287"/>
                    <a:pt x="275" y="287"/>
                  </a:cubicBezTo>
                  <a:cubicBezTo>
                    <a:pt x="275" y="385"/>
                    <a:pt x="275" y="385"/>
                    <a:pt x="275" y="385"/>
                  </a:cubicBezTo>
                  <a:cubicBezTo>
                    <a:pt x="275" y="385"/>
                    <a:pt x="376" y="385"/>
                    <a:pt x="392" y="385"/>
                  </a:cubicBezTo>
                  <a:cubicBezTo>
                    <a:pt x="405" y="385"/>
                    <a:pt x="404" y="372"/>
                    <a:pt x="404" y="372"/>
                  </a:cubicBezTo>
                  <a:cubicBezTo>
                    <a:pt x="404" y="195"/>
                    <a:pt x="404" y="195"/>
                    <a:pt x="404" y="195"/>
                  </a:cubicBezTo>
                  <a:cubicBezTo>
                    <a:pt x="423" y="212"/>
                    <a:pt x="423" y="212"/>
                    <a:pt x="423" y="212"/>
                  </a:cubicBezTo>
                  <a:cubicBezTo>
                    <a:pt x="460" y="239"/>
                    <a:pt x="474" y="212"/>
                    <a:pt x="474" y="212"/>
                  </a:cubicBezTo>
                  <a:lnTo>
                    <a:pt x="241" y="0"/>
                  </a:lnTo>
                  <a:close/>
                  <a:moveTo>
                    <a:pt x="235" y="234"/>
                  </a:moveTo>
                  <a:cubicBezTo>
                    <a:pt x="207" y="234"/>
                    <a:pt x="185" y="212"/>
                    <a:pt x="185" y="184"/>
                  </a:cubicBezTo>
                  <a:cubicBezTo>
                    <a:pt x="185" y="155"/>
                    <a:pt x="207" y="133"/>
                    <a:pt x="235" y="133"/>
                  </a:cubicBezTo>
                  <a:cubicBezTo>
                    <a:pt x="264" y="133"/>
                    <a:pt x="286" y="155"/>
                    <a:pt x="286" y="184"/>
                  </a:cubicBezTo>
                  <a:cubicBezTo>
                    <a:pt x="286" y="212"/>
                    <a:pt x="264" y="234"/>
                    <a:pt x="235" y="23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 name="Freeform 11"/>
            <p:cNvSpPr/>
            <p:nvPr/>
          </p:nvSpPr>
          <p:spPr bwMode="auto">
            <a:xfrm>
              <a:off x="-3194050" y="3781425"/>
              <a:ext cx="149225" cy="306388"/>
            </a:xfrm>
            <a:custGeom>
              <a:avLst/>
              <a:gdLst>
                <a:gd name="T0" fmla="*/ 94 w 94"/>
                <a:gd name="T1" fmla="*/ 193 h 193"/>
                <a:gd name="T2" fmla="*/ 94 w 94"/>
                <a:gd name="T3" fmla="*/ 0 h 193"/>
                <a:gd name="T4" fmla="*/ 0 w 94"/>
                <a:gd name="T5" fmla="*/ 0 h 193"/>
                <a:gd name="T6" fmla="*/ 2 w 94"/>
                <a:gd name="T7" fmla="*/ 115 h 193"/>
                <a:gd name="T8" fmla="*/ 94 w 94"/>
                <a:gd name="T9" fmla="*/ 193 h 193"/>
              </a:gdLst>
              <a:ahLst/>
              <a:cxnLst>
                <a:cxn ang="0">
                  <a:pos x="T0" y="T1"/>
                </a:cxn>
                <a:cxn ang="0">
                  <a:pos x="T2" y="T3"/>
                </a:cxn>
                <a:cxn ang="0">
                  <a:pos x="T4" y="T5"/>
                </a:cxn>
                <a:cxn ang="0">
                  <a:pos x="T6" y="T7"/>
                </a:cxn>
                <a:cxn ang="0">
                  <a:pos x="T8" y="T9"/>
                </a:cxn>
              </a:cxnLst>
              <a:rect l="0" t="0" r="r" b="b"/>
              <a:pathLst>
                <a:path w="94" h="193">
                  <a:moveTo>
                    <a:pt x="94" y="193"/>
                  </a:moveTo>
                  <a:lnTo>
                    <a:pt x="94" y="0"/>
                  </a:lnTo>
                  <a:lnTo>
                    <a:pt x="0" y="0"/>
                  </a:lnTo>
                  <a:lnTo>
                    <a:pt x="2" y="115"/>
                  </a:lnTo>
                  <a:lnTo>
                    <a:pt x="94"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0" name="Oval 12"/>
            <p:cNvSpPr>
              <a:spLocks noChangeArrowheads="1"/>
            </p:cNvSpPr>
            <p:nvPr/>
          </p:nvSpPr>
          <p:spPr bwMode="auto">
            <a:xfrm>
              <a:off x="-3709988" y="4132263"/>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21" name="Freeform 13"/>
          <p:cNvSpPr/>
          <p:nvPr/>
        </p:nvSpPr>
        <p:spPr bwMode="auto">
          <a:xfrm>
            <a:off x="843229" y="2035873"/>
            <a:ext cx="238680" cy="302448"/>
          </a:xfrm>
          <a:custGeom>
            <a:avLst/>
            <a:gdLst>
              <a:gd name="T0" fmla="*/ 330 w 334"/>
              <a:gd name="T1" fmla="*/ 377 h 423"/>
              <a:gd name="T2" fmla="*/ 330 w 334"/>
              <a:gd name="T3" fmla="*/ 377 h 423"/>
              <a:gd name="T4" fmla="*/ 276 w 334"/>
              <a:gd name="T5" fmla="*/ 285 h 423"/>
              <a:gd name="T6" fmla="*/ 256 w 334"/>
              <a:gd name="T7" fmla="*/ 280 h 423"/>
              <a:gd name="T8" fmla="*/ 226 w 334"/>
              <a:gd name="T9" fmla="*/ 304 h 423"/>
              <a:gd name="T10" fmla="*/ 177 w 334"/>
              <a:gd name="T11" fmla="*/ 265 h 423"/>
              <a:gd name="T12" fmla="*/ 131 w 334"/>
              <a:gd name="T13" fmla="*/ 187 h 423"/>
              <a:gd name="T14" fmla="*/ 128 w 334"/>
              <a:gd name="T15" fmla="*/ 137 h 423"/>
              <a:gd name="T16" fmla="*/ 162 w 334"/>
              <a:gd name="T17" fmla="*/ 121 h 423"/>
              <a:gd name="T18" fmla="*/ 162 w 334"/>
              <a:gd name="T19" fmla="*/ 121 h 423"/>
              <a:gd name="T20" fmla="*/ 167 w 334"/>
              <a:gd name="T21" fmla="*/ 100 h 423"/>
              <a:gd name="T22" fmla="*/ 167 w 334"/>
              <a:gd name="T23" fmla="*/ 100 h 423"/>
              <a:gd name="T24" fmla="*/ 113 w 334"/>
              <a:gd name="T25" fmla="*/ 9 h 423"/>
              <a:gd name="T26" fmla="*/ 93 w 334"/>
              <a:gd name="T27" fmla="*/ 4 h 423"/>
              <a:gd name="T28" fmla="*/ 63 w 334"/>
              <a:gd name="T29" fmla="*/ 26 h 423"/>
              <a:gd name="T30" fmla="*/ 89 w 334"/>
              <a:gd name="T31" fmla="*/ 264 h 423"/>
              <a:gd name="T32" fmla="*/ 290 w 334"/>
              <a:gd name="T33" fmla="*/ 412 h 423"/>
              <a:gd name="T34" fmla="*/ 325 w 334"/>
              <a:gd name="T35" fmla="*/ 397 h 423"/>
              <a:gd name="T36" fmla="*/ 325 w 334"/>
              <a:gd name="T37" fmla="*/ 397 h 423"/>
              <a:gd name="T38" fmla="*/ 330 w 334"/>
              <a:gd name="T39" fmla="*/ 3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423">
                <a:moveTo>
                  <a:pt x="330" y="377"/>
                </a:moveTo>
                <a:cubicBezTo>
                  <a:pt x="330" y="377"/>
                  <a:pt x="330" y="377"/>
                  <a:pt x="330" y="377"/>
                </a:cubicBezTo>
                <a:cubicBezTo>
                  <a:pt x="276" y="285"/>
                  <a:pt x="276" y="285"/>
                  <a:pt x="276" y="285"/>
                </a:cubicBezTo>
                <a:cubicBezTo>
                  <a:pt x="272" y="278"/>
                  <a:pt x="263" y="276"/>
                  <a:pt x="256" y="280"/>
                </a:cubicBezTo>
                <a:cubicBezTo>
                  <a:pt x="226" y="304"/>
                  <a:pt x="226" y="304"/>
                  <a:pt x="226" y="304"/>
                </a:cubicBezTo>
                <a:cubicBezTo>
                  <a:pt x="212" y="310"/>
                  <a:pt x="199" y="295"/>
                  <a:pt x="177" y="265"/>
                </a:cubicBezTo>
                <a:cubicBezTo>
                  <a:pt x="131" y="187"/>
                  <a:pt x="131" y="187"/>
                  <a:pt x="131" y="187"/>
                </a:cubicBezTo>
                <a:cubicBezTo>
                  <a:pt x="122" y="167"/>
                  <a:pt x="114" y="147"/>
                  <a:pt x="128" y="137"/>
                </a:cubicBezTo>
                <a:cubicBezTo>
                  <a:pt x="162" y="121"/>
                  <a:pt x="162" y="121"/>
                  <a:pt x="162" y="121"/>
                </a:cubicBezTo>
                <a:cubicBezTo>
                  <a:pt x="162" y="121"/>
                  <a:pt x="162" y="121"/>
                  <a:pt x="162" y="121"/>
                </a:cubicBezTo>
                <a:cubicBezTo>
                  <a:pt x="169" y="116"/>
                  <a:pt x="171" y="107"/>
                  <a:pt x="167" y="100"/>
                </a:cubicBezTo>
                <a:cubicBezTo>
                  <a:pt x="167" y="100"/>
                  <a:pt x="167" y="100"/>
                  <a:pt x="167" y="100"/>
                </a:cubicBezTo>
                <a:cubicBezTo>
                  <a:pt x="113" y="9"/>
                  <a:pt x="113" y="9"/>
                  <a:pt x="113" y="9"/>
                </a:cubicBezTo>
                <a:cubicBezTo>
                  <a:pt x="109" y="2"/>
                  <a:pt x="100" y="0"/>
                  <a:pt x="93" y="4"/>
                </a:cubicBezTo>
                <a:cubicBezTo>
                  <a:pt x="63" y="26"/>
                  <a:pt x="63" y="26"/>
                  <a:pt x="63" y="26"/>
                </a:cubicBezTo>
                <a:cubicBezTo>
                  <a:pt x="45" y="41"/>
                  <a:pt x="0" y="110"/>
                  <a:pt x="89" y="264"/>
                </a:cubicBezTo>
                <a:cubicBezTo>
                  <a:pt x="181" y="423"/>
                  <a:pt x="268" y="422"/>
                  <a:pt x="290" y="412"/>
                </a:cubicBezTo>
                <a:cubicBezTo>
                  <a:pt x="325" y="397"/>
                  <a:pt x="325" y="397"/>
                  <a:pt x="325" y="397"/>
                </a:cubicBezTo>
                <a:cubicBezTo>
                  <a:pt x="325" y="397"/>
                  <a:pt x="325" y="397"/>
                  <a:pt x="325" y="397"/>
                </a:cubicBezTo>
                <a:cubicBezTo>
                  <a:pt x="332" y="392"/>
                  <a:pt x="334" y="383"/>
                  <a:pt x="330" y="377"/>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22" name="组合 21"/>
          <p:cNvGrpSpPr/>
          <p:nvPr/>
        </p:nvGrpSpPr>
        <p:grpSpPr>
          <a:xfrm>
            <a:off x="1447284" y="2035288"/>
            <a:ext cx="304046" cy="303618"/>
            <a:chOff x="10810875" y="3733800"/>
            <a:chExt cx="1127125" cy="1125538"/>
          </a:xfrm>
          <a:solidFill>
            <a:srgbClr val="779F08"/>
          </a:solidFill>
        </p:grpSpPr>
        <p:sp>
          <p:nvSpPr>
            <p:cNvPr id="23" name="Oval 15"/>
            <p:cNvSpPr>
              <a:spLocks noChangeArrowheads="1"/>
            </p:cNvSpPr>
            <p:nvPr/>
          </p:nvSpPr>
          <p:spPr bwMode="auto">
            <a:xfrm>
              <a:off x="10810875" y="4524375"/>
              <a:ext cx="334963" cy="334963"/>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4" name="Freeform 16"/>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 name="Freeform 17"/>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6" name="组合 25"/>
          <p:cNvGrpSpPr/>
          <p:nvPr/>
        </p:nvGrpSpPr>
        <p:grpSpPr>
          <a:xfrm>
            <a:off x="5129621" y="2027993"/>
            <a:ext cx="281380" cy="318208"/>
            <a:chOff x="7681913" y="3532188"/>
            <a:chExt cx="1079500" cy="1220788"/>
          </a:xfrm>
          <a:solidFill>
            <a:srgbClr val="779F08"/>
          </a:solidFill>
        </p:grpSpPr>
        <p:sp>
          <p:nvSpPr>
            <p:cNvPr id="27" name="Oval 23"/>
            <p:cNvSpPr>
              <a:spLocks noChangeArrowheads="1"/>
            </p:cNvSpPr>
            <p:nvPr/>
          </p:nvSpPr>
          <p:spPr bwMode="auto">
            <a:xfrm>
              <a:off x="8099425" y="3675063"/>
              <a:ext cx="247650" cy="249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 name="Freeform 24"/>
            <p:cNvSpPr>
              <a:spLocks noEditPoints="1"/>
            </p:cNvSpPr>
            <p:nvPr/>
          </p:nvSpPr>
          <p:spPr bwMode="auto">
            <a:xfrm>
              <a:off x="7681913" y="3532188"/>
              <a:ext cx="1079500" cy="1220788"/>
            </a:xfrm>
            <a:custGeom>
              <a:avLst/>
              <a:gdLst>
                <a:gd name="T0" fmla="*/ 226 w 339"/>
                <a:gd name="T1" fmla="*/ 168 h 383"/>
                <a:gd name="T2" fmla="*/ 248 w 339"/>
                <a:gd name="T3" fmla="*/ 113 h 383"/>
                <a:gd name="T4" fmla="*/ 253 w 339"/>
                <a:gd name="T5" fmla="*/ 84 h 383"/>
                <a:gd name="T6" fmla="*/ 170 w 339"/>
                <a:gd name="T7" fmla="*/ 0 h 383"/>
                <a:gd name="T8" fmla="*/ 86 w 339"/>
                <a:gd name="T9" fmla="*/ 84 h 383"/>
                <a:gd name="T10" fmla="*/ 90 w 339"/>
                <a:gd name="T11" fmla="*/ 110 h 383"/>
                <a:gd name="T12" fmla="*/ 111 w 339"/>
                <a:gd name="T13" fmla="*/ 168 h 383"/>
                <a:gd name="T14" fmla="*/ 0 w 339"/>
                <a:gd name="T15" fmla="*/ 168 h 383"/>
                <a:gd name="T16" fmla="*/ 0 w 339"/>
                <a:gd name="T17" fmla="*/ 383 h 383"/>
                <a:gd name="T18" fmla="*/ 339 w 339"/>
                <a:gd name="T19" fmla="*/ 383 h 383"/>
                <a:gd name="T20" fmla="*/ 339 w 339"/>
                <a:gd name="T21" fmla="*/ 168 h 383"/>
                <a:gd name="T22" fmla="*/ 226 w 339"/>
                <a:gd name="T23" fmla="*/ 168 h 383"/>
                <a:gd name="T24" fmla="*/ 170 w 339"/>
                <a:gd name="T25" fmla="*/ 30 h 383"/>
                <a:gd name="T26" fmla="*/ 223 w 339"/>
                <a:gd name="T27" fmla="*/ 84 h 383"/>
                <a:gd name="T28" fmla="*/ 170 w 339"/>
                <a:gd name="T29" fmla="*/ 137 h 383"/>
                <a:gd name="T30" fmla="*/ 116 w 339"/>
                <a:gd name="T31" fmla="*/ 84 h 383"/>
                <a:gd name="T32" fmla="*/ 170 w 339"/>
                <a:gd name="T33" fmla="*/ 30 h 383"/>
                <a:gd name="T34" fmla="*/ 325 w 339"/>
                <a:gd name="T35" fmla="*/ 369 h 383"/>
                <a:gd name="T36" fmla="*/ 15 w 339"/>
                <a:gd name="T37" fmla="*/ 369 h 383"/>
                <a:gd name="T38" fmla="*/ 15 w 339"/>
                <a:gd name="T39" fmla="*/ 183 h 383"/>
                <a:gd name="T40" fmla="*/ 116 w 339"/>
                <a:gd name="T41" fmla="*/ 183 h 383"/>
                <a:gd name="T42" fmla="*/ 164 w 339"/>
                <a:gd name="T43" fmla="*/ 313 h 383"/>
                <a:gd name="T44" fmla="*/ 220 w 339"/>
                <a:gd name="T45" fmla="*/ 183 h 383"/>
                <a:gd name="T46" fmla="*/ 325 w 339"/>
                <a:gd name="T47" fmla="*/ 183 h 383"/>
                <a:gd name="T48" fmla="*/ 325 w 339"/>
                <a:gd name="T49" fmla="*/ 36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83">
                  <a:moveTo>
                    <a:pt x="226" y="168"/>
                  </a:moveTo>
                  <a:cubicBezTo>
                    <a:pt x="236" y="143"/>
                    <a:pt x="245" y="122"/>
                    <a:pt x="248" y="113"/>
                  </a:cubicBezTo>
                  <a:cubicBezTo>
                    <a:pt x="252" y="104"/>
                    <a:pt x="253" y="94"/>
                    <a:pt x="253" y="84"/>
                  </a:cubicBezTo>
                  <a:cubicBezTo>
                    <a:pt x="253" y="37"/>
                    <a:pt x="216" y="0"/>
                    <a:pt x="170" y="0"/>
                  </a:cubicBezTo>
                  <a:cubicBezTo>
                    <a:pt x="123" y="0"/>
                    <a:pt x="86" y="37"/>
                    <a:pt x="86" y="84"/>
                  </a:cubicBezTo>
                  <a:cubicBezTo>
                    <a:pt x="86" y="93"/>
                    <a:pt x="87" y="101"/>
                    <a:pt x="90" y="110"/>
                  </a:cubicBezTo>
                  <a:cubicBezTo>
                    <a:pt x="92" y="116"/>
                    <a:pt x="100" y="140"/>
                    <a:pt x="111" y="168"/>
                  </a:cubicBezTo>
                  <a:cubicBezTo>
                    <a:pt x="0" y="168"/>
                    <a:pt x="0" y="168"/>
                    <a:pt x="0" y="168"/>
                  </a:cubicBezTo>
                  <a:cubicBezTo>
                    <a:pt x="0" y="383"/>
                    <a:pt x="0" y="383"/>
                    <a:pt x="0" y="383"/>
                  </a:cubicBezTo>
                  <a:cubicBezTo>
                    <a:pt x="339" y="383"/>
                    <a:pt x="339" y="383"/>
                    <a:pt x="339" y="383"/>
                  </a:cubicBezTo>
                  <a:cubicBezTo>
                    <a:pt x="339" y="168"/>
                    <a:pt x="339" y="168"/>
                    <a:pt x="339" y="168"/>
                  </a:cubicBezTo>
                  <a:lnTo>
                    <a:pt x="226" y="168"/>
                  </a:lnTo>
                  <a:close/>
                  <a:moveTo>
                    <a:pt x="170" y="30"/>
                  </a:moveTo>
                  <a:cubicBezTo>
                    <a:pt x="199" y="30"/>
                    <a:pt x="223" y="54"/>
                    <a:pt x="223" y="84"/>
                  </a:cubicBezTo>
                  <a:cubicBezTo>
                    <a:pt x="223" y="113"/>
                    <a:pt x="199" y="137"/>
                    <a:pt x="170" y="137"/>
                  </a:cubicBezTo>
                  <a:cubicBezTo>
                    <a:pt x="140" y="137"/>
                    <a:pt x="116" y="113"/>
                    <a:pt x="116" y="84"/>
                  </a:cubicBezTo>
                  <a:cubicBezTo>
                    <a:pt x="116" y="54"/>
                    <a:pt x="140" y="30"/>
                    <a:pt x="170" y="30"/>
                  </a:cubicBezTo>
                  <a:close/>
                  <a:moveTo>
                    <a:pt x="325" y="369"/>
                  </a:moveTo>
                  <a:cubicBezTo>
                    <a:pt x="15" y="369"/>
                    <a:pt x="15" y="369"/>
                    <a:pt x="15" y="369"/>
                  </a:cubicBezTo>
                  <a:cubicBezTo>
                    <a:pt x="15" y="183"/>
                    <a:pt x="15" y="183"/>
                    <a:pt x="15" y="183"/>
                  </a:cubicBezTo>
                  <a:cubicBezTo>
                    <a:pt x="116" y="183"/>
                    <a:pt x="116" y="183"/>
                    <a:pt x="116" y="183"/>
                  </a:cubicBezTo>
                  <a:cubicBezTo>
                    <a:pt x="138" y="242"/>
                    <a:pt x="164" y="313"/>
                    <a:pt x="164" y="313"/>
                  </a:cubicBezTo>
                  <a:cubicBezTo>
                    <a:pt x="164" y="313"/>
                    <a:pt x="195" y="242"/>
                    <a:pt x="220" y="183"/>
                  </a:cubicBezTo>
                  <a:cubicBezTo>
                    <a:pt x="325" y="183"/>
                    <a:pt x="325" y="183"/>
                    <a:pt x="325" y="183"/>
                  </a:cubicBezTo>
                  <a:lnTo>
                    <a:pt x="325" y="3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29" name="组合 28"/>
          <p:cNvGrpSpPr/>
          <p:nvPr/>
        </p:nvGrpSpPr>
        <p:grpSpPr>
          <a:xfrm>
            <a:off x="4869677" y="2031242"/>
            <a:ext cx="166676" cy="311711"/>
            <a:chOff x="-1201738" y="3532188"/>
            <a:chExt cx="696913" cy="1303338"/>
          </a:xfrm>
          <a:solidFill>
            <a:srgbClr val="779F08"/>
          </a:solidFill>
        </p:grpSpPr>
        <p:sp>
          <p:nvSpPr>
            <p:cNvPr id="30" name="Freeform 21"/>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1" name="Oval 22"/>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2" name="Freeform 25"/>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3" name="Oval 26"/>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34" name="组合 33"/>
          <p:cNvGrpSpPr/>
          <p:nvPr/>
        </p:nvGrpSpPr>
        <p:grpSpPr>
          <a:xfrm>
            <a:off x="4604847" y="2021809"/>
            <a:ext cx="171562" cy="330579"/>
            <a:chOff x="-1077913" y="5915026"/>
            <a:chExt cx="617538" cy="1249363"/>
          </a:xfrm>
          <a:solidFill>
            <a:srgbClr val="779F08"/>
          </a:solidFill>
        </p:grpSpPr>
        <p:sp>
          <p:nvSpPr>
            <p:cNvPr id="35" name="Oval 27"/>
            <p:cNvSpPr>
              <a:spLocks noChangeArrowheads="1"/>
            </p:cNvSpPr>
            <p:nvPr/>
          </p:nvSpPr>
          <p:spPr bwMode="auto">
            <a:xfrm>
              <a:off x="-898525" y="6078538"/>
              <a:ext cx="276225"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6" name="Freeform 28"/>
            <p:cNvSpPr>
              <a:spLocks noEditPoints="1"/>
            </p:cNvSpPr>
            <p:nvPr/>
          </p:nvSpPr>
          <p:spPr bwMode="auto">
            <a:xfrm>
              <a:off x="-1077913" y="5915026"/>
              <a:ext cx="617538" cy="1249363"/>
            </a:xfrm>
            <a:custGeom>
              <a:avLst/>
              <a:gdLst>
                <a:gd name="T0" fmla="*/ 117 w 194"/>
                <a:gd name="T1" fmla="*/ 298 h 392"/>
                <a:gd name="T2" fmla="*/ 188 w 194"/>
                <a:gd name="T3" fmla="*/ 127 h 392"/>
                <a:gd name="T4" fmla="*/ 194 w 194"/>
                <a:gd name="T5" fmla="*/ 94 h 392"/>
                <a:gd name="T6" fmla="*/ 100 w 194"/>
                <a:gd name="T7" fmla="*/ 0 h 392"/>
                <a:gd name="T8" fmla="*/ 6 w 194"/>
                <a:gd name="T9" fmla="*/ 94 h 392"/>
                <a:gd name="T10" fmla="*/ 10 w 194"/>
                <a:gd name="T11" fmla="*/ 123 h 392"/>
                <a:gd name="T12" fmla="*/ 74 w 194"/>
                <a:gd name="T13" fmla="*/ 298 h 392"/>
                <a:gd name="T14" fmla="*/ 0 w 194"/>
                <a:gd name="T15" fmla="*/ 344 h 392"/>
                <a:gd name="T16" fmla="*/ 96 w 194"/>
                <a:gd name="T17" fmla="*/ 392 h 392"/>
                <a:gd name="T18" fmla="*/ 191 w 194"/>
                <a:gd name="T19" fmla="*/ 344 h 392"/>
                <a:gd name="T20" fmla="*/ 117 w 194"/>
                <a:gd name="T21" fmla="*/ 298 h 392"/>
                <a:gd name="T22" fmla="*/ 40 w 194"/>
                <a:gd name="T23" fmla="*/ 95 h 392"/>
                <a:gd name="T24" fmla="*/ 100 w 194"/>
                <a:gd name="T25" fmla="*/ 35 h 392"/>
                <a:gd name="T26" fmla="*/ 160 w 194"/>
                <a:gd name="T27" fmla="*/ 95 h 392"/>
                <a:gd name="T28" fmla="*/ 100 w 194"/>
                <a:gd name="T29" fmla="*/ 154 h 392"/>
                <a:gd name="T30" fmla="*/ 40 w 194"/>
                <a:gd name="T31" fmla="*/ 95 h 392"/>
                <a:gd name="T32" fmla="*/ 107 w 194"/>
                <a:gd name="T33" fmla="*/ 320 h 392"/>
                <a:gd name="T34" fmla="*/ 138 w 194"/>
                <a:gd name="T35" fmla="*/ 341 h 392"/>
                <a:gd name="T36" fmla="*/ 93 w 194"/>
                <a:gd name="T37" fmla="*/ 364 h 392"/>
                <a:gd name="T38" fmla="*/ 48 w 194"/>
                <a:gd name="T39" fmla="*/ 341 h 392"/>
                <a:gd name="T40" fmla="*/ 82 w 194"/>
                <a:gd name="T41" fmla="*/ 319 h 392"/>
                <a:gd name="T42" fmla="*/ 94 w 194"/>
                <a:gd name="T43" fmla="*/ 351 h 392"/>
                <a:gd name="T44" fmla="*/ 107 w 194"/>
                <a:gd name="T45" fmla="*/ 320 h 392"/>
                <a:gd name="T46" fmla="*/ 96 w 194"/>
                <a:gd name="T47" fmla="*/ 386 h 392"/>
                <a:gd name="T48" fmla="*/ 13 w 194"/>
                <a:gd name="T49" fmla="*/ 344 h 392"/>
                <a:gd name="T50" fmla="*/ 76 w 194"/>
                <a:gd name="T51" fmla="*/ 304 h 392"/>
                <a:gd name="T52" fmla="*/ 81 w 194"/>
                <a:gd name="T53" fmla="*/ 316 h 392"/>
                <a:gd name="T54" fmla="*/ 41 w 194"/>
                <a:gd name="T55" fmla="*/ 341 h 392"/>
                <a:gd name="T56" fmla="*/ 93 w 194"/>
                <a:gd name="T57" fmla="*/ 367 h 392"/>
                <a:gd name="T58" fmla="*/ 146 w 194"/>
                <a:gd name="T59" fmla="*/ 341 h 392"/>
                <a:gd name="T60" fmla="*/ 109 w 194"/>
                <a:gd name="T61" fmla="*/ 316 h 392"/>
                <a:gd name="T62" fmla="*/ 114 w 194"/>
                <a:gd name="T63" fmla="*/ 304 h 392"/>
                <a:gd name="T64" fmla="*/ 178 w 194"/>
                <a:gd name="T65" fmla="*/ 344 h 392"/>
                <a:gd name="T66" fmla="*/ 96 w 194"/>
                <a:gd name="T67" fmla="*/ 38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392">
                  <a:moveTo>
                    <a:pt x="117" y="298"/>
                  </a:moveTo>
                  <a:cubicBezTo>
                    <a:pt x="142" y="239"/>
                    <a:pt x="179" y="151"/>
                    <a:pt x="188" y="127"/>
                  </a:cubicBezTo>
                  <a:cubicBezTo>
                    <a:pt x="191" y="117"/>
                    <a:pt x="194" y="106"/>
                    <a:pt x="194" y="94"/>
                  </a:cubicBezTo>
                  <a:cubicBezTo>
                    <a:pt x="194" y="42"/>
                    <a:pt x="152" y="0"/>
                    <a:pt x="100" y="0"/>
                  </a:cubicBezTo>
                  <a:cubicBezTo>
                    <a:pt x="48" y="0"/>
                    <a:pt x="6" y="42"/>
                    <a:pt x="6" y="94"/>
                  </a:cubicBezTo>
                  <a:cubicBezTo>
                    <a:pt x="6" y="104"/>
                    <a:pt x="8" y="114"/>
                    <a:pt x="10" y="123"/>
                  </a:cubicBezTo>
                  <a:cubicBezTo>
                    <a:pt x="15" y="139"/>
                    <a:pt x="51" y="235"/>
                    <a:pt x="74" y="298"/>
                  </a:cubicBezTo>
                  <a:cubicBezTo>
                    <a:pt x="32" y="303"/>
                    <a:pt x="0" y="322"/>
                    <a:pt x="0" y="344"/>
                  </a:cubicBezTo>
                  <a:cubicBezTo>
                    <a:pt x="0" y="371"/>
                    <a:pt x="43" y="392"/>
                    <a:pt x="96" y="392"/>
                  </a:cubicBezTo>
                  <a:cubicBezTo>
                    <a:pt x="149" y="392"/>
                    <a:pt x="191" y="371"/>
                    <a:pt x="191" y="344"/>
                  </a:cubicBezTo>
                  <a:cubicBezTo>
                    <a:pt x="191" y="322"/>
                    <a:pt x="159" y="303"/>
                    <a:pt x="117" y="298"/>
                  </a:cubicBezTo>
                  <a:close/>
                  <a:moveTo>
                    <a:pt x="40" y="95"/>
                  </a:moveTo>
                  <a:cubicBezTo>
                    <a:pt x="40" y="62"/>
                    <a:pt x="67" y="35"/>
                    <a:pt x="100" y="35"/>
                  </a:cubicBezTo>
                  <a:cubicBezTo>
                    <a:pt x="133" y="35"/>
                    <a:pt x="160" y="62"/>
                    <a:pt x="160" y="95"/>
                  </a:cubicBezTo>
                  <a:cubicBezTo>
                    <a:pt x="160" y="128"/>
                    <a:pt x="133" y="154"/>
                    <a:pt x="100" y="154"/>
                  </a:cubicBezTo>
                  <a:cubicBezTo>
                    <a:pt x="67" y="154"/>
                    <a:pt x="40" y="128"/>
                    <a:pt x="40" y="95"/>
                  </a:cubicBezTo>
                  <a:close/>
                  <a:moveTo>
                    <a:pt x="107" y="320"/>
                  </a:moveTo>
                  <a:cubicBezTo>
                    <a:pt x="125" y="323"/>
                    <a:pt x="138" y="331"/>
                    <a:pt x="138" y="341"/>
                  </a:cubicBezTo>
                  <a:cubicBezTo>
                    <a:pt x="138" y="354"/>
                    <a:pt x="118" y="364"/>
                    <a:pt x="93" y="364"/>
                  </a:cubicBezTo>
                  <a:cubicBezTo>
                    <a:pt x="68" y="364"/>
                    <a:pt x="48" y="354"/>
                    <a:pt x="48" y="341"/>
                  </a:cubicBezTo>
                  <a:cubicBezTo>
                    <a:pt x="48" y="331"/>
                    <a:pt x="63" y="322"/>
                    <a:pt x="82" y="319"/>
                  </a:cubicBezTo>
                  <a:cubicBezTo>
                    <a:pt x="89" y="339"/>
                    <a:pt x="94" y="351"/>
                    <a:pt x="94" y="351"/>
                  </a:cubicBezTo>
                  <a:cubicBezTo>
                    <a:pt x="94" y="351"/>
                    <a:pt x="99" y="339"/>
                    <a:pt x="107" y="320"/>
                  </a:cubicBezTo>
                  <a:close/>
                  <a:moveTo>
                    <a:pt x="96" y="386"/>
                  </a:moveTo>
                  <a:cubicBezTo>
                    <a:pt x="50" y="386"/>
                    <a:pt x="13" y="367"/>
                    <a:pt x="13" y="344"/>
                  </a:cubicBezTo>
                  <a:cubicBezTo>
                    <a:pt x="13" y="325"/>
                    <a:pt x="40" y="309"/>
                    <a:pt x="76" y="304"/>
                  </a:cubicBezTo>
                  <a:cubicBezTo>
                    <a:pt x="78" y="308"/>
                    <a:pt x="79" y="312"/>
                    <a:pt x="81" y="316"/>
                  </a:cubicBezTo>
                  <a:cubicBezTo>
                    <a:pt x="58" y="319"/>
                    <a:pt x="41" y="329"/>
                    <a:pt x="41" y="341"/>
                  </a:cubicBezTo>
                  <a:cubicBezTo>
                    <a:pt x="41" y="356"/>
                    <a:pt x="64" y="367"/>
                    <a:pt x="93" y="367"/>
                  </a:cubicBezTo>
                  <a:cubicBezTo>
                    <a:pt x="122" y="367"/>
                    <a:pt x="146" y="356"/>
                    <a:pt x="146" y="341"/>
                  </a:cubicBezTo>
                  <a:cubicBezTo>
                    <a:pt x="146" y="330"/>
                    <a:pt x="130" y="320"/>
                    <a:pt x="109" y="316"/>
                  </a:cubicBezTo>
                  <a:cubicBezTo>
                    <a:pt x="111" y="313"/>
                    <a:pt x="112" y="308"/>
                    <a:pt x="114" y="304"/>
                  </a:cubicBezTo>
                  <a:cubicBezTo>
                    <a:pt x="151" y="308"/>
                    <a:pt x="178" y="325"/>
                    <a:pt x="178" y="344"/>
                  </a:cubicBezTo>
                  <a:cubicBezTo>
                    <a:pt x="178" y="367"/>
                    <a:pt x="141" y="386"/>
                    <a:pt x="96"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37" name="Freeform 29"/>
          <p:cNvSpPr>
            <a:spLocks noEditPoints="1"/>
          </p:cNvSpPr>
          <p:nvPr/>
        </p:nvSpPr>
        <p:spPr bwMode="auto">
          <a:xfrm>
            <a:off x="2274033" y="2037059"/>
            <a:ext cx="363792" cy="30007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rgbClr val="779F08"/>
          </a:solidFill>
          <a:ln>
            <a:noFill/>
          </a:ln>
        </p:spPr>
        <p:txBody>
          <a:bodyPr/>
          <a:lstStyle/>
          <a:p>
            <a:endParaRPr lang="zh-CN" altLang="en-US" sz="1325"/>
          </a:p>
        </p:txBody>
      </p:sp>
      <p:sp>
        <p:nvSpPr>
          <p:cNvPr id="38" name="Freeform 88"/>
          <p:cNvSpPr>
            <a:spLocks noChangeArrowheads="1"/>
          </p:cNvSpPr>
          <p:nvPr/>
        </p:nvSpPr>
        <p:spPr bwMode="auto">
          <a:xfrm>
            <a:off x="442387" y="2035323"/>
            <a:ext cx="307576" cy="303551"/>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rgbClr val="779F08"/>
          </a:solidFill>
          <a:ln>
            <a:noFill/>
          </a:ln>
        </p:spPr>
        <p:txBody>
          <a:bodyPr wrap="none" anchor="ctr"/>
          <a:lstStyle/>
          <a:p>
            <a:endParaRPr lang="zh-CN" altLang="en-US" sz="1325"/>
          </a:p>
        </p:txBody>
      </p:sp>
      <p:sp>
        <p:nvSpPr>
          <p:cNvPr id="39" name="Freeform 77"/>
          <p:cNvSpPr>
            <a:spLocks noEditPoints="1"/>
          </p:cNvSpPr>
          <p:nvPr/>
        </p:nvSpPr>
        <p:spPr bwMode="auto">
          <a:xfrm>
            <a:off x="1175175" y="2029075"/>
            <a:ext cx="178843" cy="316047"/>
          </a:xfrm>
          <a:custGeom>
            <a:avLst/>
            <a:gdLst>
              <a:gd name="T0" fmla="*/ 196 w 225"/>
              <a:gd name="T1" fmla="*/ 0 h 398"/>
              <a:gd name="T2" fmla="*/ 29 w 225"/>
              <a:gd name="T3" fmla="*/ 0 h 398"/>
              <a:gd name="T4" fmla="*/ 0 w 225"/>
              <a:gd name="T5" fmla="*/ 29 h 398"/>
              <a:gd name="T6" fmla="*/ 0 w 225"/>
              <a:gd name="T7" fmla="*/ 369 h 398"/>
              <a:gd name="T8" fmla="*/ 29 w 225"/>
              <a:gd name="T9" fmla="*/ 398 h 398"/>
              <a:gd name="T10" fmla="*/ 196 w 225"/>
              <a:gd name="T11" fmla="*/ 398 h 398"/>
              <a:gd name="T12" fmla="*/ 225 w 225"/>
              <a:gd name="T13" fmla="*/ 369 h 398"/>
              <a:gd name="T14" fmla="*/ 225 w 225"/>
              <a:gd name="T15" fmla="*/ 29 h 398"/>
              <a:gd name="T16" fmla="*/ 196 w 225"/>
              <a:gd name="T17" fmla="*/ 0 h 398"/>
              <a:gd name="T18" fmla="*/ 113 w 225"/>
              <a:gd name="T19" fmla="*/ 369 h 398"/>
              <a:gd name="T20" fmla="*/ 94 w 225"/>
              <a:gd name="T21" fmla="*/ 351 h 398"/>
              <a:gd name="T22" fmla="*/ 113 w 225"/>
              <a:gd name="T23" fmla="*/ 332 h 398"/>
              <a:gd name="T24" fmla="*/ 131 w 225"/>
              <a:gd name="T25" fmla="*/ 351 h 398"/>
              <a:gd name="T26" fmla="*/ 113 w 225"/>
              <a:gd name="T27" fmla="*/ 369 h 398"/>
              <a:gd name="T28" fmla="*/ 204 w 225"/>
              <a:gd name="T29" fmla="*/ 306 h 398"/>
              <a:gd name="T30" fmla="*/ 22 w 225"/>
              <a:gd name="T31" fmla="*/ 306 h 398"/>
              <a:gd name="T32" fmla="*/ 22 w 225"/>
              <a:gd name="T33" fmla="*/ 49 h 398"/>
              <a:gd name="T34" fmla="*/ 204 w 225"/>
              <a:gd name="T35" fmla="*/ 49 h 398"/>
              <a:gd name="T36" fmla="*/ 204 w 225"/>
              <a:gd name="T37" fmla="*/ 306 h 398"/>
              <a:gd name="T38" fmla="*/ 152 w 225"/>
              <a:gd name="T39" fmla="*/ 29 h 398"/>
              <a:gd name="T40" fmla="*/ 74 w 225"/>
              <a:gd name="T41" fmla="*/ 29 h 398"/>
              <a:gd name="T42" fmla="*/ 74 w 225"/>
              <a:gd name="T43" fmla="*/ 21 h 398"/>
              <a:gd name="T44" fmla="*/ 152 w 225"/>
              <a:gd name="T45" fmla="*/ 21 h 398"/>
              <a:gd name="T46" fmla="*/ 152 w 225"/>
              <a:gd name="T47" fmla="*/ 29 h 398"/>
              <a:gd name="T48" fmla="*/ 185 w 225"/>
              <a:gd name="T49" fmla="*/ 25 h 398"/>
              <a:gd name="T50" fmla="*/ 177 w 225"/>
              <a:gd name="T51" fmla="*/ 33 h 398"/>
              <a:gd name="T52" fmla="*/ 170 w 225"/>
              <a:gd name="T53" fmla="*/ 25 h 398"/>
              <a:gd name="T54" fmla="*/ 177 w 225"/>
              <a:gd name="T55" fmla="*/ 18 h 398"/>
              <a:gd name="T56" fmla="*/ 185 w 225"/>
              <a:gd name="T57" fmla="*/ 2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5" h="398">
                <a:moveTo>
                  <a:pt x="196" y="0"/>
                </a:moveTo>
                <a:cubicBezTo>
                  <a:pt x="29" y="0"/>
                  <a:pt x="29" y="0"/>
                  <a:pt x="29" y="0"/>
                </a:cubicBezTo>
                <a:cubicBezTo>
                  <a:pt x="13" y="0"/>
                  <a:pt x="0" y="13"/>
                  <a:pt x="0" y="29"/>
                </a:cubicBezTo>
                <a:cubicBezTo>
                  <a:pt x="0" y="369"/>
                  <a:pt x="0" y="369"/>
                  <a:pt x="0" y="369"/>
                </a:cubicBezTo>
                <a:cubicBezTo>
                  <a:pt x="0" y="385"/>
                  <a:pt x="13" y="398"/>
                  <a:pt x="29" y="398"/>
                </a:cubicBezTo>
                <a:cubicBezTo>
                  <a:pt x="196" y="398"/>
                  <a:pt x="196" y="398"/>
                  <a:pt x="196" y="398"/>
                </a:cubicBezTo>
                <a:cubicBezTo>
                  <a:pt x="212" y="398"/>
                  <a:pt x="225" y="385"/>
                  <a:pt x="225" y="369"/>
                </a:cubicBezTo>
                <a:cubicBezTo>
                  <a:pt x="225" y="29"/>
                  <a:pt x="225" y="29"/>
                  <a:pt x="225" y="29"/>
                </a:cubicBezTo>
                <a:cubicBezTo>
                  <a:pt x="225" y="13"/>
                  <a:pt x="212" y="0"/>
                  <a:pt x="196" y="0"/>
                </a:cubicBezTo>
                <a:close/>
                <a:moveTo>
                  <a:pt x="113" y="369"/>
                </a:moveTo>
                <a:cubicBezTo>
                  <a:pt x="102" y="369"/>
                  <a:pt x="94" y="361"/>
                  <a:pt x="94" y="351"/>
                </a:cubicBezTo>
                <a:cubicBezTo>
                  <a:pt x="94" y="340"/>
                  <a:pt x="102" y="332"/>
                  <a:pt x="113" y="332"/>
                </a:cubicBezTo>
                <a:cubicBezTo>
                  <a:pt x="123" y="332"/>
                  <a:pt x="131" y="340"/>
                  <a:pt x="131" y="351"/>
                </a:cubicBezTo>
                <a:cubicBezTo>
                  <a:pt x="131" y="361"/>
                  <a:pt x="123" y="369"/>
                  <a:pt x="113" y="369"/>
                </a:cubicBezTo>
                <a:close/>
                <a:moveTo>
                  <a:pt x="204" y="306"/>
                </a:moveTo>
                <a:cubicBezTo>
                  <a:pt x="22" y="306"/>
                  <a:pt x="22" y="306"/>
                  <a:pt x="22" y="306"/>
                </a:cubicBezTo>
                <a:cubicBezTo>
                  <a:pt x="22" y="49"/>
                  <a:pt x="22" y="49"/>
                  <a:pt x="22" y="49"/>
                </a:cubicBezTo>
                <a:cubicBezTo>
                  <a:pt x="204" y="49"/>
                  <a:pt x="204" y="49"/>
                  <a:pt x="204" y="49"/>
                </a:cubicBezTo>
                <a:lnTo>
                  <a:pt x="204" y="306"/>
                </a:lnTo>
                <a:close/>
                <a:moveTo>
                  <a:pt x="152" y="29"/>
                </a:moveTo>
                <a:cubicBezTo>
                  <a:pt x="74" y="29"/>
                  <a:pt x="74" y="29"/>
                  <a:pt x="74" y="29"/>
                </a:cubicBezTo>
                <a:cubicBezTo>
                  <a:pt x="74" y="21"/>
                  <a:pt x="74" y="21"/>
                  <a:pt x="74" y="21"/>
                </a:cubicBezTo>
                <a:cubicBezTo>
                  <a:pt x="152" y="21"/>
                  <a:pt x="152" y="21"/>
                  <a:pt x="152" y="21"/>
                </a:cubicBezTo>
                <a:lnTo>
                  <a:pt x="152" y="29"/>
                </a:lnTo>
                <a:close/>
                <a:moveTo>
                  <a:pt x="185" y="25"/>
                </a:moveTo>
                <a:cubicBezTo>
                  <a:pt x="185" y="29"/>
                  <a:pt x="181" y="33"/>
                  <a:pt x="177" y="33"/>
                </a:cubicBezTo>
                <a:cubicBezTo>
                  <a:pt x="173" y="33"/>
                  <a:pt x="170" y="29"/>
                  <a:pt x="170" y="25"/>
                </a:cubicBezTo>
                <a:cubicBezTo>
                  <a:pt x="170" y="21"/>
                  <a:pt x="173" y="18"/>
                  <a:pt x="177" y="18"/>
                </a:cubicBezTo>
                <a:cubicBezTo>
                  <a:pt x="181" y="18"/>
                  <a:pt x="185" y="21"/>
                  <a:pt x="185" y="25"/>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40" name="Freeform 15"/>
          <p:cNvSpPr>
            <a:spLocks noEditPoints="1"/>
          </p:cNvSpPr>
          <p:nvPr/>
        </p:nvSpPr>
        <p:spPr bwMode="auto">
          <a:xfrm>
            <a:off x="1844597" y="2032093"/>
            <a:ext cx="336169" cy="310009"/>
          </a:xfrm>
          <a:custGeom>
            <a:avLst/>
            <a:gdLst>
              <a:gd name="T0" fmla="*/ 215150 w 256"/>
              <a:gd name="T1" fmla="*/ 312469 h 236"/>
              <a:gd name="T2" fmla="*/ 172120 w 256"/>
              <a:gd name="T3" fmla="*/ 306092 h 236"/>
              <a:gd name="T4" fmla="*/ 28687 w 256"/>
              <a:gd name="T5" fmla="*/ 361890 h 236"/>
              <a:gd name="T6" fmla="*/ 78091 w 256"/>
              <a:gd name="T7" fmla="*/ 277396 h 236"/>
              <a:gd name="T8" fmla="*/ 0 w 256"/>
              <a:gd name="T9" fmla="*/ 156234 h 236"/>
              <a:gd name="T10" fmla="*/ 215150 w 256"/>
              <a:gd name="T11" fmla="*/ 0 h 236"/>
              <a:gd name="T12" fmla="*/ 407988 w 256"/>
              <a:gd name="T13" fmla="*/ 156234 h 236"/>
              <a:gd name="T14" fmla="*/ 215150 w 256"/>
              <a:gd name="T15" fmla="*/ 312469 h 236"/>
              <a:gd name="T16" fmla="*/ 108372 w 256"/>
              <a:gd name="T17" fmla="*/ 121161 h 236"/>
              <a:gd name="T18" fmla="*/ 70123 w 256"/>
              <a:gd name="T19" fmla="*/ 159423 h 236"/>
              <a:gd name="T20" fmla="*/ 108372 w 256"/>
              <a:gd name="T21" fmla="*/ 197684 h 236"/>
              <a:gd name="T22" fmla="*/ 146621 w 256"/>
              <a:gd name="T23" fmla="*/ 159423 h 236"/>
              <a:gd name="T24" fmla="*/ 108372 w 256"/>
              <a:gd name="T25" fmla="*/ 121161 h 236"/>
              <a:gd name="T26" fmla="*/ 203994 w 256"/>
              <a:gd name="T27" fmla="*/ 121161 h 236"/>
              <a:gd name="T28" fmla="*/ 165745 w 256"/>
              <a:gd name="T29" fmla="*/ 159423 h 236"/>
              <a:gd name="T30" fmla="*/ 203994 w 256"/>
              <a:gd name="T31" fmla="*/ 197684 h 236"/>
              <a:gd name="T32" fmla="*/ 242243 w 256"/>
              <a:gd name="T33" fmla="*/ 159423 h 236"/>
              <a:gd name="T34" fmla="*/ 203994 w 256"/>
              <a:gd name="T35" fmla="*/ 121161 h 236"/>
              <a:gd name="T36" fmla="*/ 299616 w 256"/>
              <a:gd name="T37" fmla="*/ 121161 h 236"/>
              <a:gd name="T38" fmla="*/ 261367 w 256"/>
              <a:gd name="T39" fmla="*/ 159423 h 236"/>
              <a:gd name="T40" fmla="*/ 299616 w 256"/>
              <a:gd name="T41" fmla="*/ 197684 h 236"/>
              <a:gd name="T42" fmla="*/ 337865 w 256"/>
              <a:gd name="T43" fmla="*/ 159423 h 236"/>
              <a:gd name="T44" fmla="*/ 299616 w 256"/>
              <a:gd name="T45" fmla="*/ 12116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779F08"/>
          </a:solidFill>
          <a:ln>
            <a:noFill/>
          </a:ln>
        </p:spPr>
        <p:txBody>
          <a:bodyPr/>
          <a:lstStyle/>
          <a:p>
            <a:endParaRPr lang="zh-CN" altLang="en-US" sz="1325"/>
          </a:p>
        </p:txBody>
      </p:sp>
      <p:sp>
        <p:nvSpPr>
          <p:cNvPr id="41" name="Freeform 7"/>
          <p:cNvSpPr>
            <a:spLocks noChangeArrowheads="1"/>
          </p:cNvSpPr>
          <p:nvPr/>
        </p:nvSpPr>
        <p:spPr bwMode="auto">
          <a:xfrm>
            <a:off x="426337" y="2858671"/>
            <a:ext cx="252315" cy="312652"/>
          </a:xfrm>
          <a:custGeom>
            <a:avLst/>
            <a:gdLst>
              <a:gd name="T0" fmla="*/ 49 w 407"/>
              <a:gd name="T1" fmla="*/ 0 h 504"/>
              <a:gd name="T2" fmla="*/ 0 w 407"/>
              <a:gd name="T3" fmla="*/ 49 h 504"/>
              <a:gd name="T4" fmla="*/ 0 w 407"/>
              <a:gd name="T5" fmla="*/ 455 h 504"/>
              <a:gd name="T6" fmla="*/ 49 w 407"/>
              <a:gd name="T7" fmla="*/ 503 h 504"/>
              <a:gd name="T8" fmla="*/ 353 w 407"/>
              <a:gd name="T9" fmla="*/ 503 h 504"/>
              <a:gd name="T10" fmla="*/ 406 w 407"/>
              <a:gd name="T11" fmla="*/ 455 h 504"/>
              <a:gd name="T12" fmla="*/ 406 w 407"/>
              <a:gd name="T13" fmla="*/ 150 h 504"/>
              <a:gd name="T14" fmla="*/ 252 w 407"/>
              <a:gd name="T15" fmla="*/ 0 h 504"/>
              <a:gd name="T16" fmla="*/ 49 w 407"/>
              <a:gd name="T17" fmla="*/ 0 h 504"/>
              <a:gd name="T18" fmla="*/ 228 w 407"/>
              <a:gd name="T19" fmla="*/ 174 h 504"/>
              <a:gd name="T20" fmla="*/ 228 w 407"/>
              <a:gd name="T21" fmla="*/ 39 h 504"/>
              <a:gd name="T22" fmla="*/ 368 w 407"/>
              <a:gd name="T23" fmla="*/ 174 h 504"/>
              <a:gd name="T24" fmla="*/ 228 w 407"/>
              <a:gd name="T25" fmla="*/ 17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504">
                <a:moveTo>
                  <a:pt x="49" y="0"/>
                </a:moveTo>
                <a:cubicBezTo>
                  <a:pt x="25" y="0"/>
                  <a:pt x="0" y="20"/>
                  <a:pt x="0" y="49"/>
                </a:cubicBezTo>
                <a:lnTo>
                  <a:pt x="0" y="455"/>
                </a:lnTo>
                <a:cubicBezTo>
                  <a:pt x="0" y="484"/>
                  <a:pt x="25" y="503"/>
                  <a:pt x="49" y="503"/>
                </a:cubicBezTo>
                <a:lnTo>
                  <a:pt x="353" y="503"/>
                </a:lnTo>
                <a:cubicBezTo>
                  <a:pt x="382" y="503"/>
                  <a:pt x="406" y="484"/>
                  <a:pt x="406" y="455"/>
                </a:cubicBezTo>
                <a:lnTo>
                  <a:pt x="406" y="150"/>
                </a:lnTo>
                <a:lnTo>
                  <a:pt x="252" y="0"/>
                </a:lnTo>
                <a:lnTo>
                  <a:pt x="49" y="0"/>
                </a:lnTo>
                <a:close/>
                <a:moveTo>
                  <a:pt x="228" y="174"/>
                </a:moveTo>
                <a:lnTo>
                  <a:pt x="228" y="39"/>
                </a:lnTo>
                <a:lnTo>
                  <a:pt x="368" y="174"/>
                </a:lnTo>
                <a:lnTo>
                  <a:pt x="228" y="174"/>
                </a:lnTo>
                <a:close/>
              </a:path>
            </a:pathLst>
          </a:custGeom>
          <a:solidFill>
            <a:srgbClr val="779F08"/>
          </a:solidFill>
          <a:ln>
            <a:noFill/>
          </a:ln>
          <a:effectLst/>
        </p:spPr>
        <p:txBody>
          <a:bodyPr wrap="none" anchor="ctr"/>
          <a:lstStyle/>
          <a:p>
            <a:endParaRPr lang="en-US" sz="1325"/>
          </a:p>
        </p:txBody>
      </p:sp>
      <p:sp>
        <p:nvSpPr>
          <p:cNvPr id="42" name="Freeform 10"/>
          <p:cNvSpPr>
            <a:spLocks noChangeArrowheads="1"/>
          </p:cNvSpPr>
          <p:nvPr/>
        </p:nvSpPr>
        <p:spPr bwMode="auto">
          <a:xfrm>
            <a:off x="2324812" y="2859775"/>
            <a:ext cx="310449" cy="310447"/>
          </a:xfrm>
          <a:custGeom>
            <a:avLst/>
            <a:gdLst>
              <a:gd name="T0" fmla="*/ 454 w 455"/>
              <a:gd name="T1" fmla="*/ 407 h 456"/>
              <a:gd name="T2" fmla="*/ 454 w 455"/>
              <a:gd name="T3" fmla="*/ 49 h 456"/>
              <a:gd name="T4" fmla="*/ 401 w 455"/>
              <a:gd name="T5" fmla="*/ 0 h 456"/>
              <a:gd name="T6" fmla="*/ 48 w 455"/>
              <a:gd name="T7" fmla="*/ 0 h 456"/>
              <a:gd name="T8" fmla="*/ 0 w 455"/>
              <a:gd name="T9" fmla="*/ 49 h 456"/>
              <a:gd name="T10" fmla="*/ 0 w 455"/>
              <a:gd name="T11" fmla="*/ 407 h 456"/>
              <a:gd name="T12" fmla="*/ 48 w 455"/>
              <a:gd name="T13" fmla="*/ 455 h 456"/>
              <a:gd name="T14" fmla="*/ 401 w 455"/>
              <a:gd name="T15" fmla="*/ 455 h 456"/>
              <a:gd name="T16" fmla="*/ 454 w 455"/>
              <a:gd name="T17" fmla="*/ 407 h 456"/>
              <a:gd name="T18" fmla="*/ 135 w 455"/>
              <a:gd name="T19" fmla="*/ 266 h 456"/>
              <a:gd name="T20" fmla="*/ 198 w 455"/>
              <a:gd name="T21" fmla="*/ 344 h 456"/>
              <a:gd name="T22" fmla="*/ 290 w 455"/>
              <a:gd name="T23" fmla="*/ 228 h 456"/>
              <a:gd name="T24" fmla="*/ 401 w 455"/>
              <a:gd name="T25" fmla="*/ 378 h 456"/>
              <a:gd name="T26" fmla="*/ 48 w 455"/>
              <a:gd name="T27" fmla="*/ 378 h 456"/>
              <a:gd name="T28" fmla="*/ 135 w 455"/>
              <a:gd name="T29" fmla="*/ 2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5" h="456">
                <a:moveTo>
                  <a:pt x="454" y="407"/>
                </a:moveTo>
                <a:lnTo>
                  <a:pt x="454" y="49"/>
                </a:lnTo>
                <a:cubicBezTo>
                  <a:pt x="454" y="25"/>
                  <a:pt x="430" y="0"/>
                  <a:pt x="401" y="0"/>
                </a:cubicBezTo>
                <a:lnTo>
                  <a:pt x="48" y="0"/>
                </a:lnTo>
                <a:cubicBezTo>
                  <a:pt x="19" y="0"/>
                  <a:pt x="0" y="25"/>
                  <a:pt x="0" y="49"/>
                </a:cubicBezTo>
                <a:lnTo>
                  <a:pt x="0" y="407"/>
                </a:lnTo>
                <a:cubicBezTo>
                  <a:pt x="0" y="431"/>
                  <a:pt x="19" y="455"/>
                  <a:pt x="48" y="455"/>
                </a:cubicBezTo>
                <a:lnTo>
                  <a:pt x="401" y="455"/>
                </a:lnTo>
                <a:cubicBezTo>
                  <a:pt x="430" y="455"/>
                  <a:pt x="454" y="431"/>
                  <a:pt x="454" y="407"/>
                </a:cubicBezTo>
                <a:close/>
                <a:moveTo>
                  <a:pt x="135" y="266"/>
                </a:moveTo>
                <a:lnTo>
                  <a:pt x="198" y="344"/>
                </a:lnTo>
                <a:lnTo>
                  <a:pt x="290" y="228"/>
                </a:lnTo>
                <a:lnTo>
                  <a:pt x="401" y="378"/>
                </a:lnTo>
                <a:lnTo>
                  <a:pt x="48" y="378"/>
                </a:lnTo>
                <a:lnTo>
                  <a:pt x="135" y="266"/>
                </a:lnTo>
                <a:close/>
              </a:path>
            </a:pathLst>
          </a:custGeom>
          <a:solidFill>
            <a:srgbClr val="779F08"/>
          </a:solidFill>
          <a:ln>
            <a:noFill/>
          </a:ln>
          <a:effectLst/>
        </p:spPr>
        <p:txBody>
          <a:bodyPr wrap="none" anchor="ctr"/>
          <a:lstStyle/>
          <a:p>
            <a:endParaRPr lang="en-US" sz="1325"/>
          </a:p>
        </p:txBody>
      </p:sp>
      <p:sp>
        <p:nvSpPr>
          <p:cNvPr id="43" name="Freeform 11"/>
          <p:cNvSpPr>
            <a:spLocks noChangeArrowheads="1"/>
          </p:cNvSpPr>
          <p:nvPr/>
        </p:nvSpPr>
        <p:spPr bwMode="auto">
          <a:xfrm>
            <a:off x="756049" y="2858411"/>
            <a:ext cx="313172" cy="313172"/>
          </a:xfrm>
          <a:custGeom>
            <a:avLst/>
            <a:gdLst>
              <a:gd name="T0" fmla="*/ 406 w 456"/>
              <a:gd name="T1" fmla="*/ 0 h 456"/>
              <a:gd name="T2" fmla="*/ 53 w 456"/>
              <a:gd name="T3" fmla="*/ 0 h 456"/>
              <a:gd name="T4" fmla="*/ 0 w 456"/>
              <a:gd name="T5" fmla="*/ 49 h 456"/>
              <a:gd name="T6" fmla="*/ 0 w 456"/>
              <a:gd name="T7" fmla="*/ 402 h 456"/>
              <a:gd name="T8" fmla="*/ 53 w 456"/>
              <a:gd name="T9" fmla="*/ 455 h 456"/>
              <a:gd name="T10" fmla="*/ 406 w 456"/>
              <a:gd name="T11" fmla="*/ 455 h 456"/>
              <a:gd name="T12" fmla="*/ 455 w 456"/>
              <a:gd name="T13" fmla="*/ 402 h 456"/>
              <a:gd name="T14" fmla="*/ 455 w 456"/>
              <a:gd name="T15" fmla="*/ 49 h 456"/>
              <a:gd name="T16" fmla="*/ 406 w 456"/>
              <a:gd name="T17" fmla="*/ 0 h 456"/>
              <a:gd name="T18" fmla="*/ 334 w 456"/>
              <a:gd name="T19" fmla="*/ 353 h 456"/>
              <a:gd name="T20" fmla="*/ 285 w 456"/>
              <a:gd name="T21" fmla="*/ 353 h 456"/>
              <a:gd name="T22" fmla="*/ 227 w 456"/>
              <a:gd name="T23" fmla="*/ 257 h 456"/>
              <a:gd name="T24" fmla="*/ 174 w 456"/>
              <a:gd name="T25" fmla="*/ 353 h 456"/>
              <a:gd name="T26" fmla="*/ 121 w 456"/>
              <a:gd name="T27" fmla="*/ 353 h 456"/>
              <a:gd name="T28" fmla="*/ 203 w 456"/>
              <a:gd name="T29" fmla="*/ 228 h 456"/>
              <a:gd name="T30" fmla="*/ 121 w 456"/>
              <a:gd name="T31" fmla="*/ 102 h 456"/>
              <a:gd name="T32" fmla="*/ 174 w 456"/>
              <a:gd name="T33" fmla="*/ 102 h 456"/>
              <a:gd name="T34" fmla="*/ 227 w 456"/>
              <a:gd name="T35" fmla="*/ 199 h 456"/>
              <a:gd name="T36" fmla="*/ 285 w 456"/>
              <a:gd name="T37" fmla="*/ 102 h 456"/>
              <a:gd name="T38" fmla="*/ 334 w 456"/>
              <a:gd name="T39" fmla="*/ 102 h 456"/>
              <a:gd name="T40" fmla="*/ 256 w 456"/>
              <a:gd name="T41" fmla="*/ 228 h 456"/>
              <a:gd name="T42" fmla="*/ 334 w 456"/>
              <a:gd name="T43"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456">
                <a:moveTo>
                  <a:pt x="406" y="0"/>
                </a:moveTo>
                <a:lnTo>
                  <a:pt x="53" y="0"/>
                </a:lnTo>
                <a:cubicBezTo>
                  <a:pt x="24" y="0"/>
                  <a:pt x="0" y="20"/>
                  <a:pt x="0" y="49"/>
                </a:cubicBezTo>
                <a:lnTo>
                  <a:pt x="0" y="402"/>
                </a:lnTo>
                <a:cubicBezTo>
                  <a:pt x="0" y="431"/>
                  <a:pt x="24" y="455"/>
                  <a:pt x="53" y="455"/>
                </a:cubicBezTo>
                <a:lnTo>
                  <a:pt x="406" y="455"/>
                </a:lnTo>
                <a:cubicBezTo>
                  <a:pt x="435" y="455"/>
                  <a:pt x="455" y="431"/>
                  <a:pt x="455" y="402"/>
                </a:cubicBezTo>
                <a:lnTo>
                  <a:pt x="455" y="49"/>
                </a:lnTo>
                <a:cubicBezTo>
                  <a:pt x="455" y="20"/>
                  <a:pt x="435" y="0"/>
                  <a:pt x="406" y="0"/>
                </a:cubicBezTo>
                <a:close/>
                <a:moveTo>
                  <a:pt x="334" y="353"/>
                </a:moveTo>
                <a:lnTo>
                  <a:pt x="285" y="353"/>
                </a:lnTo>
                <a:lnTo>
                  <a:pt x="227" y="257"/>
                </a:lnTo>
                <a:lnTo>
                  <a:pt x="174" y="353"/>
                </a:lnTo>
                <a:lnTo>
                  <a:pt x="121" y="353"/>
                </a:lnTo>
                <a:lnTo>
                  <a:pt x="203" y="228"/>
                </a:lnTo>
                <a:lnTo>
                  <a:pt x="121" y="102"/>
                </a:lnTo>
                <a:lnTo>
                  <a:pt x="174" y="102"/>
                </a:lnTo>
                <a:lnTo>
                  <a:pt x="227" y="199"/>
                </a:lnTo>
                <a:lnTo>
                  <a:pt x="285" y="102"/>
                </a:lnTo>
                <a:lnTo>
                  <a:pt x="334" y="102"/>
                </a:lnTo>
                <a:lnTo>
                  <a:pt x="256" y="228"/>
                </a:lnTo>
                <a:lnTo>
                  <a:pt x="334" y="353"/>
                </a:lnTo>
                <a:close/>
              </a:path>
            </a:pathLst>
          </a:custGeom>
          <a:solidFill>
            <a:srgbClr val="779F08"/>
          </a:solidFill>
          <a:ln>
            <a:noFill/>
          </a:ln>
          <a:effectLst/>
        </p:spPr>
        <p:txBody>
          <a:bodyPr wrap="none" anchor="ctr"/>
          <a:lstStyle/>
          <a:p>
            <a:endParaRPr lang="en-US" sz="1325"/>
          </a:p>
        </p:txBody>
      </p:sp>
      <p:grpSp>
        <p:nvGrpSpPr>
          <p:cNvPr id="44" name="组合 43"/>
          <p:cNvGrpSpPr/>
          <p:nvPr/>
        </p:nvGrpSpPr>
        <p:grpSpPr>
          <a:xfrm>
            <a:off x="1146621" y="2856085"/>
            <a:ext cx="317825" cy="317824"/>
            <a:chOff x="2896469" y="4154603"/>
            <a:chExt cx="193806" cy="193806"/>
          </a:xfrm>
          <a:solidFill>
            <a:srgbClr val="779F08"/>
          </a:solidFill>
        </p:grpSpPr>
        <p:sp>
          <p:nvSpPr>
            <p:cNvPr id="45" name="Freeform 12"/>
            <p:cNvSpPr>
              <a:spLocks noChangeArrowheads="1"/>
            </p:cNvSpPr>
            <p:nvPr/>
          </p:nvSpPr>
          <p:spPr bwMode="auto">
            <a:xfrm>
              <a:off x="2896469" y="4154603"/>
              <a:ext cx="193806" cy="193806"/>
            </a:xfrm>
            <a:custGeom>
              <a:avLst/>
              <a:gdLst>
                <a:gd name="T0" fmla="*/ 401 w 456"/>
                <a:gd name="T1" fmla="*/ 0 h 456"/>
                <a:gd name="T2" fmla="*/ 49 w 456"/>
                <a:gd name="T3" fmla="*/ 0 h 456"/>
                <a:gd name="T4" fmla="*/ 0 w 456"/>
                <a:gd name="T5" fmla="*/ 49 h 456"/>
                <a:gd name="T6" fmla="*/ 0 w 456"/>
                <a:gd name="T7" fmla="*/ 402 h 456"/>
                <a:gd name="T8" fmla="*/ 49 w 456"/>
                <a:gd name="T9" fmla="*/ 455 h 456"/>
                <a:gd name="T10" fmla="*/ 401 w 456"/>
                <a:gd name="T11" fmla="*/ 455 h 456"/>
                <a:gd name="T12" fmla="*/ 455 w 456"/>
                <a:gd name="T13" fmla="*/ 402 h 456"/>
                <a:gd name="T14" fmla="*/ 455 w 456"/>
                <a:gd name="T15" fmla="*/ 49 h 456"/>
                <a:gd name="T16" fmla="*/ 401 w 456"/>
                <a:gd name="T17" fmla="*/ 0 h 456"/>
                <a:gd name="T18" fmla="*/ 169 w 456"/>
                <a:gd name="T19" fmla="*/ 262 h 456"/>
                <a:gd name="T20" fmla="*/ 169 w 456"/>
                <a:gd name="T21" fmla="*/ 353 h 456"/>
                <a:gd name="T22" fmla="*/ 126 w 456"/>
                <a:gd name="T23" fmla="*/ 353 h 456"/>
                <a:gd name="T24" fmla="*/ 126 w 456"/>
                <a:gd name="T25" fmla="*/ 102 h 456"/>
                <a:gd name="T26" fmla="*/ 232 w 456"/>
                <a:gd name="T27" fmla="*/ 102 h 456"/>
                <a:gd name="T28" fmla="*/ 305 w 456"/>
                <a:gd name="T29" fmla="*/ 121 h 456"/>
                <a:gd name="T30" fmla="*/ 329 w 456"/>
                <a:gd name="T31" fmla="*/ 179 h 456"/>
                <a:gd name="T32" fmla="*/ 305 w 456"/>
                <a:gd name="T33" fmla="*/ 237 h 456"/>
                <a:gd name="T34" fmla="*/ 232 w 456"/>
                <a:gd name="T35" fmla="*/ 262 h 456"/>
                <a:gd name="T36" fmla="*/ 169 w 456"/>
                <a:gd name="T37" fmla="*/ 26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6" h="456">
                  <a:moveTo>
                    <a:pt x="401" y="0"/>
                  </a:moveTo>
                  <a:lnTo>
                    <a:pt x="49" y="0"/>
                  </a:lnTo>
                  <a:cubicBezTo>
                    <a:pt x="20" y="0"/>
                    <a:pt x="0" y="20"/>
                    <a:pt x="0" y="49"/>
                  </a:cubicBezTo>
                  <a:lnTo>
                    <a:pt x="0" y="402"/>
                  </a:lnTo>
                  <a:cubicBezTo>
                    <a:pt x="0" y="431"/>
                    <a:pt x="20" y="455"/>
                    <a:pt x="49" y="455"/>
                  </a:cubicBezTo>
                  <a:lnTo>
                    <a:pt x="401" y="455"/>
                  </a:lnTo>
                  <a:cubicBezTo>
                    <a:pt x="430" y="455"/>
                    <a:pt x="455" y="431"/>
                    <a:pt x="455" y="402"/>
                  </a:cubicBezTo>
                  <a:lnTo>
                    <a:pt x="455" y="49"/>
                  </a:lnTo>
                  <a:cubicBezTo>
                    <a:pt x="455" y="20"/>
                    <a:pt x="430" y="0"/>
                    <a:pt x="401" y="0"/>
                  </a:cubicBezTo>
                  <a:close/>
                  <a:moveTo>
                    <a:pt x="169" y="262"/>
                  </a:moveTo>
                  <a:lnTo>
                    <a:pt x="169" y="353"/>
                  </a:lnTo>
                  <a:lnTo>
                    <a:pt x="126" y="353"/>
                  </a:lnTo>
                  <a:lnTo>
                    <a:pt x="126" y="102"/>
                  </a:lnTo>
                  <a:lnTo>
                    <a:pt x="232" y="102"/>
                  </a:lnTo>
                  <a:cubicBezTo>
                    <a:pt x="271" y="102"/>
                    <a:pt x="290" y="107"/>
                    <a:pt x="305" y="121"/>
                  </a:cubicBezTo>
                  <a:cubicBezTo>
                    <a:pt x="324" y="141"/>
                    <a:pt x="329" y="160"/>
                    <a:pt x="329" y="179"/>
                  </a:cubicBezTo>
                  <a:cubicBezTo>
                    <a:pt x="329" y="208"/>
                    <a:pt x="319" y="225"/>
                    <a:pt x="305" y="237"/>
                  </a:cubicBezTo>
                  <a:cubicBezTo>
                    <a:pt x="290" y="249"/>
                    <a:pt x="271" y="262"/>
                    <a:pt x="232" y="262"/>
                  </a:cubicBezTo>
                  <a:lnTo>
                    <a:pt x="169" y="262"/>
                  </a:lnTo>
                  <a:close/>
                </a:path>
              </a:pathLst>
            </a:custGeom>
            <a:grpFill/>
            <a:ln>
              <a:noFill/>
            </a:ln>
            <a:effectLst/>
          </p:spPr>
          <p:txBody>
            <a:bodyPr wrap="none" anchor="ctr"/>
            <a:lstStyle/>
            <a:p>
              <a:endParaRPr lang="en-US" sz="1325"/>
            </a:p>
          </p:txBody>
        </p:sp>
        <p:sp>
          <p:nvSpPr>
            <p:cNvPr id="46" name="Freeform 13"/>
            <p:cNvSpPr>
              <a:spLocks noChangeArrowheads="1"/>
            </p:cNvSpPr>
            <p:nvPr/>
          </p:nvSpPr>
          <p:spPr bwMode="auto">
            <a:xfrm>
              <a:off x="2967971" y="4211052"/>
              <a:ext cx="48922" cy="39513"/>
            </a:xfrm>
            <a:custGeom>
              <a:avLst/>
              <a:gdLst>
                <a:gd name="T0" fmla="*/ 0 w 113"/>
                <a:gd name="T1" fmla="*/ 92 h 93"/>
                <a:gd name="T2" fmla="*/ 0 w 113"/>
                <a:gd name="T3" fmla="*/ 0 h 93"/>
                <a:gd name="T4" fmla="*/ 58 w 113"/>
                <a:gd name="T5" fmla="*/ 0 h 93"/>
                <a:gd name="T6" fmla="*/ 97 w 113"/>
                <a:gd name="T7" fmla="*/ 14 h 93"/>
                <a:gd name="T8" fmla="*/ 112 w 113"/>
                <a:gd name="T9" fmla="*/ 43 h 93"/>
                <a:gd name="T10" fmla="*/ 97 w 113"/>
                <a:gd name="T11" fmla="*/ 77 h 93"/>
                <a:gd name="T12" fmla="*/ 63 w 113"/>
                <a:gd name="T13" fmla="*/ 92 h 93"/>
                <a:gd name="T14" fmla="*/ 0 w 113"/>
                <a:gd name="T15" fmla="*/ 9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3">
                  <a:moveTo>
                    <a:pt x="0" y="92"/>
                  </a:moveTo>
                  <a:lnTo>
                    <a:pt x="0" y="0"/>
                  </a:lnTo>
                  <a:lnTo>
                    <a:pt x="58" y="0"/>
                  </a:lnTo>
                  <a:cubicBezTo>
                    <a:pt x="78" y="0"/>
                    <a:pt x="92" y="5"/>
                    <a:pt x="97" y="14"/>
                  </a:cubicBezTo>
                  <a:cubicBezTo>
                    <a:pt x="107" y="24"/>
                    <a:pt x="112" y="34"/>
                    <a:pt x="112" y="43"/>
                  </a:cubicBezTo>
                  <a:cubicBezTo>
                    <a:pt x="112" y="63"/>
                    <a:pt x="107" y="68"/>
                    <a:pt x="97" y="77"/>
                  </a:cubicBezTo>
                  <a:cubicBezTo>
                    <a:pt x="92" y="87"/>
                    <a:pt x="78" y="92"/>
                    <a:pt x="63" y="92"/>
                  </a:cubicBezTo>
                  <a:lnTo>
                    <a:pt x="0" y="92"/>
                  </a:lnTo>
                </a:path>
              </a:pathLst>
            </a:custGeom>
            <a:grpFill/>
            <a:ln>
              <a:noFill/>
            </a:ln>
            <a:effectLst/>
          </p:spPr>
          <p:txBody>
            <a:bodyPr wrap="none" anchor="ctr"/>
            <a:lstStyle/>
            <a:p>
              <a:endParaRPr lang="en-US" sz="1325"/>
            </a:p>
          </p:txBody>
        </p:sp>
      </p:grpSp>
      <p:sp>
        <p:nvSpPr>
          <p:cNvPr id="47" name="Freeform 14"/>
          <p:cNvSpPr>
            <a:spLocks noChangeArrowheads="1"/>
          </p:cNvSpPr>
          <p:nvPr/>
        </p:nvSpPr>
        <p:spPr bwMode="auto">
          <a:xfrm>
            <a:off x="1541845" y="2858546"/>
            <a:ext cx="312908" cy="312905"/>
          </a:xfrm>
          <a:custGeom>
            <a:avLst/>
            <a:gdLst>
              <a:gd name="T0" fmla="*/ 401 w 455"/>
              <a:gd name="T1" fmla="*/ 0 h 456"/>
              <a:gd name="T2" fmla="*/ 48 w 455"/>
              <a:gd name="T3" fmla="*/ 0 h 456"/>
              <a:gd name="T4" fmla="*/ 0 w 455"/>
              <a:gd name="T5" fmla="*/ 49 h 456"/>
              <a:gd name="T6" fmla="*/ 0 w 455"/>
              <a:gd name="T7" fmla="*/ 402 h 456"/>
              <a:gd name="T8" fmla="*/ 48 w 455"/>
              <a:gd name="T9" fmla="*/ 455 h 456"/>
              <a:gd name="T10" fmla="*/ 401 w 455"/>
              <a:gd name="T11" fmla="*/ 455 h 456"/>
              <a:gd name="T12" fmla="*/ 454 w 455"/>
              <a:gd name="T13" fmla="*/ 402 h 456"/>
              <a:gd name="T14" fmla="*/ 454 w 455"/>
              <a:gd name="T15" fmla="*/ 49 h 456"/>
              <a:gd name="T16" fmla="*/ 401 w 455"/>
              <a:gd name="T17" fmla="*/ 0 h 456"/>
              <a:gd name="T18" fmla="*/ 314 w 455"/>
              <a:gd name="T19" fmla="*/ 353 h 456"/>
              <a:gd name="T20" fmla="*/ 275 w 455"/>
              <a:gd name="T21" fmla="*/ 353 h 456"/>
              <a:gd name="T22" fmla="*/ 227 w 455"/>
              <a:gd name="T23" fmla="*/ 165 h 456"/>
              <a:gd name="T24" fmla="*/ 174 w 455"/>
              <a:gd name="T25" fmla="*/ 353 h 456"/>
              <a:gd name="T26" fmla="*/ 135 w 455"/>
              <a:gd name="T27" fmla="*/ 353 h 456"/>
              <a:gd name="T28" fmla="*/ 77 w 455"/>
              <a:gd name="T29" fmla="*/ 102 h 456"/>
              <a:gd name="T30" fmla="*/ 120 w 455"/>
              <a:gd name="T31" fmla="*/ 102 h 456"/>
              <a:gd name="T32" fmla="*/ 159 w 455"/>
              <a:gd name="T33" fmla="*/ 291 h 456"/>
              <a:gd name="T34" fmla="*/ 207 w 455"/>
              <a:gd name="T35" fmla="*/ 102 h 456"/>
              <a:gd name="T36" fmla="*/ 241 w 455"/>
              <a:gd name="T37" fmla="*/ 102 h 456"/>
              <a:gd name="T38" fmla="*/ 294 w 455"/>
              <a:gd name="T39" fmla="*/ 291 h 456"/>
              <a:gd name="T40" fmla="*/ 333 w 455"/>
              <a:gd name="T41" fmla="*/ 102 h 456"/>
              <a:gd name="T42" fmla="*/ 377 w 455"/>
              <a:gd name="T43" fmla="*/ 102 h 456"/>
              <a:gd name="T44" fmla="*/ 314 w 455"/>
              <a:gd name="T45"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6">
                <a:moveTo>
                  <a:pt x="401" y="0"/>
                </a:moveTo>
                <a:lnTo>
                  <a:pt x="48" y="0"/>
                </a:lnTo>
                <a:cubicBezTo>
                  <a:pt x="19" y="0"/>
                  <a:pt x="0" y="20"/>
                  <a:pt x="0" y="49"/>
                </a:cubicBezTo>
                <a:lnTo>
                  <a:pt x="0" y="402"/>
                </a:lnTo>
                <a:cubicBezTo>
                  <a:pt x="0" y="431"/>
                  <a:pt x="19" y="455"/>
                  <a:pt x="48" y="455"/>
                </a:cubicBezTo>
                <a:lnTo>
                  <a:pt x="401" y="455"/>
                </a:lnTo>
                <a:cubicBezTo>
                  <a:pt x="430" y="455"/>
                  <a:pt x="454" y="431"/>
                  <a:pt x="454" y="402"/>
                </a:cubicBezTo>
                <a:lnTo>
                  <a:pt x="454" y="49"/>
                </a:lnTo>
                <a:cubicBezTo>
                  <a:pt x="454" y="20"/>
                  <a:pt x="430" y="0"/>
                  <a:pt x="401" y="0"/>
                </a:cubicBezTo>
                <a:close/>
                <a:moveTo>
                  <a:pt x="314" y="353"/>
                </a:moveTo>
                <a:lnTo>
                  <a:pt x="275" y="353"/>
                </a:lnTo>
                <a:lnTo>
                  <a:pt x="227" y="165"/>
                </a:lnTo>
                <a:lnTo>
                  <a:pt x="174" y="353"/>
                </a:lnTo>
                <a:lnTo>
                  <a:pt x="135" y="353"/>
                </a:lnTo>
                <a:lnTo>
                  <a:pt x="77" y="102"/>
                </a:lnTo>
                <a:lnTo>
                  <a:pt x="120" y="102"/>
                </a:lnTo>
                <a:lnTo>
                  <a:pt x="159" y="291"/>
                </a:lnTo>
                <a:lnTo>
                  <a:pt x="207" y="102"/>
                </a:lnTo>
                <a:lnTo>
                  <a:pt x="241" y="102"/>
                </a:lnTo>
                <a:lnTo>
                  <a:pt x="294" y="291"/>
                </a:lnTo>
                <a:lnTo>
                  <a:pt x="333" y="102"/>
                </a:lnTo>
                <a:lnTo>
                  <a:pt x="377" y="102"/>
                </a:lnTo>
                <a:lnTo>
                  <a:pt x="314" y="353"/>
                </a:lnTo>
                <a:close/>
              </a:path>
            </a:pathLst>
          </a:custGeom>
          <a:solidFill>
            <a:srgbClr val="779F08"/>
          </a:solidFill>
          <a:ln>
            <a:noFill/>
          </a:ln>
          <a:effectLst/>
        </p:spPr>
        <p:txBody>
          <a:bodyPr wrap="none" anchor="ctr"/>
          <a:lstStyle/>
          <a:p>
            <a:endParaRPr lang="en-US" sz="1325"/>
          </a:p>
        </p:txBody>
      </p:sp>
      <p:sp>
        <p:nvSpPr>
          <p:cNvPr id="48" name="Freeform 15"/>
          <p:cNvSpPr>
            <a:spLocks noChangeArrowheads="1"/>
          </p:cNvSpPr>
          <p:nvPr/>
        </p:nvSpPr>
        <p:spPr bwMode="auto">
          <a:xfrm>
            <a:off x="1932151" y="2857367"/>
            <a:ext cx="315262" cy="315262"/>
          </a:xfrm>
          <a:custGeom>
            <a:avLst/>
            <a:gdLst>
              <a:gd name="T0" fmla="*/ 208 w 456"/>
              <a:gd name="T1" fmla="*/ 141 h 456"/>
              <a:gd name="T2" fmla="*/ 213 w 456"/>
              <a:gd name="T3" fmla="*/ 117 h 456"/>
              <a:gd name="T4" fmla="*/ 213 w 456"/>
              <a:gd name="T5" fmla="*/ 88 h 456"/>
              <a:gd name="T6" fmla="*/ 213 w 456"/>
              <a:gd name="T7" fmla="*/ 83 h 456"/>
              <a:gd name="T8" fmla="*/ 208 w 456"/>
              <a:gd name="T9" fmla="*/ 88 h 456"/>
              <a:gd name="T10" fmla="*/ 136 w 456"/>
              <a:gd name="T11" fmla="*/ 315 h 456"/>
              <a:gd name="T12" fmla="*/ 87 w 456"/>
              <a:gd name="T13" fmla="*/ 363 h 456"/>
              <a:gd name="T14" fmla="*/ 136 w 456"/>
              <a:gd name="T15" fmla="*/ 315 h 456"/>
              <a:gd name="T16" fmla="*/ 319 w 456"/>
              <a:gd name="T17" fmla="*/ 266 h 456"/>
              <a:gd name="T18" fmla="*/ 315 w 456"/>
              <a:gd name="T19" fmla="*/ 266 h 456"/>
              <a:gd name="T20" fmla="*/ 363 w 456"/>
              <a:gd name="T21" fmla="*/ 281 h 456"/>
              <a:gd name="T22" fmla="*/ 368 w 456"/>
              <a:gd name="T23" fmla="*/ 281 h 456"/>
              <a:gd name="T24" fmla="*/ 368 w 456"/>
              <a:gd name="T25" fmla="*/ 281 h 456"/>
              <a:gd name="T26" fmla="*/ 368 w 456"/>
              <a:gd name="T27" fmla="*/ 276 h 456"/>
              <a:gd name="T28" fmla="*/ 54 w 456"/>
              <a:gd name="T29" fmla="*/ 0 h 456"/>
              <a:gd name="T30" fmla="*/ 0 w 456"/>
              <a:gd name="T31" fmla="*/ 402 h 456"/>
              <a:gd name="T32" fmla="*/ 406 w 456"/>
              <a:gd name="T33" fmla="*/ 455 h 456"/>
              <a:gd name="T34" fmla="*/ 455 w 456"/>
              <a:gd name="T35" fmla="*/ 49 h 456"/>
              <a:gd name="T36" fmla="*/ 377 w 456"/>
              <a:gd name="T37" fmla="*/ 295 h 456"/>
              <a:gd name="T38" fmla="*/ 281 w 456"/>
              <a:gd name="T39" fmla="*/ 286 h 456"/>
              <a:gd name="T40" fmla="*/ 174 w 456"/>
              <a:gd name="T41" fmla="*/ 310 h 456"/>
              <a:gd name="T42" fmla="*/ 87 w 456"/>
              <a:gd name="T43" fmla="*/ 382 h 456"/>
              <a:gd name="T44" fmla="*/ 73 w 456"/>
              <a:gd name="T45" fmla="*/ 373 h 456"/>
              <a:gd name="T46" fmla="*/ 121 w 456"/>
              <a:gd name="T47" fmla="*/ 310 h 456"/>
              <a:gd name="T48" fmla="*/ 170 w 456"/>
              <a:gd name="T49" fmla="*/ 252 h 456"/>
              <a:gd name="T50" fmla="*/ 194 w 456"/>
              <a:gd name="T51" fmla="*/ 175 h 456"/>
              <a:gd name="T52" fmla="*/ 208 w 456"/>
              <a:gd name="T53" fmla="*/ 73 h 456"/>
              <a:gd name="T54" fmla="*/ 232 w 456"/>
              <a:gd name="T55" fmla="*/ 78 h 456"/>
              <a:gd name="T56" fmla="*/ 232 w 456"/>
              <a:gd name="T57" fmla="*/ 170 h 456"/>
              <a:gd name="T58" fmla="*/ 295 w 456"/>
              <a:gd name="T59" fmla="*/ 252 h 456"/>
              <a:gd name="T60" fmla="*/ 387 w 456"/>
              <a:gd name="T61" fmla="*/ 266 h 456"/>
              <a:gd name="T62" fmla="*/ 377 w 456"/>
              <a:gd name="T63" fmla="*/ 295 h 456"/>
              <a:gd name="T64" fmla="*/ 189 w 456"/>
              <a:gd name="T65" fmla="*/ 262 h 456"/>
              <a:gd name="T66" fmla="*/ 174 w 456"/>
              <a:gd name="T67" fmla="*/ 286 h 456"/>
              <a:gd name="T68" fmla="*/ 261 w 456"/>
              <a:gd name="T69" fmla="*/ 266 h 456"/>
              <a:gd name="T70" fmla="*/ 213 w 456"/>
              <a:gd name="T71" fmla="*/ 19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456">
                <a:moveTo>
                  <a:pt x="208" y="141"/>
                </a:moveTo>
                <a:lnTo>
                  <a:pt x="208" y="141"/>
                </a:lnTo>
                <a:lnTo>
                  <a:pt x="208" y="141"/>
                </a:lnTo>
                <a:cubicBezTo>
                  <a:pt x="213" y="131"/>
                  <a:pt x="213" y="126"/>
                  <a:pt x="213" y="117"/>
                </a:cubicBezTo>
                <a:lnTo>
                  <a:pt x="213" y="112"/>
                </a:lnTo>
                <a:cubicBezTo>
                  <a:pt x="218" y="102"/>
                  <a:pt x="218" y="92"/>
                  <a:pt x="213" y="88"/>
                </a:cubicBezTo>
                <a:lnTo>
                  <a:pt x="213" y="88"/>
                </a:lnTo>
                <a:lnTo>
                  <a:pt x="213" y="83"/>
                </a:lnTo>
                <a:lnTo>
                  <a:pt x="213" y="83"/>
                </a:lnTo>
                <a:cubicBezTo>
                  <a:pt x="213" y="83"/>
                  <a:pt x="213" y="88"/>
                  <a:pt x="208" y="88"/>
                </a:cubicBezTo>
                <a:cubicBezTo>
                  <a:pt x="203" y="102"/>
                  <a:pt x="203" y="117"/>
                  <a:pt x="208" y="141"/>
                </a:cubicBezTo>
                <a:close/>
                <a:moveTo>
                  <a:pt x="136" y="315"/>
                </a:moveTo>
                <a:cubicBezTo>
                  <a:pt x="131" y="320"/>
                  <a:pt x="126" y="320"/>
                  <a:pt x="121" y="324"/>
                </a:cubicBezTo>
                <a:cubicBezTo>
                  <a:pt x="102" y="339"/>
                  <a:pt x="92" y="353"/>
                  <a:pt x="87" y="363"/>
                </a:cubicBezTo>
                <a:lnTo>
                  <a:pt x="87" y="363"/>
                </a:lnTo>
                <a:cubicBezTo>
                  <a:pt x="102" y="363"/>
                  <a:pt x="121" y="344"/>
                  <a:pt x="136" y="315"/>
                </a:cubicBezTo>
                <a:close/>
                <a:moveTo>
                  <a:pt x="368" y="276"/>
                </a:moveTo>
                <a:cubicBezTo>
                  <a:pt x="363" y="276"/>
                  <a:pt x="353" y="266"/>
                  <a:pt x="319" y="266"/>
                </a:cubicBezTo>
                <a:lnTo>
                  <a:pt x="315" y="266"/>
                </a:lnTo>
                <a:lnTo>
                  <a:pt x="315" y="266"/>
                </a:lnTo>
                <a:cubicBezTo>
                  <a:pt x="315" y="266"/>
                  <a:pt x="315" y="266"/>
                  <a:pt x="315" y="271"/>
                </a:cubicBezTo>
                <a:cubicBezTo>
                  <a:pt x="334" y="276"/>
                  <a:pt x="348" y="281"/>
                  <a:pt x="363" y="281"/>
                </a:cubicBezTo>
                <a:lnTo>
                  <a:pt x="368" y="281"/>
                </a:lnTo>
                <a:lnTo>
                  <a:pt x="368" y="281"/>
                </a:lnTo>
                <a:lnTo>
                  <a:pt x="368" y="281"/>
                </a:lnTo>
                <a:lnTo>
                  <a:pt x="368" y="281"/>
                </a:lnTo>
                <a:lnTo>
                  <a:pt x="368" y="281"/>
                </a:lnTo>
                <a:cubicBezTo>
                  <a:pt x="368" y="281"/>
                  <a:pt x="368" y="281"/>
                  <a:pt x="368" y="276"/>
                </a:cubicBezTo>
                <a:close/>
                <a:moveTo>
                  <a:pt x="406" y="0"/>
                </a:moveTo>
                <a:lnTo>
                  <a:pt x="54" y="0"/>
                </a:lnTo>
                <a:cubicBezTo>
                  <a:pt x="25" y="0"/>
                  <a:pt x="0" y="20"/>
                  <a:pt x="0" y="49"/>
                </a:cubicBezTo>
                <a:lnTo>
                  <a:pt x="0" y="402"/>
                </a:lnTo>
                <a:cubicBezTo>
                  <a:pt x="0" y="431"/>
                  <a:pt x="25" y="455"/>
                  <a:pt x="54" y="455"/>
                </a:cubicBezTo>
                <a:lnTo>
                  <a:pt x="406" y="455"/>
                </a:lnTo>
                <a:cubicBezTo>
                  <a:pt x="431" y="455"/>
                  <a:pt x="455" y="431"/>
                  <a:pt x="455" y="402"/>
                </a:cubicBezTo>
                <a:lnTo>
                  <a:pt x="455" y="49"/>
                </a:lnTo>
                <a:cubicBezTo>
                  <a:pt x="455" y="20"/>
                  <a:pt x="431" y="0"/>
                  <a:pt x="406" y="0"/>
                </a:cubicBezTo>
                <a:close/>
                <a:moveTo>
                  <a:pt x="377" y="295"/>
                </a:moveTo>
                <a:cubicBezTo>
                  <a:pt x="373" y="300"/>
                  <a:pt x="363" y="305"/>
                  <a:pt x="353" y="305"/>
                </a:cubicBezTo>
                <a:cubicBezTo>
                  <a:pt x="334" y="305"/>
                  <a:pt x="305" y="295"/>
                  <a:pt x="281" y="286"/>
                </a:cubicBezTo>
                <a:cubicBezTo>
                  <a:pt x="237" y="291"/>
                  <a:pt x="203" y="295"/>
                  <a:pt x="179" y="305"/>
                </a:cubicBezTo>
                <a:cubicBezTo>
                  <a:pt x="174" y="305"/>
                  <a:pt x="174" y="305"/>
                  <a:pt x="174" y="310"/>
                </a:cubicBezTo>
                <a:cubicBezTo>
                  <a:pt x="141" y="363"/>
                  <a:pt x="116" y="387"/>
                  <a:pt x="97" y="387"/>
                </a:cubicBezTo>
                <a:cubicBezTo>
                  <a:pt x="92" y="387"/>
                  <a:pt x="87" y="387"/>
                  <a:pt x="87" y="382"/>
                </a:cubicBezTo>
                <a:lnTo>
                  <a:pt x="73" y="378"/>
                </a:lnTo>
                <a:lnTo>
                  <a:pt x="73" y="373"/>
                </a:lnTo>
                <a:cubicBezTo>
                  <a:pt x="73" y="368"/>
                  <a:pt x="73" y="368"/>
                  <a:pt x="73" y="363"/>
                </a:cubicBezTo>
                <a:cubicBezTo>
                  <a:pt x="73" y="349"/>
                  <a:pt x="87" y="324"/>
                  <a:pt x="121" y="310"/>
                </a:cubicBezTo>
                <a:cubicBezTo>
                  <a:pt x="126" y="305"/>
                  <a:pt x="131" y="300"/>
                  <a:pt x="141" y="295"/>
                </a:cubicBezTo>
                <a:cubicBezTo>
                  <a:pt x="150" y="281"/>
                  <a:pt x="155" y="266"/>
                  <a:pt x="170" y="252"/>
                </a:cubicBezTo>
                <a:cubicBezTo>
                  <a:pt x="179" y="223"/>
                  <a:pt x="189" y="199"/>
                  <a:pt x="194" y="175"/>
                </a:cubicBezTo>
                <a:lnTo>
                  <a:pt x="194" y="175"/>
                </a:lnTo>
                <a:cubicBezTo>
                  <a:pt x="184" y="146"/>
                  <a:pt x="179" y="126"/>
                  <a:pt x="189" y="92"/>
                </a:cubicBezTo>
                <a:cubicBezTo>
                  <a:pt x="194" y="83"/>
                  <a:pt x="199" y="73"/>
                  <a:pt x="208" y="73"/>
                </a:cubicBezTo>
                <a:lnTo>
                  <a:pt x="213" y="73"/>
                </a:lnTo>
                <a:cubicBezTo>
                  <a:pt x="223" y="73"/>
                  <a:pt x="228" y="73"/>
                  <a:pt x="232" y="78"/>
                </a:cubicBezTo>
                <a:cubicBezTo>
                  <a:pt x="247" y="97"/>
                  <a:pt x="242" y="136"/>
                  <a:pt x="232" y="170"/>
                </a:cubicBezTo>
                <a:lnTo>
                  <a:pt x="232" y="170"/>
                </a:lnTo>
                <a:cubicBezTo>
                  <a:pt x="242" y="199"/>
                  <a:pt x="257" y="223"/>
                  <a:pt x="271" y="237"/>
                </a:cubicBezTo>
                <a:cubicBezTo>
                  <a:pt x="281" y="242"/>
                  <a:pt x="286" y="247"/>
                  <a:pt x="295" y="252"/>
                </a:cubicBezTo>
                <a:cubicBezTo>
                  <a:pt x="305" y="252"/>
                  <a:pt x="315" y="252"/>
                  <a:pt x="329" y="252"/>
                </a:cubicBezTo>
                <a:cubicBezTo>
                  <a:pt x="358" y="252"/>
                  <a:pt x="377" y="257"/>
                  <a:pt x="387" y="266"/>
                </a:cubicBezTo>
                <a:cubicBezTo>
                  <a:pt x="387" y="271"/>
                  <a:pt x="387" y="276"/>
                  <a:pt x="387" y="281"/>
                </a:cubicBezTo>
                <a:cubicBezTo>
                  <a:pt x="387" y="286"/>
                  <a:pt x="382" y="291"/>
                  <a:pt x="377" y="295"/>
                </a:cubicBezTo>
                <a:close/>
                <a:moveTo>
                  <a:pt x="213" y="199"/>
                </a:moveTo>
                <a:cubicBezTo>
                  <a:pt x="208" y="218"/>
                  <a:pt x="199" y="237"/>
                  <a:pt x="189" y="262"/>
                </a:cubicBezTo>
                <a:cubicBezTo>
                  <a:pt x="184" y="271"/>
                  <a:pt x="179" y="276"/>
                  <a:pt x="174" y="286"/>
                </a:cubicBezTo>
                <a:lnTo>
                  <a:pt x="174" y="286"/>
                </a:lnTo>
                <a:lnTo>
                  <a:pt x="179" y="286"/>
                </a:lnTo>
                <a:cubicBezTo>
                  <a:pt x="208" y="276"/>
                  <a:pt x="242" y="266"/>
                  <a:pt x="261" y="266"/>
                </a:cubicBezTo>
                <a:cubicBezTo>
                  <a:pt x="257" y="262"/>
                  <a:pt x="252" y="262"/>
                  <a:pt x="252" y="257"/>
                </a:cubicBezTo>
                <a:cubicBezTo>
                  <a:pt x="237" y="242"/>
                  <a:pt x="223" y="223"/>
                  <a:pt x="213" y="199"/>
                </a:cubicBezTo>
                <a:close/>
              </a:path>
            </a:pathLst>
          </a:custGeom>
          <a:solidFill>
            <a:srgbClr val="779F08"/>
          </a:solidFill>
          <a:ln>
            <a:noFill/>
          </a:ln>
          <a:effectLst/>
        </p:spPr>
        <p:txBody>
          <a:bodyPr wrap="none" anchor="ctr"/>
          <a:lstStyle/>
          <a:p>
            <a:endParaRPr lang="en-US" sz="1325"/>
          </a:p>
        </p:txBody>
      </p:sp>
      <p:sp>
        <p:nvSpPr>
          <p:cNvPr id="49" name="Freeform 16"/>
          <p:cNvSpPr>
            <a:spLocks noChangeArrowheads="1"/>
          </p:cNvSpPr>
          <p:nvPr/>
        </p:nvSpPr>
        <p:spPr bwMode="auto">
          <a:xfrm>
            <a:off x="2712660" y="2861029"/>
            <a:ext cx="458027" cy="307939"/>
          </a:xfrm>
          <a:custGeom>
            <a:avLst/>
            <a:gdLst>
              <a:gd name="T0" fmla="*/ 629 w 779"/>
              <a:gd name="T1" fmla="*/ 199 h 524"/>
              <a:gd name="T2" fmla="*/ 386 w 779"/>
              <a:gd name="T3" fmla="*/ 0 h 524"/>
              <a:gd name="T4" fmla="*/ 174 w 779"/>
              <a:gd name="T5" fmla="*/ 130 h 524"/>
              <a:gd name="T6" fmla="*/ 0 w 779"/>
              <a:gd name="T7" fmla="*/ 330 h 524"/>
              <a:gd name="T8" fmla="*/ 193 w 779"/>
              <a:gd name="T9" fmla="*/ 523 h 524"/>
              <a:gd name="T10" fmla="*/ 616 w 779"/>
              <a:gd name="T11" fmla="*/ 523 h 524"/>
              <a:gd name="T12" fmla="*/ 778 w 779"/>
              <a:gd name="T13" fmla="*/ 361 h 524"/>
              <a:gd name="T14" fmla="*/ 629 w 779"/>
              <a:gd name="T15" fmla="*/ 199 h 524"/>
              <a:gd name="T16" fmla="*/ 554 w 779"/>
              <a:gd name="T17" fmla="*/ 292 h 524"/>
              <a:gd name="T18" fmla="*/ 386 w 779"/>
              <a:gd name="T19" fmla="*/ 454 h 524"/>
              <a:gd name="T20" fmla="*/ 224 w 779"/>
              <a:gd name="T21" fmla="*/ 292 h 524"/>
              <a:gd name="T22" fmla="*/ 324 w 779"/>
              <a:gd name="T23" fmla="*/ 292 h 524"/>
              <a:gd name="T24" fmla="*/ 324 w 779"/>
              <a:gd name="T25" fmla="*/ 162 h 524"/>
              <a:gd name="T26" fmla="*/ 455 w 779"/>
              <a:gd name="T27" fmla="*/ 162 h 524"/>
              <a:gd name="T28" fmla="*/ 455 w 779"/>
              <a:gd name="T29" fmla="*/ 292 h 524"/>
              <a:gd name="T30" fmla="*/ 554 w 779"/>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524">
                <a:moveTo>
                  <a:pt x="629" y="199"/>
                </a:moveTo>
                <a:cubicBezTo>
                  <a:pt x="604" y="87"/>
                  <a:pt x="511" y="0"/>
                  <a:pt x="386" y="0"/>
                </a:cubicBezTo>
                <a:cubicBezTo>
                  <a:pt x="293" y="0"/>
                  <a:pt x="212" y="56"/>
                  <a:pt x="174" y="130"/>
                </a:cubicBezTo>
                <a:cubicBezTo>
                  <a:pt x="75" y="143"/>
                  <a:pt x="0" y="224"/>
                  <a:pt x="0" y="330"/>
                </a:cubicBezTo>
                <a:cubicBezTo>
                  <a:pt x="0" y="436"/>
                  <a:pt x="87" y="523"/>
                  <a:pt x="193" y="523"/>
                </a:cubicBezTo>
                <a:lnTo>
                  <a:pt x="616" y="523"/>
                </a:lnTo>
                <a:cubicBezTo>
                  <a:pt x="710" y="523"/>
                  <a:pt x="778" y="448"/>
                  <a:pt x="778" y="361"/>
                </a:cubicBezTo>
                <a:cubicBezTo>
                  <a:pt x="778" y="274"/>
                  <a:pt x="710" y="205"/>
                  <a:pt x="629" y="199"/>
                </a:cubicBezTo>
                <a:close/>
                <a:moveTo>
                  <a:pt x="554" y="292"/>
                </a:moveTo>
                <a:lnTo>
                  <a:pt x="386" y="454"/>
                </a:lnTo>
                <a:lnTo>
                  <a:pt x="224" y="292"/>
                </a:lnTo>
                <a:lnTo>
                  <a:pt x="324" y="292"/>
                </a:lnTo>
                <a:lnTo>
                  <a:pt x="324" y="162"/>
                </a:lnTo>
                <a:lnTo>
                  <a:pt x="455" y="162"/>
                </a:lnTo>
                <a:lnTo>
                  <a:pt x="455" y="292"/>
                </a:lnTo>
                <a:lnTo>
                  <a:pt x="554" y="292"/>
                </a:lnTo>
                <a:close/>
              </a:path>
            </a:pathLst>
          </a:custGeom>
          <a:solidFill>
            <a:srgbClr val="779F08"/>
          </a:solidFill>
          <a:ln>
            <a:noFill/>
          </a:ln>
          <a:effectLst/>
        </p:spPr>
        <p:txBody>
          <a:bodyPr wrap="none" anchor="ctr"/>
          <a:lstStyle/>
          <a:p>
            <a:endParaRPr lang="en-US" sz="1325"/>
          </a:p>
        </p:txBody>
      </p:sp>
      <p:sp>
        <p:nvSpPr>
          <p:cNvPr id="50" name="Freeform 19"/>
          <p:cNvSpPr>
            <a:spLocks noChangeArrowheads="1"/>
          </p:cNvSpPr>
          <p:nvPr/>
        </p:nvSpPr>
        <p:spPr bwMode="auto">
          <a:xfrm>
            <a:off x="3248087" y="2856690"/>
            <a:ext cx="473593" cy="316616"/>
          </a:xfrm>
          <a:custGeom>
            <a:avLst/>
            <a:gdLst>
              <a:gd name="T0" fmla="*/ 635 w 785"/>
              <a:gd name="T1" fmla="*/ 199 h 524"/>
              <a:gd name="T2" fmla="*/ 392 w 785"/>
              <a:gd name="T3" fmla="*/ 0 h 524"/>
              <a:gd name="T4" fmla="*/ 180 w 785"/>
              <a:gd name="T5" fmla="*/ 130 h 524"/>
              <a:gd name="T6" fmla="*/ 0 w 785"/>
              <a:gd name="T7" fmla="*/ 330 h 524"/>
              <a:gd name="T8" fmla="*/ 199 w 785"/>
              <a:gd name="T9" fmla="*/ 523 h 524"/>
              <a:gd name="T10" fmla="*/ 622 w 785"/>
              <a:gd name="T11" fmla="*/ 523 h 524"/>
              <a:gd name="T12" fmla="*/ 784 w 785"/>
              <a:gd name="T13" fmla="*/ 361 h 524"/>
              <a:gd name="T14" fmla="*/ 635 w 785"/>
              <a:gd name="T15" fmla="*/ 199 h 524"/>
              <a:gd name="T16" fmla="*/ 460 w 785"/>
              <a:gd name="T17" fmla="*/ 292 h 524"/>
              <a:gd name="T18" fmla="*/ 460 w 785"/>
              <a:gd name="T19" fmla="*/ 423 h 524"/>
              <a:gd name="T20" fmla="*/ 329 w 785"/>
              <a:gd name="T21" fmla="*/ 423 h 524"/>
              <a:gd name="T22" fmla="*/ 329 w 785"/>
              <a:gd name="T23" fmla="*/ 292 h 524"/>
              <a:gd name="T24" fmla="*/ 230 w 785"/>
              <a:gd name="T25" fmla="*/ 292 h 524"/>
              <a:gd name="T26" fmla="*/ 392 w 785"/>
              <a:gd name="T27" fmla="*/ 130 h 524"/>
              <a:gd name="T28" fmla="*/ 554 w 785"/>
              <a:gd name="T29" fmla="*/ 292 h 524"/>
              <a:gd name="T30" fmla="*/ 460 w 785"/>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5" h="524">
                <a:moveTo>
                  <a:pt x="635" y="199"/>
                </a:moveTo>
                <a:cubicBezTo>
                  <a:pt x="610" y="87"/>
                  <a:pt x="510" y="0"/>
                  <a:pt x="392" y="0"/>
                </a:cubicBezTo>
                <a:cubicBezTo>
                  <a:pt x="298" y="0"/>
                  <a:pt x="217" y="56"/>
                  <a:pt x="180" y="130"/>
                </a:cubicBezTo>
                <a:cubicBezTo>
                  <a:pt x="74" y="143"/>
                  <a:pt x="0" y="224"/>
                  <a:pt x="0" y="330"/>
                </a:cubicBezTo>
                <a:cubicBezTo>
                  <a:pt x="0" y="436"/>
                  <a:pt x="87" y="523"/>
                  <a:pt x="199" y="523"/>
                </a:cubicBezTo>
                <a:lnTo>
                  <a:pt x="622" y="523"/>
                </a:lnTo>
                <a:cubicBezTo>
                  <a:pt x="709" y="523"/>
                  <a:pt x="784" y="448"/>
                  <a:pt x="784" y="361"/>
                </a:cubicBezTo>
                <a:cubicBezTo>
                  <a:pt x="784" y="274"/>
                  <a:pt x="716" y="205"/>
                  <a:pt x="635" y="199"/>
                </a:cubicBezTo>
                <a:close/>
                <a:moveTo>
                  <a:pt x="460" y="292"/>
                </a:moveTo>
                <a:lnTo>
                  <a:pt x="460" y="423"/>
                </a:lnTo>
                <a:lnTo>
                  <a:pt x="329" y="423"/>
                </a:lnTo>
                <a:lnTo>
                  <a:pt x="329" y="292"/>
                </a:lnTo>
                <a:lnTo>
                  <a:pt x="230" y="292"/>
                </a:lnTo>
                <a:lnTo>
                  <a:pt x="392" y="130"/>
                </a:lnTo>
                <a:lnTo>
                  <a:pt x="554" y="292"/>
                </a:lnTo>
                <a:lnTo>
                  <a:pt x="460" y="292"/>
                </a:lnTo>
                <a:close/>
              </a:path>
            </a:pathLst>
          </a:custGeom>
          <a:solidFill>
            <a:srgbClr val="779F08"/>
          </a:solidFill>
          <a:ln>
            <a:noFill/>
          </a:ln>
          <a:effectLst/>
        </p:spPr>
        <p:txBody>
          <a:bodyPr wrap="none" anchor="ctr"/>
          <a:lstStyle/>
          <a:p>
            <a:endParaRPr lang="en-US" sz="1325"/>
          </a:p>
        </p:txBody>
      </p:sp>
      <p:sp>
        <p:nvSpPr>
          <p:cNvPr id="51" name="Freeform 23"/>
          <p:cNvSpPr>
            <a:spLocks noChangeArrowheads="1"/>
          </p:cNvSpPr>
          <p:nvPr/>
        </p:nvSpPr>
        <p:spPr bwMode="auto">
          <a:xfrm>
            <a:off x="3799078" y="2861209"/>
            <a:ext cx="307576" cy="307579"/>
          </a:xfrm>
          <a:custGeom>
            <a:avLst/>
            <a:gdLst>
              <a:gd name="T0" fmla="*/ 0 w 587"/>
              <a:gd name="T1" fmla="*/ 467 h 586"/>
              <a:gd name="T2" fmla="*/ 0 w 587"/>
              <a:gd name="T3" fmla="*/ 585 h 586"/>
              <a:gd name="T4" fmla="*/ 125 w 587"/>
              <a:gd name="T5" fmla="*/ 585 h 586"/>
              <a:gd name="T6" fmla="*/ 480 w 587"/>
              <a:gd name="T7" fmla="*/ 224 h 586"/>
              <a:gd name="T8" fmla="*/ 355 w 587"/>
              <a:gd name="T9" fmla="*/ 100 h 586"/>
              <a:gd name="T10" fmla="*/ 0 w 587"/>
              <a:gd name="T11" fmla="*/ 467 h 586"/>
              <a:gd name="T12" fmla="*/ 573 w 587"/>
              <a:gd name="T13" fmla="*/ 131 h 586"/>
              <a:gd name="T14" fmla="*/ 573 w 587"/>
              <a:gd name="T15" fmla="*/ 87 h 586"/>
              <a:gd name="T16" fmla="*/ 499 w 587"/>
              <a:gd name="T17" fmla="*/ 12 h 586"/>
              <a:gd name="T18" fmla="*/ 455 w 587"/>
              <a:gd name="T19" fmla="*/ 12 h 586"/>
              <a:gd name="T20" fmla="*/ 399 w 587"/>
              <a:gd name="T21" fmla="*/ 68 h 586"/>
              <a:gd name="T22" fmla="*/ 517 w 587"/>
              <a:gd name="T23" fmla="*/ 193 h 586"/>
              <a:gd name="T24" fmla="*/ 573 w 587"/>
              <a:gd name="T25" fmla="*/ 13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586">
                <a:moveTo>
                  <a:pt x="0" y="467"/>
                </a:moveTo>
                <a:lnTo>
                  <a:pt x="0" y="585"/>
                </a:lnTo>
                <a:lnTo>
                  <a:pt x="125" y="585"/>
                </a:lnTo>
                <a:lnTo>
                  <a:pt x="480" y="224"/>
                </a:lnTo>
                <a:lnTo>
                  <a:pt x="355" y="100"/>
                </a:lnTo>
                <a:lnTo>
                  <a:pt x="0" y="467"/>
                </a:lnTo>
                <a:close/>
                <a:moveTo>
                  <a:pt x="573" y="131"/>
                </a:moveTo>
                <a:cubicBezTo>
                  <a:pt x="586" y="118"/>
                  <a:pt x="586" y="100"/>
                  <a:pt x="573" y="87"/>
                </a:cubicBezTo>
                <a:lnTo>
                  <a:pt x="499" y="12"/>
                </a:lnTo>
                <a:cubicBezTo>
                  <a:pt x="486" y="0"/>
                  <a:pt x="467" y="0"/>
                  <a:pt x="455" y="12"/>
                </a:cubicBezTo>
                <a:lnTo>
                  <a:pt x="399" y="68"/>
                </a:lnTo>
                <a:lnTo>
                  <a:pt x="517" y="193"/>
                </a:lnTo>
                <a:lnTo>
                  <a:pt x="573" y="131"/>
                </a:lnTo>
                <a:close/>
              </a:path>
            </a:pathLst>
          </a:custGeom>
          <a:solidFill>
            <a:srgbClr val="779F08"/>
          </a:solidFill>
          <a:ln>
            <a:noFill/>
          </a:ln>
          <a:effectLst/>
        </p:spPr>
        <p:txBody>
          <a:bodyPr wrap="none" anchor="ctr"/>
          <a:lstStyle/>
          <a:p>
            <a:endParaRPr lang="en-US" sz="1325"/>
          </a:p>
        </p:txBody>
      </p:sp>
      <p:sp>
        <p:nvSpPr>
          <p:cNvPr id="52" name="Freeform 29"/>
          <p:cNvSpPr>
            <a:spLocks noChangeArrowheads="1"/>
          </p:cNvSpPr>
          <p:nvPr/>
        </p:nvSpPr>
        <p:spPr bwMode="auto">
          <a:xfrm>
            <a:off x="5008041" y="2858671"/>
            <a:ext cx="399499" cy="312652"/>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rgbClr val="779F08"/>
          </a:solidFill>
          <a:ln>
            <a:noFill/>
          </a:ln>
        </p:spPr>
        <p:txBody>
          <a:bodyPr wrap="none" anchor="ctr"/>
          <a:lstStyle/>
          <a:p>
            <a:endParaRPr lang="zh-CN" altLang="en-US" sz="1325"/>
          </a:p>
        </p:txBody>
      </p:sp>
      <p:sp>
        <p:nvSpPr>
          <p:cNvPr id="53" name="Freeform 75"/>
          <p:cNvSpPr>
            <a:spLocks noChangeArrowheads="1"/>
          </p:cNvSpPr>
          <p:nvPr/>
        </p:nvSpPr>
        <p:spPr bwMode="auto">
          <a:xfrm>
            <a:off x="4573265" y="2863701"/>
            <a:ext cx="357376" cy="302595"/>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rgbClr val="779F08"/>
          </a:solidFill>
          <a:ln>
            <a:noFill/>
          </a:ln>
        </p:spPr>
        <p:txBody>
          <a:bodyPr wrap="none" anchor="ctr"/>
          <a:lstStyle/>
          <a:p>
            <a:endParaRPr lang="zh-CN" altLang="en-US" sz="1325"/>
          </a:p>
        </p:txBody>
      </p:sp>
      <p:sp>
        <p:nvSpPr>
          <p:cNvPr id="54" name="Freeform 84"/>
          <p:cNvSpPr>
            <a:spLocks noChangeArrowheads="1"/>
          </p:cNvSpPr>
          <p:nvPr/>
        </p:nvSpPr>
        <p:spPr bwMode="auto">
          <a:xfrm>
            <a:off x="4184054" y="2859092"/>
            <a:ext cx="311813" cy="31181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rgbClr val="779F08"/>
          </a:solidFill>
          <a:ln>
            <a:noFill/>
          </a:ln>
        </p:spPr>
        <p:txBody>
          <a:bodyPr wrap="none" anchor="ctr"/>
          <a:lstStyle/>
          <a:p>
            <a:endParaRPr lang="zh-CN" altLang="en-US" sz="1325"/>
          </a:p>
        </p:txBody>
      </p:sp>
      <p:grpSp>
        <p:nvGrpSpPr>
          <p:cNvPr id="55" name="组合 54"/>
          <p:cNvGrpSpPr/>
          <p:nvPr/>
        </p:nvGrpSpPr>
        <p:grpSpPr>
          <a:xfrm>
            <a:off x="426335" y="3285615"/>
            <a:ext cx="340446" cy="311869"/>
            <a:chOff x="-4000500" y="5943600"/>
            <a:chExt cx="1304925" cy="1195388"/>
          </a:xfrm>
          <a:solidFill>
            <a:srgbClr val="779F08"/>
          </a:solidFill>
        </p:grpSpPr>
        <p:sp>
          <p:nvSpPr>
            <p:cNvPr id="56" name="Freeform 56"/>
            <p:cNvSpPr/>
            <p:nvPr/>
          </p:nvSpPr>
          <p:spPr bwMode="auto">
            <a:xfrm>
              <a:off x="-4000500" y="6072188"/>
              <a:ext cx="1304925" cy="1066800"/>
            </a:xfrm>
            <a:custGeom>
              <a:avLst/>
              <a:gdLst>
                <a:gd name="T0" fmla="*/ 0 w 410"/>
                <a:gd name="T1" fmla="*/ 2 h 334"/>
                <a:gd name="T2" fmla="*/ 20 w 410"/>
                <a:gd name="T3" fmla="*/ 19 h 334"/>
                <a:gd name="T4" fmla="*/ 19 w 410"/>
                <a:gd name="T5" fmla="*/ 254 h 334"/>
                <a:gd name="T6" fmla="*/ 38 w 410"/>
                <a:gd name="T7" fmla="*/ 274 h 334"/>
                <a:gd name="T8" fmla="*/ 126 w 410"/>
                <a:gd name="T9" fmla="*/ 282 h 334"/>
                <a:gd name="T10" fmla="*/ 205 w 410"/>
                <a:gd name="T11" fmla="*/ 315 h 334"/>
                <a:gd name="T12" fmla="*/ 370 w 410"/>
                <a:gd name="T13" fmla="*/ 273 h 334"/>
                <a:gd name="T14" fmla="*/ 391 w 410"/>
                <a:gd name="T15" fmla="*/ 252 h 334"/>
                <a:gd name="T16" fmla="*/ 391 w 410"/>
                <a:gd name="T17" fmla="*/ 20 h 334"/>
                <a:gd name="T18" fmla="*/ 391 w 410"/>
                <a:gd name="T19" fmla="*/ 2 h 334"/>
                <a:gd name="T20" fmla="*/ 410 w 410"/>
                <a:gd name="T21" fmla="*/ 2 h 334"/>
                <a:gd name="T22" fmla="*/ 410 w 410"/>
                <a:gd name="T23" fmla="*/ 294 h 334"/>
                <a:gd name="T24" fmla="*/ 397 w 410"/>
                <a:gd name="T25" fmla="*/ 294 h 334"/>
                <a:gd name="T26" fmla="*/ 273 w 410"/>
                <a:gd name="T27" fmla="*/ 308 h 334"/>
                <a:gd name="T28" fmla="*/ 229 w 410"/>
                <a:gd name="T29" fmla="*/ 334 h 334"/>
                <a:gd name="T30" fmla="*/ 182 w 410"/>
                <a:gd name="T31" fmla="*/ 334 h 334"/>
                <a:gd name="T32" fmla="*/ 159 w 410"/>
                <a:gd name="T33" fmla="*/ 317 h 334"/>
                <a:gd name="T34" fmla="*/ 92 w 410"/>
                <a:gd name="T35" fmla="*/ 300 h 334"/>
                <a:gd name="T36" fmla="*/ 0 w 410"/>
                <a:gd name="T37" fmla="*/ 293 h 334"/>
                <a:gd name="T38" fmla="*/ 0 w 410"/>
                <a:gd name="T39" fmla="*/ 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334">
                  <a:moveTo>
                    <a:pt x="0" y="2"/>
                  </a:moveTo>
                  <a:cubicBezTo>
                    <a:pt x="20" y="0"/>
                    <a:pt x="20" y="0"/>
                    <a:pt x="20" y="19"/>
                  </a:cubicBezTo>
                  <a:cubicBezTo>
                    <a:pt x="20" y="98"/>
                    <a:pt x="20" y="176"/>
                    <a:pt x="19" y="254"/>
                  </a:cubicBezTo>
                  <a:cubicBezTo>
                    <a:pt x="19" y="269"/>
                    <a:pt x="23" y="273"/>
                    <a:pt x="38" y="274"/>
                  </a:cubicBezTo>
                  <a:cubicBezTo>
                    <a:pt x="68" y="275"/>
                    <a:pt x="97" y="277"/>
                    <a:pt x="126" y="282"/>
                  </a:cubicBezTo>
                  <a:cubicBezTo>
                    <a:pt x="155" y="286"/>
                    <a:pt x="182" y="296"/>
                    <a:pt x="205" y="315"/>
                  </a:cubicBezTo>
                  <a:cubicBezTo>
                    <a:pt x="254" y="278"/>
                    <a:pt x="312" y="275"/>
                    <a:pt x="370" y="273"/>
                  </a:cubicBezTo>
                  <a:cubicBezTo>
                    <a:pt x="391" y="273"/>
                    <a:pt x="391" y="273"/>
                    <a:pt x="391" y="252"/>
                  </a:cubicBezTo>
                  <a:cubicBezTo>
                    <a:pt x="391" y="175"/>
                    <a:pt x="391" y="98"/>
                    <a:pt x="391" y="20"/>
                  </a:cubicBezTo>
                  <a:cubicBezTo>
                    <a:pt x="391" y="15"/>
                    <a:pt x="391" y="9"/>
                    <a:pt x="391" y="2"/>
                  </a:cubicBezTo>
                  <a:cubicBezTo>
                    <a:pt x="398" y="2"/>
                    <a:pt x="404" y="2"/>
                    <a:pt x="410" y="2"/>
                  </a:cubicBezTo>
                  <a:cubicBezTo>
                    <a:pt x="410" y="99"/>
                    <a:pt x="410" y="196"/>
                    <a:pt x="410" y="294"/>
                  </a:cubicBezTo>
                  <a:cubicBezTo>
                    <a:pt x="406" y="294"/>
                    <a:pt x="401" y="294"/>
                    <a:pt x="397" y="294"/>
                  </a:cubicBezTo>
                  <a:cubicBezTo>
                    <a:pt x="355" y="293"/>
                    <a:pt x="313" y="294"/>
                    <a:pt x="273" y="308"/>
                  </a:cubicBezTo>
                  <a:cubicBezTo>
                    <a:pt x="258" y="314"/>
                    <a:pt x="244" y="326"/>
                    <a:pt x="229" y="334"/>
                  </a:cubicBezTo>
                  <a:cubicBezTo>
                    <a:pt x="213" y="334"/>
                    <a:pt x="198" y="334"/>
                    <a:pt x="182" y="334"/>
                  </a:cubicBezTo>
                  <a:cubicBezTo>
                    <a:pt x="175" y="329"/>
                    <a:pt x="168" y="320"/>
                    <a:pt x="159" y="317"/>
                  </a:cubicBezTo>
                  <a:cubicBezTo>
                    <a:pt x="137" y="310"/>
                    <a:pt x="115" y="303"/>
                    <a:pt x="92" y="300"/>
                  </a:cubicBezTo>
                  <a:cubicBezTo>
                    <a:pt x="61" y="295"/>
                    <a:pt x="30" y="295"/>
                    <a:pt x="0" y="293"/>
                  </a:cubicBezTo>
                  <a:cubicBezTo>
                    <a:pt x="0" y="196"/>
                    <a:pt x="0" y="99"/>
                    <a:pt x="0" y="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57" name="Freeform 57"/>
            <p:cNvSpPr>
              <a:spLocks noEditPoints="1"/>
            </p:cNvSpPr>
            <p:nvPr/>
          </p:nvSpPr>
          <p:spPr bwMode="auto">
            <a:xfrm>
              <a:off x="-3876675" y="5943600"/>
              <a:ext cx="1057275" cy="1074737"/>
            </a:xfrm>
            <a:custGeom>
              <a:avLst/>
              <a:gdLst>
                <a:gd name="T0" fmla="*/ 166 w 332"/>
                <a:gd name="T1" fmla="*/ 61 h 336"/>
                <a:gd name="T2" fmla="*/ 315 w 332"/>
                <a:gd name="T3" fmla="*/ 1 h 336"/>
                <a:gd name="T4" fmla="*/ 332 w 332"/>
                <a:gd name="T5" fmla="*/ 17 h 336"/>
                <a:gd name="T6" fmla="*/ 332 w 332"/>
                <a:gd name="T7" fmla="*/ 277 h 336"/>
                <a:gd name="T8" fmla="*/ 316 w 332"/>
                <a:gd name="T9" fmla="*/ 294 h 336"/>
                <a:gd name="T10" fmla="*/ 177 w 332"/>
                <a:gd name="T11" fmla="*/ 332 h 336"/>
                <a:gd name="T12" fmla="*/ 155 w 332"/>
                <a:gd name="T13" fmla="*/ 332 h 336"/>
                <a:gd name="T14" fmla="*/ 17 w 332"/>
                <a:gd name="T15" fmla="*/ 294 h 336"/>
                <a:gd name="T16" fmla="*/ 0 w 332"/>
                <a:gd name="T17" fmla="*/ 277 h 336"/>
                <a:gd name="T18" fmla="*/ 0 w 332"/>
                <a:gd name="T19" fmla="*/ 16 h 336"/>
                <a:gd name="T20" fmla="*/ 14 w 332"/>
                <a:gd name="T21" fmla="*/ 1 h 336"/>
                <a:gd name="T22" fmla="*/ 166 w 332"/>
                <a:gd name="T23" fmla="*/ 61 h 336"/>
                <a:gd name="T24" fmla="*/ 158 w 332"/>
                <a:gd name="T25" fmla="*/ 314 h 336"/>
                <a:gd name="T26" fmla="*/ 175 w 332"/>
                <a:gd name="T27" fmla="*/ 314 h 336"/>
                <a:gd name="T28" fmla="*/ 175 w 332"/>
                <a:gd name="T29" fmla="*/ 82 h 336"/>
                <a:gd name="T30" fmla="*/ 158 w 332"/>
                <a:gd name="T31" fmla="*/ 82 h 336"/>
                <a:gd name="T32" fmla="*/ 158 w 332"/>
                <a:gd name="T33"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336">
                  <a:moveTo>
                    <a:pt x="166" y="61"/>
                  </a:moveTo>
                  <a:cubicBezTo>
                    <a:pt x="208" y="18"/>
                    <a:pt x="260" y="6"/>
                    <a:pt x="315" y="1"/>
                  </a:cubicBezTo>
                  <a:cubicBezTo>
                    <a:pt x="328" y="0"/>
                    <a:pt x="332" y="4"/>
                    <a:pt x="332" y="17"/>
                  </a:cubicBezTo>
                  <a:cubicBezTo>
                    <a:pt x="332" y="104"/>
                    <a:pt x="332" y="190"/>
                    <a:pt x="332" y="277"/>
                  </a:cubicBezTo>
                  <a:cubicBezTo>
                    <a:pt x="332" y="289"/>
                    <a:pt x="327" y="294"/>
                    <a:pt x="316" y="294"/>
                  </a:cubicBezTo>
                  <a:cubicBezTo>
                    <a:pt x="266" y="294"/>
                    <a:pt x="220" y="309"/>
                    <a:pt x="177" y="332"/>
                  </a:cubicBezTo>
                  <a:cubicBezTo>
                    <a:pt x="169" y="336"/>
                    <a:pt x="163" y="336"/>
                    <a:pt x="155" y="332"/>
                  </a:cubicBezTo>
                  <a:cubicBezTo>
                    <a:pt x="112" y="309"/>
                    <a:pt x="66" y="294"/>
                    <a:pt x="17" y="294"/>
                  </a:cubicBezTo>
                  <a:cubicBezTo>
                    <a:pt x="5" y="294"/>
                    <a:pt x="0" y="289"/>
                    <a:pt x="0" y="277"/>
                  </a:cubicBezTo>
                  <a:cubicBezTo>
                    <a:pt x="0" y="190"/>
                    <a:pt x="0" y="103"/>
                    <a:pt x="0" y="16"/>
                  </a:cubicBezTo>
                  <a:cubicBezTo>
                    <a:pt x="0" y="6"/>
                    <a:pt x="3" y="1"/>
                    <a:pt x="14" y="1"/>
                  </a:cubicBezTo>
                  <a:cubicBezTo>
                    <a:pt x="72" y="2"/>
                    <a:pt x="125" y="22"/>
                    <a:pt x="166" y="61"/>
                  </a:cubicBezTo>
                  <a:close/>
                  <a:moveTo>
                    <a:pt x="158" y="314"/>
                  </a:moveTo>
                  <a:cubicBezTo>
                    <a:pt x="164" y="314"/>
                    <a:pt x="169" y="314"/>
                    <a:pt x="175" y="314"/>
                  </a:cubicBezTo>
                  <a:cubicBezTo>
                    <a:pt x="175" y="236"/>
                    <a:pt x="175" y="159"/>
                    <a:pt x="175" y="82"/>
                  </a:cubicBezTo>
                  <a:cubicBezTo>
                    <a:pt x="169" y="82"/>
                    <a:pt x="164" y="82"/>
                    <a:pt x="158" y="82"/>
                  </a:cubicBezTo>
                  <a:cubicBezTo>
                    <a:pt x="158" y="159"/>
                    <a:pt x="158" y="236"/>
                    <a:pt x="158" y="31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58" name="组合 57"/>
          <p:cNvGrpSpPr/>
          <p:nvPr/>
        </p:nvGrpSpPr>
        <p:grpSpPr>
          <a:xfrm>
            <a:off x="843234" y="3285789"/>
            <a:ext cx="378175" cy="311522"/>
            <a:chOff x="4695825" y="5630863"/>
            <a:chExt cx="2125663" cy="1751012"/>
          </a:xfrm>
          <a:solidFill>
            <a:srgbClr val="779F08"/>
          </a:solidFill>
        </p:grpSpPr>
        <p:sp>
          <p:nvSpPr>
            <p:cNvPr id="59" name="Freeform 58"/>
            <p:cNvSpPr/>
            <p:nvPr/>
          </p:nvSpPr>
          <p:spPr bwMode="auto">
            <a:xfrm>
              <a:off x="5653088" y="6551613"/>
              <a:ext cx="211138" cy="258762"/>
            </a:xfrm>
            <a:custGeom>
              <a:avLst/>
              <a:gdLst>
                <a:gd name="T0" fmla="*/ 66 w 66"/>
                <a:gd name="T1" fmla="*/ 48 h 81"/>
                <a:gd name="T2" fmla="*/ 66 w 66"/>
                <a:gd name="T3" fmla="*/ 33 h 81"/>
                <a:gd name="T4" fmla="*/ 33 w 66"/>
                <a:gd name="T5" fmla="*/ 0 h 81"/>
                <a:gd name="T6" fmla="*/ 0 w 66"/>
                <a:gd name="T7" fmla="*/ 33 h 81"/>
                <a:gd name="T8" fmla="*/ 0 w 66"/>
                <a:gd name="T9" fmla="*/ 48 h 81"/>
                <a:gd name="T10" fmla="*/ 33 w 66"/>
                <a:gd name="T11" fmla="*/ 81 h 81"/>
                <a:gd name="T12" fmla="*/ 66 w 66"/>
                <a:gd name="T13" fmla="*/ 48 h 81"/>
              </a:gdLst>
              <a:ahLst/>
              <a:cxnLst>
                <a:cxn ang="0">
                  <a:pos x="T0" y="T1"/>
                </a:cxn>
                <a:cxn ang="0">
                  <a:pos x="T2" y="T3"/>
                </a:cxn>
                <a:cxn ang="0">
                  <a:pos x="T4" y="T5"/>
                </a:cxn>
                <a:cxn ang="0">
                  <a:pos x="T6" y="T7"/>
                </a:cxn>
                <a:cxn ang="0">
                  <a:pos x="T8" y="T9"/>
                </a:cxn>
                <a:cxn ang="0">
                  <a:pos x="T10" y="T11"/>
                </a:cxn>
                <a:cxn ang="0">
                  <a:pos x="T12" y="T13"/>
                </a:cxn>
              </a:cxnLst>
              <a:rect l="0" t="0" r="r" b="b"/>
              <a:pathLst>
                <a:path w="66" h="81">
                  <a:moveTo>
                    <a:pt x="66" y="48"/>
                  </a:moveTo>
                  <a:cubicBezTo>
                    <a:pt x="66" y="33"/>
                    <a:pt x="66" y="33"/>
                    <a:pt x="66" y="33"/>
                  </a:cubicBezTo>
                  <a:cubicBezTo>
                    <a:pt x="66" y="15"/>
                    <a:pt x="51" y="0"/>
                    <a:pt x="33" y="0"/>
                  </a:cubicBezTo>
                  <a:cubicBezTo>
                    <a:pt x="15" y="0"/>
                    <a:pt x="0" y="15"/>
                    <a:pt x="0" y="33"/>
                  </a:cubicBezTo>
                  <a:cubicBezTo>
                    <a:pt x="0" y="48"/>
                    <a:pt x="0" y="48"/>
                    <a:pt x="0" y="48"/>
                  </a:cubicBezTo>
                  <a:cubicBezTo>
                    <a:pt x="0" y="66"/>
                    <a:pt x="15" y="81"/>
                    <a:pt x="33" y="81"/>
                  </a:cubicBezTo>
                  <a:cubicBezTo>
                    <a:pt x="51" y="81"/>
                    <a:pt x="66" y="66"/>
                    <a:pt x="66" y="4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60" name="Freeform 59"/>
            <p:cNvSpPr/>
            <p:nvPr/>
          </p:nvSpPr>
          <p:spPr bwMode="auto">
            <a:xfrm>
              <a:off x="4737100" y="6732588"/>
              <a:ext cx="2043113" cy="649287"/>
            </a:xfrm>
            <a:custGeom>
              <a:avLst/>
              <a:gdLst>
                <a:gd name="T0" fmla="*/ 376 w 642"/>
                <a:gd name="T1" fmla="*/ 9 h 203"/>
                <a:gd name="T2" fmla="*/ 321 w 642"/>
                <a:gd name="T3" fmla="*/ 50 h 203"/>
                <a:gd name="T4" fmla="*/ 266 w 642"/>
                <a:gd name="T5" fmla="*/ 9 h 203"/>
                <a:gd name="T6" fmla="*/ 40 w 642"/>
                <a:gd name="T7" fmla="*/ 9 h 203"/>
                <a:gd name="T8" fmla="*/ 0 w 642"/>
                <a:gd name="T9" fmla="*/ 0 h 203"/>
                <a:gd name="T10" fmla="*/ 0 w 642"/>
                <a:gd name="T11" fmla="*/ 150 h 203"/>
                <a:gd name="T12" fmla="*/ 53 w 642"/>
                <a:gd name="T13" fmla="*/ 203 h 203"/>
                <a:gd name="T14" fmla="*/ 588 w 642"/>
                <a:gd name="T15" fmla="*/ 203 h 203"/>
                <a:gd name="T16" fmla="*/ 642 w 642"/>
                <a:gd name="T17" fmla="*/ 150 h 203"/>
                <a:gd name="T18" fmla="*/ 642 w 642"/>
                <a:gd name="T19" fmla="*/ 0 h 203"/>
                <a:gd name="T20" fmla="*/ 602 w 642"/>
                <a:gd name="T21" fmla="*/ 9 h 203"/>
                <a:gd name="T22" fmla="*/ 376 w 642"/>
                <a:gd name="T23" fmla="*/ 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203">
                  <a:moveTo>
                    <a:pt x="376" y="9"/>
                  </a:moveTo>
                  <a:cubicBezTo>
                    <a:pt x="369" y="33"/>
                    <a:pt x="347" y="50"/>
                    <a:pt x="321" y="50"/>
                  </a:cubicBezTo>
                  <a:cubicBezTo>
                    <a:pt x="295" y="50"/>
                    <a:pt x="273" y="33"/>
                    <a:pt x="266" y="9"/>
                  </a:cubicBezTo>
                  <a:cubicBezTo>
                    <a:pt x="40" y="9"/>
                    <a:pt x="40" y="9"/>
                    <a:pt x="40" y="9"/>
                  </a:cubicBezTo>
                  <a:cubicBezTo>
                    <a:pt x="26" y="9"/>
                    <a:pt x="12" y="6"/>
                    <a:pt x="0" y="0"/>
                  </a:cubicBezTo>
                  <a:cubicBezTo>
                    <a:pt x="0" y="150"/>
                    <a:pt x="0" y="150"/>
                    <a:pt x="0" y="150"/>
                  </a:cubicBezTo>
                  <a:cubicBezTo>
                    <a:pt x="0" y="179"/>
                    <a:pt x="24" y="203"/>
                    <a:pt x="53" y="203"/>
                  </a:cubicBezTo>
                  <a:cubicBezTo>
                    <a:pt x="588" y="203"/>
                    <a:pt x="588" y="203"/>
                    <a:pt x="588" y="203"/>
                  </a:cubicBezTo>
                  <a:cubicBezTo>
                    <a:pt x="618" y="203"/>
                    <a:pt x="642" y="179"/>
                    <a:pt x="642" y="150"/>
                  </a:cubicBezTo>
                  <a:cubicBezTo>
                    <a:pt x="642" y="0"/>
                    <a:pt x="642" y="0"/>
                    <a:pt x="642" y="0"/>
                  </a:cubicBezTo>
                  <a:cubicBezTo>
                    <a:pt x="630" y="6"/>
                    <a:pt x="616" y="9"/>
                    <a:pt x="602" y="9"/>
                  </a:cubicBezTo>
                  <a:cubicBezTo>
                    <a:pt x="376" y="9"/>
                    <a:pt x="376" y="9"/>
                    <a:pt x="376" y="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61" name="Freeform 60"/>
            <p:cNvSpPr>
              <a:spLocks noEditPoints="1"/>
            </p:cNvSpPr>
            <p:nvPr/>
          </p:nvSpPr>
          <p:spPr bwMode="auto">
            <a:xfrm>
              <a:off x="4695825" y="5630863"/>
              <a:ext cx="2125663" cy="1003300"/>
            </a:xfrm>
            <a:custGeom>
              <a:avLst/>
              <a:gdLst>
                <a:gd name="T0" fmla="*/ 613 w 668"/>
                <a:gd name="T1" fmla="*/ 85 h 314"/>
                <a:gd name="T2" fmla="*/ 485 w 668"/>
                <a:gd name="T3" fmla="*/ 85 h 314"/>
                <a:gd name="T4" fmla="*/ 385 w 668"/>
                <a:gd name="T5" fmla="*/ 0 h 314"/>
                <a:gd name="T6" fmla="*/ 283 w 668"/>
                <a:gd name="T7" fmla="*/ 0 h 314"/>
                <a:gd name="T8" fmla="*/ 183 w 668"/>
                <a:gd name="T9" fmla="*/ 85 h 314"/>
                <a:gd name="T10" fmla="*/ 55 w 668"/>
                <a:gd name="T11" fmla="*/ 85 h 314"/>
                <a:gd name="T12" fmla="*/ 0 w 668"/>
                <a:gd name="T13" fmla="*/ 138 h 314"/>
                <a:gd name="T14" fmla="*/ 0 w 668"/>
                <a:gd name="T15" fmla="*/ 261 h 314"/>
                <a:gd name="T16" fmla="*/ 53 w 668"/>
                <a:gd name="T17" fmla="*/ 314 h 314"/>
                <a:gd name="T18" fmla="*/ 276 w 668"/>
                <a:gd name="T19" fmla="*/ 314 h 314"/>
                <a:gd name="T20" fmla="*/ 294 w 668"/>
                <a:gd name="T21" fmla="*/ 275 h 314"/>
                <a:gd name="T22" fmla="*/ 295 w 668"/>
                <a:gd name="T23" fmla="*/ 274 h 314"/>
                <a:gd name="T24" fmla="*/ 302 w 668"/>
                <a:gd name="T25" fmla="*/ 268 h 314"/>
                <a:gd name="T26" fmla="*/ 305 w 668"/>
                <a:gd name="T27" fmla="*/ 267 h 314"/>
                <a:gd name="T28" fmla="*/ 312 w 668"/>
                <a:gd name="T29" fmla="*/ 263 h 314"/>
                <a:gd name="T30" fmla="*/ 317 w 668"/>
                <a:gd name="T31" fmla="*/ 262 h 314"/>
                <a:gd name="T32" fmla="*/ 322 w 668"/>
                <a:gd name="T33" fmla="*/ 260 h 314"/>
                <a:gd name="T34" fmla="*/ 334 w 668"/>
                <a:gd name="T35" fmla="*/ 259 h 314"/>
                <a:gd name="T36" fmla="*/ 345 w 668"/>
                <a:gd name="T37" fmla="*/ 260 h 314"/>
                <a:gd name="T38" fmla="*/ 350 w 668"/>
                <a:gd name="T39" fmla="*/ 262 h 314"/>
                <a:gd name="T40" fmla="*/ 356 w 668"/>
                <a:gd name="T41" fmla="*/ 263 h 314"/>
                <a:gd name="T42" fmla="*/ 363 w 668"/>
                <a:gd name="T43" fmla="*/ 267 h 314"/>
                <a:gd name="T44" fmla="*/ 366 w 668"/>
                <a:gd name="T45" fmla="*/ 268 h 314"/>
                <a:gd name="T46" fmla="*/ 373 w 668"/>
                <a:gd name="T47" fmla="*/ 274 h 314"/>
                <a:gd name="T48" fmla="*/ 374 w 668"/>
                <a:gd name="T49" fmla="*/ 275 h 314"/>
                <a:gd name="T50" fmla="*/ 392 w 668"/>
                <a:gd name="T51" fmla="*/ 314 h 314"/>
                <a:gd name="T52" fmla="*/ 615 w 668"/>
                <a:gd name="T53" fmla="*/ 314 h 314"/>
                <a:gd name="T54" fmla="*/ 668 w 668"/>
                <a:gd name="T55" fmla="*/ 261 h 314"/>
                <a:gd name="T56" fmla="*/ 668 w 668"/>
                <a:gd name="T57" fmla="*/ 138 h 314"/>
                <a:gd name="T58" fmla="*/ 613 w 668"/>
                <a:gd name="T59" fmla="*/ 85 h 314"/>
                <a:gd name="T60" fmla="*/ 234 w 668"/>
                <a:gd name="T61" fmla="*/ 85 h 314"/>
                <a:gd name="T62" fmla="*/ 283 w 668"/>
                <a:gd name="T63" fmla="*/ 49 h 314"/>
                <a:gd name="T64" fmla="*/ 385 w 668"/>
                <a:gd name="T65" fmla="*/ 49 h 314"/>
                <a:gd name="T66" fmla="*/ 434 w 668"/>
                <a:gd name="T67" fmla="*/ 85 h 314"/>
                <a:gd name="T68" fmla="*/ 234 w 668"/>
                <a:gd name="T69"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8" h="314">
                  <a:moveTo>
                    <a:pt x="613" y="85"/>
                  </a:moveTo>
                  <a:cubicBezTo>
                    <a:pt x="485" y="85"/>
                    <a:pt x="485" y="85"/>
                    <a:pt x="485" y="85"/>
                  </a:cubicBezTo>
                  <a:cubicBezTo>
                    <a:pt x="477" y="37"/>
                    <a:pt x="435" y="0"/>
                    <a:pt x="385" y="0"/>
                  </a:cubicBezTo>
                  <a:cubicBezTo>
                    <a:pt x="283" y="0"/>
                    <a:pt x="283" y="0"/>
                    <a:pt x="283" y="0"/>
                  </a:cubicBezTo>
                  <a:cubicBezTo>
                    <a:pt x="232" y="0"/>
                    <a:pt x="191" y="37"/>
                    <a:pt x="183" y="85"/>
                  </a:cubicBezTo>
                  <a:cubicBezTo>
                    <a:pt x="55" y="85"/>
                    <a:pt x="55" y="85"/>
                    <a:pt x="55" y="85"/>
                  </a:cubicBezTo>
                  <a:cubicBezTo>
                    <a:pt x="25" y="85"/>
                    <a:pt x="0" y="109"/>
                    <a:pt x="0" y="138"/>
                  </a:cubicBezTo>
                  <a:cubicBezTo>
                    <a:pt x="0" y="261"/>
                    <a:pt x="0" y="261"/>
                    <a:pt x="0" y="261"/>
                  </a:cubicBezTo>
                  <a:cubicBezTo>
                    <a:pt x="0" y="290"/>
                    <a:pt x="23" y="314"/>
                    <a:pt x="53" y="314"/>
                  </a:cubicBezTo>
                  <a:cubicBezTo>
                    <a:pt x="276" y="314"/>
                    <a:pt x="276" y="314"/>
                    <a:pt x="276" y="314"/>
                  </a:cubicBezTo>
                  <a:cubicBezTo>
                    <a:pt x="277" y="299"/>
                    <a:pt x="283" y="285"/>
                    <a:pt x="294" y="275"/>
                  </a:cubicBezTo>
                  <a:cubicBezTo>
                    <a:pt x="294" y="275"/>
                    <a:pt x="295" y="275"/>
                    <a:pt x="295" y="274"/>
                  </a:cubicBezTo>
                  <a:cubicBezTo>
                    <a:pt x="297" y="272"/>
                    <a:pt x="300" y="270"/>
                    <a:pt x="302" y="268"/>
                  </a:cubicBezTo>
                  <a:cubicBezTo>
                    <a:pt x="303" y="268"/>
                    <a:pt x="304" y="267"/>
                    <a:pt x="305" y="267"/>
                  </a:cubicBezTo>
                  <a:cubicBezTo>
                    <a:pt x="307" y="266"/>
                    <a:pt x="309" y="264"/>
                    <a:pt x="312" y="263"/>
                  </a:cubicBezTo>
                  <a:cubicBezTo>
                    <a:pt x="314" y="263"/>
                    <a:pt x="316" y="262"/>
                    <a:pt x="317" y="262"/>
                  </a:cubicBezTo>
                  <a:cubicBezTo>
                    <a:pt x="319" y="261"/>
                    <a:pt x="321" y="260"/>
                    <a:pt x="322" y="260"/>
                  </a:cubicBezTo>
                  <a:cubicBezTo>
                    <a:pt x="326" y="259"/>
                    <a:pt x="330" y="259"/>
                    <a:pt x="334" y="259"/>
                  </a:cubicBezTo>
                  <a:cubicBezTo>
                    <a:pt x="338" y="259"/>
                    <a:pt x="342" y="259"/>
                    <a:pt x="345" y="260"/>
                  </a:cubicBezTo>
                  <a:cubicBezTo>
                    <a:pt x="347" y="260"/>
                    <a:pt x="349" y="261"/>
                    <a:pt x="350" y="262"/>
                  </a:cubicBezTo>
                  <a:cubicBezTo>
                    <a:pt x="352" y="262"/>
                    <a:pt x="354" y="263"/>
                    <a:pt x="356" y="263"/>
                  </a:cubicBezTo>
                  <a:cubicBezTo>
                    <a:pt x="358" y="264"/>
                    <a:pt x="360" y="266"/>
                    <a:pt x="363" y="267"/>
                  </a:cubicBezTo>
                  <a:cubicBezTo>
                    <a:pt x="364" y="267"/>
                    <a:pt x="365" y="268"/>
                    <a:pt x="366" y="268"/>
                  </a:cubicBezTo>
                  <a:cubicBezTo>
                    <a:pt x="368" y="270"/>
                    <a:pt x="371" y="272"/>
                    <a:pt x="373" y="274"/>
                  </a:cubicBezTo>
                  <a:cubicBezTo>
                    <a:pt x="373" y="275"/>
                    <a:pt x="374" y="275"/>
                    <a:pt x="374" y="275"/>
                  </a:cubicBezTo>
                  <a:cubicBezTo>
                    <a:pt x="384" y="285"/>
                    <a:pt x="391" y="299"/>
                    <a:pt x="392" y="314"/>
                  </a:cubicBezTo>
                  <a:cubicBezTo>
                    <a:pt x="615" y="314"/>
                    <a:pt x="615" y="314"/>
                    <a:pt x="615" y="314"/>
                  </a:cubicBezTo>
                  <a:cubicBezTo>
                    <a:pt x="644" y="314"/>
                    <a:pt x="668" y="290"/>
                    <a:pt x="668" y="261"/>
                  </a:cubicBezTo>
                  <a:cubicBezTo>
                    <a:pt x="668" y="138"/>
                    <a:pt x="668" y="138"/>
                    <a:pt x="668" y="138"/>
                  </a:cubicBezTo>
                  <a:cubicBezTo>
                    <a:pt x="668" y="109"/>
                    <a:pt x="643" y="85"/>
                    <a:pt x="613" y="85"/>
                  </a:cubicBezTo>
                  <a:close/>
                  <a:moveTo>
                    <a:pt x="234" y="85"/>
                  </a:moveTo>
                  <a:cubicBezTo>
                    <a:pt x="241" y="64"/>
                    <a:pt x="260" y="49"/>
                    <a:pt x="283" y="49"/>
                  </a:cubicBezTo>
                  <a:cubicBezTo>
                    <a:pt x="385" y="49"/>
                    <a:pt x="385" y="49"/>
                    <a:pt x="385" y="49"/>
                  </a:cubicBezTo>
                  <a:cubicBezTo>
                    <a:pt x="408" y="49"/>
                    <a:pt x="427" y="64"/>
                    <a:pt x="434" y="85"/>
                  </a:cubicBezTo>
                  <a:lnTo>
                    <a:pt x="234" y="85"/>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62" name="组合 61"/>
          <p:cNvGrpSpPr/>
          <p:nvPr/>
        </p:nvGrpSpPr>
        <p:grpSpPr>
          <a:xfrm>
            <a:off x="1297862" y="3274009"/>
            <a:ext cx="479413" cy="335082"/>
            <a:chOff x="9472613" y="5848350"/>
            <a:chExt cx="2409825" cy="1684337"/>
          </a:xfrm>
          <a:solidFill>
            <a:srgbClr val="779F08"/>
          </a:solidFill>
        </p:grpSpPr>
        <p:sp>
          <p:nvSpPr>
            <p:cNvPr id="63" name="Freeform 61"/>
            <p:cNvSpPr/>
            <p:nvPr/>
          </p:nvSpPr>
          <p:spPr bwMode="auto">
            <a:xfrm>
              <a:off x="9472613" y="5848350"/>
              <a:ext cx="2409825" cy="785812"/>
            </a:xfrm>
            <a:custGeom>
              <a:avLst/>
              <a:gdLst>
                <a:gd name="T0" fmla="*/ 0 w 757"/>
                <a:gd name="T1" fmla="*/ 176 h 246"/>
                <a:gd name="T2" fmla="*/ 399 w 757"/>
                <a:gd name="T3" fmla="*/ 0 h 246"/>
                <a:gd name="T4" fmla="*/ 757 w 757"/>
                <a:gd name="T5" fmla="*/ 176 h 246"/>
                <a:gd name="T6" fmla="*/ 588 w 757"/>
                <a:gd name="T7" fmla="*/ 246 h 246"/>
                <a:gd name="T8" fmla="*/ 168 w 757"/>
                <a:gd name="T9" fmla="*/ 246 h 246"/>
                <a:gd name="T10" fmla="*/ 0 w 757"/>
                <a:gd name="T11" fmla="*/ 176 h 246"/>
              </a:gdLst>
              <a:ahLst/>
              <a:cxnLst>
                <a:cxn ang="0">
                  <a:pos x="T0" y="T1"/>
                </a:cxn>
                <a:cxn ang="0">
                  <a:pos x="T2" y="T3"/>
                </a:cxn>
                <a:cxn ang="0">
                  <a:pos x="T4" y="T5"/>
                </a:cxn>
                <a:cxn ang="0">
                  <a:pos x="T6" y="T7"/>
                </a:cxn>
                <a:cxn ang="0">
                  <a:pos x="T8" y="T9"/>
                </a:cxn>
                <a:cxn ang="0">
                  <a:pos x="T10" y="T11"/>
                </a:cxn>
              </a:cxnLst>
              <a:rect l="0" t="0" r="r" b="b"/>
              <a:pathLst>
                <a:path w="757" h="246">
                  <a:moveTo>
                    <a:pt x="0" y="176"/>
                  </a:moveTo>
                  <a:cubicBezTo>
                    <a:pt x="6" y="174"/>
                    <a:pt x="399" y="0"/>
                    <a:pt x="399" y="0"/>
                  </a:cubicBezTo>
                  <a:cubicBezTo>
                    <a:pt x="757" y="176"/>
                    <a:pt x="757" y="176"/>
                    <a:pt x="757" y="176"/>
                  </a:cubicBezTo>
                  <a:cubicBezTo>
                    <a:pt x="588" y="246"/>
                    <a:pt x="588" y="246"/>
                    <a:pt x="588" y="246"/>
                  </a:cubicBezTo>
                  <a:cubicBezTo>
                    <a:pt x="588" y="246"/>
                    <a:pt x="432" y="58"/>
                    <a:pt x="168" y="246"/>
                  </a:cubicBezTo>
                  <a:lnTo>
                    <a:pt x="0" y="176"/>
                  </a:lnTo>
                  <a:close/>
                </a:path>
              </a:pathLst>
            </a:custGeom>
            <a:grpFill/>
            <a:ln>
              <a:noFill/>
            </a:ln>
          </p:spPr>
          <p:txBody>
            <a:bodyPr vert="horz" wrap="square" lIns="91440" tIns="45720" rIns="91440" bIns="45720" numCol="1" anchor="t" anchorCtr="0" compatLnSpc="1"/>
            <a:lstStyle/>
            <a:p>
              <a:endParaRPr lang="zh-CN" altLang="en-US" sz="1325"/>
            </a:p>
          </p:txBody>
        </p:sp>
        <p:sp>
          <p:nvSpPr>
            <p:cNvPr id="64" name="Freeform 62"/>
            <p:cNvSpPr>
              <a:spLocks noEditPoints="1"/>
            </p:cNvSpPr>
            <p:nvPr/>
          </p:nvSpPr>
          <p:spPr bwMode="auto">
            <a:xfrm>
              <a:off x="10156825" y="6280150"/>
              <a:ext cx="1117600" cy="1252537"/>
            </a:xfrm>
            <a:custGeom>
              <a:avLst/>
              <a:gdLst>
                <a:gd name="T0" fmla="*/ 0 w 351"/>
                <a:gd name="T1" fmla="*/ 132 h 392"/>
                <a:gd name="T2" fmla="*/ 0 w 351"/>
                <a:gd name="T3" fmla="*/ 274 h 392"/>
                <a:gd name="T4" fmla="*/ 351 w 351"/>
                <a:gd name="T5" fmla="*/ 274 h 392"/>
                <a:gd name="T6" fmla="*/ 351 w 351"/>
                <a:gd name="T7" fmla="*/ 132 h 392"/>
                <a:gd name="T8" fmla="*/ 0 w 351"/>
                <a:gd name="T9" fmla="*/ 132 h 392"/>
                <a:gd name="T10" fmla="*/ 171 w 351"/>
                <a:gd name="T11" fmla="*/ 291 h 392"/>
                <a:gd name="T12" fmla="*/ 24 w 351"/>
                <a:gd name="T13" fmla="*/ 261 h 392"/>
                <a:gd name="T14" fmla="*/ 172 w 351"/>
                <a:gd name="T15" fmla="*/ 233 h 392"/>
                <a:gd name="T16" fmla="*/ 319 w 351"/>
                <a:gd name="T17" fmla="*/ 264 h 392"/>
                <a:gd name="T18" fmla="*/ 171 w 351"/>
                <a:gd name="T19" fmla="*/ 2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392">
                  <a:moveTo>
                    <a:pt x="0" y="132"/>
                  </a:moveTo>
                  <a:cubicBezTo>
                    <a:pt x="0" y="274"/>
                    <a:pt x="0" y="274"/>
                    <a:pt x="0" y="274"/>
                  </a:cubicBezTo>
                  <a:cubicBezTo>
                    <a:pt x="194" y="392"/>
                    <a:pt x="351" y="274"/>
                    <a:pt x="351" y="274"/>
                  </a:cubicBezTo>
                  <a:cubicBezTo>
                    <a:pt x="351" y="132"/>
                    <a:pt x="351" y="132"/>
                    <a:pt x="351" y="132"/>
                  </a:cubicBezTo>
                  <a:cubicBezTo>
                    <a:pt x="160" y="0"/>
                    <a:pt x="0" y="132"/>
                    <a:pt x="0" y="132"/>
                  </a:cubicBezTo>
                  <a:close/>
                  <a:moveTo>
                    <a:pt x="171" y="291"/>
                  </a:moveTo>
                  <a:cubicBezTo>
                    <a:pt x="89" y="290"/>
                    <a:pt x="23" y="276"/>
                    <a:pt x="24" y="261"/>
                  </a:cubicBezTo>
                  <a:cubicBezTo>
                    <a:pt x="24" y="245"/>
                    <a:pt x="90" y="233"/>
                    <a:pt x="172" y="233"/>
                  </a:cubicBezTo>
                  <a:cubicBezTo>
                    <a:pt x="253" y="234"/>
                    <a:pt x="319" y="248"/>
                    <a:pt x="319" y="264"/>
                  </a:cubicBezTo>
                  <a:cubicBezTo>
                    <a:pt x="319" y="280"/>
                    <a:pt x="252" y="292"/>
                    <a:pt x="171" y="29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65" name="Freeform 63"/>
            <p:cNvSpPr/>
            <p:nvPr/>
          </p:nvSpPr>
          <p:spPr bwMode="auto">
            <a:xfrm>
              <a:off x="9696450" y="6526213"/>
              <a:ext cx="180975" cy="673100"/>
            </a:xfrm>
            <a:custGeom>
              <a:avLst/>
              <a:gdLst>
                <a:gd name="T0" fmla="*/ 70 w 114"/>
                <a:gd name="T1" fmla="*/ 16 h 424"/>
                <a:gd name="T2" fmla="*/ 76 w 114"/>
                <a:gd name="T3" fmla="*/ 273 h 424"/>
                <a:gd name="T4" fmla="*/ 114 w 114"/>
                <a:gd name="T5" fmla="*/ 424 h 424"/>
                <a:gd name="T6" fmla="*/ 0 w 114"/>
                <a:gd name="T7" fmla="*/ 424 h 424"/>
                <a:gd name="T8" fmla="*/ 40 w 114"/>
                <a:gd name="T9" fmla="*/ 273 h 424"/>
                <a:gd name="T10" fmla="*/ 38 w 114"/>
                <a:gd name="T11" fmla="*/ 0 h 424"/>
                <a:gd name="T12" fmla="*/ 70 w 114"/>
                <a:gd name="T13" fmla="*/ 16 h 424"/>
              </a:gdLst>
              <a:ahLst/>
              <a:cxnLst>
                <a:cxn ang="0">
                  <a:pos x="T0" y="T1"/>
                </a:cxn>
                <a:cxn ang="0">
                  <a:pos x="T2" y="T3"/>
                </a:cxn>
                <a:cxn ang="0">
                  <a:pos x="T4" y="T5"/>
                </a:cxn>
                <a:cxn ang="0">
                  <a:pos x="T6" y="T7"/>
                </a:cxn>
                <a:cxn ang="0">
                  <a:pos x="T8" y="T9"/>
                </a:cxn>
                <a:cxn ang="0">
                  <a:pos x="T10" y="T11"/>
                </a:cxn>
                <a:cxn ang="0">
                  <a:pos x="T12" y="T13"/>
                </a:cxn>
              </a:cxnLst>
              <a:rect l="0" t="0" r="r" b="b"/>
              <a:pathLst>
                <a:path w="114" h="424">
                  <a:moveTo>
                    <a:pt x="70" y="16"/>
                  </a:moveTo>
                  <a:lnTo>
                    <a:pt x="76" y="273"/>
                  </a:lnTo>
                  <a:lnTo>
                    <a:pt x="114" y="424"/>
                  </a:lnTo>
                  <a:lnTo>
                    <a:pt x="0" y="424"/>
                  </a:lnTo>
                  <a:lnTo>
                    <a:pt x="40" y="273"/>
                  </a:lnTo>
                  <a:lnTo>
                    <a:pt x="38" y="0"/>
                  </a:lnTo>
                  <a:lnTo>
                    <a:pt x="70" y="16"/>
                  </a:lnTo>
                  <a:close/>
                </a:path>
              </a:pathLst>
            </a:custGeom>
            <a:grpFill/>
            <a:ln>
              <a:noFill/>
            </a:ln>
          </p:spPr>
          <p:txBody>
            <a:bodyPr vert="horz" wrap="square" lIns="91440" tIns="45720" rIns="91440" bIns="45720" numCol="1" anchor="t" anchorCtr="0" compatLnSpc="1"/>
            <a:lstStyle/>
            <a:p>
              <a:endParaRPr lang="zh-CN" altLang="en-US" sz="1325"/>
            </a:p>
          </p:txBody>
        </p:sp>
        <p:sp>
          <p:nvSpPr>
            <p:cNvPr id="66" name="Oval 64"/>
            <p:cNvSpPr>
              <a:spLocks noChangeArrowheads="1"/>
            </p:cNvSpPr>
            <p:nvPr/>
          </p:nvSpPr>
          <p:spPr bwMode="auto">
            <a:xfrm>
              <a:off x="9718675" y="6800850"/>
              <a:ext cx="136525" cy="139700"/>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67" name="组合 66"/>
          <p:cNvGrpSpPr/>
          <p:nvPr/>
        </p:nvGrpSpPr>
        <p:grpSpPr>
          <a:xfrm>
            <a:off x="3673772" y="3823016"/>
            <a:ext cx="46358" cy="111257"/>
            <a:chOff x="-13652500" y="-17345025"/>
            <a:chExt cx="174625" cy="419100"/>
          </a:xfrm>
          <a:solidFill>
            <a:srgbClr val="779F08"/>
          </a:solidFill>
        </p:grpSpPr>
        <p:sp>
          <p:nvSpPr>
            <p:cNvPr id="68" name="Rectangle 72"/>
            <p:cNvSpPr>
              <a:spLocks noChangeArrowheads="1"/>
            </p:cNvSpPr>
            <p:nvPr/>
          </p:nvSpPr>
          <p:spPr bwMode="auto">
            <a:xfrm>
              <a:off x="-13503275" y="-17345025"/>
              <a:ext cx="25400" cy="1143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69" name="Rectangle 74"/>
            <p:cNvSpPr>
              <a:spLocks noChangeArrowheads="1"/>
            </p:cNvSpPr>
            <p:nvPr/>
          </p:nvSpPr>
          <p:spPr bwMode="auto">
            <a:xfrm>
              <a:off x="-13652500" y="-17037050"/>
              <a:ext cx="25400" cy="111125"/>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70" name="Freeform 76"/>
          <p:cNvSpPr>
            <a:spLocks noEditPoints="1"/>
          </p:cNvSpPr>
          <p:nvPr/>
        </p:nvSpPr>
        <p:spPr bwMode="auto">
          <a:xfrm>
            <a:off x="1853725" y="3286372"/>
            <a:ext cx="298118" cy="310354"/>
          </a:xfrm>
          <a:custGeom>
            <a:avLst/>
            <a:gdLst>
              <a:gd name="T0" fmla="*/ 257 w 401"/>
              <a:gd name="T1" fmla="*/ 287 h 418"/>
              <a:gd name="T2" fmla="*/ 395 w 401"/>
              <a:gd name="T3" fmla="*/ 82 h 418"/>
              <a:gd name="T4" fmla="*/ 395 w 401"/>
              <a:gd name="T5" fmla="*/ 65 h 418"/>
              <a:gd name="T6" fmla="*/ 364 w 401"/>
              <a:gd name="T7" fmla="*/ 33 h 418"/>
              <a:gd name="T8" fmla="*/ 347 w 401"/>
              <a:gd name="T9" fmla="*/ 33 h 418"/>
              <a:gd name="T10" fmla="*/ 331 w 401"/>
              <a:gd name="T11" fmla="*/ 49 h 418"/>
              <a:gd name="T12" fmla="*/ 314 w 401"/>
              <a:gd name="T13" fmla="*/ 49 h 418"/>
              <a:gd name="T14" fmla="*/ 314 w 401"/>
              <a:gd name="T15" fmla="*/ 1 h 418"/>
              <a:gd name="T16" fmla="*/ 85 w 401"/>
              <a:gd name="T17" fmla="*/ 0 h 418"/>
              <a:gd name="T18" fmla="*/ 84 w 401"/>
              <a:gd name="T19" fmla="*/ 49 h 418"/>
              <a:gd name="T20" fmla="*/ 69 w 401"/>
              <a:gd name="T21" fmla="*/ 49 h 418"/>
              <a:gd name="T22" fmla="*/ 53 w 401"/>
              <a:gd name="T23" fmla="*/ 33 h 418"/>
              <a:gd name="T24" fmla="*/ 36 w 401"/>
              <a:gd name="T25" fmla="*/ 33 h 418"/>
              <a:gd name="T26" fmla="*/ 2 w 401"/>
              <a:gd name="T27" fmla="*/ 65 h 418"/>
              <a:gd name="T28" fmla="*/ 2 w 401"/>
              <a:gd name="T29" fmla="*/ 82 h 418"/>
              <a:gd name="T30" fmla="*/ 144 w 401"/>
              <a:gd name="T31" fmla="*/ 287 h 418"/>
              <a:gd name="T32" fmla="*/ 183 w 401"/>
              <a:gd name="T33" fmla="*/ 304 h 418"/>
              <a:gd name="T34" fmla="*/ 183 w 401"/>
              <a:gd name="T35" fmla="*/ 321 h 418"/>
              <a:gd name="T36" fmla="*/ 167 w 401"/>
              <a:gd name="T37" fmla="*/ 328 h 418"/>
              <a:gd name="T38" fmla="*/ 183 w 401"/>
              <a:gd name="T39" fmla="*/ 336 h 418"/>
              <a:gd name="T40" fmla="*/ 183 w 401"/>
              <a:gd name="T41" fmla="*/ 355 h 418"/>
              <a:gd name="T42" fmla="*/ 168 w 401"/>
              <a:gd name="T43" fmla="*/ 369 h 418"/>
              <a:gd name="T44" fmla="*/ 151 w 401"/>
              <a:gd name="T45" fmla="*/ 386 h 418"/>
              <a:gd name="T46" fmla="*/ 134 w 401"/>
              <a:gd name="T47" fmla="*/ 402 h 418"/>
              <a:gd name="T48" fmla="*/ 151 w 401"/>
              <a:gd name="T49" fmla="*/ 418 h 418"/>
              <a:gd name="T50" fmla="*/ 248 w 401"/>
              <a:gd name="T51" fmla="*/ 418 h 418"/>
              <a:gd name="T52" fmla="*/ 265 w 401"/>
              <a:gd name="T53" fmla="*/ 402 h 418"/>
              <a:gd name="T54" fmla="*/ 248 w 401"/>
              <a:gd name="T55" fmla="*/ 386 h 418"/>
              <a:gd name="T56" fmla="*/ 231 w 401"/>
              <a:gd name="T57" fmla="*/ 369 h 418"/>
              <a:gd name="T58" fmla="*/ 216 w 401"/>
              <a:gd name="T59" fmla="*/ 354 h 418"/>
              <a:gd name="T60" fmla="*/ 216 w 401"/>
              <a:gd name="T61" fmla="*/ 336 h 418"/>
              <a:gd name="T62" fmla="*/ 232 w 401"/>
              <a:gd name="T63" fmla="*/ 328 h 418"/>
              <a:gd name="T64" fmla="*/ 216 w 401"/>
              <a:gd name="T65" fmla="*/ 321 h 418"/>
              <a:gd name="T66" fmla="*/ 216 w 401"/>
              <a:gd name="T67" fmla="*/ 304 h 418"/>
              <a:gd name="T68" fmla="*/ 257 w 401"/>
              <a:gd name="T69" fmla="*/ 287 h 418"/>
              <a:gd name="T70" fmla="*/ 314 w 401"/>
              <a:gd name="T71" fmla="*/ 66 h 418"/>
              <a:gd name="T72" fmla="*/ 331 w 401"/>
              <a:gd name="T73" fmla="*/ 66 h 418"/>
              <a:gd name="T74" fmla="*/ 348 w 401"/>
              <a:gd name="T75" fmla="*/ 49 h 418"/>
              <a:gd name="T76" fmla="*/ 364 w 401"/>
              <a:gd name="T77" fmla="*/ 66 h 418"/>
              <a:gd name="T78" fmla="*/ 364 w 401"/>
              <a:gd name="T79" fmla="*/ 82 h 418"/>
              <a:gd name="T80" fmla="*/ 282 w 401"/>
              <a:gd name="T81" fmla="*/ 220 h 418"/>
              <a:gd name="T82" fmla="*/ 314 w 401"/>
              <a:gd name="T83" fmla="*/ 66 h 418"/>
              <a:gd name="T84" fmla="*/ 113 w 401"/>
              <a:gd name="T85" fmla="*/ 223 h 418"/>
              <a:gd name="T86" fmla="*/ 31 w 401"/>
              <a:gd name="T87" fmla="*/ 85 h 418"/>
              <a:gd name="T88" fmla="*/ 31 w 401"/>
              <a:gd name="T89" fmla="*/ 69 h 418"/>
              <a:gd name="T90" fmla="*/ 47 w 401"/>
              <a:gd name="T91" fmla="*/ 52 h 418"/>
              <a:gd name="T92" fmla="*/ 63 w 401"/>
              <a:gd name="T93" fmla="*/ 69 h 418"/>
              <a:gd name="T94" fmla="*/ 81 w 401"/>
              <a:gd name="T95" fmla="*/ 69 h 418"/>
              <a:gd name="T96" fmla="*/ 113 w 401"/>
              <a:gd name="T97" fmla="*/ 22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418">
                <a:moveTo>
                  <a:pt x="257" y="287"/>
                </a:moveTo>
                <a:cubicBezTo>
                  <a:pt x="401" y="195"/>
                  <a:pt x="395" y="82"/>
                  <a:pt x="395" y="82"/>
                </a:cubicBezTo>
                <a:cubicBezTo>
                  <a:pt x="395" y="65"/>
                  <a:pt x="395" y="65"/>
                  <a:pt x="395" y="65"/>
                </a:cubicBezTo>
                <a:cubicBezTo>
                  <a:pt x="395" y="65"/>
                  <a:pt x="396" y="33"/>
                  <a:pt x="364" y="33"/>
                </a:cubicBezTo>
                <a:cubicBezTo>
                  <a:pt x="355" y="33"/>
                  <a:pt x="347" y="33"/>
                  <a:pt x="347" y="33"/>
                </a:cubicBezTo>
                <a:cubicBezTo>
                  <a:pt x="332" y="33"/>
                  <a:pt x="331" y="49"/>
                  <a:pt x="331" y="49"/>
                </a:cubicBezTo>
                <a:cubicBezTo>
                  <a:pt x="331" y="49"/>
                  <a:pt x="325" y="49"/>
                  <a:pt x="314" y="49"/>
                </a:cubicBezTo>
                <a:cubicBezTo>
                  <a:pt x="313" y="39"/>
                  <a:pt x="314" y="1"/>
                  <a:pt x="314" y="1"/>
                </a:cubicBezTo>
                <a:cubicBezTo>
                  <a:pt x="173" y="21"/>
                  <a:pt x="85" y="0"/>
                  <a:pt x="85" y="0"/>
                </a:cubicBezTo>
                <a:cubicBezTo>
                  <a:pt x="84" y="49"/>
                  <a:pt x="84" y="49"/>
                  <a:pt x="84" y="49"/>
                </a:cubicBezTo>
                <a:cubicBezTo>
                  <a:pt x="73" y="49"/>
                  <a:pt x="69" y="49"/>
                  <a:pt x="69" y="49"/>
                </a:cubicBezTo>
                <a:cubicBezTo>
                  <a:pt x="69" y="49"/>
                  <a:pt x="69" y="33"/>
                  <a:pt x="53" y="33"/>
                </a:cubicBezTo>
                <a:cubicBezTo>
                  <a:pt x="53" y="33"/>
                  <a:pt x="46" y="33"/>
                  <a:pt x="36" y="33"/>
                </a:cubicBezTo>
                <a:cubicBezTo>
                  <a:pt x="4" y="33"/>
                  <a:pt x="2" y="65"/>
                  <a:pt x="2" y="65"/>
                </a:cubicBezTo>
                <a:cubicBezTo>
                  <a:pt x="2" y="82"/>
                  <a:pt x="2" y="82"/>
                  <a:pt x="2" y="82"/>
                </a:cubicBezTo>
                <a:cubicBezTo>
                  <a:pt x="2" y="82"/>
                  <a:pt x="0" y="195"/>
                  <a:pt x="144" y="287"/>
                </a:cubicBezTo>
                <a:cubicBezTo>
                  <a:pt x="144" y="287"/>
                  <a:pt x="160" y="304"/>
                  <a:pt x="183" y="304"/>
                </a:cubicBezTo>
                <a:cubicBezTo>
                  <a:pt x="183" y="321"/>
                  <a:pt x="183" y="321"/>
                  <a:pt x="183" y="321"/>
                </a:cubicBezTo>
                <a:cubicBezTo>
                  <a:pt x="183" y="321"/>
                  <a:pt x="167" y="319"/>
                  <a:pt x="167" y="328"/>
                </a:cubicBezTo>
                <a:cubicBezTo>
                  <a:pt x="167" y="338"/>
                  <a:pt x="183" y="336"/>
                  <a:pt x="183" y="336"/>
                </a:cubicBezTo>
                <a:cubicBezTo>
                  <a:pt x="183" y="355"/>
                  <a:pt x="183" y="355"/>
                  <a:pt x="183" y="355"/>
                </a:cubicBezTo>
                <a:cubicBezTo>
                  <a:pt x="183" y="355"/>
                  <a:pt x="180" y="369"/>
                  <a:pt x="168" y="369"/>
                </a:cubicBezTo>
                <a:cubicBezTo>
                  <a:pt x="168" y="385"/>
                  <a:pt x="151" y="386"/>
                  <a:pt x="151" y="386"/>
                </a:cubicBezTo>
                <a:cubicBezTo>
                  <a:pt x="151" y="386"/>
                  <a:pt x="134" y="389"/>
                  <a:pt x="134" y="402"/>
                </a:cubicBezTo>
                <a:cubicBezTo>
                  <a:pt x="134" y="402"/>
                  <a:pt x="132" y="418"/>
                  <a:pt x="151" y="418"/>
                </a:cubicBezTo>
                <a:cubicBezTo>
                  <a:pt x="175" y="418"/>
                  <a:pt x="248" y="418"/>
                  <a:pt x="248" y="418"/>
                </a:cubicBezTo>
                <a:cubicBezTo>
                  <a:pt x="263" y="418"/>
                  <a:pt x="265" y="402"/>
                  <a:pt x="265" y="402"/>
                </a:cubicBezTo>
                <a:cubicBezTo>
                  <a:pt x="265" y="402"/>
                  <a:pt x="265" y="386"/>
                  <a:pt x="248" y="386"/>
                </a:cubicBezTo>
                <a:cubicBezTo>
                  <a:pt x="232" y="386"/>
                  <a:pt x="231" y="369"/>
                  <a:pt x="231" y="369"/>
                </a:cubicBezTo>
                <a:cubicBezTo>
                  <a:pt x="231" y="369"/>
                  <a:pt x="216" y="370"/>
                  <a:pt x="216" y="354"/>
                </a:cubicBezTo>
                <a:cubicBezTo>
                  <a:pt x="216" y="336"/>
                  <a:pt x="216" y="336"/>
                  <a:pt x="216" y="336"/>
                </a:cubicBezTo>
                <a:cubicBezTo>
                  <a:pt x="216" y="336"/>
                  <a:pt x="232" y="340"/>
                  <a:pt x="232" y="328"/>
                </a:cubicBezTo>
                <a:cubicBezTo>
                  <a:pt x="232" y="319"/>
                  <a:pt x="216" y="321"/>
                  <a:pt x="216" y="321"/>
                </a:cubicBezTo>
                <a:cubicBezTo>
                  <a:pt x="216" y="304"/>
                  <a:pt x="216" y="304"/>
                  <a:pt x="216" y="304"/>
                </a:cubicBezTo>
                <a:cubicBezTo>
                  <a:pt x="232" y="304"/>
                  <a:pt x="245" y="297"/>
                  <a:pt x="257" y="287"/>
                </a:cubicBezTo>
                <a:close/>
                <a:moveTo>
                  <a:pt x="314" y="66"/>
                </a:moveTo>
                <a:cubicBezTo>
                  <a:pt x="319" y="65"/>
                  <a:pt x="331" y="66"/>
                  <a:pt x="331" y="66"/>
                </a:cubicBezTo>
                <a:cubicBezTo>
                  <a:pt x="348" y="66"/>
                  <a:pt x="348" y="49"/>
                  <a:pt x="348" y="49"/>
                </a:cubicBezTo>
                <a:cubicBezTo>
                  <a:pt x="364" y="49"/>
                  <a:pt x="364" y="66"/>
                  <a:pt x="364" y="66"/>
                </a:cubicBezTo>
                <a:cubicBezTo>
                  <a:pt x="364" y="82"/>
                  <a:pt x="364" y="82"/>
                  <a:pt x="364" y="82"/>
                </a:cubicBezTo>
                <a:cubicBezTo>
                  <a:pt x="364" y="82"/>
                  <a:pt x="360" y="146"/>
                  <a:pt x="282" y="220"/>
                </a:cubicBezTo>
                <a:cubicBezTo>
                  <a:pt x="300" y="190"/>
                  <a:pt x="315" y="119"/>
                  <a:pt x="314" y="66"/>
                </a:cubicBezTo>
                <a:close/>
                <a:moveTo>
                  <a:pt x="113" y="223"/>
                </a:moveTo>
                <a:cubicBezTo>
                  <a:pt x="34" y="149"/>
                  <a:pt x="31" y="85"/>
                  <a:pt x="31" y="85"/>
                </a:cubicBezTo>
                <a:cubicBezTo>
                  <a:pt x="31" y="69"/>
                  <a:pt x="31" y="69"/>
                  <a:pt x="31" y="69"/>
                </a:cubicBezTo>
                <a:cubicBezTo>
                  <a:pt x="31" y="69"/>
                  <a:pt x="30" y="52"/>
                  <a:pt x="47" y="52"/>
                </a:cubicBezTo>
                <a:cubicBezTo>
                  <a:pt x="47" y="52"/>
                  <a:pt x="47" y="69"/>
                  <a:pt x="63" y="69"/>
                </a:cubicBezTo>
                <a:cubicBezTo>
                  <a:pt x="63" y="69"/>
                  <a:pt x="76" y="68"/>
                  <a:pt x="81" y="69"/>
                </a:cubicBezTo>
                <a:cubicBezTo>
                  <a:pt x="80" y="121"/>
                  <a:pt x="95" y="193"/>
                  <a:pt x="113" y="223"/>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71" name="组合 70"/>
          <p:cNvGrpSpPr/>
          <p:nvPr/>
        </p:nvGrpSpPr>
        <p:grpSpPr>
          <a:xfrm>
            <a:off x="2939449" y="3287948"/>
            <a:ext cx="414564" cy="307204"/>
            <a:chOff x="-5538788" y="-11355388"/>
            <a:chExt cx="1416050" cy="1049338"/>
          </a:xfrm>
          <a:solidFill>
            <a:srgbClr val="779F08"/>
          </a:solidFill>
        </p:grpSpPr>
        <p:sp>
          <p:nvSpPr>
            <p:cNvPr id="72" name="Freeform 78"/>
            <p:cNvSpPr>
              <a:spLocks noEditPoints="1"/>
            </p:cNvSpPr>
            <p:nvPr/>
          </p:nvSpPr>
          <p:spPr bwMode="auto">
            <a:xfrm>
              <a:off x="-5503863" y="-11355388"/>
              <a:ext cx="1352550" cy="827087"/>
            </a:xfrm>
            <a:custGeom>
              <a:avLst/>
              <a:gdLst>
                <a:gd name="T0" fmla="*/ 852 w 852"/>
                <a:gd name="T1" fmla="*/ 0 h 521"/>
                <a:gd name="T2" fmla="*/ 0 w 852"/>
                <a:gd name="T3" fmla="*/ 0 h 521"/>
                <a:gd name="T4" fmla="*/ 0 w 852"/>
                <a:gd name="T5" fmla="*/ 521 h 521"/>
                <a:gd name="T6" fmla="*/ 852 w 852"/>
                <a:gd name="T7" fmla="*/ 521 h 521"/>
                <a:gd name="T8" fmla="*/ 852 w 852"/>
                <a:gd name="T9" fmla="*/ 0 h 521"/>
                <a:gd name="T10" fmla="*/ 816 w 852"/>
                <a:gd name="T11" fmla="*/ 480 h 521"/>
                <a:gd name="T12" fmla="*/ 36 w 852"/>
                <a:gd name="T13" fmla="*/ 480 h 521"/>
                <a:gd name="T14" fmla="*/ 36 w 852"/>
                <a:gd name="T15" fmla="*/ 40 h 521"/>
                <a:gd name="T16" fmla="*/ 816 w 852"/>
                <a:gd name="T17" fmla="*/ 40 h 521"/>
                <a:gd name="T18" fmla="*/ 816 w 852"/>
                <a:gd name="T19" fmla="*/ 48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2" h="521">
                  <a:moveTo>
                    <a:pt x="852" y="0"/>
                  </a:moveTo>
                  <a:lnTo>
                    <a:pt x="0" y="0"/>
                  </a:lnTo>
                  <a:lnTo>
                    <a:pt x="0" y="521"/>
                  </a:lnTo>
                  <a:lnTo>
                    <a:pt x="852" y="521"/>
                  </a:lnTo>
                  <a:lnTo>
                    <a:pt x="852" y="0"/>
                  </a:lnTo>
                  <a:close/>
                  <a:moveTo>
                    <a:pt x="816" y="480"/>
                  </a:moveTo>
                  <a:lnTo>
                    <a:pt x="36" y="480"/>
                  </a:lnTo>
                  <a:lnTo>
                    <a:pt x="36" y="40"/>
                  </a:lnTo>
                  <a:lnTo>
                    <a:pt x="816" y="40"/>
                  </a:lnTo>
                  <a:lnTo>
                    <a:pt x="816" y="480"/>
                  </a:lnTo>
                  <a:close/>
                </a:path>
              </a:pathLst>
            </a:custGeom>
            <a:grpFill/>
            <a:ln>
              <a:noFill/>
            </a:ln>
          </p:spPr>
          <p:txBody>
            <a:bodyPr vert="horz" wrap="square" lIns="91440" tIns="45720" rIns="91440" bIns="45720" numCol="1" anchor="t" anchorCtr="0" compatLnSpc="1"/>
            <a:lstStyle/>
            <a:p>
              <a:endParaRPr lang="zh-CN" altLang="en-US" sz="1325"/>
            </a:p>
          </p:txBody>
        </p:sp>
        <p:sp>
          <p:nvSpPr>
            <p:cNvPr id="73" name="Freeform 79"/>
            <p:cNvSpPr/>
            <p:nvPr/>
          </p:nvSpPr>
          <p:spPr bwMode="auto">
            <a:xfrm>
              <a:off x="-5538788" y="-10487025"/>
              <a:ext cx="1416050" cy="180975"/>
            </a:xfrm>
            <a:custGeom>
              <a:avLst/>
              <a:gdLst>
                <a:gd name="T0" fmla="*/ 892 w 892"/>
                <a:gd name="T1" fmla="*/ 72 h 114"/>
                <a:gd name="T2" fmla="*/ 874 w 892"/>
                <a:gd name="T3" fmla="*/ 0 h 114"/>
                <a:gd name="T4" fmla="*/ 18 w 892"/>
                <a:gd name="T5" fmla="*/ 0 h 114"/>
                <a:gd name="T6" fmla="*/ 2 w 892"/>
                <a:gd name="T7" fmla="*/ 72 h 114"/>
                <a:gd name="T8" fmla="*/ 0 w 892"/>
                <a:gd name="T9" fmla="*/ 72 h 114"/>
                <a:gd name="T10" fmla="*/ 0 w 892"/>
                <a:gd name="T11" fmla="*/ 114 h 114"/>
                <a:gd name="T12" fmla="*/ 892 w 892"/>
                <a:gd name="T13" fmla="*/ 114 h 114"/>
                <a:gd name="T14" fmla="*/ 892 w 892"/>
                <a:gd name="T15" fmla="*/ 72 h 114"/>
                <a:gd name="T16" fmla="*/ 892 w 892"/>
                <a:gd name="T1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2" h="114">
                  <a:moveTo>
                    <a:pt x="892" y="72"/>
                  </a:moveTo>
                  <a:lnTo>
                    <a:pt x="874" y="0"/>
                  </a:lnTo>
                  <a:lnTo>
                    <a:pt x="18" y="0"/>
                  </a:lnTo>
                  <a:lnTo>
                    <a:pt x="2" y="72"/>
                  </a:lnTo>
                  <a:lnTo>
                    <a:pt x="0" y="72"/>
                  </a:lnTo>
                  <a:lnTo>
                    <a:pt x="0" y="114"/>
                  </a:lnTo>
                  <a:lnTo>
                    <a:pt x="892" y="114"/>
                  </a:lnTo>
                  <a:lnTo>
                    <a:pt x="892" y="72"/>
                  </a:lnTo>
                  <a:lnTo>
                    <a:pt x="892" y="72"/>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74" name="组合 73"/>
          <p:cNvGrpSpPr/>
          <p:nvPr/>
        </p:nvGrpSpPr>
        <p:grpSpPr>
          <a:xfrm>
            <a:off x="3430466" y="3285836"/>
            <a:ext cx="342827" cy="311431"/>
            <a:chOff x="-5446713" y="-9336088"/>
            <a:chExt cx="1282700" cy="1165225"/>
          </a:xfrm>
          <a:solidFill>
            <a:srgbClr val="779F08"/>
          </a:solidFill>
        </p:grpSpPr>
        <p:sp>
          <p:nvSpPr>
            <p:cNvPr id="75" name="Rectangle 80"/>
            <p:cNvSpPr>
              <a:spLocks noChangeArrowheads="1"/>
            </p:cNvSpPr>
            <p:nvPr/>
          </p:nvSpPr>
          <p:spPr bwMode="auto">
            <a:xfrm>
              <a:off x="-5167313" y="-9336088"/>
              <a:ext cx="722313" cy="2063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76" name="Freeform 81"/>
            <p:cNvSpPr>
              <a:spLocks noEditPoints="1"/>
            </p:cNvSpPr>
            <p:nvPr/>
          </p:nvSpPr>
          <p:spPr bwMode="auto">
            <a:xfrm>
              <a:off x="-5446713" y="-9056688"/>
              <a:ext cx="1282700" cy="520700"/>
            </a:xfrm>
            <a:custGeom>
              <a:avLst/>
              <a:gdLst>
                <a:gd name="T0" fmla="*/ 383 w 403"/>
                <a:gd name="T1" fmla="*/ 0 h 164"/>
                <a:gd name="T2" fmla="*/ 20 w 403"/>
                <a:gd name="T3" fmla="*/ 0 h 164"/>
                <a:gd name="T4" fmla="*/ 0 w 403"/>
                <a:gd name="T5" fmla="*/ 20 h 164"/>
                <a:gd name="T6" fmla="*/ 0 w 403"/>
                <a:gd name="T7" fmla="*/ 164 h 164"/>
                <a:gd name="T8" fmla="*/ 59 w 403"/>
                <a:gd name="T9" fmla="*/ 164 h 164"/>
                <a:gd name="T10" fmla="*/ 59 w 403"/>
                <a:gd name="T11" fmla="*/ 77 h 164"/>
                <a:gd name="T12" fmla="*/ 344 w 403"/>
                <a:gd name="T13" fmla="*/ 77 h 164"/>
                <a:gd name="T14" fmla="*/ 344 w 403"/>
                <a:gd name="T15" fmla="*/ 164 h 164"/>
                <a:gd name="T16" fmla="*/ 403 w 403"/>
                <a:gd name="T17" fmla="*/ 164 h 164"/>
                <a:gd name="T18" fmla="*/ 403 w 403"/>
                <a:gd name="T19" fmla="*/ 20 h 164"/>
                <a:gd name="T20" fmla="*/ 383 w 403"/>
                <a:gd name="T21" fmla="*/ 0 h 164"/>
                <a:gd name="T22" fmla="*/ 56 w 403"/>
                <a:gd name="T23" fmla="*/ 48 h 164"/>
                <a:gd name="T24" fmla="*/ 40 w 403"/>
                <a:gd name="T25" fmla="*/ 33 h 164"/>
                <a:gd name="T26" fmla="*/ 56 w 403"/>
                <a:gd name="T27" fmla="*/ 17 h 164"/>
                <a:gd name="T28" fmla="*/ 72 w 403"/>
                <a:gd name="T29" fmla="*/ 33 h 164"/>
                <a:gd name="T30" fmla="*/ 56 w 403"/>
                <a:gd name="T31" fmla="*/ 48 h 164"/>
                <a:gd name="T32" fmla="*/ 361 w 403"/>
                <a:gd name="T33" fmla="*/ 39 h 164"/>
                <a:gd name="T34" fmla="*/ 88 w 403"/>
                <a:gd name="T35" fmla="*/ 39 h 164"/>
                <a:gd name="T36" fmla="*/ 88 w 403"/>
                <a:gd name="T37" fmla="*/ 20 h 164"/>
                <a:gd name="T38" fmla="*/ 361 w 403"/>
                <a:gd name="T39" fmla="*/ 20 h 164"/>
                <a:gd name="T40" fmla="*/ 361 w 403"/>
                <a:gd name="T41"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164">
                  <a:moveTo>
                    <a:pt x="383" y="0"/>
                  </a:moveTo>
                  <a:cubicBezTo>
                    <a:pt x="20" y="0"/>
                    <a:pt x="20" y="0"/>
                    <a:pt x="20" y="0"/>
                  </a:cubicBezTo>
                  <a:cubicBezTo>
                    <a:pt x="9" y="0"/>
                    <a:pt x="0" y="9"/>
                    <a:pt x="0" y="20"/>
                  </a:cubicBezTo>
                  <a:cubicBezTo>
                    <a:pt x="0" y="164"/>
                    <a:pt x="0" y="164"/>
                    <a:pt x="0" y="164"/>
                  </a:cubicBezTo>
                  <a:cubicBezTo>
                    <a:pt x="59" y="164"/>
                    <a:pt x="59" y="164"/>
                    <a:pt x="59" y="164"/>
                  </a:cubicBezTo>
                  <a:cubicBezTo>
                    <a:pt x="59" y="77"/>
                    <a:pt x="59" y="77"/>
                    <a:pt x="59" y="77"/>
                  </a:cubicBezTo>
                  <a:cubicBezTo>
                    <a:pt x="344" y="77"/>
                    <a:pt x="344" y="77"/>
                    <a:pt x="344" y="77"/>
                  </a:cubicBezTo>
                  <a:cubicBezTo>
                    <a:pt x="344" y="164"/>
                    <a:pt x="344" y="164"/>
                    <a:pt x="344" y="164"/>
                  </a:cubicBezTo>
                  <a:cubicBezTo>
                    <a:pt x="403" y="164"/>
                    <a:pt x="403" y="164"/>
                    <a:pt x="403" y="164"/>
                  </a:cubicBezTo>
                  <a:cubicBezTo>
                    <a:pt x="403" y="20"/>
                    <a:pt x="403" y="20"/>
                    <a:pt x="403" y="20"/>
                  </a:cubicBezTo>
                  <a:cubicBezTo>
                    <a:pt x="403" y="9"/>
                    <a:pt x="394" y="0"/>
                    <a:pt x="383" y="0"/>
                  </a:cubicBezTo>
                  <a:close/>
                  <a:moveTo>
                    <a:pt x="56" y="48"/>
                  </a:moveTo>
                  <a:cubicBezTo>
                    <a:pt x="47" y="48"/>
                    <a:pt x="40" y="41"/>
                    <a:pt x="40" y="33"/>
                  </a:cubicBezTo>
                  <a:cubicBezTo>
                    <a:pt x="40" y="24"/>
                    <a:pt x="47" y="17"/>
                    <a:pt x="56" y="17"/>
                  </a:cubicBezTo>
                  <a:cubicBezTo>
                    <a:pt x="65" y="17"/>
                    <a:pt x="72" y="24"/>
                    <a:pt x="72" y="33"/>
                  </a:cubicBezTo>
                  <a:cubicBezTo>
                    <a:pt x="72" y="41"/>
                    <a:pt x="65" y="48"/>
                    <a:pt x="56" y="48"/>
                  </a:cubicBezTo>
                  <a:close/>
                  <a:moveTo>
                    <a:pt x="361" y="39"/>
                  </a:moveTo>
                  <a:cubicBezTo>
                    <a:pt x="88" y="39"/>
                    <a:pt x="88" y="39"/>
                    <a:pt x="88" y="39"/>
                  </a:cubicBezTo>
                  <a:cubicBezTo>
                    <a:pt x="88" y="20"/>
                    <a:pt x="88" y="20"/>
                    <a:pt x="88" y="20"/>
                  </a:cubicBezTo>
                  <a:cubicBezTo>
                    <a:pt x="361" y="20"/>
                    <a:pt x="361" y="20"/>
                    <a:pt x="361" y="20"/>
                  </a:cubicBezTo>
                  <a:lnTo>
                    <a:pt x="361" y="39"/>
                  </a:lnTo>
                  <a:close/>
                </a:path>
              </a:pathLst>
            </a:custGeom>
            <a:grpFill/>
            <a:ln>
              <a:noFill/>
            </a:ln>
          </p:spPr>
          <p:txBody>
            <a:bodyPr vert="horz" wrap="square" lIns="91440" tIns="45720" rIns="91440" bIns="45720" numCol="1" anchor="t" anchorCtr="0" compatLnSpc="1"/>
            <a:lstStyle/>
            <a:p>
              <a:endParaRPr lang="zh-CN" altLang="en-US" sz="1325"/>
            </a:p>
          </p:txBody>
        </p:sp>
        <p:sp>
          <p:nvSpPr>
            <p:cNvPr id="77" name="Freeform 82"/>
            <p:cNvSpPr/>
            <p:nvPr/>
          </p:nvSpPr>
          <p:spPr bwMode="auto">
            <a:xfrm>
              <a:off x="-5176838" y="-8739188"/>
              <a:ext cx="741363" cy="568325"/>
            </a:xfrm>
            <a:custGeom>
              <a:avLst/>
              <a:gdLst>
                <a:gd name="T0" fmla="*/ 204 w 233"/>
                <a:gd name="T1" fmla="*/ 152 h 179"/>
                <a:gd name="T2" fmla="*/ 77 w 233"/>
                <a:gd name="T3" fmla="*/ 152 h 179"/>
                <a:gd name="T4" fmla="*/ 29 w 233"/>
                <a:gd name="T5" fmla="*/ 152 h 179"/>
                <a:gd name="T6" fmla="*/ 29 w 233"/>
                <a:gd name="T7" fmla="*/ 0 h 179"/>
                <a:gd name="T8" fmla="*/ 1 w 233"/>
                <a:gd name="T9" fmla="*/ 0 h 179"/>
                <a:gd name="T10" fmla="*/ 1 w 233"/>
                <a:gd name="T11" fmla="*/ 155 h 179"/>
                <a:gd name="T12" fmla="*/ 24 w 233"/>
                <a:gd name="T13" fmla="*/ 179 h 179"/>
                <a:gd name="T14" fmla="*/ 212 w 233"/>
                <a:gd name="T15" fmla="*/ 179 h 179"/>
                <a:gd name="T16" fmla="*/ 233 w 233"/>
                <a:gd name="T17" fmla="*/ 148 h 179"/>
                <a:gd name="T18" fmla="*/ 233 w 233"/>
                <a:gd name="T19" fmla="*/ 0 h 179"/>
                <a:gd name="T20" fmla="*/ 204 w 233"/>
                <a:gd name="T21" fmla="*/ 0 h 179"/>
                <a:gd name="T22" fmla="*/ 204 w 233"/>
                <a:gd name="T23" fmla="*/ 15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179">
                  <a:moveTo>
                    <a:pt x="204" y="152"/>
                  </a:moveTo>
                  <a:cubicBezTo>
                    <a:pt x="77" y="152"/>
                    <a:pt x="77" y="152"/>
                    <a:pt x="77" y="152"/>
                  </a:cubicBezTo>
                  <a:cubicBezTo>
                    <a:pt x="29" y="152"/>
                    <a:pt x="29" y="152"/>
                    <a:pt x="29" y="152"/>
                  </a:cubicBezTo>
                  <a:cubicBezTo>
                    <a:pt x="29" y="0"/>
                    <a:pt x="29" y="0"/>
                    <a:pt x="29" y="0"/>
                  </a:cubicBezTo>
                  <a:cubicBezTo>
                    <a:pt x="1" y="0"/>
                    <a:pt x="1" y="0"/>
                    <a:pt x="1" y="0"/>
                  </a:cubicBezTo>
                  <a:cubicBezTo>
                    <a:pt x="1" y="155"/>
                    <a:pt x="1" y="155"/>
                    <a:pt x="1" y="155"/>
                  </a:cubicBezTo>
                  <a:cubicBezTo>
                    <a:pt x="1" y="155"/>
                    <a:pt x="0" y="179"/>
                    <a:pt x="24" y="179"/>
                  </a:cubicBezTo>
                  <a:cubicBezTo>
                    <a:pt x="48" y="179"/>
                    <a:pt x="212" y="179"/>
                    <a:pt x="212" y="179"/>
                  </a:cubicBezTo>
                  <a:cubicBezTo>
                    <a:pt x="230" y="179"/>
                    <a:pt x="233" y="165"/>
                    <a:pt x="233" y="148"/>
                  </a:cubicBezTo>
                  <a:cubicBezTo>
                    <a:pt x="233" y="0"/>
                    <a:pt x="233" y="0"/>
                    <a:pt x="233" y="0"/>
                  </a:cubicBezTo>
                  <a:cubicBezTo>
                    <a:pt x="204" y="0"/>
                    <a:pt x="204" y="0"/>
                    <a:pt x="204" y="0"/>
                  </a:cubicBezTo>
                  <a:lnTo>
                    <a:pt x="204" y="152"/>
                  </a:lnTo>
                  <a:close/>
                </a:path>
              </a:pathLst>
            </a:custGeom>
            <a:grpFill/>
            <a:ln>
              <a:noFill/>
            </a:ln>
          </p:spPr>
          <p:txBody>
            <a:bodyPr vert="horz" wrap="square" lIns="91440" tIns="45720" rIns="91440" bIns="45720" numCol="1" anchor="t" anchorCtr="0" compatLnSpc="1"/>
            <a:lstStyle/>
            <a:p>
              <a:endParaRPr lang="zh-CN" altLang="en-US" sz="1325"/>
            </a:p>
          </p:txBody>
        </p:sp>
        <p:sp>
          <p:nvSpPr>
            <p:cNvPr id="78" name="Rectangle 83"/>
            <p:cNvSpPr>
              <a:spLocks noChangeArrowheads="1"/>
            </p:cNvSpPr>
            <p:nvPr/>
          </p:nvSpPr>
          <p:spPr bwMode="auto">
            <a:xfrm>
              <a:off x="-5038725" y="-8609013"/>
              <a:ext cx="457200" cy="793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79" name="Rectangle 84"/>
            <p:cNvSpPr>
              <a:spLocks noChangeArrowheads="1"/>
            </p:cNvSpPr>
            <p:nvPr/>
          </p:nvSpPr>
          <p:spPr bwMode="auto">
            <a:xfrm>
              <a:off x="-5032375" y="-8431213"/>
              <a:ext cx="457200" cy="79375"/>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80" name="Freeform 85"/>
          <p:cNvSpPr>
            <a:spLocks noEditPoints="1"/>
          </p:cNvSpPr>
          <p:nvPr/>
        </p:nvSpPr>
        <p:spPr bwMode="auto">
          <a:xfrm>
            <a:off x="2228297" y="3286274"/>
            <a:ext cx="386543" cy="310552"/>
          </a:xfrm>
          <a:custGeom>
            <a:avLst/>
            <a:gdLst>
              <a:gd name="T0" fmla="*/ 243 w 439"/>
              <a:gd name="T1" fmla="*/ 69 h 353"/>
              <a:gd name="T2" fmla="*/ 295 w 439"/>
              <a:gd name="T3" fmla="*/ 0 h 353"/>
              <a:gd name="T4" fmla="*/ 178 w 439"/>
              <a:gd name="T5" fmla="*/ 85 h 353"/>
              <a:gd name="T6" fmla="*/ 0 w 439"/>
              <a:gd name="T7" fmla="*/ 353 h 353"/>
              <a:gd name="T8" fmla="*/ 439 w 439"/>
              <a:gd name="T9" fmla="*/ 85 h 353"/>
              <a:gd name="T10" fmla="*/ 191 w 439"/>
              <a:gd name="T11" fmla="*/ 192 h 353"/>
              <a:gd name="T12" fmla="*/ 246 w 439"/>
              <a:gd name="T13" fmla="*/ 246 h 353"/>
              <a:gd name="T14" fmla="*/ 191 w 439"/>
              <a:gd name="T15" fmla="*/ 192 h 353"/>
              <a:gd name="T16" fmla="*/ 191 w 439"/>
              <a:gd name="T17" fmla="*/ 115 h 353"/>
              <a:gd name="T18" fmla="*/ 246 w 439"/>
              <a:gd name="T19" fmla="*/ 170 h 353"/>
              <a:gd name="T20" fmla="*/ 114 w 439"/>
              <a:gd name="T21" fmla="*/ 115 h 353"/>
              <a:gd name="T22" fmla="*/ 168 w 439"/>
              <a:gd name="T23" fmla="*/ 170 h 353"/>
              <a:gd name="T24" fmla="*/ 114 w 439"/>
              <a:gd name="T25" fmla="*/ 115 h 353"/>
              <a:gd name="T26" fmla="*/ 168 w 439"/>
              <a:gd name="T27" fmla="*/ 192 h 353"/>
              <a:gd name="T28" fmla="*/ 114 w 439"/>
              <a:gd name="T29" fmla="*/ 246 h 353"/>
              <a:gd name="T30" fmla="*/ 37 w 439"/>
              <a:gd name="T31" fmla="*/ 115 h 353"/>
              <a:gd name="T32" fmla="*/ 91 w 439"/>
              <a:gd name="T33" fmla="*/ 170 h 353"/>
              <a:gd name="T34" fmla="*/ 37 w 439"/>
              <a:gd name="T35" fmla="*/ 115 h 353"/>
              <a:gd name="T36" fmla="*/ 91 w 439"/>
              <a:gd name="T37" fmla="*/ 192 h 353"/>
              <a:gd name="T38" fmla="*/ 37 w 439"/>
              <a:gd name="T39" fmla="*/ 246 h 353"/>
              <a:gd name="T40" fmla="*/ 249 w 439"/>
              <a:gd name="T41" fmla="*/ 320 h 353"/>
              <a:gd name="T42" fmla="*/ 35 w 439"/>
              <a:gd name="T43" fmla="*/ 266 h 353"/>
              <a:gd name="T44" fmla="*/ 249 w 439"/>
              <a:gd name="T45" fmla="*/ 320 h 353"/>
              <a:gd name="T46" fmla="*/ 271 w 439"/>
              <a:gd name="T47" fmla="*/ 320 h 353"/>
              <a:gd name="T48" fmla="*/ 326 w 439"/>
              <a:gd name="T49" fmla="*/ 265 h 353"/>
              <a:gd name="T50" fmla="*/ 326 w 439"/>
              <a:gd name="T51" fmla="*/ 246 h 353"/>
              <a:gd name="T52" fmla="*/ 271 w 439"/>
              <a:gd name="T53" fmla="*/ 192 h 353"/>
              <a:gd name="T54" fmla="*/ 326 w 439"/>
              <a:gd name="T55" fmla="*/ 246 h 353"/>
              <a:gd name="T56" fmla="*/ 271 w 439"/>
              <a:gd name="T57" fmla="*/ 170 h 353"/>
              <a:gd name="T58" fmla="*/ 326 w 439"/>
              <a:gd name="T59" fmla="*/ 115 h 353"/>
              <a:gd name="T60" fmla="*/ 402 w 439"/>
              <a:gd name="T61" fmla="*/ 320 h 353"/>
              <a:gd name="T62" fmla="*/ 348 w 439"/>
              <a:gd name="T63" fmla="*/ 265 h 353"/>
              <a:gd name="T64" fmla="*/ 402 w 439"/>
              <a:gd name="T65" fmla="*/ 320 h 353"/>
              <a:gd name="T66" fmla="*/ 348 w 439"/>
              <a:gd name="T67" fmla="*/ 246 h 353"/>
              <a:gd name="T68" fmla="*/ 402 w 439"/>
              <a:gd name="T69" fmla="*/ 192 h 353"/>
              <a:gd name="T70" fmla="*/ 402 w 439"/>
              <a:gd name="T71" fmla="*/ 170 h 353"/>
              <a:gd name="T72" fmla="*/ 348 w 439"/>
              <a:gd name="T73" fmla="*/ 115 h 353"/>
              <a:gd name="T74" fmla="*/ 402 w 439"/>
              <a:gd name="T75" fmla="*/ 17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353">
                <a:moveTo>
                  <a:pt x="215" y="85"/>
                </a:moveTo>
                <a:cubicBezTo>
                  <a:pt x="226" y="68"/>
                  <a:pt x="243" y="69"/>
                  <a:pt x="243" y="69"/>
                </a:cubicBezTo>
                <a:cubicBezTo>
                  <a:pt x="320" y="69"/>
                  <a:pt x="312" y="0"/>
                  <a:pt x="312" y="0"/>
                </a:cubicBezTo>
                <a:cubicBezTo>
                  <a:pt x="295" y="0"/>
                  <a:pt x="295" y="0"/>
                  <a:pt x="295" y="0"/>
                </a:cubicBezTo>
                <a:cubicBezTo>
                  <a:pt x="295" y="54"/>
                  <a:pt x="242" y="52"/>
                  <a:pt x="242" y="52"/>
                </a:cubicBezTo>
                <a:cubicBezTo>
                  <a:pt x="203" y="52"/>
                  <a:pt x="186" y="71"/>
                  <a:pt x="178" y="85"/>
                </a:cubicBezTo>
                <a:cubicBezTo>
                  <a:pt x="0" y="85"/>
                  <a:pt x="0" y="85"/>
                  <a:pt x="0" y="85"/>
                </a:cubicBezTo>
                <a:cubicBezTo>
                  <a:pt x="0" y="353"/>
                  <a:pt x="0" y="353"/>
                  <a:pt x="0" y="353"/>
                </a:cubicBezTo>
                <a:cubicBezTo>
                  <a:pt x="439" y="353"/>
                  <a:pt x="439" y="353"/>
                  <a:pt x="439" y="353"/>
                </a:cubicBezTo>
                <a:cubicBezTo>
                  <a:pt x="439" y="85"/>
                  <a:pt x="439" y="85"/>
                  <a:pt x="439" y="85"/>
                </a:cubicBezTo>
                <a:lnTo>
                  <a:pt x="215" y="85"/>
                </a:lnTo>
                <a:close/>
                <a:moveTo>
                  <a:pt x="191" y="192"/>
                </a:moveTo>
                <a:cubicBezTo>
                  <a:pt x="246" y="192"/>
                  <a:pt x="246" y="192"/>
                  <a:pt x="246" y="192"/>
                </a:cubicBezTo>
                <a:cubicBezTo>
                  <a:pt x="246" y="246"/>
                  <a:pt x="246" y="246"/>
                  <a:pt x="246" y="246"/>
                </a:cubicBezTo>
                <a:cubicBezTo>
                  <a:pt x="191" y="246"/>
                  <a:pt x="191" y="246"/>
                  <a:pt x="191" y="246"/>
                </a:cubicBezTo>
                <a:lnTo>
                  <a:pt x="191" y="192"/>
                </a:lnTo>
                <a:close/>
                <a:moveTo>
                  <a:pt x="191" y="170"/>
                </a:moveTo>
                <a:cubicBezTo>
                  <a:pt x="191" y="115"/>
                  <a:pt x="191" y="115"/>
                  <a:pt x="191" y="115"/>
                </a:cubicBezTo>
                <a:cubicBezTo>
                  <a:pt x="246" y="115"/>
                  <a:pt x="246" y="115"/>
                  <a:pt x="246" y="115"/>
                </a:cubicBezTo>
                <a:cubicBezTo>
                  <a:pt x="246" y="170"/>
                  <a:pt x="246" y="170"/>
                  <a:pt x="246" y="170"/>
                </a:cubicBezTo>
                <a:lnTo>
                  <a:pt x="191" y="170"/>
                </a:lnTo>
                <a:close/>
                <a:moveTo>
                  <a:pt x="114" y="115"/>
                </a:moveTo>
                <a:cubicBezTo>
                  <a:pt x="168" y="115"/>
                  <a:pt x="168" y="115"/>
                  <a:pt x="168" y="115"/>
                </a:cubicBezTo>
                <a:cubicBezTo>
                  <a:pt x="168" y="170"/>
                  <a:pt x="168" y="170"/>
                  <a:pt x="168" y="170"/>
                </a:cubicBezTo>
                <a:cubicBezTo>
                  <a:pt x="114" y="170"/>
                  <a:pt x="114" y="170"/>
                  <a:pt x="114" y="170"/>
                </a:cubicBezTo>
                <a:lnTo>
                  <a:pt x="114" y="115"/>
                </a:lnTo>
                <a:close/>
                <a:moveTo>
                  <a:pt x="114" y="192"/>
                </a:moveTo>
                <a:cubicBezTo>
                  <a:pt x="168" y="192"/>
                  <a:pt x="168" y="192"/>
                  <a:pt x="168" y="192"/>
                </a:cubicBezTo>
                <a:cubicBezTo>
                  <a:pt x="168" y="246"/>
                  <a:pt x="168" y="246"/>
                  <a:pt x="168" y="246"/>
                </a:cubicBezTo>
                <a:cubicBezTo>
                  <a:pt x="114" y="246"/>
                  <a:pt x="114" y="246"/>
                  <a:pt x="114" y="246"/>
                </a:cubicBezTo>
                <a:lnTo>
                  <a:pt x="114" y="192"/>
                </a:lnTo>
                <a:close/>
                <a:moveTo>
                  <a:pt x="37" y="115"/>
                </a:moveTo>
                <a:cubicBezTo>
                  <a:pt x="91" y="115"/>
                  <a:pt x="91" y="115"/>
                  <a:pt x="91" y="115"/>
                </a:cubicBezTo>
                <a:cubicBezTo>
                  <a:pt x="91" y="170"/>
                  <a:pt x="91" y="170"/>
                  <a:pt x="91" y="170"/>
                </a:cubicBezTo>
                <a:cubicBezTo>
                  <a:pt x="37" y="170"/>
                  <a:pt x="37" y="170"/>
                  <a:pt x="37" y="170"/>
                </a:cubicBezTo>
                <a:lnTo>
                  <a:pt x="37" y="115"/>
                </a:lnTo>
                <a:close/>
                <a:moveTo>
                  <a:pt x="37" y="192"/>
                </a:moveTo>
                <a:cubicBezTo>
                  <a:pt x="91" y="192"/>
                  <a:pt x="91" y="192"/>
                  <a:pt x="91" y="192"/>
                </a:cubicBezTo>
                <a:cubicBezTo>
                  <a:pt x="91" y="246"/>
                  <a:pt x="91" y="246"/>
                  <a:pt x="91" y="246"/>
                </a:cubicBezTo>
                <a:cubicBezTo>
                  <a:pt x="37" y="246"/>
                  <a:pt x="37" y="246"/>
                  <a:pt x="37" y="246"/>
                </a:cubicBezTo>
                <a:lnTo>
                  <a:pt x="37" y="192"/>
                </a:lnTo>
                <a:close/>
                <a:moveTo>
                  <a:pt x="249" y="320"/>
                </a:moveTo>
                <a:cubicBezTo>
                  <a:pt x="35" y="320"/>
                  <a:pt x="35" y="320"/>
                  <a:pt x="35" y="320"/>
                </a:cubicBezTo>
                <a:cubicBezTo>
                  <a:pt x="35" y="266"/>
                  <a:pt x="35" y="266"/>
                  <a:pt x="35" y="266"/>
                </a:cubicBezTo>
                <a:cubicBezTo>
                  <a:pt x="249" y="266"/>
                  <a:pt x="249" y="266"/>
                  <a:pt x="249" y="266"/>
                </a:cubicBezTo>
                <a:lnTo>
                  <a:pt x="249" y="320"/>
                </a:lnTo>
                <a:close/>
                <a:moveTo>
                  <a:pt x="326" y="320"/>
                </a:moveTo>
                <a:cubicBezTo>
                  <a:pt x="271" y="320"/>
                  <a:pt x="271" y="320"/>
                  <a:pt x="271" y="320"/>
                </a:cubicBezTo>
                <a:cubicBezTo>
                  <a:pt x="271" y="265"/>
                  <a:pt x="271" y="265"/>
                  <a:pt x="271" y="265"/>
                </a:cubicBezTo>
                <a:cubicBezTo>
                  <a:pt x="326" y="265"/>
                  <a:pt x="326" y="265"/>
                  <a:pt x="326" y="265"/>
                </a:cubicBezTo>
                <a:lnTo>
                  <a:pt x="326" y="320"/>
                </a:lnTo>
                <a:close/>
                <a:moveTo>
                  <a:pt x="326" y="246"/>
                </a:moveTo>
                <a:cubicBezTo>
                  <a:pt x="271" y="246"/>
                  <a:pt x="271" y="246"/>
                  <a:pt x="271" y="246"/>
                </a:cubicBezTo>
                <a:cubicBezTo>
                  <a:pt x="271" y="192"/>
                  <a:pt x="271" y="192"/>
                  <a:pt x="271" y="192"/>
                </a:cubicBezTo>
                <a:cubicBezTo>
                  <a:pt x="326" y="192"/>
                  <a:pt x="326" y="192"/>
                  <a:pt x="326" y="192"/>
                </a:cubicBezTo>
                <a:lnTo>
                  <a:pt x="326" y="246"/>
                </a:lnTo>
                <a:close/>
                <a:moveTo>
                  <a:pt x="326" y="170"/>
                </a:moveTo>
                <a:cubicBezTo>
                  <a:pt x="271" y="170"/>
                  <a:pt x="271" y="170"/>
                  <a:pt x="271" y="170"/>
                </a:cubicBezTo>
                <a:cubicBezTo>
                  <a:pt x="271" y="115"/>
                  <a:pt x="271" y="115"/>
                  <a:pt x="271" y="115"/>
                </a:cubicBezTo>
                <a:cubicBezTo>
                  <a:pt x="326" y="115"/>
                  <a:pt x="326" y="115"/>
                  <a:pt x="326" y="115"/>
                </a:cubicBezTo>
                <a:lnTo>
                  <a:pt x="326" y="170"/>
                </a:lnTo>
                <a:close/>
                <a:moveTo>
                  <a:pt x="402" y="320"/>
                </a:moveTo>
                <a:cubicBezTo>
                  <a:pt x="348" y="320"/>
                  <a:pt x="348" y="320"/>
                  <a:pt x="348" y="320"/>
                </a:cubicBezTo>
                <a:cubicBezTo>
                  <a:pt x="348" y="265"/>
                  <a:pt x="348" y="265"/>
                  <a:pt x="348" y="265"/>
                </a:cubicBezTo>
                <a:cubicBezTo>
                  <a:pt x="402" y="265"/>
                  <a:pt x="402" y="265"/>
                  <a:pt x="402" y="265"/>
                </a:cubicBezTo>
                <a:lnTo>
                  <a:pt x="402" y="320"/>
                </a:lnTo>
                <a:close/>
                <a:moveTo>
                  <a:pt x="402" y="246"/>
                </a:moveTo>
                <a:cubicBezTo>
                  <a:pt x="348" y="246"/>
                  <a:pt x="348" y="246"/>
                  <a:pt x="348" y="246"/>
                </a:cubicBezTo>
                <a:cubicBezTo>
                  <a:pt x="348" y="192"/>
                  <a:pt x="348" y="192"/>
                  <a:pt x="348" y="192"/>
                </a:cubicBezTo>
                <a:cubicBezTo>
                  <a:pt x="402" y="192"/>
                  <a:pt x="402" y="192"/>
                  <a:pt x="402" y="192"/>
                </a:cubicBezTo>
                <a:lnTo>
                  <a:pt x="402" y="246"/>
                </a:lnTo>
                <a:close/>
                <a:moveTo>
                  <a:pt x="402" y="170"/>
                </a:moveTo>
                <a:cubicBezTo>
                  <a:pt x="348" y="170"/>
                  <a:pt x="348" y="170"/>
                  <a:pt x="348" y="170"/>
                </a:cubicBezTo>
                <a:cubicBezTo>
                  <a:pt x="348" y="115"/>
                  <a:pt x="348" y="115"/>
                  <a:pt x="348" y="115"/>
                </a:cubicBezTo>
                <a:cubicBezTo>
                  <a:pt x="402" y="115"/>
                  <a:pt x="402" y="115"/>
                  <a:pt x="402" y="115"/>
                </a:cubicBezTo>
                <a:lnTo>
                  <a:pt x="402" y="170"/>
                </a:ln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81" name="组合 80"/>
          <p:cNvGrpSpPr/>
          <p:nvPr/>
        </p:nvGrpSpPr>
        <p:grpSpPr>
          <a:xfrm>
            <a:off x="2691291" y="3286919"/>
            <a:ext cx="171707" cy="309262"/>
            <a:chOff x="-11661775" y="-7594600"/>
            <a:chExt cx="646113" cy="1211262"/>
          </a:xfrm>
          <a:solidFill>
            <a:srgbClr val="779F08"/>
          </a:solidFill>
        </p:grpSpPr>
        <p:sp>
          <p:nvSpPr>
            <p:cNvPr id="82" name="Freeform 86"/>
            <p:cNvSpPr/>
            <p:nvPr/>
          </p:nvSpPr>
          <p:spPr bwMode="auto">
            <a:xfrm>
              <a:off x="-11661775" y="-6908800"/>
              <a:ext cx="636588" cy="525462"/>
            </a:xfrm>
            <a:custGeom>
              <a:avLst/>
              <a:gdLst>
                <a:gd name="T0" fmla="*/ 0 w 200"/>
                <a:gd name="T1" fmla="*/ 0 h 165"/>
                <a:gd name="T2" fmla="*/ 0 w 200"/>
                <a:gd name="T3" fmla="*/ 66 h 165"/>
                <a:gd name="T4" fmla="*/ 100 w 200"/>
                <a:gd name="T5" fmla="*/ 165 h 165"/>
                <a:gd name="T6" fmla="*/ 200 w 200"/>
                <a:gd name="T7" fmla="*/ 66 h 165"/>
                <a:gd name="T8" fmla="*/ 200 w 200"/>
                <a:gd name="T9" fmla="*/ 2 h 165"/>
                <a:gd name="T10" fmla="*/ 0 w 200"/>
                <a:gd name="T11" fmla="*/ 0 h 165"/>
              </a:gdLst>
              <a:ahLst/>
              <a:cxnLst>
                <a:cxn ang="0">
                  <a:pos x="T0" y="T1"/>
                </a:cxn>
                <a:cxn ang="0">
                  <a:pos x="T2" y="T3"/>
                </a:cxn>
                <a:cxn ang="0">
                  <a:pos x="T4" y="T5"/>
                </a:cxn>
                <a:cxn ang="0">
                  <a:pos x="T6" y="T7"/>
                </a:cxn>
                <a:cxn ang="0">
                  <a:pos x="T8" y="T9"/>
                </a:cxn>
                <a:cxn ang="0">
                  <a:pos x="T10" y="T11"/>
                </a:cxn>
              </a:cxnLst>
              <a:rect l="0" t="0" r="r" b="b"/>
              <a:pathLst>
                <a:path w="200" h="165">
                  <a:moveTo>
                    <a:pt x="0" y="0"/>
                  </a:moveTo>
                  <a:cubicBezTo>
                    <a:pt x="0" y="66"/>
                    <a:pt x="0" y="66"/>
                    <a:pt x="0" y="66"/>
                  </a:cubicBezTo>
                  <a:cubicBezTo>
                    <a:pt x="0" y="120"/>
                    <a:pt x="45" y="165"/>
                    <a:pt x="100" y="165"/>
                  </a:cubicBezTo>
                  <a:cubicBezTo>
                    <a:pt x="155" y="165"/>
                    <a:pt x="200" y="120"/>
                    <a:pt x="200" y="66"/>
                  </a:cubicBezTo>
                  <a:cubicBezTo>
                    <a:pt x="200" y="2"/>
                    <a:pt x="200" y="2"/>
                    <a:pt x="200" y="2"/>
                  </a:cubicBezTo>
                  <a:cubicBezTo>
                    <a:pt x="174" y="14"/>
                    <a:pt x="105" y="39"/>
                    <a:pt x="0"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83" name="Freeform 87"/>
            <p:cNvSpPr>
              <a:spLocks noEditPoints="1"/>
            </p:cNvSpPr>
            <p:nvPr/>
          </p:nvSpPr>
          <p:spPr bwMode="auto">
            <a:xfrm>
              <a:off x="-11661775" y="-7594600"/>
              <a:ext cx="646113" cy="776287"/>
            </a:xfrm>
            <a:custGeom>
              <a:avLst/>
              <a:gdLst>
                <a:gd name="T0" fmla="*/ 113 w 203"/>
                <a:gd name="T1" fmla="*/ 77 h 244"/>
                <a:gd name="T2" fmla="*/ 135 w 203"/>
                <a:gd name="T3" fmla="*/ 59 h 244"/>
                <a:gd name="T4" fmla="*/ 194 w 203"/>
                <a:gd name="T5" fmla="*/ 0 h 244"/>
                <a:gd name="T6" fmla="*/ 174 w 203"/>
                <a:gd name="T7" fmla="*/ 0 h 244"/>
                <a:gd name="T8" fmla="*/ 131 w 203"/>
                <a:gd name="T9" fmla="*/ 44 h 244"/>
                <a:gd name="T10" fmla="*/ 85 w 203"/>
                <a:gd name="T11" fmla="*/ 77 h 244"/>
                <a:gd name="T12" fmla="*/ 0 w 203"/>
                <a:gd name="T13" fmla="*/ 176 h 244"/>
                <a:gd name="T14" fmla="*/ 0 w 203"/>
                <a:gd name="T15" fmla="*/ 203 h 244"/>
                <a:gd name="T16" fmla="*/ 200 w 203"/>
                <a:gd name="T17" fmla="*/ 203 h 244"/>
                <a:gd name="T18" fmla="*/ 200 w 203"/>
                <a:gd name="T19" fmla="*/ 176 h 244"/>
                <a:gd name="T20" fmla="*/ 113 w 203"/>
                <a:gd name="T21" fmla="*/ 77 h 244"/>
                <a:gd name="T22" fmla="*/ 117 w 203"/>
                <a:gd name="T23" fmla="*/ 172 h 244"/>
                <a:gd name="T24" fmla="*/ 100 w 203"/>
                <a:gd name="T25" fmla="*/ 189 h 244"/>
                <a:gd name="T26" fmla="*/ 83 w 203"/>
                <a:gd name="T27" fmla="*/ 172 h 244"/>
                <a:gd name="T28" fmla="*/ 83 w 203"/>
                <a:gd name="T29" fmla="*/ 125 h 244"/>
                <a:gd name="T30" fmla="*/ 100 w 203"/>
                <a:gd name="T31" fmla="*/ 107 h 244"/>
                <a:gd name="T32" fmla="*/ 117 w 203"/>
                <a:gd name="T33" fmla="*/ 125 h 244"/>
                <a:gd name="T34" fmla="*/ 117 w 203"/>
                <a:gd name="T35" fmla="*/ 17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44">
                  <a:moveTo>
                    <a:pt x="113" y="77"/>
                  </a:moveTo>
                  <a:cubicBezTo>
                    <a:pt x="113" y="60"/>
                    <a:pt x="135" y="59"/>
                    <a:pt x="135" y="59"/>
                  </a:cubicBezTo>
                  <a:cubicBezTo>
                    <a:pt x="203" y="59"/>
                    <a:pt x="194" y="0"/>
                    <a:pt x="194" y="0"/>
                  </a:cubicBezTo>
                  <a:cubicBezTo>
                    <a:pt x="174" y="0"/>
                    <a:pt x="174" y="0"/>
                    <a:pt x="174" y="0"/>
                  </a:cubicBezTo>
                  <a:cubicBezTo>
                    <a:pt x="174" y="49"/>
                    <a:pt x="131" y="44"/>
                    <a:pt x="131" y="44"/>
                  </a:cubicBezTo>
                  <a:cubicBezTo>
                    <a:pt x="94" y="44"/>
                    <a:pt x="86" y="64"/>
                    <a:pt x="85" y="77"/>
                  </a:cubicBezTo>
                  <a:cubicBezTo>
                    <a:pt x="37" y="85"/>
                    <a:pt x="0" y="126"/>
                    <a:pt x="0" y="176"/>
                  </a:cubicBezTo>
                  <a:cubicBezTo>
                    <a:pt x="0" y="203"/>
                    <a:pt x="0" y="203"/>
                    <a:pt x="0" y="203"/>
                  </a:cubicBezTo>
                  <a:cubicBezTo>
                    <a:pt x="32" y="216"/>
                    <a:pt x="119" y="244"/>
                    <a:pt x="200" y="203"/>
                  </a:cubicBezTo>
                  <a:cubicBezTo>
                    <a:pt x="200" y="176"/>
                    <a:pt x="200" y="176"/>
                    <a:pt x="200" y="176"/>
                  </a:cubicBezTo>
                  <a:cubicBezTo>
                    <a:pt x="200" y="125"/>
                    <a:pt x="162" y="83"/>
                    <a:pt x="113" y="77"/>
                  </a:cubicBezTo>
                  <a:close/>
                  <a:moveTo>
                    <a:pt x="117" y="172"/>
                  </a:moveTo>
                  <a:cubicBezTo>
                    <a:pt x="117" y="181"/>
                    <a:pt x="109" y="189"/>
                    <a:pt x="100" y="189"/>
                  </a:cubicBezTo>
                  <a:cubicBezTo>
                    <a:pt x="90" y="189"/>
                    <a:pt x="83" y="181"/>
                    <a:pt x="83" y="172"/>
                  </a:cubicBezTo>
                  <a:cubicBezTo>
                    <a:pt x="83" y="125"/>
                    <a:pt x="83" y="125"/>
                    <a:pt x="83" y="125"/>
                  </a:cubicBezTo>
                  <a:cubicBezTo>
                    <a:pt x="83" y="115"/>
                    <a:pt x="90" y="107"/>
                    <a:pt x="100" y="107"/>
                  </a:cubicBezTo>
                  <a:cubicBezTo>
                    <a:pt x="109" y="107"/>
                    <a:pt x="117" y="115"/>
                    <a:pt x="117" y="125"/>
                  </a:cubicBezTo>
                  <a:lnTo>
                    <a:pt x="117" y="172"/>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84" name="组合 83"/>
          <p:cNvGrpSpPr/>
          <p:nvPr/>
        </p:nvGrpSpPr>
        <p:grpSpPr>
          <a:xfrm>
            <a:off x="4229348" y="3285605"/>
            <a:ext cx="249760" cy="311888"/>
            <a:chOff x="5276850" y="-7232650"/>
            <a:chExt cx="957263" cy="1195387"/>
          </a:xfrm>
          <a:solidFill>
            <a:srgbClr val="779F08"/>
          </a:solidFill>
        </p:grpSpPr>
        <p:sp>
          <p:nvSpPr>
            <p:cNvPr id="85" name="Freeform 88"/>
            <p:cNvSpPr/>
            <p:nvPr/>
          </p:nvSpPr>
          <p:spPr bwMode="auto">
            <a:xfrm>
              <a:off x="5276850" y="-6732588"/>
              <a:ext cx="957263" cy="396875"/>
            </a:xfrm>
            <a:custGeom>
              <a:avLst/>
              <a:gdLst>
                <a:gd name="T0" fmla="*/ 150 w 301"/>
                <a:gd name="T1" fmla="*/ 48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8"/>
                  </a:moveTo>
                  <a:cubicBezTo>
                    <a:pt x="80" y="48"/>
                    <a:pt x="21" y="28"/>
                    <a:pt x="4" y="0"/>
                  </a:cubicBezTo>
                  <a:cubicBezTo>
                    <a:pt x="2" y="5"/>
                    <a:pt x="0" y="10"/>
                    <a:pt x="0" y="15"/>
                  </a:cubicBezTo>
                  <a:cubicBezTo>
                    <a:pt x="0" y="61"/>
                    <a:pt x="0" y="61"/>
                    <a:pt x="0" y="61"/>
                  </a:cubicBezTo>
                  <a:cubicBezTo>
                    <a:pt x="0" y="96"/>
                    <a:pt x="67" y="125"/>
                    <a:pt x="150" y="125"/>
                  </a:cubicBezTo>
                  <a:cubicBezTo>
                    <a:pt x="233" y="125"/>
                    <a:pt x="301" y="96"/>
                    <a:pt x="301" y="61"/>
                  </a:cubicBezTo>
                  <a:cubicBezTo>
                    <a:pt x="301" y="15"/>
                    <a:pt x="301" y="15"/>
                    <a:pt x="301" y="15"/>
                  </a:cubicBezTo>
                  <a:cubicBezTo>
                    <a:pt x="301" y="10"/>
                    <a:pt x="299" y="5"/>
                    <a:pt x="296" y="0"/>
                  </a:cubicBezTo>
                  <a:cubicBezTo>
                    <a:pt x="280" y="28"/>
                    <a:pt x="221" y="48"/>
                    <a:pt x="150" y="4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86" name="Freeform 89"/>
            <p:cNvSpPr/>
            <p:nvPr/>
          </p:nvSpPr>
          <p:spPr bwMode="auto">
            <a:xfrm>
              <a:off x="5276850" y="-6434138"/>
              <a:ext cx="957263" cy="396875"/>
            </a:xfrm>
            <a:custGeom>
              <a:avLst/>
              <a:gdLst>
                <a:gd name="T0" fmla="*/ 150 w 301"/>
                <a:gd name="T1" fmla="*/ 49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9"/>
                  </a:moveTo>
                  <a:cubicBezTo>
                    <a:pt x="80" y="49"/>
                    <a:pt x="21" y="28"/>
                    <a:pt x="4" y="0"/>
                  </a:cubicBezTo>
                  <a:cubicBezTo>
                    <a:pt x="2" y="5"/>
                    <a:pt x="0" y="10"/>
                    <a:pt x="0" y="15"/>
                  </a:cubicBezTo>
                  <a:cubicBezTo>
                    <a:pt x="0" y="61"/>
                    <a:pt x="0" y="61"/>
                    <a:pt x="0" y="61"/>
                  </a:cubicBezTo>
                  <a:cubicBezTo>
                    <a:pt x="0" y="97"/>
                    <a:pt x="67" y="125"/>
                    <a:pt x="150" y="125"/>
                  </a:cubicBezTo>
                  <a:cubicBezTo>
                    <a:pt x="233" y="125"/>
                    <a:pt x="301" y="97"/>
                    <a:pt x="301" y="61"/>
                  </a:cubicBezTo>
                  <a:cubicBezTo>
                    <a:pt x="301" y="15"/>
                    <a:pt x="301" y="15"/>
                    <a:pt x="301" y="15"/>
                  </a:cubicBezTo>
                  <a:cubicBezTo>
                    <a:pt x="301" y="10"/>
                    <a:pt x="299" y="5"/>
                    <a:pt x="296" y="0"/>
                  </a:cubicBezTo>
                  <a:cubicBezTo>
                    <a:pt x="280" y="28"/>
                    <a:pt x="221" y="49"/>
                    <a:pt x="150" y="4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87" name="Freeform 90"/>
            <p:cNvSpPr/>
            <p:nvPr/>
          </p:nvSpPr>
          <p:spPr bwMode="auto">
            <a:xfrm>
              <a:off x="5276850" y="-7026275"/>
              <a:ext cx="957263" cy="398462"/>
            </a:xfrm>
            <a:custGeom>
              <a:avLst/>
              <a:gdLst>
                <a:gd name="T0" fmla="*/ 297 w 301"/>
                <a:gd name="T1" fmla="*/ 0 h 125"/>
                <a:gd name="T2" fmla="*/ 150 w 301"/>
                <a:gd name="T3" fmla="*/ 47 h 125"/>
                <a:gd name="T4" fmla="*/ 4 w 301"/>
                <a:gd name="T5" fmla="*/ 0 h 125"/>
                <a:gd name="T6" fmla="*/ 0 w 301"/>
                <a:gd name="T7" fmla="*/ 15 h 125"/>
                <a:gd name="T8" fmla="*/ 0 w 301"/>
                <a:gd name="T9" fmla="*/ 60 h 125"/>
                <a:gd name="T10" fmla="*/ 150 w 301"/>
                <a:gd name="T11" fmla="*/ 125 h 125"/>
                <a:gd name="T12" fmla="*/ 301 w 301"/>
                <a:gd name="T13" fmla="*/ 60 h 125"/>
                <a:gd name="T14" fmla="*/ 301 w 301"/>
                <a:gd name="T15" fmla="*/ 15 h 125"/>
                <a:gd name="T16" fmla="*/ 297 w 301"/>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297" y="0"/>
                  </a:moveTo>
                  <a:cubicBezTo>
                    <a:pt x="294" y="26"/>
                    <a:pt x="230" y="47"/>
                    <a:pt x="150" y="47"/>
                  </a:cubicBezTo>
                  <a:cubicBezTo>
                    <a:pt x="71" y="47"/>
                    <a:pt x="7" y="26"/>
                    <a:pt x="4" y="0"/>
                  </a:cubicBezTo>
                  <a:cubicBezTo>
                    <a:pt x="2" y="5"/>
                    <a:pt x="0" y="10"/>
                    <a:pt x="0" y="15"/>
                  </a:cubicBezTo>
                  <a:cubicBezTo>
                    <a:pt x="0" y="60"/>
                    <a:pt x="0" y="60"/>
                    <a:pt x="0" y="60"/>
                  </a:cubicBezTo>
                  <a:cubicBezTo>
                    <a:pt x="0" y="96"/>
                    <a:pt x="67" y="125"/>
                    <a:pt x="150" y="125"/>
                  </a:cubicBezTo>
                  <a:cubicBezTo>
                    <a:pt x="233" y="125"/>
                    <a:pt x="301" y="96"/>
                    <a:pt x="301" y="60"/>
                  </a:cubicBezTo>
                  <a:cubicBezTo>
                    <a:pt x="301" y="15"/>
                    <a:pt x="301" y="15"/>
                    <a:pt x="301" y="15"/>
                  </a:cubicBezTo>
                  <a:cubicBezTo>
                    <a:pt x="301" y="10"/>
                    <a:pt x="299" y="5"/>
                    <a:pt x="29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88" name="Oval 91"/>
            <p:cNvSpPr>
              <a:spLocks noChangeArrowheads="1"/>
            </p:cNvSpPr>
            <p:nvPr/>
          </p:nvSpPr>
          <p:spPr bwMode="auto">
            <a:xfrm>
              <a:off x="5289550" y="-7232650"/>
              <a:ext cx="931863" cy="30797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89" name="组合 88"/>
          <p:cNvGrpSpPr/>
          <p:nvPr/>
        </p:nvGrpSpPr>
        <p:grpSpPr>
          <a:xfrm>
            <a:off x="3849744" y="3285605"/>
            <a:ext cx="303151" cy="311888"/>
            <a:chOff x="10548938" y="-7169150"/>
            <a:chExt cx="1266825" cy="1303337"/>
          </a:xfrm>
          <a:solidFill>
            <a:srgbClr val="779F08"/>
          </a:solidFill>
        </p:grpSpPr>
        <p:sp>
          <p:nvSpPr>
            <p:cNvPr id="90" name="Freeform 95"/>
            <p:cNvSpPr/>
            <p:nvPr/>
          </p:nvSpPr>
          <p:spPr bwMode="auto">
            <a:xfrm>
              <a:off x="10548938" y="-6621463"/>
              <a:ext cx="1266825" cy="460375"/>
            </a:xfrm>
            <a:custGeom>
              <a:avLst/>
              <a:gdLst>
                <a:gd name="T0" fmla="*/ 399 w 798"/>
                <a:gd name="T1" fmla="*/ 162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2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2"/>
                  </a:moveTo>
                  <a:lnTo>
                    <a:pt x="114" y="0"/>
                  </a:lnTo>
                  <a:lnTo>
                    <a:pt x="0" y="64"/>
                  </a:lnTo>
                  <a:lnTo>
                    <a:pt x="399" y="290"/>
                  </a:lnTo>
                  <a:lnTo>
                    <a:pt x="798" y="64"/>
                  </a:lnTo>
                  <a:lnTo>
                    <a:pt x="686" y="0"/>
                  </a:lnTo>
                  <a:lnTo>
                    <a:pt x="399" y="162"/>
                  </a:lnTo>
                  <a:close/>
                </a:path>
              </a:pathLst>
            </a:custGeom>
            <a:grpFill/>
            <a:ln>
              <a:noFill/>
            </a:ln>
          </p:spPr>
          <p:txBody>
            <a:bodyPr vert="horz" wrap="square" lIns="91440" tIns="45720" rIns="91440" bIns="45720" numCol="1" anchor="t" anchorCtr="0" compatLnSpc="1"/>
            <a:lstStyle/>
            <a:p>
              <a:endParaRPr lang="zh-CN" altLang="en-US" sz="1325"/>
            </a:p>
          </p:txBody>
        </p:sp>
        <p:sp>
          <p:nvSpPr>
            <p:cNvPr id="91" name="Freeform 96"/>
            <p:cNvSpPr/>
            <p:nvPr/>
          </p:nvSpPr>
          <p:spPr bwMode="auto">
            <a:xfrm>
              <a:off x="10548938" y="-6326188"/>
              <a:ext cx="1266825" cy="460375"/>
            </a:xfrm>
            <a:custGeom>
              <a:avLst/>
              <a:gdLst>
                <a:gd name="T0" fmla="*/ 399 w 798"/>
                <a:gd name="T1" fmla="*/ 164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4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4"/>
                  </a:moveTo>
                  <a:lnTo>
                    <a:pt x="114" y="0"/>
                  </a:lnTo>
                  <a:lnTo>
                    <a:pt x="0" y="64"/>
                  </a:lnTo>
                  <a:lnTo>
                    <a:pt x="399" y="290"/>
                  </a:lnTo>
                  <a:lnTo>
                    <a:pt x="798" y="64"/>
                  </a:lnTo>
                  <a:lnTo>
                    <a:pt x="686" y="0"/>
                  </a:lnTo>
                  <a:lnTo>
                    <a:pt x="399" y="164"/>
                  </a:lnTo>
                  <a:close/>
                </a:path>
              </a:pathLst>
            </a:custGeom>
            <a:grpFill/>
            <a:ln>
              <a:noFill/>
            </a:ln>
          </p:spPr>
          <p:txBody>
            <a:bodyPr vert="horz" wrap="square" lIns="91440" tIns="45720" rIns="91440" bIns="45720" numCol="1" anchor="t" anchorCtr="0" compatLnSpc="1"/>
            <a:lstStyle/>
            <a:p>
              <a:endParaRPr lang="zh-CN" altLang="en-US" sz="1325"/>
            </a:p>
          </p:txBody>
        </p:sp>
        <p:sp>
          <p:nvSpPr>
            <p:cNvPr id="92" name="Freeform 97"/>
            <p:cNvSpPr/>
            <p:nvPr/>
          </p:nvSpPr>
          <p:spPr bwMode="auto">
            <a:xfrm>
              <a:off x="10548938" y="-7169150"/>
              <a:ext cx="1266825" cy="719137"/>
            </a:xfrm>
            <a:custGeom>
              <a:avLst/>
              <a:gdLst>
                <a:gd name="T0" fmla="*/ 798 w 798"/>
                <a:gd name="T1" fmla="*/ 227 h 453"/>
                <a:gd name="T2" fmla="*/ 399 w 798"/>
                <a:gd name="T3" fmla="*/ 0 h 453"/>
                <a:gd name="T4" fmla="*/ 0 w 798"/>
                <a:gd name="T5" fmla="*/ 227 h 453"/>
                <a:gd name="T6" fmla="*/ 399 w 798"/>
                <a:gd name="T7" fmla="*/ 453 h 453"/>
                <a:gd name="T8" fmla="*/ 798 w 798"/>
                <a:gd name="T9" fmla="*/ 227 h 453"/>
              </a:gdLst>
              <a:ahLst/>
              <a:cxnLst>
                <a:cxn ang="0">
                  <a:pos x="T0" y="T1"/>
                </a:cxn>
                <a:cxn ang="0">
                  <a:pos x="T2" y="T3"/>
                </a:cxn>
                <a:cxn ang="0">
                  <a:pos x="T4" y="T5"/>
                </a:cxn>
                <a:cxn ang="0">
                  <a:pos x="T6" y="T7"/>
                </a:cxn>
                <a:cxn ang="0">
                  <a:pos x="T8" y="T9"/>
                </a:cxn>
              </a:cxnLst>
              <a:rect l="0" t="0" r="r" b="b"/>
              <a:pathLst>
                <a:path w="798" h="453">
                  <a:moveTo>
                    <a:pt x="798" y="227"/>
                  </a:moveTo>
                  <a:lnTo>
                    <a:pt x="399" y="0"/>
                  </a:lnTo>
                  <a:lnTo>
                    <a:pt x="0" y="227"/>
                  </a:lnTo>
                  <a:lnTo>
                    <a:pt x="399" y="453"/>
                  </a:lnTo>
                  <a:lnTo>
                    <a:pt x="798" y="227"/>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93" name="组合 92"/>
          <p:cNvGrpSpPr/>
          <p:nvPr/>
        </p:nvGrpSpPr>
        <p:grpSpPr>
          <a:xfrm>
            <a:off x="2745900" y="3740781"/>
            <a:ext cx="352579" cy="306856"/>
            <a:chOff x="28081288" y="-22123400"/>
            <a:chExt cx="1187450" cy="1033462"/>
          </a:xfrm>
          <a:solidFill>
            <a:srgbClr val="779F08"/>
          </a:solidFill>
        </p:grpSpPr>
        <p:sp>
          <p:nvSpPr>
            <p:cNvPr id="94" name="Freeform 98"/>
            <p:cNvSpPr/>
            <p:nvPr/>
          </p:nvSpPr>
          <p:spPr bwMode="auto">
            <a:xfrm>
              <a:off x="28879800" y="-21809075"/>
              <a:ext cx="312738" cy="312737"/>
            </a:xfrm>
            <a:custGeom>
              <a:avLst/>
              <a:gdLst>
                <a:gd name="T0" fmla="*/ 0 w 197"/>
                <a:gd name="T1" fmla="*/ 183 h 197"/>
                <a:gd name="T2" fmla="*/ 12 w 197"/>
                <a:gd name="T3" fmla="*/ 197 h 197"/>
                <a:gd name="T4" fmla="*/ 197 w 197"/>
                <a:gd name="T5" fmla="*/ 12 h 197"/>
                <a:gd name="T6" fmla="*/ 183 w 197"/>
                <a:gd name="T7" fmla="*/ 0 h 197"/>
                <a:gd name="T8" fmla="*/ 0 w 197"/>
                <a:gd name="T9" fmla="*/ 183 h 197"/>
              </a:gdLst>
              <a:ahLst/>
              <a:cxnLst>
                <a:cxn ang="0">
                  <a:pos x="T0" y="T1"/>
                </a:cxn>
                <a:cxn ang="0">
                  <a:pos x="T2" y="T3"/>
                </a:cxn>
                <a:cxn ang="0">
                  <a:pos x="T4" y="T5"/>
                </a:cxn>
                <a:cxn ang="0">
                  <a:pos x="T6" y="T7"/>
                </a:cxn>
                <a:cxn ang="0">
                  <a:pos x="T8" y="T9"/>
                </a:cxn>
              </a:cxnLst>
              <a:rect l="0" t="0" r="r" b="b"/>
              <a:pathLst>
                <a:path w="197" h="197">
                  <a:moveTo>
                    <a:pt x="0" y="183"/>
                  </a:moveTo>
                  <a:lnTo>
                    <a:pt x="12" y="197"/>
                  </a:lnTo>
                  <a:lnTo>
                    <a:pt x="197" y="12"/>
                  </a:lnTo>
                  <a:lnTo>
                    <a:pt x="183" y="0"/>
                  </a:lnTo>
                  <a:lnTo>
                    <a:pt x="0" y="183"/>
                  </a:lnTo>
                  <a:close/>
                </a:path>
              </a:pathLst>
            </a:custGeom>
            <a:grpFill/>
            <a:ln>
              <a:noFill/>
            </a:ln>
          </p:spPr>
          <p:txBody>
            <a:bodyPr vert="horz" wrap="square" lIns="91440" tIns="45720" rIns="91440" bIns="45720" numCol="1" anchor="t" anchorCtr="0" compatLnSpc="1"/>
            <a:lstStyle/>
            <a:p>
              <a:endParaRPr lang="zh-CN" altLang="en-US" sz="1325"/>
            </a:p>
          </p:txBody>
        </p:sp>
        <p:sp>
          <p:nvSpPr>
            <p:cNvPr id="95" name="Freeform 99"/>
            <p:cNvSpPr/>
            <p:nvPr/>
          </p:nvSpPr>
          <p:spPr bwMode="auto">
            <a:xfrm>
              <a:off x="28800425" y="-21888450"/>
              <a:ext cx="344488" cy="344487"/>
            </a:xfrm>
            <a:custGeom>
              <a:avLst/>
              <a:gdLst>
                <a:gd name="T0" fmla="*/ 185 w 217"/>
                <a:gd name="T1" fmla="*/ 0 h 217"/>
                <a:gd name="T2" fmla="*/ 0 w 217"/>
                <a:gd name="T3" fmla="*/ 183 h 217"/>
                <a:gd name="T4" fmla="*/ 32 w 217"/>
                <a:gd name="T5" fmla="*/ 217 h 217"/>
                <a:gd name="T6" fmla="*/ 217 w 217"/>
                <a:gd name="T7" fmla="*/ 32 h 217"/>
                <a:gd name="T8" fmla="*/ 185 w 217"/>
                <a:gd name="T9" fmla="*/ 0 h 217"/>
              </a:gdLst>
              <a:ahLst/>
              <a:cxnLst>
                <a:cxn ang="0">
                  <a:pos x="T0" y="T1"/>
                </a:cxn>
                <a:cxn ang="0">
                  <a:pos x="T2" y="T3"/>
                </a:cxn>
                <a:cxn ang="0">
                  <a:pos x="T4" y="T5"/>
                </a:cxn>
                <a:cxn ang="0">
                  <a:pos x="T6" y="T7"/>
                </a:cxn>
                <a:cxn ang="0">
                  <a:pos x="T8" y="T9"/>
                </a:cxn>
              </a:cxnLst>
              <a:rect l="0" t="0" r="r" b="b"/>
              <a:pathLst>
                <a:path w="217" h="217">
                  <a:moveTo>
                    <a:pt x="185" y="0"/>
                  </a:moveTo>
                  <a:lnTo>
                    <a:pt x="0" y="183"/>
                  </a:lnTo>
                  <a:lnTo>
                    <a:pt x="32" y="217"/>
                  </a:lnTo>
                  <a:lnTo>
                    <a:pt x="217" y="32"/>
                  </a:lnTo>
                  <a:lnTo>
                    <a:pt x="185" y="0"/>
                  </a:lnTo>
                  <a:close/>
                </a:path>
              </a:pathLst>
            </a:custGeom>
            <a:grpFill/>
            <a:ln>
              <a:noFill/>
            </a:ln>
          </p:spPr>
          <p:txBody>
            <a:bodyPr vert="horz" wrap="square" lIns="91440" tIns="45720" rIns="91440" bIns="45720" numCol="1" anchor="t" anchorCtr="0" compatLnSpc="1"/>
            <a:lstStyle/>
            <a:p>
              <a:endParaRPr lang="zh-CN" altLang="en-US" sz="1325"/>
            </a:p>
          </p:txBody>
        </p:sp>
        <p:sp>
          <p:nvSpPr>
            <p:cNvPr id="96" name="Freeform 100"/>
            <p:cNvSpPr/>
            <p:nvPr/>
          </p:nvSpPr>
          <p:spPr bwMode="auto">
            <a:xfrm>
              <a:off x="28746450" y="-21942425"/>
              <a:ext cx="319088" cy="319087"/>
            </a:xfrm>
            <a:custGeom>
              <a:avLst/>
              <a:gdLst>
                <a:gd name="T0" fmla="*/ 0 w 201"/>
                <a:gd name="T1" fmla="*/ 184 h 201"/>
                <a:gd name="T2" fmla="*/ 18 w 201"/>
                <a:gd name="T3" fmla="*/ 201 h 201"/>
                <a:gd name="T4" fmla="*/ 201 w 201"/>
                <a:gd name="T5" fmla="*/ 16 h 201"/>
                <a:gd name="T6" fmla="*/ 185 w 201"/>
                <a:gd name="T7" fmla="*/ 0 h 201"/>
                <a:gd name="T8" fmla="*/ 0 w 201"/>
                <a:gd name="T9" fmla="*/ 184 h 201"/>
              </a:gdLst>
              <a:ahLst/>
              <a:cxnLst>
                <a:cxn ang="0">
                  <a:pos x="T0" y="T1"/>
                </a:cxn>
                <a:cxn ang="0">
                  <a:pos x="T2" y="T3"/>
                </a:cxn>
                <a:cxn ang="0">
                  <a:pos x="T4" y="T5"/>
                </a:cxn>
                <a:cxn ang="0">
                  <a:pos x="T6" y="T7"/>
                </a:cxn>
                <a:cxn ang="0">
                  <a:pos x="T8" y="T9"/>
                </a:cxn>
              </a:cxnLst>
              <a:rect l="0" t="0" r="r" b="b"/>
              <a:pathLst>
                <a:path w="201" h="201">
                  <a:moveTo>
                    <a:pt x="0" y="184"/>
                  </a:moveTo>
                  <a:lnTo>
                    <a:pt x="18" y="201"/>
                  </a:lnTo>
                  <a:lnTo>
                    <a:pt x="201" y="16"/>
                  </a:lnTo>
                  <a:lnTo>
                    <a:pt x="185" y="0"/>
                  </a:lnTo>
                  <a:lnTo>
                    <a:pt x="0" y="184"/>
                  </a:lnTo>
                  <a:close/>
                </a:path>
              </a:pathLst>
            </a:custGeom>
            <a:grpFill/>
            <a:ln>
              <a:noFill/>
            </a:ln>
          </p:spPr>
          <p:txBody>
            <a:bodyPr vert="horz" wrap="square" lIns="91440" tIns="45720" rIns="91440" bIns="45720" numCol="1" anchor="t" anchorCtr="0" compatLnSpc="1"/>
            <a:lstStyle/>
            <a:p>
              <a:endParaRPr lang="zh-CN" altLang="en-US" sz="1325"/>
            </a:p>
          </p:txBody>
        </p:sp>
        <p:sp>
          <p:nvSpPr>
            <p:cNvPr id="97" name="Freeform 101"/>
            <p:cNvSpPr/>
            <p:nvPr/>
          </p:nvSpPr>
          <p:spPr bwMode="auto">
            <a:xfrm>
              <a:off x="28663900" y="-21629688"/>
              <a:ext cx="215900" cy="219075"/>
            </a:xfrm>
            <a:custGeom>
              <a:avLst/>
              <a:gdLst>
                <a:gd name="T0" fmla="*/ 136 w 136"/>
                <a:gd name="T1" fmla="*/ 96 h 138"/>
                <a:gd name="T2" fmla="*/ 40 w 136"/>
                <a:gd name="T3" fmla="*/ 0 h 138"/>
                <a:gd name="T4" fmla="*/ 0 w 136"/>
                <a:gd name="T5" fmla="*/ 94 h 138"/>
                <a:gd name="T6" fmla="*/ 42 w 136"/>
                <a:gd name="T7" fmla="*/ 138 h 138"/>
                <a:gd name="T8" fmla="*/ 136 w 136"/>
                <a:gd name="T9" fmla="*/ 96 h 138"/>
              </a:gdLst>
              <a:ahLst/>
              <a:cxnLst>
                <a:cxn ang="0">
                  <a:pos x="T0" y="T1"/>
                </a:cxn>
                <a:cxn ang="0">
                  <a:pos x="T2" y="T3"/>
                </a:cxn>
                <a:cxn ang="0">
                  <a:pos x="T4" y="T5"/>
                </a:cxn>
                <a:cxn ang="0">
                  <a:pos x="T6" y="T7"/>
                </a:cxn>
                <a:cxn ang="0">
                  <a:pos x="T8" y="T9"/>
                </a:cxn>
              </a:cxnLst>
              <a:rect l="0" t="0" r="r" b="b"/>
              <a:pathLst>
                <a:path w="136" h="138">
                  <a:moveTo>
                    <a:pt x="136" y="96"/>
                  </a:moveTo>
                  <a:lnTo>
                    <a:pt x="40" y="0"/>
                  </a:lnTo>
                  <a:lnTo>
                    <a:pt x="0" y="94"/>
                  </a:lnTo>
                  <a:lnTo>
                    <a:pt x="42" y="138"/>
                  </a:lnTo>
                  <a:lnTo>
                    <a:pt x="136" y="96"/>
                  </a:lnTo>
                  <a:close/>
                </a:path>
              </a:pathLst>
            </a:custGeom>
            <a:grpFill/>
            <a:ln>
              <a:noFill/>
            </a:ln>
          </p:spPr>
          <p:txBody>
            <a:bodyPr vert="horz" wrap="square" lIns="91440" tIns="45720" rIns="91440" bIns="45720" numCol="1" anchor="t" anchorCtr="0" compatLnSpc="1"/>
            <a:lstStyle/>
            <a:p>
              <a:endParaRPr lang="zh-CN" altLang="en-US" sz="1325"/>
            </a:p>
          </p:txBody>
        </p:sp>
        <p:sp>
          <p:nvSpPr>
            <p:cNvPr id="98" name="Freeform 102"/>
            <p:cNvSpPr/>
            <p:nvPr/>
          </p:nvSpPr>
          <p:spPr bwMode="auto">
            <a:xfrm>
              <a:off x="28609925" y="-21461413"/>
              <a:ext cx="101600" cy="101600"/>
            </a:xfrm>
            <a:custGeom>
              <a:avLst/>
              <a:gdLst>
                <a:gd name="T0" fmla="*/ 0 w 64"/>
                <a:gd name="T1" fmla="*/ 64 h 64"/>
                <a:gd name="T2" fmla="*/ 64 w 64"/>
                <a:gd name="T3" fmla="*/ 36 h 64"/>
                <a:gd name="T4" fmla="*/ 28 w 64"/>
                <a:gd name="T5" fmla="*/ 0 h 64"/>
                <a:gd name="T6" fmla="*/ 0 w 64"/>
                <a:gd name="T7" fmla="*/ 64 h 64"/>
              </a:gdLst>
              <a:ahLst/>
              <a:cxnLst>
                <a:cxn ang="0">
                  <a:pos x="T0" y="T1"/>
                </a:cxn>
                <a:cxn ang="0">
                  <a:pos x="T2" y="T3"/>
                </a:cxn>
                <a:cxn ang="0">
                  <a:pos x="T4" y="T5"/>
                </a:cxn>
                <a:cxn ang="0">
                  <a:pos x="T6" y="T7"/>
                </a:cxn>
              </a:cxnLst>
              <a:rect l="0" t="0" r="r" b="b"/>
              <a:pathLst>
                <a:path w="64" h="64">
                  <a:moveTo>
                    <a:pt x="0" y="64"/>
                  </a:moveTo>
                  <a:lnTo>
                    <a:pt x="64" y="36"/>
                  </a:lnTo>
                  <a:lnTo>
                    <a:pt x="28" y="0"/>
                  </a:lnTo>
                  <a:lnTo>
                    <a:pt x="0" y="64"/>
                  </a:lnTo>
                  <a:close/>
                </a:path>
              </a:pathLst>
            </a:custGeom>
            <a:grpFill/>
            <a:ln>
              <a:noFill/>
            </a:ln>
          </p:spPr>
          <p:txBody>
            <a:bodyPr vert="horz" wrap="square" lIns="91440" tIns="45720" rIns="91440" bIns="45720" numCol="1" anchor="t" anchorCtr="0" compatLnSpc="1"/>
            <a:lstStyle/>
            <a:p>
              <a:endParaRPr lang="zh-CN" altLang="en-US" sz="1325"/>
            </a:p>
          </p:txBody>
        </p:sp>
        <p:sp>
          <p:nvSpPr>
            <p:cNvPr id="99" name="Freeform 103"/>
            <p:cNvSpPr/>
            <p:nvPr/>
          </p:nvSpPr>
          <p:spPr bwMode="auto">
            <a:xfrm>
              <a:off x="29056013" y="-22015450"/>
              <a:ext cx="212725" cy="209550"/>
            </a:xfrm>
            <a:custGeom>
              <a:avLst/>
              <a:gdLst>
                <a:gd name="T0" fmla="*/ 36 w 134"/>
                <a:gd name="T1" fmla="*/ 0 h 132"/>
                <a:gd name="T2" fmla="*/ 0 w 134"/>
                <a:gd name="T3" fmla="*/ 36 h 132"/>
                <a:gd name="T4" fmla="*/ 96 w 134"/>
                <a:gd name="T5" fmla="*/ 132 h 132"/>
                <a:gd name="T6" fmla="*/ 134 w 134"/>
                <a:gd name="T7" fmla="*/ 96 h 132"/>
                <a:gd name="T8" fmla="*/ 36 w 134"/>
                <a:gd name="T9" fmla="*/ 0 h 132"/>
              </a:gdLst>
              <a:ahLst/>
              <a:cxnLst>
                <a:cxn ang="0">
                  <a:pos x="T0" y="T1"/>
                </a:cxn>
                <a:cxn ang="0">
                  <a:pos x="T2" y="T3"/>
                </a:cxn>
                <a:cxn ang="0">
                  <a:pos x="T4" y="T5"/>
                </a:cxn>
                <a:cxn ang="0">
                  <a:pos x="T6" y="T7"/>
                </a:cxn>
                <a:cxn ang="0">
                  <a:pos x="T8" y="T9"/>
                </a:cxn>
              </a:cxnLst>
              <a:rect l="0" t="0" r="r" b="b"/>
              <a:pathLst>
                <a:path w="134" h="132">
                  <a:moveTo>
                    <a:pt x="36" y="0"/>
                  </a:moveTo>
                  <a:lnTo>
                    <a:pt x="0" y="36"/>
                  </a:lnTo>
                  <a:lnTo>
                    <a:pt x="96" y="132"/>
                  </a:lnTo>
                  <a:lnTo>
                    <a:pt x="134" y="96"/>
                  </a:lnTo>
                  <a:lnTo>
                    <a:pt x="36" y="0"/>
                  </a:lnTo>
                  <a:close/>
                </a:path>
              </a:pathLst>
            </a:custGeom>
            <a:grpFill/>
            <a:ln>
              <a:noFill/>
            </a:ln>
          </p:spPr>
          <p:txBody>
            <a:bodyPr vert="horz" wrap="square" lIns="91440" tIns="45720" rIns="91440" bIns="45720" numCol="1" anchor="t" anchorCtr="0" compatLnSpc="1"/>
            <a:lstStyle/>
            <a:p>
              <a:endParaRPr lang="zh-CN" altLang="en-US" sz="1325"/>
            </a:p>
          </p:txBody>
        </p:sp>
        <p:sp>
          <p:nvSpPr>
            <p:cNvPr id="100" name="Freeform 104"/>
            <p:cNvSpPr/>
            <p:nvPr/>
          </p:nvSpPr>
          <p:spPr bwMode="auto">
            <a:xfrm>
              <a:off x="28081288" y="-22123400"/>
              <a:ext cx="857250" cy="1033462"/>
            </a:xfrm>
            <a:custGeom>
              <a:avLst/>
              <a:gdLst>
                <a:gd name="T0" fmla="*/ 501 w 540"/>
                <a:gd name="T1" fmla="*/ 485 h 651"/>
                <a:gd name="T2" fmla="*/ 395 w 540"/>
                <a:gd name="T3" fmla="*/ 485 h 651"/>
                <a:gd name="T4" fmla="*/ 395 w 540"/>
                <a:gd name="T5" fmla="*/ 615 h 651"/>
                <a:gd name="T6" fmla="*/ 36 w 540"/>
                <a:gd name="T7" fmla="*/ 615 h 651"/>
                <a:gd name="T8" fmla="*/ 36 w 540"/>
                <a:gd name="T9" fmla="*/ 148 h 651"/>
                <a:gd name="T10" fmla="*/ 501 w 540"/>
                <a:gd name="T11" fmla="*/ 148 h 651"/>
                <a:gd name="T12" fmla="*/ 501 w 540"/>
                <a:gd name="T13" fmla="*/ 188 h 651"/>
                <a:gd name="T14" fmla="*/ 540 w 540"/>
                <a:gd name="T15" fmla="*/ 150 h 651"/>
                <a:gd name="T16" fmla="*/ 540 w 540"/>
                <a:gd name="T17" fmla="*/ 28 h 651"/>
                <a:gd name="T18" fmla="*/ 469 w 540"/>
                <a:gd name="T19" fmla="*/ 28 h 651"/>
                <a:gd name="T20" fmla="*/ 469 w 540"/>
                <a:gd name="T21" fmla="*/ 94 h 651"/>
                <a:gd name="T22" fmla="*/ 455 w 540"/>
                <a:gd name="T23" fmla="*/ 94 h 651"/>
                <a:gd name="T24" fmla="*/ 455 w 540"/>
                <a:gd name="T25" fmla="*/ 0 h 651"/>
                <a:gd name="T26" fmla="*/ 431 w 540"/>
                <a:gd name="T27" fmla="*/ 0 h 651"/>
                <a:gd name="T28" fmla="*/ 431 w 540"/>
                <a:gd name="T29" fmla="*/ 94 h 651"/>
                <a:gd name="T30" fmla="*/ 419 w 540"/>
                <a:gd name="T31" fmla="*/ 94 h 651"/>
                <a:gd name="T32" fmla="*/ 419 w 540"/>
                <a:gd name="T33" fmla="*/ 28 h 651"/>
                <a:gd name="T34" fmla="*/ 379 w 540"/>
                <a:gd name="T35" fmla="*/ 28 h 651"/>
                <a:gd name="T36" fmla="*/ 379 w 540"/>
                <a:gd name="T37" fmla="*/ 94 h 651"/>
                <a:gd name="T38" fmla="*/ 367 w 540"/>
                <a:gd name="T39" fmla="*/ 94 h 651"/>
                <a:gd name="T40" fmla="*/ 367 w 540"/>
                <a:gd name="T41" fmla="*/ 0 h 651"/>
                <a:gd name="T42" fmla="*/ 345 w 540"/>
                <a:gd name="T43" fmla="*/ 0 h 651"/>
                <a:gd name="T44" fmla="*/ 345 w 540"/>
                <a:gd name="T45" fmla="*/ 94 h 651"/>
                <a:gd name="T46" fmla="*/ 331 w 540"/>
                <a:gd name="T47" fmla="*/ 94 h 651"/>
                <a:gd name="T48" fmla="*/ 331 w 540"/>
                <a:gd name="T49" fmla="*/ 28 h 651"/>
                <a:gd name="T50" fmla="*/ 291 w 540"/>
                <a:gd name="T51" fmla="*/ 28 h 651"/>
                <a:gd name="T52" fmla="*/ 291 w 540"/>
                <a:gd name="T53" fmla="*/ 94 h 651"/>
                <a:gd name="T54" fmla="*/ 279 w 540"/>
                <a:gd name="T55" fmla="*/ 94 h 651"/>
                <a:gd name="T56" fmla="*/ 279 w 540"/>
                <a:gd name="T57" fmla="*/ 0 h 651"/>
                <a:gd name="T58" fmla="*/ 257 w 540"/>
                <a:gd name="T59" fmla="*/ 0 h 651"/>
                <a:gd name="T60" fmla="*/ 257 w 540"/>
                <a:gd name="T61" fmla="*/ 94 h 651"/>
                <a:gd name="T62" fmla="*/ 243 w 540"/>
                <a:gd name="T63" fmla="*/ 94 h 651"/>
                <a:gd name="T64" fmla="*/ 243 w 540"/>
                <a:gd name="T65" fmla="*/ 28 h 651"/>
                <a:gd name="T66" fmla="*/ 203 w 540"/>
                <a:gd name="T67" fmla="*/ 28 h 651"/>
                <a:gd name="T68" fmla="*/ 203 w 540"/>
                <a:gd name="T69" fmla="*/ 94 h 651"/>
                <a:gd name="T70" fmla="*/ 191 w 540"/>
                <a:gd name="T71" fmla="*/ 94 h 651"/>
                <a:gd name="T72" fmla="*/ 191 w 540"/>
                <a:gd name="T73" fmla="*/ 0 h 651"/>
                <a:gd name="T74" fmla="*/ 169 w 540"/>
                <a:gd name="T75" fmla="*/ 0 h 651"/>
                <a:gd name="T76" fmla="*/ 169 w 540"/>
                <a:gd name="T77" fmla="*/ 94 h 651"/>
                <a:gd name="T78" fmla="*/ 155 w 540"/>
                <a:gd name="T79" fmla="*/ 94 h 651"/>
                <a:gd name="T80" fmla="*/ 155 w 540"/>
                <a:gd name="T81" fmla="*/ 28 h 651"/>
                <a:gd name="T82" fmla="*/ 121 w 540"/>
                <a:gd name="T83" fmla="*/ 28 h 651"/>
                <a:gd name="T84" fmla="*/ 121 w 540"/>
                <a:gd name="T85" fmla="*/ 94 h 651"/>
                <a:gd name="T86" fmla="*/ 109 w 540"/>
                <a:gd name="T87" fmla="*/ 94 h 651"/>
                <a:gd name="T88" fmla="*/ 109 w 540"/>
                <a:gd name="T89" fmla="*/ 0 h 651"/>
                <a:gd name="T90" fmla="*/ 85 w 540"/>
                <a:gd name="T91" fmla="*/ 0 h 651"/>
                <a:gd name="T92" fmla="*/ 85 w 540"/>
                <a:gd name="T93" fmla="*/ 94 h 651"/>
                <a:gd name="T94" fmla="*/ 73 w 540"/>
                <a:gd name="T95" fmla="*/ 94 h 651"/>
                <a:gd name="T96" fmla="*/ 73 w 540"/>
                <a:gd name="T97" fmla="*/ 28 h 651"/>
                <a:gd name="T98" fmla="*/ 0 w 540"/>
                <a:gd name="T99" fmla="*/ 28 h 651"/>
                <a:gd name="T100" fmla="*/ 0 w 540"/>
                <a:gd name="T101" fmla="*/ 112 h 651"/>
                <a:gd name="T102" fmla="*/ 0 w 540"/>
                <a:gd name="T103" fmla="*/ 130 h 651"/>
                <a:gd name="T104" fmla="*/ 0 w 540"/>
                <a:gd name="T105" fmla="*/ 651 h 651"/>
                <a:gd name="T106" fmla="*/ 429 w 540"/>
                <a:gd name="T107" fmla="*/ 651 h 651"/>
                <a:gd name="T108" fmla="*/ 540 w 540"/>
                <a:gd name="T109" fmla="*/ 527 h 651"/>
                <a:gd name="T110" fmla="*/ 540 w 540"/>
                <a:gd name="T111" fmla="*/ 401 h 651"/>
                <a:gd name="T112" fmla="*/ 501 w 540"/>
                <a:gd name="T113" fmla="*/ 441 h 651"/>
                <a:gd name="T114" fmla="*/ 501 w 540"/>
                <a:gd name="T115" fmla="*/ 48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651">
                  <a:moveTo>
                    <a:pt x="501" y="485"/>
                  </a:moveTo>
                  <a:lnTo>
                    <a:pt x="395" y="485"/>
                  </a:lnTo>
                  <a:lnTo>
                    <a:pt x="395" y="615"/>
                  </a:lnTo>
                  <a:lnTo>
                    <a:pt x="36" y="615"/>
                  </a:lnTo>
                  <a:lnTo>
                    <a:pt x="36" y="148"/>
                  </a:lnTo>
                  <a:lnTo>
                    <a:pt x="501" y="148"/>
                  </a:lnTo>
                  <a:lnTo>
                    <a:pt x="501" y="188"/>
                  </a:lnTo>
                  <a:lnTo>
                    <a:pt x="540" y="150"/>
                  </a:lnTo>
                  <a:lnTo>
                    <a:pt x="540" y="28"/>
                  </a:lnTo>
                  <a:lnTo>
                    <a:pt x="469" y="28"/>
                  </a:lnTo>
                  <a:lnTo>
                    <a:pt x="469" y="94"/>
                  </a:lnTo>
                  <a:lnTo>
                    <a:pt x="455" y="94"/>
                  </a:lnTo>
                  <a:lnTo>
                    <a:pt x="455" y="0"/>
                  </a:lnTo>
                  <a:lnTo>
                    <a:pt x="431" y="0"/>
                  </a:lnTo>
                  <a:lnTo>
                    <a:pt x="431" y="94"/>
                  </a:lnTo>
                  <a:lnTo>
                    <a:pt x="419" y="94"/>
                  </a:lnTo>
                  <a:lnTo>
                    <a:pt x="419" y="28"/>
                  </a:lnTo>
                  <a:lnTo>
                    <a:pt x="379" y="28"/>
                  </a:lnTo>
                  <a:lnTo>
                    <a:pt x="379" y="94"/>
                  </a:lnTo>
                  <a:lnTo>
                    <a:pt x="367" y="94"/>
                  </a:lnTo>
                  <a:lnTo>
                    <a:pt x="367" y="0"/>
                  </a:lnTo>
                  <a:lnTo>
                    <a:pt x="345" y="0"/>
                  </a:lnTo>
                  <a:lnTo>
                    <a:pt x="345" y="94"/>
                  </a:lnTo>
                  <a:lnTo>
                    <a:pt x="331" y="94"/>
                  </a:lnTo>
                  <a:lnTo>
                    <a:pt x="331" y="28"/>
                  </a:lnTo>
                  <a:lnTo>
                    <a:pt x="291" y="28"/>
                  </a:lnTo>
                  <a:lnTo>
                    <a:pt x="291" y="94"/>
                  </a:lnTo>
                  <a:lnTo>
                    <a:pt x="279" y="94"/>
                  </a:lnTo>
                  <a:lnTo>
                    <a:pt x="279" y="0"/>
                  </a:lnTo>
                  <a:lnTo>
                    <a:pt x="257" y="0"/>
                  </a:lnTo>
                  <a:lnTo>
                    <a:pt x="257" y="94"/>
                  </a:lnTo>
                  <a:lnTo>
                    <a:pt x="243" y="94"/>
                  </a:lnTo>
                  <a:lnTo>
                    <a:pt x="243" y="28"/>
                  </a:lnTo>
                  <a:lnTo>
                    <a:pt x="203" y="28"/>
                  </a:lnTo>
                  <a:lnTo>
                    <a:pt x="203" y="94"/>
                  </a:lnTo>
                  <a:lnTo>
                    <a:pt x="191" y="94"/>
                  </a:lnTo>
                  <a:lnTo>
                    <a:pt x="191" y="0"/>
                  </a:lnTo>
                  <a:lnTo>
                    <a:pt x="169" y="0"/>
                  </a:lnTo>
                  <a:lnTo>
                    <a:pt x="169" y="94"/>
                  </a:lnTo>
                  <a:lnTo>
                    <a:pt x="155" y="94"/>
                  </a:lnTo>
                  <a:lnTo>
                    <a:pt x="155" y="28"/>
                  </a:lnTo>
                  <a:lnTo>
                    <a:pt x="121" y="28"/>
                  </a:lnTo>
                  <a:lnTo>
                    <a:pt x="121" y="94"/>
                  </a:lnTo>
                  <a:lnTo>
                    <a:pt x="109" y="94"/>
                  </a:lnTo>
                  <a:lnTo>
                    <a:pt x="109" y="0"/>
                  </a:lnTo>
                  <a:lnTo>
                    <a:pt x="85" y="0"/>
                  </a:lnTo>
                  <a:lnTo>
                    <a:pt x="85" y="94"/>
                  </a:lnTo>
                  <a:lnTo>
                    <a:pt x="73" y="94"/>
                  </a:lnTo>
                  <a:lnTo>
                    <a:pt x="73" y="28"/>
                  </a:lnTo>
                  <a:lnTo>
                    <a:pt x="0" y="28"/>
                  </a:lnTo>
                  <a:lnTo>
                    <a:pt x="0" y="112"/>
                  </a:lnTo>
                  <a:lnTo>
                    <a:pt x="0" y="130"/>
                  </a:lnTo>
                  <a:lnTo>
                    <a:pt x="0" y="651"/>
                  </a:lnTo>
                  <a:lnTo>
                    <a:pt x="429" y="651"/>
                  </a:lnTo>
                  <a:lnTo>
                    <a:pt x="540" y="527"/>
                  </a:lnTo>
                  <a:lnTo>
                    <a:pt x="540" y="401"/>
                  </a:lnTo>
                  <a:lnTo>
                    <a:pt x="501" y="441"/>
                  </a:lnTo>
                  <a:lnTo>
                    <a:pt x="501" y="485"/>
                  </a:lnTo>
                  <a:close/>
                </a:path>
              </a:pathLst>
            </a:custGeom>
            <a:grpFill/>
            <a:ln>
              <a:noFill/>
            </a:ln>
          </p:spPr>
          <p:txBody>
            <a:bodyPr vert="horz" wrap="square" lIns="91440" tIns="45720" rIns="91440" bIns="45720" numCol="1" anchor="t" anchorCtr="0" compatLnSpc="1"/>
            <a:lstStyle/>
            <a:p>
              <a:endParaRPr lang="zh-CN" altLang="en-US" sz="1325"/>
            </a:p>
          </p:txBody>
        </p:sp>
        <p:sp>
          <p:nvSpPr>
            <p:cNvPr id="101" name="Rectangle 105"/>
            <p:cNvSpPr>
              <a:spLocks noChangeArrowheads="1"/>
            </p:cNvSpPr>
            <p:nvPr/>
          </p:nvSpPr>
          <p:spPr bwMode="auto">
            <a:xfrm>
              <a:off x="28241625" y="-21774150"/>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02" name="Rectangle 106"/>
            <p:cNvSpPr>
              <a:spLocks noChangeArrowheads="1"/>
            </p:cNvSpPr>
            <p:nvPr/>
          </p:nvSpPr>
          <p:spPr bwMode="auto">
            <a:xfrm>
              <a:off x="28238450" y="-21647150"/>
              <a:ext cx="333375" cy="52387"/>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03" name="Rectangle 107"/>
            <p:cNvSpPr>
              <a:spLocks noChangeArrowheads="1"/>
            </p:cNvSpPr>
            <p:nvPr/>
          </p:nvSpPr>
          <p:spPr bwMode="auto">
            <a:xfrm>
              <a:off x="28241625" y="-21515388"/>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04" name="Rectangle 108"/>
            <p:cNvSpPr>
              <a:spLocks noChangeArrowheads="1"/>
            </p:cNvSpPr>
            <p:nvPr/>
          </p:nvSpPr>
          <p:spPr bwMode="auto">
            <a:xfrm>
              <a:off x="28241625" y="-21382038"/>
              <a:ext cx="330200" cy="50800"/>
            </a:xfrm>
            <a:prstGeom prst="rect">
              <a:avLst/>
            </a:prstGeom>
            <a:grpFill/>
            <a:ln>
              <a:noFill/>
            </a:ln>
          </p:spPr>
          <p:txBody>
            <a:bodyPr vert="horz" wrap="square" lIns="91440" tIns="45720" rIns="91440" bIns="45720" numCol="1" anchor="t" anchorCtr="0" compatLnSpc="1"/>
            <a:lstStyle/>
            <a:p>
              <a:endParaRPr lang="zh-CN" altLang="en-US" sz="1325"/>
            </a:p>
          </p:txBody>
        </p:sp>
      </p:grpSp>
      <p:sp>
        <p:nvSpPr>
          <p:cNvPr id="105" name="Freeform 109"/>
          <p:cNvSpPr>
            <a:spLocks noEditPoints="1"/>
          </p:cNvSpPr>
          <p:nvPr/>
        </p:nvSpPr>
        <p:spPr bwMode="auto">
          <a:xfrm>
            <a:off x="2352396" y="3736206"/>
            <a:ext cx="313334" cy="312895"/>
          </a:xfrm>
          <a:custGeom>
            <a:avLst/>
            <a:gdLst>
              <a:gd name="T0" fmla="*/ 178 w 356"/>
              <a:gd name="T1" fmla="*/ 0 h 356"/>
              <a:gd name="T2" fmla="*/ 0 w 356"/>
              <a:gd name="T3" fmla="*/ 178 h 356"/>
              <a:gd name="T4" fmla="*/ 178 w 356"/>
              <a:gd name="T5" fmla="*/ 356 h 356"/>
              <a:gd name="T6" fmla="*/ 356 w 356"/>
              <a:gd name="T7" fmla="*/ 178 h 356"/>
              <a:gd name="T8" fmla="*/ 178 w 356"/>
              <a:gd name="T9" fmla="*/ 0 h 356"/>
              <a:gd name="T10" fmla="*/ 178 w 356"/>
              <a:gd name="T11" fmla="*/ 33 h 356"/>
              <a:gd name="T12" fmla="*/ 304 w 356"/>
              <a:gd name="T13" fmla="*/ 107 h 356"/>
              <a:gd name="T14" fmla="*/ 194 w 356"/>
              <a:gd name="T15" fmla="*/ 153 h 356"/>
              <a:gd name="T16" fmla="*/ 178 w 356"/>
              <a:gd name="T17" fmla="*/ 150 h 356"/>
              <a:gd name="T18" fmla="*/ 162 w 356"/>
              <a:gd name="T19" fmla="*/ 154 h 356"/>
              <a:gd name="T20" fmla="*/ 51 w 356"/>
              <a:gd name="T21" fmla="*/ 107 h 356"/>
              <a:gd name="T22" fmla="*/ 178 w 356"/>
              <a:gd name="T23" fmla="*/ 33 h 356"/>
              <a:gd name="T24" fmla="*/ 151 w 356"/>
              <a:gd name="T25" fmla="*/ 321 h 356"/>
              <a:gd name="T26" fmla="*/ 33 w 356"/>
              <a:gd name="T27" fmla="*/ 178 h 356"/>
              <a:gd name="T28" fmla="*/ 35 w 356"/>
              <a:gd name="T29" fmla="*/ 150 h 356"/>
              <a:gd name="T30" fmla="*/ 140 w 356"/>
              <a:gd name="T31" fmla="*/ 195 h 356"/>
              <a:gd name="T32" fmla="*/ 151 w 356"/>
              <a:gd name="T33" fmla="*/ 217 h 356"/>
              <a:gd name="T34" fmla="*/ 151 w 356"/>
              <a:gd name="T35" fmla="*/ 321 h 356"/>
              <a:gd name="T36" fmla="*/ 178 w 356"/>
              <a:gd name="T37" fmla="*/ 207 h 356"/>
              <a:gd name="T38" fmla="*/ 160 w 356"/>
              <a:gd name="T39" fmla="*/ 189 h 356"/>
              <a:gd name="T40" fmla="*/ 178 w 356"/>
              <a:gd name="T41" fmla="*/ 172 h 356"/>
              <a:gd name="T42" fmla="*/ 196 w 356"/>
              <a:gd name="T43" fmla="*/ 189 h 356"/>
              <a:gd name="T44" fmla="*/ 178 w 356"/>
              <a:gd name="T45" fmla="*/ 207 h 356"/>
              <a:gd name="T46" fmla="*/ 205 w 356"/>
              <a:gd name="T47" fmla="*/ 321 h 356"/>
              <a:gd name="T48" fmla="*/ 205 w 356"/>
              <a:gd name="T49" fmla="*/ 217 h 356"/>
              <a:gd name="T50" fmla="*/ 216 w 356"/>
              <a:gd name="T51" fmla="*/ 195 h 356"/>
              <a:gd name="T52" fmla="*/ 321 w 356"/>
              <a:gd name="T53" fmla="*/ 150 h 356"/>
              <a:gd name="T54" fmla="*/ 323 w 356"/>
              <a:gd name="T55" fmla="*/ 178 h 356"/>
              <a:gd name="T56" fmla="*/ 205 w 356"/>
              <a:gd name="T57" fmla="*/ 32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6" h="356">
                <a:moveTo>
                  <a:pt x="178" y="0"/>
                </a:moveTo>
                <a:cubicBezTo>
                  <a:pt x="80" y="0"/>
                  <a:pt x="0" y="80"/>
                  <a:pt x="0" y="178"/>
                </a:cubicBezTo>
                <a:cubicBezTo>
                  <a:pt x="0" y="276"/>
                  <a:pt x="80" y="356"/>
                  <a:pt x="178" y="356"/>
                </a:cubicBezTo>
                <a:cubicBezTo>
                  <a:pt x="276" y="356"/>
                  <a:pt x="356" y="276"/>
                  <a:pt x="356" y="178"/>
                </a:cubicBezTo>
                <a:cubicBezTo>
                  <a:pt x="356" y="80"/>
                  <a:pt x="276" y="0"/>
                  <a:pt x="178" y="0"/>
                </a:cubicBezTo>
                <a:close/>
                <a:moveTo>
                  <a:pt x="178" y="33"/>
                </a:moveTo>
                <a:cubicBezTo>
                  <a:pt x="232" y="33"/>
                  <a:pt x="280" y="63"/>
                  <a:pt x="304" y="107"/>
                </a:cubicBezTo>
                <a:cubicBezTo>
                  <a:pt x="194" y="153"/>
                  <a:pt x="194" y="153"/>
                  <a:pt x="194" y="153"/>
                </a:cubicBezTo>
                <a:cubicBezTo>
                  <a:pt x="189" y="151"/>
                  <a:pt x="184" y="150"/>
                  <a:pt x="178" y="150"/>
                </a:cubicBezTo>
                <a:cubicBezTo>
                  <a:pt x="172" y="150"/>
                  <a:pt x="167" y="151"/>
                  <a:pt x="162" y="154"/>
                </a:cubicBezTo>
                <a:cubicBezTo>
                  <a:pt x="51" y="107"/>
                  <a:pt x="51" y="107"/>
                  <a:pt x="51" y="107"/>
                </a:cubicBezTo>
                <a:cubicBezTo>
                  <a:pt x="76" y="63"/>
                  <a:pt x="124" y="33"/>
                  <a:pt x="178" y="33"/>
                </a:cubicBezTo>
                <a:close/>
                <a:moveTo>
                  <a:pt x="151" y="321"/>
                </a:moveTo>
                <a:cubicBezTo>
                  <a:pt x="84" y="308"/>
                  <a:pt x="33" y="249"/>
                  <a:pt x="33" y="178"/>
                </a:cubicBezTo>
                <a:cubicBezTo>
                  <a:pt x="33" y="169"/>
                  <a:pt x="34" y="159"/>
                  <a:pt x="35" y="150"/>
                </a:cubicBezTo>
                <a:cubicBezTo>
                  <a:pt x="140" y="195"/>
                  <a:pt x="140" y="195"/>
                  <a:pt x="140" y="195"/>
                </a:cubicBezTo>
                <a:cubicBezTo>
                  <a:pt x="141" y="203"/>
                  <a:pt x="145" y="211"/>
                  <a:pt x="151" y="217"/>
                </a:cubicBezTo>
                <a:lnTo>
                  <a:pt x="151" y="321"/>
                </a:lnTo>
                <a:close/>
                <a:moveTo>
                  <a:pt x="178" y="207"/>
                </a:moveTo>
                <a:cubicBezTo>
                  <a:pt x="168" y="207"/>
                  <a:pt x="160" y="199"/>
                  <a:pt x="160" y="189"/>
                </a:cubicBezTo>
                <a:cubicBezTo>
                  <a:pt x="160" y="180"/>
                  <a:pt x="168" y="172"/>
                  <a:pt x="178" y="172"/>
                </a:cubicBezTo>
                <a:cubicBezTo>
                  <a:pt x="188" y="172"/>
                  <a:pt x="196" y="180"/>
                  <a:pt x="196" y="189"/>
                </a:cubicBezTo>
                <a:cubicBezTo>
                  <a:pt x="196" y="199"/>
                  <a:pt x="188" y="207"/>
                  <a:pt x="178" y="207"/>
                </a:cubicBezTo>
                <a:close/>
                <a:moveTo>
                  <a:pt x="205" y="321"/>
                </a:moveTo>
                <a:cubicBezTo>
                  <a:pt x="205" y="217"/>
                  <a:pt x="205" y="217"/>
                  <a:pt x="205" y="217"/>
                </a:cubicBezTo>
                <a:cubicBezTo>
                  <a:pt x="211" y="211"/>
                  <a:pt x="215" y="203"/>
                  <a:pt x="216" y="195"/>
                </a:cubicBezTo>
                <a:cubicBezTo>
                  <a:pt x="321" y="150"/>
                  <a:pt x="321" y="150"/>
                  <a:pt x="321" y="150"/>
                </a:cubicBezTo>
                <a:cubicBezTo>
                  <a:pt x="322" y="159"/>
                  <a:pt x="323" y="169"/>
                  <a:pt x="323" y="178"/>
                </a:cubicBezTo>
                <a:cubicBezTo>
                  <a:pt x="323" y="249"/>
                  <a:pt x="272" y="308"/>
                  <a:pt x="205" y="321"/>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106" name="组合 105"/>
          <p:cNvGrpSpPr/>
          <p:nvPr/>
        </p:nvGrpSpPr>
        <p:grpSpPr>
          <a:xfrm>
            <a:off x="3167293" y="3711506"/>
            <a:ext cx="340236" cy="339828"/>
            <a:chOff x="-29558379" y="-17743562"/>
            <a:chExt cx="1317625" cy="1316038"/>
          </a:xfrm>
          <a:solidFill>
            <a:srgbClr val="779F08"/>
          </a:solidFill>
        </p:grpSpPr>
        <p:sp>
          <p:nvSpPr>
            <p:cNvPr id="107" name="Freeform 123"/>
            <p:cNvSpPr/>
            <p:nvPr/>
          </p:nvSpPr>
          <p:spPr bwMode="auto">
            <a:xfrm>
              <a:off x="-29402804" y="-17270487"/>
              <a:ext cx="363538" cy="319088"/>
            </a:xfrm>
            <a:custGeom>
              <a:avLst/>
              <a:gdLst>
                <a:gd name="T0" fmla="*/ 14 w 114"/>
                <a:gd name="T1" fmla="*/ 0 h 100"/>
                <a:gd name="T2" fmla="*/ 10 w 114"/>
                <a:gd name="T3" fmla="*/ 100 h 100"/>
                <a:gd name="T4" fmla="*/ 114 w 114"/>
                <a:gd name="T5" fmla="*/ 4 h 100"/>
                <a:gd name="T6" fmla="*/ 14 w 114"/>
                <a:gd name="T7" fmla="*/ 0 h 100"/>
              </a:gdLst>
              <a:ahLst/>
              <a:cxnLst>
                <a:cxn ang="0">
                  <a:pos x="T0" y="T1"/>
                </a:cxn>
                <a:cxn ang="0">
                  <a:pos x="T2" y="T3"/>
                </a:cxn>
                <a:cxn ang="0">
                  <a:pos x="T4" y="T5"/>
                </a:cxn>
                <a:cxn ang="0">
                  <a:pos x="T6" y="T7"/>
                </a:cxn>
              </a:cxnLst>
              <a:rect l="0" t="0" r="r" b="b"/>
              <a:pathLst>
                <a:path w="114" h="100">
                  <a:moveTo>
                    <a:pt x="14" y="0"/>
                  </a:moveTo>
                  <a:cubicBezTo>
                    <a:pt x="2" y="32"/>
                    <a:pt x="0" y="67"/>
                    <a:pt x="10" y="100"/>
                  </a:cubicBezTo>
                  <a:cubicBezTo>
                    <a:pt x="114" y="4"/>
                    <a:pt x="114" y="4"/>
                    <a:pt x="114" y="4"/>
                  </a:cubicBez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108" name="Freeform 124"/>
            <p:cNvSpPr/>
            <p:nvPr/>
          </p:nvSpPr>
          <p:spPr bwMode="auto">
            <a:xfrm>
              <a:off x="-29048792" y="-17591162"/>
              <a:ext cx="333375" cy="381000"/>
            </a:xfrm>
            <a:custGeom>
              <a:avLst/>
              <a:gdLst>
                <a:gd name="T0" fmla="*/ 105 w 105"/>
                <a:gd name="T1" fmla="*/ 15 h 120"/>
                <a:gd name="T2" fmla="*/ 0 w 105"/>
                <a:gd name="T3" fmla="*/ 11 h 120"/>
                <a:gd name="T4" fmla="*/ 101 w 105"/>
                <a:gd name="T5" fmla="*/ 120 h 120"/>
                <a:gd name="T6" fmla="*/ 105 w 105"/>
                <a:gd name="T7" fmla="*/ 15 h 120"/>
              </a:gdLst>
              <a:ahLst/>
              <a:cxnLst>
                <a:cxn ang="0">
                  <a:pos x="T0" y="T1"/>
                </a:cxn>
                <a:cxn ang="0">
                  <a:pos x="T2" y="T3"/>
                </a:cxn>
                <a:cxn ang="0">
                  <a:pos x="T4" y="T5"/>
                </a:cxn>
                <a:cxn ang="0">
                  <a:pos x="T6" y="T7"/>
                </a:cxn>
              </a:cxnLst>
              <a:rect l="0" t="0" r="r" b="b"/>
              <a:pathLst>
                <a:path w="105" h="120">
                  <a:moveTo>
                    <a:pt x="105" y="15"/>
                  </a:moveTo>
                  <a:cubicBezTo>
                    <a:pt x="72" y="2"/>
                    <a:pt x="35" y="0"/>
                    <a:pt x="0" y="11"/>
                  </a:cubicBezTo>
                  <a:cubicBezTo>
                    <a:pt x="101" y="120"/>
                    <a:pt x="101" y="120"/>
                    <a:pt x="101" y="120"/>
                  </a:cubicBezTo>
                  <a:lnTo>
                    <a:pt x="105" y="15"/>
                  </a:lnTo>
                  <a:close/>
                </a:path>
              </a:pathLst>
            </a:custGeom>
            <a:grpFill/>
            <a:ln>
              <a:noFill/>
            </a:ln>
          </p:spPr>
          <p:txBody>
            <a:bodyPr vert="horz" wrap="square" lIns="91440" tIns="45720" rIns="91440" bIns="45720" numCol="1" anchor="t" anchorCtr="0" compatLnSpc="1"/>
            <a:lstStyle/>
            <a:p>
              <a:endParaRPr lang="zh-CN" altLang="en-US" sz="1325"/>
            </a:p>
          </p:txBody>
        </p:sp>
        <p:sp>
          <p:nvSpPr>
            <p:cNvPr id="109" name="Freeform 125"/>
            <p:cNvSpPr/>
            <p:nvPr/>
          </p:nvSpPr>
          <p:spPr bwMode="auto">
            <a:xfrm>
              <a:off x="-29336129" y="-17540362"/>
              <a:ext cx="468313" cy="241300"/>
            </a:xfrm>
            <a:custGeom>
              <a:avLst/>
              <a:gdLst>
                <a:gd name="T0" fmla="*/ 76 w 147"/>
                <a:gd name="T1" fmla="*/ 0 h 76"/>
                <a:gd name="T2" fmla="*/ 32 w 147"/>
                <a:gd name="T3" fmla="*/ 29 h 76"/>
                <a:gd name="T4" fmla="*/ 0 w 147"/>
                <a:gd name="T5" fmla="*/ 71 h 76"/>
                <a:gd name="T6" fmla="*/ 147 w 147"/>
                <a:gd name="T7" fmla="*/ 76 h 76"/>
                <a:gd name="T8" fmla="*/ 76 w 147"/>
                <a:gd name="T9" fmla="*/ 0 h 76"/>
              </a:gdLst>
              <a:ahLst/>
              <a:cxnLst>
                <a:cxn ang="0">
                  <a:pos x="T0" y="T1"/>
                </a:cxn>
                <a:cxn ang="0">
                  <a:pos x="T2" y="T3"/>
                </a:cxn>
                <a:cxn ang="0">
                  <a:pos x="T4" y="T5"/>
                </a:cxn>
                <a:cxn ang="0">
                  <a:pos x="T6" y="T7"/>
                </a:cxn>
                <a:cxn ang="0">
                  <a:pos x="T8" y="T9"/>
                </a:cxn>
              </a:cxnLst>
              <a:rect l="0" t="0" r="r" b="b"/>
              <a:pathLst>
                <a:path w="147" h="76">
                  <a:moveTo>
                    <a:pt x="76" y="0"/>
                  </a:moveTo>
                  <a:cubicBezTo>
                    <a:pt x="60" y="7"/>
                    <a:pt x="45" y="17"/>
                    <a:pt x="32" y="29"/>
                  </a:cubicBezTo>
                  <a:cubicBezTo>
                    <a:pt x="19" y="41"/>
                    <a:pt x="8" y="55"/>
                    <a:pt x="0" y="71"/>
                  </a:cubicBezTo>
                  <a:cubicBezTo>
                    <a:pt x="147" y="76"/>
                    <a:pt x="147" y="76"/>
                    <a:pt x="147" y="76"/>
                  </a:cubicBezTo>
                  <a:lnTo>
                    <a:pt x="76" y="0"/>
                  </a:lnTo>
                  <a:close/>
                </a:path>
              </a:pathLst>
            </a:custGeom>
            <a:grpFill/>
            <a:ln>
              <a:noFill/>
            </a:ln>
          </p:spPr>
          <p:txBody>
            <a:bodyPr vert="horz" wrap="square" lIns="91440" tIns="45720" rIns="91440" bIns="45720" numCol="1" anchor="t" anchorCtr="0" compatLnSpc="1"/>
            <a:lstStyle/>
            <a:p>
              <a:endParaRPr lang="zh-CN" altLang="en-US" sz="1325"/>
            </a:p>
          </p:txBody>
        </p:sp>
        <p:sp>
          <p:nvSpPr>
            <p:cNvPr id="110" name="Freeform 126"/>
            <p:cNvSpPr/>
            <p:nvPr/>
          </p:nvSpPr>
          <p:spPr bwMode="auto">
            <a:xfrm>
              <a:off x="-28690017" y="-17524487"/>
              <a:ext cx="241300" cy="468313"/>
            </a:xfrm>
            <a:custGeom>
              <a:avLst/>
              <a:gdLst>
                <a:gd name="T0" fmla="*/ 47 w 76"/>
                <a:gd name="T1" fmla="*/ 32 h 147"/>
                <a:gd name="T2" fmla="*/ 6 w 76"/>
                <a:gd name="T3" fmla="*/ 0 h 147"/>
                <a:gd name="T4" fmla="*/ 0 w 76"/>
                <a:gd name="T5" fmla="*/ 147 h 147"/>
                <a:gd name="T6" fmla="*/ 76 w 76"/>
                <a:gd name="T7" fmla="*/ 77 h 147"/>
                <a:gd name="T8" fmla="*/ 47 w 76"/>
                <a:gd name="T9" fmla="*/ 32 h 147"/>
              </a:gdLst>
              <a:ahLst/>
              <a:cxnLst>
                <a:cxn ang="0">
                  <a:pos x="T0" y="T1"/>
                </a:cxn>
                <a:cxn ang="0">
                  <a:pos x="T2" y="T3"/>
                </a:cxn>
                <a:cxn ang="0">
                  <a:pos x="T4" y="T5"/>
                </a:cxn>
                <a:cxn ang="0">
                  <a:pos x="T6" y="T7"/>
                </a:cxn>
                <a:cxn ang="0">
                  <a:pos x="T8" y="T9"/>
                </a:cxn>
              </a:cxnLst>
              <a:rect l="0" t="0" r="r" b="b"/>
              <a:pathLst>
                <a:path w="76" h="147">
                  <a:moveTo>
                    <a:pt x="47" y="32"/>
                  </a:moveTo>
                  <a:cubicBezTo>
                    <a:pt x="35" y="19"/>
                    <a:pt x="21" y="8"/>
                    <a:pt x="6" y="0"/>
                  </a:cubicBezTo>
                  <a:cubicBezTo>
                    <a:pt x="0" y="147"/>
                    <a:pt x="0" y="147"/>
                    <a:pt x="0" y="147"/>
                  </a:cubicBezTo>
                  <a:cubicBezTo>
                    <a:pt x="76" y="77"/>
                    <a:pt x="76" y="77"/>
                    <a:pt x="76" y="77"/>
                  </a:cubicBezTo>
                  <a:cubicBezTo>
                    <a:pt x="69" y="61"/>
                    <a:pt x="60" y="46"/>
                    <a:pt x="47" y="3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1" name="Freeform 127"/>
            <p:cNvSpPr/>
            <p:nvPr/>
          </p:nvSpPr>
          <p:spPr bwMode="auto">
            <a:xfrm>
              <a:off x="-28769392" y="-17226037"/>
              <a:ext cx="373063" cy="331788"/>
            </a:xfrm>
            <a:custGeom>
              <a:avLst/>
              <a:gdLst>
                <a:gd name="T0" fmla="*/ 107 w 117"/>
                <a:gd name="T1" fmla="*/ 0 h 104"/>
                <a:gd name="T2" fmla="*/ 0 w 117"/>
                <a:gd name="T3" fmla="*/ 100 h 104"/>
                <a:gd name="T4" fmla="*/ 101 w 117"/>
                <a:gd name="T5" fmla="*/ 104 h 104"/>
                <a:gd name="T6" fmla="*/ 107 w 117"/>
                <a:gd name="T7" fmla="*/ 0 h 104"/>
              </a:gdLst>
              <a:ahLst/>
              <a:cxnLst>
                <a:cxn ang="0">
                  <a:pos x="T0" y="T1"/>
                </a:cxn>
                <a:cxn ang="0">
                  <a:pos x="T2" y="T3"/>
                </a:cxn>
                <a:cxn ang="0">
                  <a:pos x="T4" y="T5"/>
                </a:cxn>
                <a:cxn ang="0">
                  <a:pos x="T6" y="T7"/>
                </a:cxn>
              </a:cxnLst>
              <a:rect l="0" t="0" r="r" b="b"/>
              <a:pathLst>
                <a:path w="117" h="104">
                  <a:moveTo>
                    <a:pt x="107" y="0"/>
                  </a:moveTo>
                  <a:cubicBezTo>
                    <a:pt x="0" y="100"/>
                    <a:pt x="0" y="100"/>
                    <a:pt x="0" y="100"/>
                  </a:cubicBezTo>
                  <a:cubicBezTo>
                    <a:pt x="101" y="104"/>
                    <a:pt x="101" y="104"/>
                    <a:pt x="101" y="104"/>
                  </a:cubicBezTo>
                  <a:cubicBezTo>
                    <a:pt x="115" y="71"/>
                    <a:pt x="117" y="34"/>
                    <a:pt x="10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2" name="Freeform 128"/>
            <p:cNvSpPr>
              <a:spLocks noEditPoints="1"/>
            </p:cNvSpPr>
            <p:nvPr/>
          </p:nvSpPr>
          <p:spPr bwMode="auto">
            <a:xfrm>
              <a:off x="-29558379" y="-17743562"/>
              <a:ext cx="1317625" cy="1316038"/>
            </a:xfrm>
            <a:custGeom>
              <a:avLst/>
              <a:gdLst>
                <a:gd name="T0" fmla="*/ 344 w 414"/>
                <a:gd name="T1" fmla="*/ 80 h 414"/>
                <a:gd name="T2" fmla="*/ 80 w 414"/>
                <a:gd name="T3" fmla="*/ 70 h 414"/>
                <a:gd name="T4" fmla="*/ 70 w 414"/>
                <a:gd name="T5" fmla="*/ 334 h 414"/>
                <a:gd name="T6" fmla="*/ 334 w 414"/>
                <a:gd name="T7" fmla="*/ 344 h 414"/>
                <a:gd name="T8" fmla="*/ 344 w 414"/>
                <a:gd name="T9" fmla="*/ 80 h 414"/>
                <a:gd name="T10" fmla="*/ 324 w 414"/>
                <a:gd name="T11" fmla="*/ 333 h 414"/>
                <a:gd name="T12" fmla="*/ 81 w 414"/>
                <a:gd name="T13" fmla="*/ 324 h 414"/>
                <a:gd name="T14" fmla="*/ 90 w 414"/>
                <a:gd name="T15" fmla="*/ 81 h 414"/>
                <a:gd name="T16" fmla="*/ 333 w 414"/>
                <a:gd name="T17" fmla="*/ 90 h 414"/>
                <a:gd name="T18" fmla="*/ 324 w 414"/>
                <a:gd name="T19" fmla="*/ 3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4" h="414">
                  <a:moveTo>
                    <a:pt x="344" y="80"/>
                  </a:moveTo>
                  <a:cubicBezTo>
                    <a:pt x="274" y="5"/>
                    <a:pt x="156" y="0"/>
                    <a:pt x="80" y="70"/>
                  </a:cubicBezTo>
                  <a:cubicBezTo>
                    <a:pt x="4" y="140"/>
                    <a:pt x="0" y="259"/>
                    <a:pt x="70" y="334"/>
                  </a:cubicBezTo>
                  <a:cubicBezTo>
                    <a:pt x="140" y="410"/>
                    <a:pt x="258" y="414"/>
                    <a:pt x="334" y="344"/>
                  </a:cubicBezTo>
                  <a:cubicBezTo>
                    <a:pt x="409" y="274"/>
                    <a:pt x="414" y="156"/>
                    <a:pt x="344" y="80"/>
                  </a:cubicBezTo>
                  <a:close/>
                  <a:moveTo>
                    <a:pt x="324" y="333"/>
                  </a:moveTo>
                  <a:cubicBezTo>
                    <a:pt x="254" y="398"/>
                    <a:pt x="145" y="394"/>
                    <a:pt x="81" y="324"/>
                  </a:cubicBezTo>
                  <a:cubicBezTo>
                    <a:pt x="16" y="255"/>
                    <a:pt x="20" y="146"/>
                    <a:pt x="90" y="81"/>
                  </a:cubicBezTo>
                  <a:cubicBezTo>
                    <a:pt x="160" y="16"/>
                    <a:pt x="269" y="20"/>
                    <a:pt x="333" y="90"/>
                  </a:cubicBezTo>
                  <a:cubicBezTo>
                    <a:pt x="398" y="160"/>
                    <a:pt x="394" y="269"/>
                    <a:pt x="324" y="333"/>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3" name="Freeform 129"/>
            <p:cNvSpPr/>
            <p:nvPr/>
          </p:nvSpPr>
          <p:spPr bwMode="auto">
            <a:xfrm>
              <a:off x="-28918617" y="-16856150"/>
              <a:ext cx="444500" cy="222250"/>
            </a:xfrm>
            <a:custGeom>
              <a:avLst/>
              <a:gdLst>
                <a:gd name="T0" fmla="*/ 0 w 140"/>
                <a:gd name="T1" fmla="*/ 0 h 70"/>
                <a:gd name="T2" fmla="*/ 65 w 140"/>
                <a:gd name="T3" fmla="*/ 70 h 70"/>
                <a:gd name="T4" fmla="*/ 111 w 140"/>
                <a:gd name="T5" fmla="*/ 41 h 70"/>
                <a:gd name="T6" fmla="*/ 140 w 140"/>
                <a:gd name="T7" fmla="*/ 4 h 70"/>
                <a:gd name="T8" fmla="*/ 0 w 140"/>
                <a:gd name="T9" fmla="*/ 0 h 70"/>
              </a:gdLst>
              <a:ahLst/>
              <a:cxnLst>
                <a:cxn ang="0">
                  <a:pos x="T0" y="T1"/>
                </a:cxn>
                <a:cxn ang="0">
                  <a:pos x="T2" y="T3"/>
                </a:cxn>
                <a:cxn ang="0">
                  <a:pos x="T4" y="T5"/>
                </a:cxn>
                <a:cxn ang="0">
                  <a:pos x="T6" y="T7"/>
                </a:cxn>
                <a:cxn ang="0">
                  <a:pos x="T8" y="T9"/>
                </a:cxn>
              </a:cxnLst>
              <a:rect l="0" t="0" r="r" b="b"/>
              <a:pathLst>
                <a:path w="140" h="70">
                  <a:moveTo>
                    <a:pt x="0" y="0"/>
                  </a:moveTo>
                  <a:cubicBezTo>
                    <a:pt x="65" y="70"/>
                    <a:pt x="65" y="70"/>
                    <a:pt x="65" y="70"/>
                  </a:cubicBezTo>
                  <a:cubicBezTo>
                    <a:pt x="82" y="63"/>
                    <a:pt x="97" y="53"/>
                    <a:pt x="111" y="41"/>
                  </a:cubicBezTo>
                  <a:cubicBezTo>
                    <a:pt x="123" y="30"/>
                    <a:pt x="132" y="18"/>
                    <a:pt x="140" y="4"/>
                  </a:cubicBezTo>
                  <a:cubicBezTo>
                    <a:pt x="140" y="4"/>
                    <a:pt x="2" y="0"/>
                    <a:pt x="0"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4" name="Freeform 130"/>
            <p:cNvSpPr/>
            <p:nvPr/>
          </p:nvSpPr>
          <p:spPr bwMode="auto">
            <a:xfrm>
              <a:off x="-29355179" y="-17116500"/>
              <a:ext cx="233363" cy="454025"/>
            </a:xfrm>
            <a:custGeom>
              <a:avLst/>
              <a:gdLst>
                <a:gd name="T0" fmla="*/ 30 w 73"/>
                <a:gd name="T1" fmla="*/ 115 h 143"/>
                <a:gd name="T2" fmla="*/ 66 w 73"/>
                <a:gd name="T3" fmla="*/ 143 h 143"/>
                <a:gd name="T4" fmla="*/ 72 w 73"/>
                <a:gd name="T5" fmla="*/ 22 h 143"/>
                <a:gd name="T6" fmla="*/ 73 w 73"/>
                <a:gd name="T7" fmla="*/ 0 h 143"/>
                <a:gd name="T8" fmla="*/ 0 w 73"/>
                <a:gd name="T9" fmla="*/ 68 h 143"/>
                <a:gd name="T10" fmla="*/ 30 w 73"/>
                <a:gd name="T11" fmla="*/ 115 h 143"/>
              </a:gdLst>
              <a:ahLst/>
              <a:cxnLst>
                <a:cxn ang="0">
                  <a:pos x="T0" y="T1"/>
                </a:cxn>
                <a:cxn ang="0">
                  <a:pos x="T2" y="T3"/>
                </a:cxn>
                <a:cxn ang="0">
                  <a:pos x="T4" y="T5"/>
                </a:cxn>
                <a:cxn ang="0">
                  <a:pos x="T6" y="T7"/>
                </a:cxn>
                <a:cxn ang="0">
                  <a:pos x="T8" y="T9"/>
                </a:cxn>
                <a:cxn ang="0">
                  <a:pos x="T10" y="T11"/>
                </a:cxn>
              </a:cxnLst>
              <a:rect l="0" t="0" r="r" b="b"/>
              <a:pathLst>
                <a:path w="73" h="143">
                  <a:moveTo>
                    <a:pt x="30" y="115"/>
                  </a:moveTo>
                  <a:cubicBezTo>
                    <a:pt x="41" y="126"/>
                    <a:pt x="53" y="136"/>
                    <a:pt x="66" y="143"/>
                  </a:cubicBezTo>
                  <a:cubicBezTo>
                    <a:pt x="72" y="22"/>
                    <a:pt x="72" y="22"/>
                    <a:pt x="72" y="22"/>
                  </a:cubicBezTo>
                  <a:cubicBezTo>
                    <a:pt x="73" y="0"/>
                    <a:pt x="73" y="0"/>
                    <a:pt x="73" y="0"/>
                  </a:cubicBezTo>
                  <a:cubicBezTo>
                    <a:pt x="0" y="68"/>
                    <a:pt x="0" y="68"/>
                    <a:pt x="0" y="68"/>
                  </a:cubicBezTo>
                  <a:cubicBezTo>
                    <a:pt x="7" y="84"/>
                    <a:pt x="17" y="100"/>
                    <a:pt x="30" y="11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5" name="Freeform 131"/>
            <p:cNvSpPr/>
            <p:nvPr/>
          </p:nvSpPr>
          <p:spPr bwMode="auto">
            <a:xfrm>
              <a:off x="-29083717" y="-16932350"/>
              <a:ext cx="307975" cy="346075"/>
            </a:xfrm>
            <a:custGeom>
              <a:avLst/>
              <a:gdLst>
                <a:gd name="T0" fmla="*/ 3 w 97"/>
                <a:gd name="T1" fmla="*/ 0 h 109"/>
                <a:gd name="T2" fmla="*/ 0 w 97"/>
                <a:gd name="T3" fmla="*/ 95 h 109"/>
                <a:gd name="T4" fmla="*/ 97 w 97"/>
                <a:gd name="T5" fmla="*/ 101 h 109"/>
                <a:gd name="T6" fmla="*/ 16 w 97"/>
                <a:gd name="T7" fmla="*/ 13 h 109"/>
                <a:gd name="T8" fmla="*/ 3 w 97"/>
                <a:gd name="T9" fmla="*/ 0 h 109"/>
              </a:gdLst>
              <a:ahLst/>
              <a:cxnLst>
                <a:cxn ang="0">
                  <a:pos x="T0" y="T1"/>
                </a:cxn>
                <a:cxn ang="0">
                  <a:pos x="T2" y="T3"/>
                </a:cxn>
                <a:cxn ang="0">
                  <a:pos x="T4" y="T5"/>
                </a:cxn>
                <a:cxn ang="0">
                  <a:pos x="T6" y="T7"/>
                </a:cxn>
                <a:cxn ang="0">
                  <a:pos x="T8" y="T9"/>
                </a:cxn>
              </a:cxnLst>
              <a:rect l="0" t="0" r="r" b="b"/>
              <a:pathLst>
                <a:path w="97" h="109">
                  <a:moveTo>
                    <a:pt x="3" y="0"/>
                  </a:moveTo>
                  <a:cubicBezTo>
                    <a:pt x="0" y="95"/>
                    <a:pt x="0" y="95"/>
                    <a:pt x="0" y="95"/>
                  </a:cubicBezTo>
                  <a:cubicBezTo>
                    <a:pt x="31" y="107"/>
                    <a:pt x="65" y="109"/>
                    <a:pt x="97" y="101"/>
                  </a:cubicBezTo>
                  <a:cubicBezTo>
                    <a:pt x="16" y="13"/>
                    <a:pt x="16" y="13"/>
                    <a:pt x="16" y="13"/>
                  </a:cubicBezTo>
                  <a:lnTo>
                    <a:pt x="3" y="0"/>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16" name="组合 115"/>
          <p:cNvGrpSpPr/>
          <p:nvPr/>
        </p:nvGrpSpPr>
        <p:grpSpPr>
          <a:xfrm>
            <a:off x="4555559" y="3282748"/>
            <a:ext cx="456342" cy="317604"/>
            <a:chOff x="-5320429" y="-2108275"/>
            <a:chExt cx="1708150" cy="1144588"/>
          </a:xfrm>
          <a:solidFill>
            <a:srgbClr val="779F08"/>
          </a:solidFill>
        </p:grpSpPr>
        <p:sp>
          <p:nvSpPr>
            <p:cNvPr id="117" name="Freeform 132"/>
            <p:cNvSpPr/>
            <p:nvPr/>
          </p:nvSpPr>
          <p:spPr bwMode="auto">
            <a:xfrm>
              <a:off x="-4391742" y="-2076525"/>
              <a:ext cx="779463" cy="1112838"/>
            </a:xfrm>
            <a:custGeom>
              <a:avLst/>
              <a:gdLst>
                <a:gd name="T0" fmla="*/ 216 w 245"/>
                <a:gd name="T1" fmla="*/ 6 h 350"/>
                <a:gd name="T2" fmla="*/ 165 w 245"/>
                <a:gd name="T3" fmla="*/ 5 h 350"/>
                <a:gd name="T4" fmla="*/ 152 w 245"/>
                <a:gd name="T5" fmla="*/ 14 h 350"/>
                <a:gd name="T6" fmla="*/ 117 w 245"/>
                <a:gd name="T7" fmla="*/ 141 h 350"/>
                <a:gd name="T8" fmla="*/ 94 w 245"/>
                <a:gd name="T9" fmla="*/ 145 h 350"/>
                <a:gd name="T10" fmla="*/ 119 w 245"/>
                <a:gd name="T11" fmla="*/ 102 h 350"/>
                <a:gd name="T12" fmla="*/ 117 w 245"/>
                <a:gd name="T13" fmla="*/ 84 h 350"/>
                <a:gd name="T14" fmla="*/ 92 w 245"/>
                <a:gd name="T15" fmla="*/ 70 h 350"/>
                <a:gd name="T16" fmla="*/ 72 w 245"/>
                <a:gd name="T17" fmla="*/ 75 h 350"/>
                <a:gd name="T18" fmla="*/ 0 w 245"/>
                <a:gd name="T19" fmla="*/ 200 h 350"/>
                <a:gd name="T20" fmla="*/ 0 w 245"/>
                <a:gd name="T21" fmla="*/ 350 h 350"/>
                <a:gd name="T22" fmla="*/ 106 w 245"/>
                <a:gd name="T23" fmla="*/ 350 h 350"/>
                <a:gd name="T24" fmla="*/ 106 w 245"/>
                <a:gd name="T25" fmla="*/ 262 h 350"/>
                <a:gd name="T26" fmla="*/ 199 w 245"/>
                <a:gd name="T27" fmla="*/ 163 h 350"/>
                <a:gd name="T28" fmla="*/ 216 w 245"/>
                <a:gd name="T29" fmla="*/ 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216" y="6"/>
                  </a:moveTo>
                  <a:cubicBezTo>
                    <a:pt x="216" y="6"/>
                    <a:pt x="184" y="0"/>
                    <a:pt x="165" y="5"/>
                  </a:cubicBezTo>
                  <a:cubicBezTo>
                    <a:pt x="155" y="6"/>
                    <a:pt x="152" y="14"/>
                    <a:pt x="152" y="14"/>
                  </a:cubicBezTo>
                  <a:cubicBezTo>
                    <a:pt x="146" y="31"/>
                    <a:pt x="196" y="92"/>
                    <a:pt x="117" y="141"/>
                  </a:cubicBezTo>
                  <a:cubicBezTo>
                    <a:pt x="109" y="144"/>
                    <a:pt x="102" y="145"/>
                    <a:pt x="94" y="145"/>
                  </a:cubicBezTo>
                  <a:cubicBezTo>
                    <a:pt x="119" y="102"/>
                    <a:pt x="119" y="102"/>
                    <a:pt x="119" y="102"/>
                  </a:cubicBezTo>
                  <a:cubicBezTo>
                    <a:pt x="119" y="102"/>
                    <a:pt x="127" y="90"/>
                    <a:pt x="117" y="84"/>
                  </a:cubicBezTo>
                  <a:cubicBezTo>
                    <a:pt x="107" y="78"/>
                    <a:pt x="92" y="70"/>
                    <a:pt x="92" y="70"/>
                  </a:cubicBezTo>
                  <a:cubicBezTo>
                    <a:pt x="92" y="70"/>
                    <a:pt x="80" y="62"/>
                    <a:pt x="72" y="75"/>
                  </a:cubicBezTo>
                  <a:cubicBezTo>
                    <a:pt x="70" y="79"/>
                    <a:pt x="0" y="200"/>
                    <a:pt x="0" y="200"/>
                  </a:cubicBezTo>
                  <a:cubicBezTo>
                    <a:pt x="0" y="350"/>
                    <a:pt x="0" y="350"/>
                    <a:pt x="0" y="350"/>
                  </a:cubicBezTo>
                  <a:cubicBezTo>
                    <a:pt x="106" y="350"/>
                    <a:pt x="106" y="350"/>
                    <a:pt x="106" y="350"/>
                  </a:cubicBezTo>
                  <a:cubicBezTo>
                    <a:pt x="106" y="262"/>
                    <a:pt x="106" y="262"/>
                    <a:pt x="106" y="262"/>
                  </a:cubicBezTo>
                  <a:cubicBezTo>
                    <a:pt x="106" y="262"/>
                    <a:pt x="182" y="193"/>
                    <a:pt x="199" y="163"/>
                  </a:cubicBezTo>
                  <a:cubicBezTo>
                    <a:pt x="199" y="163"/>
                    <a:pt x="245" y="90"/>
                    <a:pt x="216" y="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8" name="Freeform 133"/>
            <p:cNvSpPr/>
            <p:nvPr/>
          </p:nvSpPr>
          <p:spPr bwMode="auto">
            <a:xfrm>
              <a:off x="-5320429" y="-2076525"/>
              <a:ext cx="779463" cy="1112838"/>
            </a:xfrm>
            <a:custGeom>
              <a:avLst/>
              <a:gdLst>
                <a:gd name="T0" fmla="*/ 153 w 245"/>
                <a:gd name="T1" fmla="*/ 70 h 350"/>
                <a:gd name="T2" fmla="*/ 128 w 245"/>
                <a:gd name="T3" fmla="*/ 84 h 350"/>
                <a:gd name="T4" fmla="*/ 126 w 245"/>
                <a:gd name="T5" fmla="*/ 102 h 350"/>
                <a:gd name="T6" fmla="*/ 151 w 245"/>
                <a:gd name="T7" fmla="*/ 145 h 350"/>
                <a:gd name="T8" fmla="*/ 128 w 245"/>
                <a:gd name="T9" fmla="*/ 141 h 350"/>
                <a:gd name="T10" fmla="*/ 93 w 245"/>
                <a:gd name="T11" fmla="*/ 14 h 350"/>
                <a:gd name="T12" fmla="*/ 80 w 245"/>
                <a:gd name="T13" fmla="*/ 5 h 350"/>
                <a:gd name="T14" fmla="*/ 29 w 245"/>
                <a:gd name="T15" fmla="*/ 6 h 350"/>
                <a:gd name="T16" fmla="*/ 46 w 245"/>
                <a:gd name="T17" fmla="*/ 163 h 350"/>
                <a:gd name="T18" fmla="*/ 139 w 245"/>
                <a:gd name="T19" fmla="*/ 262 h 350"/>
                <a:gd name="T20" fmla="*/ 139 w 245"/>
                <a:gd name="T21" fmla="*/ 350 h 350"/>
                <a:gd name="T22" fmla="*/ 245 w 245"/>
                <a:gd name="T23" fmla="*/ 350 h 350"/>
                <a:gd name="T24" fmla="*/ 245 w 245"/>
                <a:gd name="T25" fmla="*/ 200 h 350"/>
                <a:gd name="T26" fmla="*/ 173 w 245"/>
                <a:gd name="T27" fmla="*/ 75 h 350"/>
                <a:gd name="T28" fmla="*/ 153 w 245"/>
                <a:gd name="T29" fmla="*/ 7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153" y="70"/>
                  </a:moveTo>
                  <a:cubicBezTo>
                    <a:pt x="153" y="70"/>
                    <a:pt x="138" y="78"/>
                    <a:pt x="128" y="84"/>
                  </a:cubicBezTo>
                  <a:cubicBezTo>
                    <a:pt x="118" y="90"/>
                    <a:pt x="126" y="102"/>
                    <a:pt x="126" y="102"/>
                  </a:cubicBezTo>
                  <a:cubicBezTo>
                    <a:pt x="151" y="145"/>
                    <a:pt x="151" y="145"/>
                    <a:pt x="151" y="145"/>
                  </a:cubicBezTo>
                  <a:cubicBezTo>
                    <a:pt x="143" y="145"/>
                    <a:pt x="136" y="144"/>
                    <a:pt x="128" y="141"/>
                  </a:cubicBezTo>
                  <a:cubicBezTo>
                    <a:pt x="49" y="92"/>
                    <a:pt x="99" y="31"/>
                    <a:pt x="93" y="14"/>
                  </a:cubicBezTo>
                  <a:cubicBezTo>
                    <a:pt x="93" y="14"/>
                    <a:pt x="90" y="6"/>
                    <a:pt x="80" y="5"/>
                  </a:cubicBezTo>
                  <a:cubicBezTo>
                    <a:pt x="61" y="0"/>
                    <a:pt x="29" y="6"/>
                    <a:pt x="29" y="6"/>
                  </a:cubicBezTo>
                  <a:cubicBezTo>
                    <a:pt x="0" y="90"/>
                    <a:pt x="46" y="163"/>
                    <a:pt x="46" y="163"/>
                  </a:cubicBezTo>
                  <a:cubicBezTo>
                    <a:pt x="63" y="193"/>
                    <a:pt x="139" y="262"/>
                    <a:pt x="139" y="262"/>
                  </a:cubicBezTo>
                  <a:cubicBezTo>
                    <a:pt x="139" y="350"/>
                    <a:pt x="139" y="350"/>
                    <a:pt x="139" y="350"/>
                  </a:cubicBezTo>
                  <a:cubicBezTo>
                    <a:pt x="245" y="350"/>
                    <a:pt x="245" y="350"/>
                    <a:pt x="245" y="350"/>
                  </a:cubicBezTo>
                  <a:cubicBezTo>
                    <a:pt x="245" y="200"/>
                    <a:pt x="245" y="200"/>
                    <a:pt x="245" y="200"/>
                  </a:cubicBezTo>
                  <a:cubicBezTo>
                    <a:pt x="245" y="200"/>
                    <a:pt x="175" y="79"/>
                    <a:pt x="173" y="75"/>
                  </a:cubicBezTo>
                  <a:cubicBezTo>
                    <a:pt x="165" y="62"/>
                    <a:pt x="153" y="70"/>
                    <a:pt x="153" y="7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19" name="Freeform 134"/>
            <p:cNvSpPr/>
            <p:nvPr/>
          </p:nvSpPr>
          <p:spPr bwMode="auto">
            <a:xfrm>
              <a:off x="-4442542" y="-2013025"/>
              <a:ext cx="192088" cy="304800"/>
            </a:xfrm>
            <a:custGeom>
              <a:avLst/>
              <a:gdLst>
                <a:gd name="T0" fmla="*/ 121 w 121"/>
                <a:gd name="T1" fmla="*/ 0 h 192"/>
                <a:gd name="T2" fmla="*/ 0 w 121"/>
                <a:gd name="T3" fmla="*/ 48 h 192"/>
                <a:gd name="T4" fmla="*/ 0 w 121"/>
                <a:gd name="T5" fmla="*/ 192 h 192"/>
                <a:gd name="T6" fmla="*/ 121 w 121"/>
                <a:gd name="T7" fmla="*/ 144 h 192"/>
                <a:gd name="T8" fmla="*/ 121 w 121"/>
                <a:gd name="T9" fmla="*/ 0 h 192"/>
              </a:gdLst>
              <a:ahLst/>
              <a:cxnLst>
                <a:cxn ang="0">
                  <a:pos x="T0" y="T1"/>
                </a:cxn>
                <a:cxn ang="0">
                  <a:pos x="T2" y="T3"/>
                </a:cxn>
                <a:cxn ang="0">
                  <a:pos x="T4" y="T5"/>
                </a:cxn>
                <a:cxn ang="0">
                  <a:pos x="T6" y="T7"/>
                </a:cxn>
                <a:cxn ang="0">
                  <a:pos x="T8" y="T9"/>
                </a:cxn>
              </a:cxnLst>
              <a:rect l="0" t="0" r="r" b="b"/>
              <a:pathLst>
                <a:path w="121" h="192">
                  <a:moveTo>
                    <a:pt x="121" y="0"/>
                  </a:moveTo>
                  <a:lnTo>
                    <a:pt x="0" y="48"/>
                  </a:lnTo>
                  <a:lnTo>
                    <a:pt x="0" y="192"/>
                  </a:lnTo>
                  <a:lnTo>
                    <a:pt x="121" y="144"/>
                  </a:lnTo>
                  <a:lnTo>
                    <a:pt x="121" y="0"/>
                  </a:lnTo>
                  <a:close/>
                </a:path>
              </a:pathLst>
            </a:custGeom>
            <a:grpFill/>
            <a:ln>
              <a:noFill/>
            </a:ln>
          </p:spPr>
          <p:txBody>
            <a:bodyPr vert="horz" wrap="square" lIns="91440" tIns="45720" rIns="91440" bIns="45720" numCol="1" anchor="t" anchorCtr="0" compatLnSpc="1"/>
            <a:lstStyle/>
            <a:p>
              <a:endParaRPr lang="zh-CN" altLang="en-US" sz="1325"/>
            </a:p>
          </p:txBody>
        </p:sp>
        <p:sp>
          <p:nvSpPr>
            <p:cNvPr id="120" name="Freeform 135"/>
            <p:cNvSpPr/>
            <p:nvPr/>
          </p:nvSpPr>
          <p:spPr bwMode="auto">
            <a:xfrm>
              <a:off x="-4655267" y="-2013025"/>
              <a:ext cx="190500" cy="304800"/>
            </a:xfrm>
            <a:custGeom>
              <a:avLst/>
              <a:gdLst>
                <a:gd name="T0" fmla="*/ 0 w 120"/>
                <a:gd name="T1" fmla="*/ 144 h 192"/>
                <a:gd name="T2" fmla="*/ 120 w 120"/>
                <a:gd name="T3" fmla="*/ 192 h 192"/>
                <a:gd name="T4" fmla="*/ 120 w 120"/>
                <a:gd name="T5" fmla="*/ 48 h 192"/>
                <a:gd name="T6" fmla="*/ 0 w 120"/>
                <a:gd name="T7" fmla="*/ 0 h 192"/>
                <a:gd name="T8" fmla="*/ 0 w 120"/>
                <a:gd name="T9" fmla="*/ 144 h 192"/>
              </a:gdLst>
              <a:ahLst/>
              <a:cxnLst>
                <a:cxn ang="0">
                  <a:pos x="T0" y="T1"/>
                </a:cxn>
                <a:cxn ang="0">
                  <a:pos x="T2" y="T3"/>
                </a:cxn>
                <a:cxn ang="0">
                  <a:pos x="T4" y="T5"/>
                </a:cxn>
                <a:cxn ang="0">
                  <a:pos x="T6" y="T7"/>
                </a:cxn>
                <a:cxn ang="0">
                  <a:pos x="T8" y="T9"/>
                </a:cxn>
              </a:cxnLst>
              <a:rect l="0" t="0" r="r" b="b"/>
              <a:pathLst>
                <a:path w="120" h="192">
                  <a:moveTo>
                    <a:pt x="0" y="144"/>
                  </a:moveTo>
                  <a:lnTo>
                    <a:pt x="120" y="192"/>
                  </a:lnTo>
                  <a:lnTo>
                    <a:pt x="120" y="48"/>
                  </a:lnTo>
                  <a:lnTo>
                    <a:pt x="0" y="0"/>
                  </a:lnTo>
                  <a:lnTo>
                    <a:pt x="0" y="144"/>
                  </a:lnTo>
                  <a:close/>
                </a:path>
              </a:pathLst>
            </a:custGeom>
            <a:grpFill/>
            <a:ln>
              <a:noFill/>
            </a:ln>
          </p:spPr>
          <p:txBody>
            <a:bodyPr vert="horz" wrap="square" lIns="91440" tIns="45720" rIns="91440" bIns="45720" numCol="1" anchor="t" anchorCtr="0" compatLnSpc="1"/>
            <a:lstStyle/>
            <a:p>
              <a:endParaRPr lang="zh-CN" altLang="en-US" sz="1325"/>
            </a:p>
          </p:txBody>
        </p:sp>
        <p:sp>
          <p:nvSpPr>
            <p:cNvPr id="121" name="Freeform 136"/>
            <p:cNvSpPr/>
            <p:nvPr/>
          </p:nvSpPr>
          <p:spPr bwMode="auto">
            <a:xfrm>
              <a:off x="-4642567" y="-2108275"/>
              <a:ext cx="384175" cy="152400"/>
            </a:xfrm>
            <a:custGeom>
              <a:avLst/>
              <a:gdLst>
                <a:gd name="T0" fmla="*/ 120 w 242"/>
                <a:gd name="T1" fmla="*/ 0 h 96"/>
                <a:gd name="T2" fmla="*/ 0 w 242"/>
                <a:gd name="T3" fmla="*/ 48 h 96"/>
                <a:gd name="T4" fmla="*/ 118 w 242"/>
                <a:gd name="T5" fmla="*/ 96 h 96"/>
                <a:gd name="T6" fmla="*/ 242 w 242"/>
                <a:gd name="T7" fmla="*/ 48 h 96"/>
                <a:gd name="T8" fmla="*/ 120 w 242"/>
                <a:gd name="T9" fmla="*/ 0 h 96"/>
              </a:gdLst>
              <a:ahLst/>
              <a:cxnLst>
                <a:cxn ang="0">
                  <a:pos x="T0" y="T1"/>
                </a:cxn>
                <a:cxn ang="0">
                  <a:pos x="T2" y="T3"/>
                </a:cxn>
                <a:cxn ang="0">
                  <a:pos x="T4" y="T5"/>
                </a:cxn>
                <a:cxn ang="0">
                  <a:pos x="T6" y="T7"/>
                </a:cxn>
                <a:cxn ang="0">
                  <a:pos x="T8" y="T9"/>
                </a:cxn>
              </a:cxnLst>
              <a:rect l="0" t="0" r="r" b="b"/>
              <a:pathLst>
                <a:path w="242" h="96">
                  <a:moveTo>
                    <a:pt x="120" y="0"/>
                  </a:moveTo>
                  <a:lnTo>
                    <a:pt x="0" y="48"/>
                  </a:lnTo>
                  <a:lnTo>
                    <a:pt x="118" y="96"/>
                  </a:lnTo>
                  <a:lnTo>
                    <a:pt x="242" y="48"/>
                  </a:lnTo>
                  <a:lnTo>
                    <a:pt x="120" y="0"/>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122" name="Freeform 148"/>
          <p:cNvSpPr>
            <a:spLocks noEditPoints="1"/>
          </p:cNvSpPr>
          <p:nvPr/>
        </p:nvSpPr>
        <p:spPr bwMode="auto">
          <a:xfrm>
            <a:off x="5088353" y="3285710"/>
            <a:ext cx="323312" cy="311681"/>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779F08"/>
          </a:solidFill>
          <a:ln>
            <a:noFill/>
          </a:ln>
        </p:spPr>
        <p:txBody>
          <a:bodyPr/>
          <a:lstStyle/>
          <a:p>
            <a:endParaRPr lang="zh-CN" altLang="en-US" sz="1325"/>
          </a:p>
        </p:txBody>
      </p:sp>
      <p:grpSp>
        <p:nvGrpSpPr>
          <p:cNvPr id="123" name="组合 122"/>
          <p:cNvGrpSpPr/>
          <p:nvPr/>
        </p:nvGrpSpPr>
        <p:grpSpPr>
          <a:xfrm>
            <a:off x="1586412" y="3719889"/>
            <a:ext cx="372047" cy="317806"/>
            <a:chOff x="19391313" y="-26054050"/>
            <a:chExt cx="1470025" cy="1255713"/>
          </a:xfrm>
          <a:solidFill>
            <a:srgbClr val="779F08"/>
          </a:solidFill>
        </p:grpSpPr>
        <p:sp>
          <p:nvSpPr>
            <p:cNvPr id="124" name="Freeform 279"/>
            <p:cNvSpPr/>
            <p:nvPr/>
          </p:nvSpPr>
          <p:spPr bwMode="auto">
            <a:xfrm>
              <a:off x="19856450" y="-25326975"/>
              <a:ext cx="263525" cy="265113"/>
            </a:xfrm>
            <a:custGeom>
              <a:avLst/>
              <a:gdLst>
                <a:gd name="T0" fmla="*/ 166 w 166"/>
                <a:gd name="T1" fmla="*/ 93 h 167"/>
                <a:gd name="T2" fmla="*/ 74 w 166"/>
                <a:gd name="T3" fmla="*/ 0 h 167"/>
                <a:gd name="T4" fmla="*/ 74 w 166"/>
                <a:gd name="T5" fmla="*/ 0 h 167"/>
                <a:gd name="T6" fmla="*/ 0 w 166"/>
                <a:gd name="T7" fmla="*/ 167 h 167"/>
                <a:gd name="T8" fmla="*/ 166 w 166"/>
                <a:gd name="T9" fmla="*/ 93 h 167"/>
              </a:gdLst>
              <a:ahLst/>
              <a:cxnLst>
                <a:cxn ang="0">
                  <a:pos x="T0" y="T1"/>
                </a:cxn>
                <a:cxn ang="0">
                  <a:pos x="T2" y="T3"/>
                </a:cxn>
                <a:cxn ang="0">
                  <a:pos x="T4" y="T5"/>
                </a:cxn>
                <a:cxn ang="0">
                  <a:pos x="T6" y="T7"/>
                </a:cxn>
                <a:cxn ang="0">
                  <a:pos x="T8" y="T9"/>
                </a:cxn>
              </a:cxnLst>
              <a:rect l="0" t="0" r="r" b="b"/>
              <a:pathLst>
                <a:path w="166" h="167">
                  <a:moveTo>
                    <a:pt x="166" y="93"/>
                  </a:moveTo>
                  <a:lnTo>
                    <a:pt x="74" y="0"/>
                  </a:lnTo>
                  <a:lnTo>
                    <a:pt x="74" y="0"/>
                  </a:lnTo>
                  <a:lnTo>
                    <a:pt x="0" y="167"/>
                  </a:lnTo>
                  <a:lnTo>
                    <a:pt x="166"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25" name="Rectangle 280"/>
            <p:cNvSpPr>
              <a:spLocks noChangeArrowheads="1"/>
            </p:cNvSpPr>
            <p:nvPr/>
          </p:nvSpPr>
          <p:spPr bwMode="auto">
            <a:xfrm>
              <a:off x="20119975" y="-25179338"/>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26" name="Freeform 281"/>
            <p:cNvSpPr/>
            <p:nvPr/>
          </p:nvSpPr>
          <p:spPr bwMode="auto">
            <a:xfrm>
              <a:off x="20008850" y="-25965150"/>
              <a:ext cx="668337" cy="660400"/>
            </a:xfrm>
            <a:custGeom>
              <a:avLst/>
              <a:gdLst>
                <a:gd name="T0" fmla="*/ 383 w 421"/>
                <a:gd name="T1" fmla="*/ 0 h 416"/>
                <a:gd name="T2" fmla="*/ 0 w 421"/>
                <a:gd name="T3" fmla="*/ 378 h 416"/>
                <a:gd name="T4" fmla="*/ 38 w 421"/>
                <a:gd name="T5" fmla="*/ 416 h 416"/>
                <a:gd name="T6" fmla="*/ 421 w 421"/>
                <a:gd name="T7" fmla="*/ 38 h 416"/>
                <a:gd name="T8" fmla="*/ 383 w 421"/>
                <a:gd name="T9" fmla="*/ 0 h 416"/>
              </a:gdLst>
              <a:ahLst/>
              <a:cxnLst>
                <a:cxn ang="0">
                  <a:pos x="T0" y="T1"/>
                </a:cxn>
                <a:cxn ang="0">
                  <a:pos x="T2" y="T3"/>
                </a:cxn>
                <a:cxn ang="0">
                  <a:pos x="T4" y="T5"/>
                </a:cxn>
                <a:cxn ang="0">
                  <a:pos x="T6" y="T7"/>
                </a:cxn>
                <a:cxn ang="0">
                  <a:pos x="T8" y="T9"/>
                </a:cxn>
              </a:cxnLst>
              <a:rect l="0" t="0" r="r" b="b"/>
              <a:pathLst>
                <a:path w="421" h="416">
                  <a:moveTo>
                    <a:pt x="383" y="0"/>
                  </a:moveTo>
                  <a:lnTo>
                    <a:pt x="0" y="378"/>
                  </a:lnTo>
                  <a:lnTo>
                    <a:pt x="38" y="416"/>
                  </a:lnTo>
                  <a:lnTo>
                    <a:pt x="421" y="38"/>
                  </a:lnTo>
                  <a:lnTo>
                    <a:pt x="38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27" name="Freeform 282"/>
            <p:cNvSpPr/>
            <p:nvPr/>
          </p:nvSpPr>
          <p:spPr bwMode="auto">
            <a:xfrm>
              <a:off x="20100925" y="-25873075"/>
              <a:ext cx="668337" cy="665163"/>
            </a:xfrm>
            <a:custGeom>
              <a:avLst/>
              <a:gdLst>
                <a:gd name="T0" fmla="*/ 0 w 421"/>
                <a:gd name="T1" fmla="*/ 380 h 419"/>
                <a:gd name="T2" fmla="*/ 38 w 421"/>
                <a:gd name="T3" fmla="*/ 419 h 419"/>
                <a:gd name="T4" fmla="*/ 421 w 421"/>
                <a:gd name="T5" fmla="*/ 38 h 419"/>
                <a:gd name="T6" fmla="*/ 383 w 421"/>
                <a:gd name="T7" fmla="*/ 0 h 419"/>
                <a:gd name="T8" fmla="*/ 0 w 421"/>
                <a:gd name="T9" fmla="*/ 380 h 419"/>
              </a:gdLst>
              <a:ahLst/>
              <a:cxnLst>
                <a:cxn ang="0">
                  <a:pos x="T0" y="T1"/>
                </a:cxn>
                <a:cxn ang="0">
                  <a:pos x="T2" y="T3"/>
                </a:cxn>
                <a:cxn ang="0">
                  <a:pos x="T4" y="T5"/>
                </a:cxn>
                <a:cxn ang="0">
                  <a:pos x="T6" y="T7"/>
                </a:cxn>
                <a:cxn ang="0">
                  <a:pos x="T8" y="T9"/>
                </a:cxn>
              </a:cxnLst>
              <a:rect l="0" t="0" r="r" b="b"/>
              <a:pathLst>
                <a:path w="421" h="419">
                  <a:moveTo>
                    <a:pt x="0" y="380"/>
                  </a:moveTo>
                  <a:lnTo>
                    <a:pt x="38" y="419"/>
                  </a:lnTo>
                  <a:lnTo>
                    <a:pt x="421" y="38"/>
                  </a:lnTo>
                  <a:lnTo>
                    <a:pt x="383" y="0"/>
                  </a:lnTo>
                  <a:lnTo>
                    <a:pt x="0"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28" name="Freeform 283"/>
            <p:cNvSpPr/>
            <p:nvPr/>
          </p:nvSpPr>
          <p:spPr bwMode="auto">
            <a:xfrm>
              <a:off x="20658138" y="-26054050"/>
              <a:ext cx="203200" cy="200025"/>
            </a:xfrm>
            <a:custGeom>
              <a:avLst/>
              <a:gdLst>
                <a:gd name="T0" fmla="*/ 42 w 64"/>
                <a:gd name="T1" fmla="*/ 18 h 63"/>
                <a:gd name="T2" fmla="*/ 0 w 64"/>
                <a:gd name="T3" fmla="*/ 17 h 63"/>
                <a:gd name="T4" fmla="*/ 46 w 64"/>
                <a:gd name="T5" fmla="*/ 63 h 63"/>
                <a:gd name="T6" fmla="*/ 42 w 64"/>
                <a:gd name="T7" fmla="*/ 18 h 63"/>
              </a:gdLst>
              <a:ahLst/>
              <a:cxnLst>
                <a:cxn ang="0">
                  <a:pos x="T0" y="T1"/>
                </a:cxn>
                <a:cxn ang="0">
                  <a:pos x="T2" y="T3"/>
                </a:cxn>
                <a:cxn ang="0">
                  <a:pos x="T4" y="T5"/>
                </a:cxn>
                <a:cxn ang="0">
                  <a:pos x="T6" y="T7"/>
                </a:cxn>
              </a:cxnLst>
              <a:rect l="0" t="0" r="r" b="b"/>
              <a:pathLst>
                <a:path w="64" h="63">
                  <a:moveTo>
                    <a:pt x="42" y="18"/>
                  </a:moveTo>
                  <a:cubicBezTo>
                    <a:pt x="22" y="0"/>
                    <a:pt x="0" y="17"/>
                    <a:pt x="0" y="17"/>
                  </a:cubicBezTo>
                  <a:cubicBezTo>
                    <a:pt x="46" y="63"/>
                    <a:pt x="46" y="63"/>
                    <a:pt x="46" y="63"/>
                  </a:cubicBezTo>
                  <a:cubicBezTo>
                    <a:pt x="46" y="63"/>
                    <a:pt x="64" y="42"/>
                    <a:pt x="4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29" name="Freeform 284"/>
            <p:cNvSpPr/>
            <p:nvPr/>
          </p:nvSpPr>
          <p:spPr bwMode="auto">
            <a:xfrm>
              <a:off x="19391313" y="-26028650"/>
              <a:ext cx="1231900" cy="1230313"/>
            </a:xfrm>
            <a:custGeom>
              <a:avLst/>
              <a:gdLst>
                <a:gd name="T0" fmla="*/ 682 w 776"/>
                <a:gd name="T1" fmla="*/ 681 h 775"/>
                <a:gd name="T2" fmla="*/ 94 w 776"/>
                <a:gd name="T3" fmla="*/ 681 h 775"/>
                <a:gd name="T4" fmla="*/ 94 w 776"/>
                <a:gd name="T5" fmla="*/ 94 h 775"/>
                <a:gd name="T6" fmla="*/ 644 w 776"/>
                <a:gd name="T7" fmla="*/ 94 h 775"/>
                <a:gd name="T8" fmla="*/ 744 w 776"/>
                <a:gd name="T9" fmla="*/ 0 h 775"/>
                <a:gd name="T10" fmla="*/ 0 w 776"/>
                <a:gd name="T11" fmla="*/ 0 h 775"/>
                <a:gd name="T12" fmla="*/ 0 w 776"/>
                <a:gd name="T13" fmla="*/ 775 h 775"/>
                <a:gd name="T14" fmla="*/ 776 w 776"/>
                <a:gd name="T15" fmla="*/ 775 h 775"/>
                <a:gd name="T16" fmla="*/ 776 w 776"/>
                <a:gd name="T17" fmla="*/ 286 h 775"/>
                <a:gd name="T18" fmla="*/ 682 w 776"/>
                <a:gd name="T19" fmla="*/ 382 h 775"/>
                <a:gd name="T20" fmla="*/ 682 w 776"/>
                <a:gd name="T21" fmla="*/ 68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775">
                  <a:moveTo>
                    <a:pt x="682" y="681"/>
                  </a:moveTo>
                  <a:lnTo>
                    <a:pt x="94" y="681"/>
                  </a:lnTo>
                  <a:lnTo>
                    <a:pt x="94" y="94"/>
                  </a:lnTo>
                  <a:lnTo>
                    <a:pt x="644" y="94"/>
                  </a:lnTo>
                  <a:lnTo>
                    <a:pt x="744" y="0"/>
                  </a:lnTo>
                  <a:lnTo>
                    <a:pt x="0" y="0"/>
                  </a:lnTo>
                  <a:lnTo>
                    <a:pt x="0" y="775"/>
                  </a:lnTo>
                  <a:lnTo>
                    <a:pt x="776" y="775"/>
                  </a:lnTo>
                  <a:lnTo>
                    <a:pt x="776" y="286"/>
                  </a:lnTo>
                  <a:lnTo>
                    <a:pt x="682" y="382"/>
                  </a:lnTo>
                  <a:lnTo>
                    <a:pt x="682" y="6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130" name="组合 129"/>
          <p:cNvGrpSpPr/>
          <p:nvPr/>
        </p:nvGrpSpPr>
        <p:grpSpPr>
          <a:xfrm>
            <a:off x="1180076" y="3722752"/>
            <a:ext cx="326167" cy="313808"/>
            <a:chOff x="25771475" y="-26066750"/>
            <a:chExt cx="1298575" cy="1249363"/>
          </a:xfrm>
          <a:solidFill>
            <a:srgbClr val="779F08"/>
          </a:solidFill>
        </p:grpSpPr>
        <p:sp>
          <p:nvSpPr>
            <p:cNvPr id="131" name="Rectangle 285"/>
            <p:cNvSpPr>
              <a:spLocks noChangeArrowheads="1"/>
            </p:cNvSpPr>
            <p:nvPr/>
          </p:nvSpPr>
          <p:spPr bwMode="auto">
            <a:xfrm>
              <a:off x="26235025" y="-25561925"/>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2" name="Rectangle 286"/>
            <p:cNvSpPr>
              <a:spLocks noChangeArrowheads="1"/>
            </p:cNvSpPr>
            <p:nvPr/>
          </p:nvSpPr>
          <p:spPr bwMode="auto">
            <a:xfrm>
              <a:off x="264620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3" name="Rectangle 287"/>
            <p:cNvSpPr>
              <a:spLocks noChangeArrowheads="1"/>
            </p:cNvSpPr>
            <p:nvPr/>
          </p:nvSpPr>
          <p:spPr bwMode="auto">
            <a:xfrm>
              <a:off x="266906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4" name="Rectangle 288"/>
            <p:cNvSpPr>
              <a:spLocks noChangeArrowheads="1"/>
            </p:cNvSpPr>
            <p:nvPr/>
          </p:nvSpPr>
          <p:spPr bwMode="auto">
            <a:xfrm>
              <a:off x="26235025" y="-25358725"/>
              <a:ext cx="147637"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5" name="Rectangle 289"/>
            <p:cNvSpPr>
              <a:spLocks noChangeArrowheads="1"/>
            </p:cNvSpPr>
            <p:nvPr/>
          </p:nvSpPr>
          <p:spPr bwMode="auto">
            <a:xfrm>
              <a:off x="26462038" y="-25358725"/>
              <a:ext cx="1428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6" name="Rectangle 290"/>
            <p:cNvSpPr>
              <a:spLocks noChangeArrowheads="1"/>
            </p:cNvSpPr>
            <p:nvPr/>
          </p:nvSpPr>
          <p:spPr bwMode="auto">
            <a:xfrm>
              <a:off x="26690638"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7" name="Rectangle 291"/>
            <p:cNvSpPr>
              <a:spLocks noChangeArrowheads="1"/>
            </p:cNvSpPr>
            <p:nvPr/>
          </p:nvSpPr>
          <p:spPr bwMode="auto">
            <a:xfrm>
              <a:off x="26235025" y="-25147588"/>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8" name="Rectangle 292"/>
            <p:cNvSpPr>
              <a:spLocks noChangeArrowheads="1"/>
            </p:cNvSpPr>
            <p:nvPr/>
          </p:nvSpPr>
          <p:spPr bwMode="auto">
            <a:xfrm>
              <a:off x="26003250"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39" name="Rectangle 293"/>
            <p:cNvSpPr>
              <a:spLocks noChangeArrowheads="1"/>
            </p:cNvSpPr>
            <p:nvPr/>
          </p:nvSpPr>
          <p:spPr bwMode="auto">
            <a:xfrm>
              <a:off x="26003250"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40" name="Rectangle 294"/>
            <p:cNvSpPr>
              <a:spLocks noChangeArrowheads="1"/>
            </p:cNvSpPr>
            <p:nvPr/>
          </p:nvSpPr>
          <p:spPr bwMode="auto">
            <a:xfrm>
              <a:off x="264620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41" name="Rectangle 295"/>
            <p:cNvSpPr>
              <a:spLocks noChangeArrowheads="1"/>
            </p:cNvSpPr>
            <p:nvPr/>
          </p:nvSpPr>
          <p:spPr bwMode="auto">
            <a:xfrm>
              <a:off x="266906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42" name="Freeform 296"/>
            <p:cNvSpPr>
              <a:spLocks noEditPoints="1"/>
            </p:cNvSpPr>
            <p:nvPr/>
          </p:nvSpPr>
          <p:spPr bwMode="auto">
            <a:xfrm>
              <a:off x="25771475" y="-25974675"/>
              <a:ext cx="1298575" cy="1157288"/>
            </a:xfrm>
            <a:custGeom>
              <a:avLst/>
              <a:gdLst>
                <a:gd name="T0" fmla="*/ 816 w 818"/>
                <a:gd name="T1" fmla="*/ 0 h 729"/>
                <a:gd name="T2" fmla="*/ 702 w 818"/>
                <a:gd name="T3" fmla="*/ 0 h 729"/>
                <a:gd name="T4" fmla="*/ 702 w 818"/>
                <a:gd name="T5" fmla="*/ 72 h 729"/>
                <a:gd name="T6" fmla="*/ 591 w 818"/>
                <a:gd name="T7" fmla="*/ 72 h 729"/>
                <a:gd name="T8" fmla="*/ 591 w 818"/>
                <a:gd name="T9" fmla="*/ 0 h 729"/>
                <a:gd name="T10" fmla="*/ 242 w 818"/>
                <a:gd name="T11" fmla="*/ 0 h 729"/>
                <a:gd name="T12" fmla="*/ 242 w 818"/>
                <a:gd name="T13" fmla="*/ 76 h 729"/>
                <a:gd name="T14" fmla="*/ 132 w 818"/>
                <a:gd name="T15" fmla="*/ 76 h 729"/>
                <a:gd name="T16" fmla="*/ 132 w 818"/>
                <a:gd name="T17" fmla="*/ 0 h 729"/>
                <a:gd name="T18" fmla="*/ 0 w 818"/>
                <a:gd name="T19" fmla="*/ 0 h 729"/>
                <a:gd name="T20" fmla="*/ 0 w 818"/>
                <a:gd name="T21" fmla="*/ 729 h 729"/>
                <a:gd name="T22" fmla="*/ 60 w 818"/>
                <a:gd name="T23" fmla="*/ 729 h 729"/>
                <a:gd name="T24" fmla="*/ 760 w 818"/>
                <a:gd name="T25" fmla="*/ 729 h 729"/>
                <a:gd name="T26" fmla="*/ 818 w 818"/>
                <a:gd name="T27" fmla="*/ 729 h 729"/>
                <a:gd name="T28" fmla="*/ 816 w 818"/>
                <a:gd name="T29" fmla="*/ 0 h 729"/>
                <a:gd name="T30" fmla="*/ 760 w 818"/>
                <a:gd name="T31" fmla="*/ 671 h 729"/>
                <a:gd name="T32" fmla="*/ 60 w 818"/>
                <a:gd name="T33" fmla="*/ 671 h 729"/>
                <a:gd name="T34" fmla="*/ 60 w 818"/>
                <a:gd name="T35" fmla="*/ 206 h 729"/>
                <a:gd name="T36" fmla="*/ 760 w 818"/>
                <a:gd name="T37" fmla="*/ 206 h 729"/>
                <a:gd name="T38" fmla="*/ 760 w 818"/>
                <a:gd name="T39" fmla="*/ 67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 h="729">
                  <a:moveTo>
                    <a:pt x="816" y="0"/>
                  </a:moveTo>
                  <a:lnTo>
                    <a:pt x="702" y="0"/>
                  </a:lnTo>
                  <a:lnTo>
                    <a:pt x="702" y="72"/>
                  </a:lnTo>
                  <a:lnTo>
                    <a:pt x="591" y="72"/>
                  </a:lnTo>
                  <a:lnTo>
                    <a:pt x="591" y="0"/>
                  </a:lnTo>
                  <a:lnTo>
                    <a:pt x="242" y="0"/>
                  </a:lnTo>
                  <a:lnTo>
                    <a:pt x="242" y="76"/>
                  </a:lnTo>
                  <a:lnTo>
                    <a:pt x="132" y="76"/>
                  </a:lnTo>
                  <a:lnTo>
                    <a:pt x="132" y="0"/>
                  </a:lnTo>
                  <a:lnTo>
                    <a:pt x="0" y="0"/>
                  </a:lnTo>
                  <a:lnTo>
                    <a:pt x="0" y="729"/>
                  </a:lnTo>
                  <a:lnTo>
                    <a:pt x="60" y="729"/>
                  </a:lnTo>
                  <a:lnTo>
                    <a:pt x="760" y="729"/>
                  </a:lnTo>
                  <a:lnTo>
                    <a:pt x="818" y="729"/>
                  </a:lnTo>
                  <a:lnTo>
                    <a:pt x="816" y="0"/>
                  </a:lnTo>
                  <a:close/>
                  <a:moveTo>
                    <a:pt x="760" y="671"/>
                  </a:moveTo>
                  <a:lnTo>
                    <a:pt x="60" y="671"/>
                  </a:lnTo>
                  <a:lnTo>
                    <a:pt x="60" y="206"/>
                  </a:lnTo>
                  <a:lnTo>
                    <a:pt x="760" y="206"/>
                  </a:lnTo>
                  <a:lnTo>
                    <a:pt x="760" y="6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143" name="Rectangle 297"/>
            <p:cNvSpPr>
              <a:spLocks noChangeArrowheads="1"/>
            </p:cNvSpPr>
            <p:nvPr/>
          </p:nvSpPr>
          <p:spPr bwMode="auto">
            <a:xfrm>
              <a:off x="26015950"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144" name="Rectangle 298"/>
            <p:cNvSpPr>
              <a:spLocks noChangeArrowheads="1"/>
            </p:cNvSpPr>
            <p:nvPr/>
          </p:nvSpPr>
          <p:spPr bwMode="auto">
            <a:xfrm>
              <a:off x="26741438"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grpSp>
      <p:sp>
        <p:nvSpPr>
          <p:cNvPr id="145" name="Freeform 299"/>
          <p:cNvSpPr>
            <a:spLocks noEditPoints="1"/>
          </p:cNvSpPr>
          <p:nvPr/>
        </p:nvSpPr>
        <p:spPr bwMode="auto">
          <a:xfrm>
            <a:off x="852767" y="3721632"/>
            <a:ext cx="247139" cy="312738"/>
          </a:xfrm>
          <a:custGeom>
            <a:avLst/>
            <a:gdLst>
              <a:gd name="T0" fmla="*/ 182 w 323"/>
              <a:gd name="T1" fmla="*/ 14 h 410"/>
              <a:gd name="T2" fmla="*/ 141 w 323"/>
              <a:gd name="T3" fmla="*/ 33 h 410"/>
              <a:gd name="T4" fmla="*/ 47 w 323"/>
              <a:gd name="T5" fmla="*/ 281 h 410"/>
              <a:gd name="T6" fmla="*/ 28 w 323"/>
              <a:gd name="T7" fmla="*/ 310 h 410"/>
              <a:gd name="T8" fmla="*/ 99 w 323"/>
              <a:gd name="T9" fmla="*/ 395 h 410"/>
              <a:gd name="T10" fmla="*/ 191 w 323"/>
              <a:gd name="T11" fmla="*/ 395 h 410"/>
              <a:gd name="T12" fmla="*/ 323 w 323"/>
              <a:gd name="T13" fmla="*/ 172 h 410"/>
              <a:gd name="T14" fmla="*/ 227 w 323"/>
              <a:gd name="T15" fmla="*/ 163 h 410"/>
              <a:gd name="T16" fmla="*/ 244 w 323"/>
              <a:gd name="T17" fmla="*/ 137 h 410"/>
              <a:gd name="T18" fmla="*/ 214 w 323"/>
              <a:gd name="T19" fmla="*/ 154 h 410"/>
              <a:gd name="T20" fmla="*/ 162 w 323"/>
              <a:gd name="T21" fmla="*/ 149 h 410"/>
              <a:gd name="T22" fmla="*/ 179 w 323"/>
              <a:gd name="T23" fmla="*/ 116 h 410"/>
              <a:gd name="T24" fmla="*/ 223 w 323"/>
              <a:gd name="T25" fmla="*/ 111 h 410"/>
              <a:gd name="T26" fmla="*/ 247 w 323"/>
              <a:gd name="T27" fmla="*/ 108 h 410"/>
              <a:gd name="T28" fmla="*/ 242 w 323"/>
              <a:gd name="T29" fmla="*/ 167 h 410"/>
              <a:gd name="T30" fmla="*/ 215 w 323"/>
              <a:gd name="T31" fmla="*/ 272 h 410"/>
              <a:gd name="T32" fmla="*/ 215 w 323"/>
              <a:gd name="T33" fmla="*/ 232 h 410"/>
              <a:gd name="T34" fmla="*/ 154 w 323"/>
              <a:gd name="T35" fmla="*/ 192 h 410"/>
              <a:gd name="T36" fmla="*/ 203 w 323"/>
              <a:gd name="T37" fmla="*/ 98 h 410"/>
              <a:gd name="T38" fmla="*/ 201 w 323"/>
              <a:gd name="T39" fmla="*/ 67 h 410"/>
              <a:gd name="T40" fmla="*/ 138 w 323"/>
              <a:gd name="T41" fmla="*/ 66 h 410"/>
              <a:gd name="T42" fmla="*/ 102 w 323"/>
              <a:gd name="T43" fmla="*/ 68 h 410"/>
              <a:gd name="T44" fmla="*/ 35 w 323"/>
              <a:gd name="T45" fmla="*/ 209 h 410"/>
              <a:gd name="T46" fmla="*/ 35 w 323"/>
              <a:gd name="T47" fmla="*/ 175 h 410"/>
              <a:gd name="T48" fmla="*/ 24 w 323"/>
              <a:gd name="T49" fmla="*/ 151 h 410"/>
              <a:gd name="T50" fmla="*/ 90 w 323"/>
              <a:gd name="T51" fmla="*/ 80 h 410"/>
              <a:gd name="T52" fmla="*/ 68 w 323"/>
              <a:gd name="T53" fmla="*/ 87 h 410"/>
              <a:gd name="T54" fmla="*/ 76 w 323"/>
              <a:gd name="T55" fmla="*/ 98 h 410"/>
              <a:gd name="T56" fmla="*/ 94 w 323"/>
              <a:gd name="T57" fmla="*/ 88 h 410"/>
              <a:gd name="T58" fmla="*/ 96 w 323"/>
              <a:gd name="T59" fmla="*/ 113 h 410"/>
              <a:gd name="T60" fmla="*/ 92 w 323"/>
              <a:gd name="T61" fmla="*/ 124 h 410"/>
              <a:gd name="T62" fmla="*/ 77 w 323"/>
              <a:gd name="T63" fmla="*/ 148 h 410"/>
              <a:gd name="T64" fmla="*/ 56 w 323"/>
              <a:gd name="T65" fmla="*/ 152 h 410"/>
              <a:gd name="T66" fmla="*/ 35 w 323"/>
              <a:gd name="T67" fmla="*/ 161 h 410"/>
              <a:gd name="T68" fmla="*/ 45 w 323"/>
              <a:gd name="T69" fmla="*/ 181 h 410"/>
              <a:gd name="T70" fmla="*/ 95 w 323"/>
              <a:gd name="T71" fmla="*/ 189 h 410"/>
              <a:gd name="T72" fmla="*/ 102 w 323"/>
              <a:gd name="T73" fmla="*/ 230 h 410"/>
              <a:gd name="T74" fmla="*/ 90 w 323"/>
              <a:gd name="T75" fmla="*/ 257 h 410"/>
              <a:gd name="T76" fmla="*/ 75 w 323"/>
              <a:gd name="T77" fmla="*/ 278 h 410"/>
              <a:gd name="T78" fmla="*/ 60 w 323"/>
              <a:gd name="T79" fmla="*/ 242 h 410"/>
              <a:gd name="T80" fmla="*/ 140 w 323"/>
              <a:gd name="T81" fmla="*/ 328 h 410"/>
              <a:gd name="T82" fmla="*/ 50 w 323"/>
              <a:gd name="T83" fmla="*/ 299 h 410"/>
              <a:gd name="T84" fmla="*/ 282 w 323"/>
              <a:gd name="T85" fmla="*/ 175 h 410"/>
              <a:gd name="T86" fmla="*/ 212 w 323"/>
              <a:gd name="T87" fmla="*/ 37 h 410"/>
              <a:gd name="T88" fmla="*/ 140 w 323"/>
              <a:gd name="T89" fmla="*/ 3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410">
                <a:moveTo>
                  <a:pt x="323" y="172"/>
                </a:moveTo>
                <a:cubicBezTo>
                  <a:pt x="323" y="94"/>
                  <a:pt x="267" y="28"/>
                  <a:pt x="197" y="5"/>
                </a:cubicBezTo>
                <a:cubicBezTo>
                  <a:pt x="181" y="0"/>
                  <a:pt x="182" y="14"/>
                  <a:pt x="182" y="14"/>
                </a:cubicBezTo>
                <a:cubicBezTo>
                  <a:pt x="182" y="23"/>
                  <a:pt x="185" y="26"/>
                  <a:pt x="187" y="27"/>
                </a:cubicBezTo>
                <a:cubicBezTo>
                  <a:pt x="181" y="39"/>
                  <a:pt x="181" y="39"/>
                  <a:pt x="181" y="39"/>
                </a:cubicBezTo>
                <a:cubicBezTo>
                  <a:pt x="168" y="36"/>
                  <a:pt x="155" y="33"/>
                  <a:pt x="141" y="33"/>
                </a:cubicBezTo>
                <a:cubicBezTo>
                  <a:pt x="63" y="33"/>
                  <a:pt x="0" y="97"/>
                  <a:pt x="0" y="175"/>
                </a:cubicBezTo>
                <a:cubicBezTo>
                  <a:pt x="0" y="218"/>
                  <a:pt x="19" y="256"/>
                  <a:pt x="50" y="282"/>
                </a:cubicBezTo>
                <a:cubicBezTo>
                  <a:pt x="47" y="281"/>
                  <a:pt x="47" y="281"/>
                  <a:pt x="47" y="281"/>
                </a:cubicBezTo>
                <a:cubicBezTo>
                  <a:pt x="41" y="293"/>
                  <a:pt x="41" y="293"/>
                  <a:pt x="41" y="293"/>
                </a:cubicBezTo>
                <a:cubicBezTo>
                  <a:pt x="32" y="290"/>
                  <a:pt x="26" y="295"/>
                  <a:pt x="26" y="295"/>
                </a:cubicBezTo>
                <a:cubicBezTo>
                  <a:pt x="20" y="301"/>
                  <a:pt x="28" y="310"/>
                  <a:pt x="28" y="310"/>
                </a:cubicBezTo>
                <a:cubicBezTo>
                  <a:pt x="54" y="332"/>
                  <a:pt x="88" y="348"/>
                  <a:pt x="123" y="353"/>
                </a:cubicBezTo>
                <a:cubicBezTo>
                  <a:pt x="124" y="389"/>
                  <a:pt x="124" y="389"/>
                  <a:pt x="124" y="389"/>
                </a:cubicBezTo>
                <a:cubicBezTo>
                  <a:pt x="99" y="395"/>
                  <a:pt x="99" y="395"/>
                  <a:pt x="99" y="395"/>
                </a:cubicBezTo>
                <a:cubicBezTo>
                  <a:pt x="38" y="410"/>
                  <a:pt x="93" y="407"/>
                  <a:pt x="93" y="407"/>
                </a:cubicBezTo>
                <a:cubicBezTo>
                  <a:pt x="190" y="406"/>
                  <a:pt x="190" y="406"/>
                  <a:pt x="190" y="406"/>
                </a:cubicBezTo>
                <a:cubicBezTo>
                  <a:pt x="257" y="406"/>
                  <a:pt x="191" y="395"/>
                  <a:pt x="191" y="395"/>
                </a:cubicBezTo>
                <a:cubicBezTo>
                  <a:pt x="156" y="388"/>
                  <a:pt x="156" y="388"/>
                  <a:pt x="156" y="388"/>
                </a:cubicBezTo>
                <a:cubicBezTo>
                  <a:pt x="156" y="388"/>
                  <a:pt x="157" y="368"/>
                  <a:pt x="157" y="353"/>
                </a:cubicBezTo>
                <a:cubicBezTo>
                  <a:pt x="245" y="343"/>
                  <a:pt x="323" y="263"/>
                  <a:pt x="323" y="172"/>
                </a:cubicBezTo>
                <a:close/>
                <a:moveTo>
                  <a:pt x="154" y="192"/>
                </a:moveTo>
                <a:cubicBezTo>
                  <a:pt x="154" y="134"/>
                  <a:pt x="198" y="177"/>
                  <a:pt x="198" y="177"/>
                </a:cubicBezTo>
                <a:cubicBezTo>
                  <a:pt x="223" y="194"/>
                  <a:pt x="227" y="163"/>
                  <a:pt x="227" y="163"/>
                </a:cubicBezTo>
                <a:cubicBezTo>
                  <a:pt x="245" y="157"/>
                  <a:pt x="245" y="157"/>
                  <a:pt x="245" y="157"/>
                </a:cubicBezTo>
                <a:cubicBezTo>
                  <a:pt x="247" y="148"/>
                  <a:pt x="247" y="148"/>
                  <a:pt x="247" y="148"/>
                </a:cubicBezTo>
                <a:cubicBezTo>
                  <a:pt x="244" y="137"/>
                  <a:pt x="244" y="137"/>
                  <a:pt x="244" y="137"/>
                </a:cubicBezTo>
                <a:cubicBezTo>
                  <a:pt x="217" y="125"/>
                  <a:pt x="217" y="125"/>
                  <a:pt x="217" y="125"/>
                </a:cubicBezTo>
                <a:cubicBezTo>
                  <a:pt x="217" y="125"/>
                  <a:pt x="215" y="134"/>
                  <a:pt x="222" y="145"/>
                </a:cubicBezTo>
                <a:cubicBezTo>
                  <a:pt x="222" y="145"/>
                  <a:pt x="219" y="157"/>
                  <a:pt x="214" y="154"/>
                </a:cubicBezTo>
                <a:cubicBezTo>
                  <a:pt x="198" y="146"/>
                  <a:pt x="198" y="146"/>
                  <a:pt x="198" y="146"/>
                </a:cubicBezTo>
                <a:cubicBezTo>
                  <a:pt x="198" y="146"/>
                  <a:pt x="193" y="144"/>
                  <a:pt x="184" y="149"/>
                </a:cubicBezTo>
                <a:cubicBezTo>
                  <a:pt x="176" y="154"/>
                  <a:pt x="162" y="149"/>
                  <a:pt x="162" y="149"/>
                </a:cubicBezTo>
                <a:cubicBezTo>
                  <a:pt x="162" y="149"/>
                  <a:pt x="163" y="140"/>
                  <a:pt x="172" y="136"/>
                </a:cubicBezTo>
                <a:cubicBezTo>
                  <a:pt x="179" y="131"/>
                  <a:pt x="179" y="131"/>
                  <a:pt x="179" y="131"/>
                </a:cubicBezTo>
                <a:cubicBezTo>
                  <a:pt x="179" y="131"/>
                  <a:pt x="177" y="122"/>
                  <a:pt x="179" y="116"/>
                </a:cubicBezTo>
                <a:cubicBezTo>
                  <a:pt x="180" y="109"/>
                  <a:pt x="183" y="115"/>
                  <a:pt x="190" y="110"/>
                </a:cubicBezTo>
                <a:cubicBezTo>
                  <a:pt x="197" y="105"/>
                  <a:pt x="201" y="120"/>
                  <a:pt x="211" y="118"/>
                </a:cubicBezTo>
                <a:cubicBezTo>
                  <a:pt x="222" y="116"/>
                  <a:pt x="217" y="115"/>
                  <a:pt x="223" y="111"/>
                </a:cubicBezTo>
                <a:cubicBezTo>
                  <a:pt x="230" y="108"/>
                  <a:pt x="235" y="118"/>
                  <a:pt x="235" y="118"/>
                </a:cubicBezTo>
                <a:cubicBezTo>
                  <a:pt x="249" y="120"/>
                  <a:pt x="249" y="120"/>
                  <a:pt x="249" y="120"/>
                </a:cubicBezTo>
                <a:cubicBezTo>
                  <a:pt x="249" y="120"/>
                  <a:pt x="246" y="104"/>
                  <a:pt x="247" y="108"/>
                </a:cubicBezTo>
                <a:cubicBezTo>
                  <a:pt x="256" y="123"/>
                  <a:pt x="268" y="162"/>
                  <a:pt x="264" y="169"/>
                </a:cubicBezTo>
                <a:cubicBezTo>
                  <a:pt x="261" y="168"/>
                  <a:pt x="259" y="167"/>
                  <a:pt x="259" y="167"/>
                </a:cubicBezTo>
                <a:cubicBezTo>
                  <a:pt x="242" y="167"/>
                  <a:pt x="242" y="167"/>
                  <a:pt x="242" y="167"/>
                </a:cubicBezTo>
                <a:cubicBezTo>
                  <a:pt x="252" y="179"/>
                  <a:pt x="252" y="179"/>
                  <a:pt x="252" y="179"/>
                </a:cubicBezTo>
                <a:cubicBezTo>
                  <a:pt x="252" y="179"/>
                  <a:pt x="257" y="186"/>
                  <a:pt x="264" y="185"/>
                </a:cubicBezTo>
                <a:cubicBezTo>
                  <a:pt x="259" y="238"/>
                  <a:pt x="215" y="272"/>
                  <a:pt x="215" y="272"/>
                </a:cubicBezTo>
                <a:cubicBezTo>
                  <a:pt x="208" y="265"/>
                  <a:pt x="212" y="260"/>
                  <a:pt x="212" y="260"/>
                </a:cubicBezTo>
                <a:cubicBezTo>
                  <a:pt x="214" y="249"/>
                  <a:pt x="214" y="249"/>
                  <a:pt x="214" y="249"/>
                </a:cubicBezTo>
                <a:cubicBezTo>
                  <a:pt x="215" y="232"/>
                  <a:pt x="215" y="232"/>
                  <a:pt x="215" y="232"/>
                </a:cubicBezTo>
                <a:cubicBezTo>
                  <a:pt x="215" y="232"/>
                  <a:pt x="215" y="215"/>
                  <a:pt x="198" y="223"/>
                </a:cubicBezTo>
                <a:cubicBezTo>
                  <a:pt x="180" y="228"/>
                  <a:pt x="187" y="228"/>
                  <a:pt x="169" y="229"/>
                </a:cubicBezTo>
                <a:cubicBezTo>
                  <a:pt x="151" y="230"/>
                  <a:pt x="154" y="192"/>
                  <a:pt x="154" y="192"/>
                </a:cubicBezTo>
                <a:close/>
                <a:moveTo>
                  <a:pt x="201" y="67"/>
                </a:moveTo>
                <a:cubicBezTo>
                  <a:pt x="203" y="65"/>
                  <a:pt x="213" y="71"/>
                  <a:pt x="222" y="79"/>
                </a:cubicBezTo>
                <a:cubicBezTo>
                  <a:pt x="216" y="100"/>
                  <a:pt x="203" y="98"/>
                  <a:pt x="203" y="98"/>
                </a:cubicBezTo>
                <a:cubicBezTo>
                  <a:pt x="203" y="98"/>
                  <a:pt x="193" y="98"/>
                  <a:pt x="194" y="90"/>
                </a:cubicBezTo>
                <a:cubicBezTo>
                  <a:pt x="204" y="83"/>
                  <a:pt x="204" y="83"/>
                  <a:pt x="204" y="83"/>
                </a:cubicBezTo>
                <a:cubicBezTo>
                  <a:pt x="204" y="83"/>
                  <a:pt x="200" y="72"/>
                  <a:pt x="201" y="67"/>
                </a:cubicBezTo>
                <a:close/>
                <a:moveTo>
                  <a:pt x="111" y="62"/>
                </a:moveTo>
                <a:cubicBezTo>
                  <a:pt x="125" y="50"/>
                  <a:pt x="146" y="52"/>
                  <a:pt x="148" y="55"/>
                </a:cubicBezTo>
                <a:cubicBezTo>
                  <a:pt x="144" y="62"/>
                  <a:pt x="138" y="60"/>
                  <a:pt x="138" y="66"/>
                </a:cubicBezTo>
                <a:cubicBezTo>
                  <a:pt x="137" y="72"/>
                  <a:pt x="127" y="80"/>
                  <a:pt x="128" y="83"/>
                </a:cubicBezTo>
                <a:cubicBezTo>
                  <a:pt x="129" y="86"/>
                  <a:pt x="128" y="96"/>
                  <a:pt x="119" y="87"/>
                </a:cubicBezTo>
                <a:cubicBezTo>
                  <a:pt x="110" y="77"/>
                  <a:pt x="102" y="74"/>
                  <a:pt x="102" y="68"/>
                </a:cubicBezTo>
                <a:cubicBezTo>
                  <a:pt x="102" y="67"/>
                  <a:pt x="111" y="65"/>
                  <a:pt x="111" y="62"/>
                </a:cubicBezTo>
                <a:close/>
                <a:moveTo>
                  <a:pt x="39" y="227"/>
                </a:moveTo>
                <a:cubicBezTo>
                  <a:pt x="37" y="224"/>
                  <a:pt x="35" y="213"/>
                  <a:pt x="35" y="209"/>
                </a:cubicBezTo>
                <a:cubicBezTo>
                  <a:pt x="34" y="204"/>
                  <a:pt x="36" y="193"/>
                  <a:pt x="36" y="193"/>
                </a:cubicBezTo>
                <a:cubicBezTo>
                  <a:pt x="36" y="193"/>
                  <a:pt x="42" y="189"/>
                  <a:pt x="38" y="186"/>
                </a:cubicBezTo>
                <a:cubicBezTo>
                  <a:pt x="35" y="183"/>
                  <a:pt x="35" y="175"/>
                  <a:pt x="35" y="175"/>
                </a:cubicBezTo>
                <a:cubicBezTo>
                  <a:pt x="29" y="168"/>
                  <a:pt x="29" y="168"/>
                  <a:pt x="29" y="168"/>
                </a:cubicBezTo>
                <a:cubicBezTo>
                  <a:pt x="29" y="168"/>
                  <a:pt x="24" y="162"/>
                  <a:pt x="24" y="159"/>
                </a:cubicBezTo>
                <a:cubicBezTo>
                  <a:pt x="23" y="156"/>
                  <a:pt x="24" y="154"/>
                  <a:pt x="24" y="151"/>
                </a:cubicBezTo>
                <a:cubicBezTo>
                  <a:pt x="25" y="147"/>
                  <a:pt x="23" y="142"/>
                  <a:pt x="23" y="139"/>
                </a:cubicBezTo>
                <a:cubicBezTo>
                  <a:pt x="47" y="81"/>
                  <a:pt x="86" y="67"/>
                  <a:pt x="86" y="67"/>
                </a:cubicBezTo>
                <a:cubicBezTo>
                  <a:pt x="90" y="80"/>
                  <a:pt x="90" y="80"/>
                  <a:pt x="90" y="80"/>
                </a:cubicBezTo>
                <a:cubicBezTo>
                  <a:pt x="90" y="80"/>
                  <a:pt x="83" y="82"/>
                  <a:pt x="79" y="81"/>
                </a:cubicBezTo>
                <a:cubicBezTo>
                  <a:pt x="75" y="80"/>
                  <a:pt x="73" y="80"/>
                  <a:pt x="73" y="80"/>
                </a:cubicBezTo>
                <a:cubicBezTo>
                  <a:pt x="68" y="87"/>
                  <a:pt x="68" y="87"/>
                  <a:pt x="68" y="87"/>
                </a:cubicBezTo>
                <a:cubicBezTo>
                  <a:pt x="68" y="87"/>
                  <a:pt x="66" y="91"/>
                  <a:pt x="65" y="94"/>
                </a:cubicBezTo>
                <a:cubicBezTo>
                  <a:pt x="65" y="96"/>
                  <a:pt x="67" y="100"/>
                  <a:pt x="67" y="100"/>
                </a:cubicBezTo>
                <a:cubicBezTo>
                  <a:pt x="67" y="100"/>
                  <a:pt x="76" y="101"/>
                  <a:pt x="76" y="98"/>
                </a:cubicBezTo>
                <a:cubicBezTo>
                  <a:pt x="76" y="96"/>
                  <a:pt x="74" y="94"/>
                  <a:pt x="74" y="94"/>
                </a:cubicBezTo>
                <a:cubicBezTo>
                  <a:pt x="73" y="90"/>
                  <a:pt x="73" y="90"/>
                  <a:pt x="73" y="90"/>
                </a:cubicBezTo>
                <a:cubicBezTo>
                  <a:pt x="73" y="90"/>
                  <a:pt x="79" y="87"/>
                  <a:pt x="94" y="88"/>
                </a:cubicBezTo>
                <a:cubicBezTo>
                  <a:pt x="109" y="89"/>
                  <a:pt x="103" y="100"/>
                  <a:pt x="110" y="103"/>
                </a:cubicBezTo>
                <a:cubicBezTo>
                  <a:pt x="116" y="105"/>
                  <a:pt x="105" y="114"/>
                  <a:pt x="102" y="119"/>
                </a:cubicBezTo>
                <a:cubicBezTo>
                  <a:pt x="100" y="124"/>
                  <a:pt x="96" y="113"/>
                  <a:pt x="96" y="113"/>
                </a:cubicBezTo>
                <a:cubicBezTo>
                  <a:pt x="96" y="113"/>
                  <a:pt x="100" y="108"/>
                  <a:pt x="93" y="107"/>
                </a:cubicBezTo>
                <a:cubicBezTo>
                  <a:pt x="87" y="106"/>
                  <a:pt x="83" y="118"/>
                  <a:pt x="86" y="118"/>
                </a:cubicBezTo>
                <a:cubicBezTo>
                  <a:pt x="89" y="117"/>
                  <a:pt x="93" y="121"/>
                  <a:pt x="92" y="124"/>
                </a:cubicBezTo>
                <a:cubicBezTo>
                  <a:pt x="91" y="127"/>
                  <a:pt x="91" y="127"/>
                  <a:pt x="88" y="134"/>
                </a:cubicBezTo>
                <a:cubicBezTo>
                  <a:pt x="85" y="141"/>
                  <a:pt x="78" y="146"/>
                  <a:pt x="78" y="146"/>
                </a:cubicBezTo>
                <a:cubicBezTo>
                  <a:pt x="78" y="146"/>
                  <a:pt x="75" y="144"/>
                  <a:pt x="77" y="148"/>
                </a:cubicBezTo>
                <a:cubicBezTo>
                  <a:pt x="79" y="152"/>
                  <a:pt x="76" y="161"/>
                  <a:pt x="76" y="163"/>
                </a:cubicBezTo>
                <a:cubicBezTo>
                  <a:pt x="76" y="166"/>
                  <a:pt x="69" y="159"/>
                  <a:pt x="67" y="153"/>
                </a:cubicBezTo>
                <a:cubicBezTo>
                  <a:pt x="66" y="146"/>
                  <a:pt x="59" y="152"/>
                  <a:pt x="56" y="152"/>
                </a:cubicBezTo>
                <a:cubicBezTo>
                  <a:pt x="54" y="153"/>
                  <a:pt x="49" y="151"/>
                  <a:pt x="48" y="148"/>
                </a:cubicBezTo>
                <a:cubicBezTo>
                  <a:pt x="47" y="145"/>
                  <a:pt x="35" y="154"/>
                  <a:pt x="32" y="156"/>
                </a:cubicBezTo>
                <a:cubicBezTo>
                  <a:pt x="29" y="158"/>
                  <a:pt x="30" y="163"/>
                  <a:pt x="35" y="161"/>
                </a:cubicBezTo>
                <a:cubicBezTo>
                  <a:pt x="40" y="158"/>
                  <a:pt x="45" y="160"/>
                  <a:pt x="43" y="165"/>
                </a:cubicBezTo>
                <a:cubicBezTo>
                  <a:pt x="42" y="170"/>
                  <a:pt x="37" y="167"/>
                  <a:pt x="38" y="170"/>
                </a:cubicBezTo>
                <a:cubicBezTo>
                  <a:pt x="38" y="173"/>
                  <a:pt x="43" y="177"/>
                  <a:pt x="45" y="181"/>
                </a:cubicBezTo>
                <a:cubicBezTo>
                  <a:pt x="46" y="185"/>
                  <a:pt x="58" y="182"/>
                  <a:pt x="62" y="180"/>
                </a:cubicBezTo>
                <a:cubicBezTo>
                  <a:pt x="65" y="178"/>
                  <a:pt x="76" y="176"/>
                  <a:pt x="77" y="181"/>
                </a:cubicBezTo>
                <a:cubicBezTo>
                  <a:pt x="79" y="186"/>
                  <a:pt x="91" y="188"/>
                  <a:pt x="95" y="189"/>
                </a:cubicBezTo>
                <a:cubicBezTo>
                  <a:pt x="100" y="190"/>
                  <a:pt x="108" y="191"/>
                  <a:pt x="114" y="196"/>
                </a:cubicBezTo>
                <a:cubicBezTo>
                  <a:pt x="119" y="201"/>
                  <a:pt x="110" y="211"/>
                  <a:pt x="109" y="214"/>
                </a:cubicBezTo>
                <a:cubicBezTo>
                  <a:pt x="108" y="217"/>
                  <a:pt x="105" y="225"/>
                  <a:pt x="102" y="230"/>
                </a:cubicBezTo>
                <a:cubicBezTo>
                  <a:pt x="100" y="235"/>
                  <a:pt x="98" y="237"/>
                  <a:pt x="95" y="239"/>
                </a:cubicBezTo>
                <a:cubicBezTo>
                  <a:pt x="92" y="242"/>
                  <a:pt x="90" y="246"/>
                  <a:pt x="90" y="246"/>
                </a:cubicBezTo>
                <a:cubicBezTo>
                  <a:pt x="90" y="257"/>
                  <a:pt x="90" y="257"/>
                  <a:pt x="90" y="257"/>
                </a:cubicBezTo>
                <a:cubicBezTo>
                  <a:pt x="90" y="257"/>
                  <a:pt x="91" y="266"/>
                  <a:pt x="93" y="269"/>
                </a:cubicBezTo>
                <a:cubicBezTo>
                  <a:pt x="95" y="272"/>
                  <a:pt x="86" y="291"/>
                  <a:pt x="86" y="291"/>
                </a:cubicBezTo>
                <a:cubicBezTo>
                  <a:pt x="80" y="290"/>
                  <a:pt x="77" y="283"/>
                  <a:pt x="75" y="278"/>
                </a:cubicBezTo>
                <a:cubicBezTo>
                  <a:pt x="74" y="273"/>
                  <a:pt x="71" y="271"/>
                  <a:pt x="72" y="265"/>
                </a:cubicBezTo>
                <a:cubicBezTo>
                  <a:pt x="72" y="259"/>
                  <a:pt x="67" y="256"/>
                  <a:pt x="65" y="253"/>
                </a:cubicBezTo>
                <a:cubicBezTo>
                  <a:pt x="63" y="250"/>
                  <a:pt x="60" y="245"/>
                  <a:pt x="60" y="242"/>
                </a:cubicBezTo>
                <a:cubicBezTo>
                  <a:pt x="60" y="239"/>
                  <a:pt x="53" y="235"/>
                  <a:pt x="53" y="235"/>
                </a:cubicBezTo>
                <a:cubicBezTo>
                  <a:pt x="53" y="235"/>
                  <a:pt x="41" y="229"/>
                  <a:pt x="39" y="227"/>
                </a:cubicBezTo>
                <a:close/>
                <a:moveTo>
                  <a:pt x="140" y="328"/>
                </a:moveTo>
                <a:cubicBezTo>
                  <a:pt x="118" y="328"/>
                  <a:pt x="97" y="323"/>
                  <a:pt x="78" y="315"/>
                </a:cubicBezTo>
                <a:cubicBezTo>
                  <a:pt x="62" y="307"/>
                  <a:pt x="62" y="307"/>
                  <a:pt x="62" y="307"/>
                </a:cubicBezTo>
                <a:cubicBezTo>
                  <a:pt x="57" y="304"/>
                  <a:pt x="54" y="302"/>
                  <a:pt x="50" y="299"/>
                </a:cubicBezTo>
                <a:cubicBezTo>
                  <a:pt x="56" y="287"/>
                  <a:pt x="56" y="287"/>
                  <a:pt x="56" y="287"/>
                </a:cubicBezTo>
                <a:cubicBezTo>
                  <a:pt x="80" y="305"/>
                  <a:pt x="109" y="316"/>
                  <a:pt x="141" y="316"/>
                </a:cubicBezTo>
                <a:cubicBezTo>
                  <a:pt x="219" y="316"/>
                  <a:pt x="282" y="253"/>
                  <a:pt x="282" y="175"/>
                </a:cubicBezTo>
                <a:cubicBezTo>
                  <a:pt x="282" y="115"/>
                  <a:pt x="245" y="64"/>
                  <a:pt x="193" y="43"/>
                </a:cubicBezTo>
                <a:cubicBezTo>
                  <a:pt x="199" y="31"/>
                  <a:pt x="199" y="31"/>
                  <a:pt x="199" y="31"/>
                </a:cubicBezTo>
                <a:cubicBezTo>
                  <a:pt x="206" y="34"/>
                  <a:pt x="212" y="37"/>
                  <a:pt x="212" y="37"/>
                </a:cubicBezTo>
                <a:cubicBezTo>
                  <a:pt x="212" y="37"/>
                  <a:pt x="225" y="45"/>
                  <a:pt x="232" y="50"/>
                </a:cubicBezTo>
                <a:cubicBezTo>
                  <a:pt x="269" y="77"/>
                  <a:pt x="297" y="122"/>
                  <a:pt x="297" y="172"/>
                </a:cubicBezTo>
                <a:cubicBezTo>
                  <a:pt x="297" y="257"/>
                  <a:pt x="225" y="328"/>
                  <a:pt x="140" y="328"/>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146" name="Freeform 300"/>
          <p:cNvSpPr/>
          <p:nvPr/>
        </p:nvSpPr>
        <p:spPr bwMode="auto">
          <a:xfrm>
            <a:off x="415295" y="3719888"/>
            <a:ext cx="357305" cy="311752"/>
          </a:xfrm>
          <a:custGeom>
            <a:avLst/>
            <a:gdLst>
              <a:gd name="T0" fmla="*/ 340 w 450"/>
              <a:gd name="T1" fmla="*/ 4 h 393"/>
              <a:gd name="T2" fmla="*/ 225 w 450"/>
              <a:gd name="T3" fmla="*/ 86 h 393"/>
              <a:gd name="T4" fmla="*/ 110 w 450"/>
              <a:gd name="T5" fmla="*/ 4 h 393"/>
              <a:gd name="T6" fmla="*/ 16 w 450"/>
              <a:gd name="T7" fmla="*/ 128 h 393"/>
              <a:gd name="T8" fmla="*/ 226 w 450"/>
              <a:gd name="T9" fmla="*/ 393 h 393"/>
              <a:gd name="T10" fmla="*/ 434 w 450"/>
              <a:gd name="T11" fmla="*/ 128 h 393"/>
              <a:gd name="T12" fmla="*/ 340 w 450"/>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450" h="393">
                <a:moveTo>
                  <a:pt x="340" y="4"/>
                </a:moveTo>
                <a:cubicBezTo>
                  <a:pt x="301" y="0"/>
                  <a:pt x="236" y="24"/>
                  <a:pt x="225" y="86"/>
                </a:cubicBezTo>
                <a:cubicBezTo>
                  <a:pt x="214" y="24"/>
                  <a:pt x="149" y="0"/>
                  <a:pt x="110" y="4"/>
                </a:cubicBezTo>
                <a:cubicBezTo>
                  <a:pt x="63" y="9"/>
                  <a:pt x="0" y="30"/>
                  <a:pt x="16" y="128"/>
                </a:cubicBezTo>
                <a:cubicBezTo>
                  <a:pt x="32" y="225"/>
                  <a:pt x="226" y="393"/>
                  <a:pt x="226" y="393"/>
                </a:cubicBezTo>
                <a:cubicBezTo>
                  <a:pt x="226" y="393"/>
                  <a:pt x="418" y="225"/>
                  <a:pt x="434" y="128"/>
                </a:cubicBezTo>
                <a:cubicBezTo>
                  <a:pt x="450" y="30"/>
                  <a:pt x="387" y="9"/>
                  <a:pt x="340" y="4"/>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147" name="Freeform 303"/>
          <p:cNvSpPr>
            <a:spLocks noEditPoints="1"/>
          </p:cNvSpPr>
          <p:nvPr/>
        </p:nvSpPr>
        <p:spPr bwMode="auto">
          <a:xfrm>
            <a:off x="2038626" y="3717600"/>
            <a:ext cx="233601" cy="314812"/>
          </a:xfrm>
          <a:custGeom>
            <a:avLst/>
            <a:gdLst>
              <a:gd name="T0" fmla="*/ 0 w 489"/>
              <a:gd name="T1" fmla="*/ 0 h 659"/>
              <a:gd name="T2" fmla="*/ 0 w 489"/>
              <a:gd name="T3" fmla="*/ 659 h 659"/>
              <a:gd name="T4" fmla="*/ 365 w 489"/>
              <a:gd name="T5" fmla="*/ 659 h 659"/>
              <a:gd name="T6" fmla="*/ 489 w 489"/>
              <a:gd name="T7" fmla="*/ 521 h 659"/>
              <a:gd name="T8" fmla="*/ 489 w 489"/>
              <a:gd name="T9" fmla="*/ 0 h 659"/>
              <a:gd name="T10" fmla="*/ 0 w 489"/>
              <a:gd name="T11" fmla="*/ 0 h 659"/>
              <a:gd name="T12" fmla="*/ 38 w 489"/>
              <a:gd name="T13" fmla="*/ 619 h 659"/>
              <a:gd name="T14" fmla="*/ 38 w 489"/>
              <a:gd name="T15" fmla="*/ 40 h 659"/>
              <a:gd name="T16" fmla="*/ 447 w 489"/>
              <a:gd name="T17" fmla="*/ 40 h 659"/>
              <a:gd name="T18" fmla="*/ 447 w 489"/>
              <a:gd name="T19" fmla="*/ 473 h 659"/>
              <a:gd name="T20" fmla="*/ 329 w 489"/>
              <a:gd name="T21" fmla="*/ 473 h 659"/>
              <a:gd name="T22" fmla="*/ 329 w 489"/>
              <a:gd name="T23" fmla="*/ 619 h 659"/>
              <a:gd name="T24" fmla="*/ 38 w 489"/>
              <a:gd name="T25" fmla="*/ 61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 h="659">
                <a:moveTo>
                  <a:pt x="0" y="0"/>
                </a:moveTo>
                <a:lnTo>
                  <a:pt x="0" y="659"/>
                </a:lnTo>
                <a:lnTo>
                  <a:pt x="365" y="659"/>
                </a:lnTo>
                <a:lnTo>
                  <a:pt x="489" y="521"/>
                </a:lnTo>
                <a:lnTo>
                  <a:pt x="489" y="0"/>
                </a:lnTo>
                <a:lnTo>
                  <a:pt x="0" y="0"/>
                </a:lnTo>
                <a:close/>
                <a:moveTo>
                  <a:pt x="38" y="619"/>
                </a:moveTo>
                <a:lnTo>
                  <a:pt x="38" y="40"/>
                </a:lnTo>
                <a:lnTo>
                  <a:pt x="447" y="40"/>
                </a:lnTo>
                <a:lnTo>
                  <a:pt x="447" y="473"/>
                </a:lnTo>
                <a:lnTo>
                  <a:pt x="329" y="473"/>
                </a:lnTo>
                <a:lnTo>
                  <a:pt x="329" y="619"/>
                </a:lnTo>
                <a:lnTo>
                  <a:pt x="38" y="619"/>
                </a:ln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148" name="组合 147"/>
          <p:cNvGrpSpPr/>
          <p:nvPr/>
        </p:nvGrpSpPr>
        <p:grpSpPr>
          <a:xfrm>
            <a:off x="1336502" y="4655838"/>
            <a:ext cx="339201" cy="309037"/>
            <a:chOff x="1595438" y="4398963"/>
            <a:chExt cx="1662113" cy="1458912"/>
          </a:xfrm>
          <a:solidFill>
            <a:srgbClr val="779F08"/>
          </a:solidFill>
        </p:grpSpPr>
        <p:sp>
          <p:nvSpPr>
            <p:cNvPr id="149" name="Freeform 34"/>
            <p:cNvSpPr/>
            <p:nvPr/>
          </p:nvSpPr>
          <p:spPr bwMode="auto">
            <a:xfrm>
              <a:off x="2108200" y="4651375"/>
              <a:ext cx="952500" cy="1101725"/>
            </a:xfrm>
            <a:custGeom>
              <a:avLst/>
              <a:gdLst>
                <a:gd name="T0" fmla="*/ 117 w 299"/>
                <a:gd name="T1" fmla="*/ 345 h 345"/>
                <a:gd name="T2" fmla="*/ 101 w 299"/>
                <a:gd name="T3" fmla="*/ 324 h 345"/>
                <a:gd name="T4" fmla="*/ 101 w 299"/>
                <a:gd name="T5" fmla="*/ 233 h 345"/>
                <a:gd name="T6" fmla="*/ 7 w 299"/>
                <a:gd name="T7" fmla="*/ 131 h 345"/>
                <a:gd name="T8" fmla="*/ 11 w 299"/>
                <a:gd name="T9" fmla="*/ 101 h 345"/>
                <a:gd name="T10" fmla="*/ 128 w 299"/>
                <a:gd name="T11" fmla="*/ 5 h 345"/>
                <a:gd name="T12" fmla="*/ 143 w 299"/>
                <a:gd name="T13" fmla="*/ 1 h 345"/>
                <a:gd name="T14" fmla="*/ 157 w 299"/>
                <a:gd name="T15" fmla="*/ 9 h 345"/>
                <a:gd name="T16" fmla="*/ 208 w 299"/>
                <a:gd name="T17" fmla="*/ 68 h 345"/>
                <a:gd name="T18" fmla="*/ 283 w 299"/>
                <a:gd name="T19" fmla="*/ 104 h 345"/>
                <a:gd name="T20" fmla="*/ 295 w 299"/>
                <a:gd name="T21" fmla="*/ 132 h 345"/>
                <a:gd name="T22" fmla="*/ 268 w 299"/>
                <a:gd name="T23" fmla="*/ 145 h 345"/>
                <a:gd name="T24" fmla="*/ 187 w 299"/>
                <a:gd name="T25" fmla="*/ 106 h 345"/>
                <a:gd name="T26" fmla="*/ 178 w 299"/>
                <a:gd name="T27" fmla="*/ 99 h 345"/>
                <a:gd name="T28" fmla="*/ 137 w 299"/>
                <a:gd name="T29" fmla="*/ 53 h 345"/>
                <a:gd name="T30" fmla="*/ 57 w 299"/>
                <a:gd name="T31" fmla="*/ 122 h 345"/>
                <a:gd name="T32" fmla="*/ 129 w 299"/>
                <a:gd name="T33" fmla="*/ 205 h 345"/>
                <a:gd name="T34" fmla="*/ 132 w 299"/>
                <a:gd name="T35" fmla="*/ 217 h 345"/>
                <a:gd name="T36" fmla="*/ 133 w 299"/>
                <a:gd name="T37" fmla="*/ 324 h 345"/>
                <a:gd name="T38" fmla="*/ 117 w 299"/>
                <a:gd name="T39" fmla="*/ 345 h 345"/>
                <a:gd name="T40" fmla="*/ 117 w 299"/>
                <a:gd name="T4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 h="345">
                  <a:moveTo>
                    <a:pt x="117" y="345"/>
                  </a:moveTo>
                  <a:cubicBezTo>
                    <a:pt x="105" y="345"/>
                    <a:pt x="100" y="336"/>
                    <a:pt x="101" y="324"/>
                  </a:cubicBezTo>
                  <a:cubicBezTo>
                    <a:pt x="101" y="233"/>
                    <a:pt x="101" y="233"/>
                    <a:pt x="101" y="233"/>
                  </a:cubicBezTo>
                  <a:cubicBezTo>
                    <a:pt x="7" y="131"/>
                    <a:pt x="7" y="131"/>
                    <a:pt x="7" y="131"/>
                  </a:cubicBezTo>
                  <a:cubicBezTo>
                    <a:pt x="0" y="122"/>
                    <a:pt x="2" y="108"/>
                    <a:pt x="11" y="101"/>
                  </a:cubicBezTo>
                  <a:cubicBezTo>
                    <a:pt x="128" y="5"/>
                    <a:pt x="128" y="5"/>
                    <a:pt x="128" y="5"/>
                  </a:cubicBezTo>
                  <a:cubicBezTo>
                    <a:pt x="132" y="2"/>
                    <a:pt x="138" y="0"/>
                    <a:pt x="143" y="1"/>
                  </a:cubicBezTo>
                  <a:cubicBezTo>
                    <a:pt x="149" y="2"/>
                    <a:pt x="154" y="5"/>
                    <a:pt x="157" y="9"/>
                  </a:cubicBezTo>
                  <a:cubicBezTo>
                    <a:pt x="208" y="68"/>
                    <a:pt x="208" y="68"/>
                    <a:pt x="208" y="68"/>
                  </a:cubicBezTo>
                  <a:cubicBezTo>
                    <a:pt x="283" y="104"/>
                    <a:pt x="283" y="104"/>
                    <a:pt x="283" y="104"/>
                  </a:cubicBezTo>
                  <a:cubicBezTo>
                    <a:pt x="294" y="108"/>
                    <a:pt x="299" y="121"/>
                    <a:pt x="295" y="132"/>
                  </a:cubicBezTo>
                  <a:cubicBezTo>
                    <a:pt x="291" y="143"/>
                    <a:pt x="279" y="149"/>
                    <a:pt x="268" y="145"/>
                  </a:cubicBezTo>
                  <a:cubicBezTo>
                    <a:pt x="187" y="106"/>
                    <a:pt x="187" y="106"/>
                    <a:pt x="187" y="106"/>
                  </a:cubicBezTo>
                  <a:cubicBezTo>
                    <a:pt x="184" y="105"/>
                    <a:pt x="180" y="103"/>
                    <a:pt x="178" y="99"/>
                  </a:cubicBezTo>
                  <a:cubicBezTo>
                    <a:pt x="137" y="53"/>
                    <a:pt x="137" y="53"/>
                    <a:pt x="137" y="53"/>
                  </a:cubicBezTo>
                  <a:cubicBezTo>
                    <a:pt x="57" y="122"/>
                    <a:pt x="57" y="122"/>
                    <a:pt x="57" y="122"/>
                  </a:cubicBezTo>
                  <a:cubicBezTo>
                    <a:pt x="129" y="205"/>
                    <a:pt x="129" y="205"/>
                    <a:pt x="129" y="205"/>
                  </a:cubicBezTo>
                  <a:cubicBezTo>
                    <a:pt x="132" y="209"/>
                    <a:pt x="132" y="212"/>
                    <a:pt x="132" y="217"/>
                  </a:cubicBezTo>
                  <a:cubicBezTo>
                    <a:pt x="133" y="324"/>
                    <a:pt x="133" y="324"/>
                    <a:pt x="133" y="324"/>
                  </a:cubicBezTo>
                  <a:cubicBezTo>
                    <a:pt x="133" y="336"/>
                    <a:pt x="128" y="345"/>
                    <a:pt x="117" y="345"/>
                  </a:cubicBezTo>
                  <a:cubicBezTo>
                    <a:pt x="117" y="345"/>
                    <a:pt x="117" y="345"/>
                    <a:pt x="117" y="34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0" name="Freeform 35"/>
            <p:cNvSpPr>
              <a:spLocks noEditPoints="1"/>
            </p:cNvSpPr>
            <p:nvPr/>
          </p:nvSpPr>
          <p:spPr bwMode="auto">
            <a:xfrm>
              <a:off x="2636838" y="5232400"/>
              <a:ext cx="620713" cy="625475"/>
            </a:xfrm>
            <a:custGeom>
              <a:avLst/>
              <a:gdLst>
                <a:gd name="T0" fmla="*/ 97 w 195"/>
                <a:gd name="T1" fmla="*/ 0 h 196"/>
                <a:gd name="T2" fmla="*/ 0 w 195"/>
                <a:gd name="T3" fmla="*/ 98 h 196"/>
                <a:gd name="T4" fmla="*/ 97 w 195"/>
                <a:gd name="T5" fmla="*/ 196 h 196"/>
                <a:gd name="T6" fmla="*/ 195 w 195"/>
                <a:gd name="T7" fmla="*/ 98 h 196"/>
                <a:gd name="T8" fmla="*/ 97 w 195"/>
                <a:gd name="T9" fmla="*/ 0 h 196"/>
                <a:gd name="T10" fmla="*/ 97 w 195"/>
                <a:gd name="T11" fmla="*/ 166 h 196"/>
                <a:gd name="T12" fmla="*/ 29 w 195"/>
                <a:gd name="T13" fmla="*/ 98 h 196"/>
                <a:gd name="T14" fmla="*/ 97 w 195"/>
                <a:gd name="T15" fmla="*/ 31 h 196"/>
                <a:gd name="T16" fmla="*/ 165 w 195"/>
                <a:gd name="T17" fmla="*/ 98 h 196"/>
                <a:gd name="T18" fmla="*/ 97 w 195"/>
                <a:gd name="T19" fmla="*/ 1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6">
                  <a:moveTo>
                    <a:pt x="97" y="0"/>
                  </a:moveTo>
                  <a:cubicBezTo>
                    <a:pt x="43" y="0"/>
                    <a:pt x="0" y="44"/>
                    <a:pt x="0" y="98"/>
                  </a:cubicBezTo>
                  <a:cubicBezTo>
                    <a:pt x="0" y="152"/>
                    <a:pt x="43" y="196"/>
                    <a:pt x="97" y="196"/>
                  </a:cubicBezTo>
                  <a:cubicBezTo>
                    <a:pt x="151" y="196"/>
                    <a:pt x="195" y="152"/>
                    <a:pt x="195" y="98"/>
                  </a:cubicBezTo>
                  <a:cubicBezTo>
                    <a:pt x="195" y="44"/>
                    <a:pt x="151" y="0"/>
                    <a:pt x="97" y="0"/>
                  </a:cubicBezTo>
                  <a:close/>
                  <a:moveTo>
                    <a:pt x="97" y="166"/>
                  </a:moveTo>
                  <a:cubicBezTo>
                    <a:pt x="60" y="166"/>
                    <a:pt x="29" y="135"/>
                    <a:pt x="29" y="98"/>
                  </a:cubicBezTo>
                  <a:cubicBezTo>
                    <a:pt x="29" y="61"/>
                    <a:pt x="60" y="31"/>
                    <a:pt x="97" y="31"/>
                  </a:cubicBezTo>
                  <a:cubicBezTo>
                    <a:pt x="134" y="31"/>
                    <a:pt x="165" y="61"/>
                    <a:pt x="165" y="98"/>
                  </a:cubicBezTo>
                  <a:cubicBezTo>
                    <a:pt x="165" y="135"/>
                    <a:pt x="134" y="166"/>
                    <a:pt x="97" y="16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1" name="Freeform 36"/>
            <p:cNvSpPr>
              <a:spLocks noEditPoints="1"/>
            </p:cNvSpPr>
            <p:nvPr/>
          </p:nvSpPr>
          <p:spPr bwMode="auto">
            <a:xfrm>
              <a:off x="1595438" y="5235575"/>
              <a:ext cx="620713" cy="622300"/>
            </a:xfrm>
            <a:custGeom>
              <a:avLst/>
              <a:gdLst>
                <a:gd name="T0" fmla="*/ 97 w 195"/>
                <a:gd name="T1" fmla="*/ 0 h 195"/>
                <a:gd name="T2" fmla="*/ 0 w 195"/>
                <a:gd name="T3" fmla="*/ 97 h 195"/>
                <a:gd name="T4" fmla="*/ 97 w 195"/>
                <a:gd name="T5" fmla="*/ 195 h 195"/>
                <a:gd name="T6" fmla="*/ 195 w 195"/>
                <a:gd name="T7" fmla="*/ 97 h 195"/>
                <a:gd name="T8" fmla="*/ 97 w 195"/>
                <a:gd name="T9" fmla="*/ 0 h 195"/>
                <a:gd name="T10" fmla="*/ 97 w 195"/>
                <a:gd name="T11" fmla="*/ 165 h 195"/>
                <a:gd name="T12" fmla="*/ 30 w 195"/>
                <a:gd name="T13" fmla="*/ 97 h 195"/>
                <a:gd name="T14" fmla="*/ 97 w 195"/>
                <a:gd name="T15" fmla="*/ 30 h 195"/>
                <a:gd name="T16" fmla="*/ 165 w 195"/>
                <a:gd name="T17" fmla="*/ 97 h 195"/>
                <a:gd name="T18" fmla="*/ 97 w 195"/>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5">
                  <a:moveTo>
                    <a:pt x="97" y="0"/>
                  </a:moveTo>
                  <a:cubicBezTo>
                    <a:pt x="44" y="0"/>
                    <a:pt x="0" y="44"/>
                    <a:pt x="0" y="97"/>
                  </a:cubicBezTo>
                  <a:cubicBezTo>
                    <a:pt x="0" y="151"/>
                    <a:pt x="44" y="195"/>
                    <a:pt x="97" y="195"/>
                  </a:cubicBezTo>
                  <a:cubicBezTo>
                    <a:pt x="151" y="195"/>
                    <a:pt x="195" y="151"/>
                    <a:pt x="195" y="97"/>
                  </a:cubicBezTo>
                  <a:cubicBezTo>
                    <a:pt x="195" y="44"/>
                    <a:pt x="151" y="0"/>
                    <a:pt x="97" y="0"/>
                  </a:cubicBezTo>
                  <a:close/>
                  <a:moveTo>
                    <a:pt x="97" y="165"/>
                  </a:moveTo>
                  <a:cubicBezTo>
                    <a:pt x="60" y="165"/>
                    <a:pt x="30" y="135"/>
                    <a:pt x="30" y="97"/>
                  </a:cubicBezTo>
                  <a:cubicBezTo>
                    <a:pt x="30" y="60"/>
                    <a:pt x="60" y="30"/>
                    <a:pt x="97" y="30"/>
                  </a:cubicBezTo>
                  <a:cubicBezTo>
                    <a:pt x="135" y="30"/>
                    <a:pt x="165" y="60"/>
                    <a:pt x="165" y="97"/>
                  </a:cubicBezTo>
                  <a:cubicBezTo>
                    <a:pt x="165" y="135"/>
                    <a:pt x="135" y="165"/>
                    <a:pt x="97" y="16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2" name="Oval 37"/>
            <p:cNvSpPr>
              <a:spLocks noChangeArrowheads="1"/>
            </p:cNvSpPr>
            <p:nvPr/>
          </p:nvSpPr>
          <p:spPr bwMode="auto">
            <a:xfrm>
              <a:off x="2636838" y="4398963"/>
              <a:ext cx="306388" cy="309562"/>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153" name="组合 152"/>
          <p:cNvGrpSpPr/>
          <p:nvPr/>
        </p:nvGrpSpPr>
        <p:grpSpPr>
          <a:xfrm>
            <a:off x="2115095" y="4655838"/>
            <a:ext cx="325474" cy="311431"/>
            <a:chOff x="3665538" y="4552950"/>
            <a:chExt cx="1655763" cy="1584325"/>
          </a:xfrm>
          <a:solidFill>
            <a:srgbClr val="779F08"/>
          </a:solidFill>
        </p:grpSpPr>
        <p:sp>
          <p:nvSpPr>
            <p:cNvPr id="154" name="Oval 38"/>
            <p:cNvSpPr>
              <a:spLocks noChangeArrowheads="1"/>
            </p:cNvSpPr>
            <p:nvPr/>
          </p:nvSpPr>
          <p:spPr bwMode="auto">
            <a:xfrm>
              <a:off x="4779963" y="4552950"/>
              <a:ext cx="276225" cy="2809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55" name="Freeform 39"/>
            <p:cNvSpPr/>
            <p:nvPr/>
          </p:nvSpPr>
          <p:spPr bwMode="auto">
            <a:xfrm>
              <a:off x="3665538" y="4795838"/>
              <a:ext cx="1655763" cy="1341437"/>
            </a:xfrm>
            <a:custGeom>
              <a:avLst/>
              <a:gdLst>
                <a:gd name="T0" fmla="*/ 243 w 520"/>
                <a:gd name="T1" fmla="*/ 44 h 420"/>
                <a:gd name="T2" fmla="*/ 175 w 520"/>
                <a:gd name="T3" fmla="*/ 122 h 420"/>
                <a:gd name="T4" fmla="*/ 159 w 520"/>
                <a:gd name="T5" fmla="*/ 130 h 420"/>
                <a:gd name="T6" fmla="*/ 137 w 520"/>
                <a:gd name="T7" fmla="*/ 108 h 420"/>
                <a:gd name="T8" fmla="*/ 144 w 520"/>
                <a:gd name="T9" fmla="*/ 92 h 420"/>
                <a:gd name="T10" fmla="*/ 217 w 520"/>
                <a:gd name="T11" fmla="*/ 8 h 420"/>
                <a:gd name="T12" fmla="*/ 234 w 520"/>
                <a:gd name="T13" fmla="*/ 0 h 420"/>
                <a:gd name="T14" fmla="*/ 340 w 520"/>
                <a:gd name="T15" fmla="*/ 0 h 420"/>
                <a:gd name="T16" fmla="*/ 360 w 520"/>
                <a:gd name="T17" fmla="*/ 8 h 420"/>
                <a:gd name="T18" fmla="*/ 427 w 520"/>
                <a:gd name="T19" fmla="*/ 75 h 420"/>
                <a:gd name="T20" fmla="*/ 483 w 520"/>
                <a:gd name="T21" fmla="*/ 19 h 420"/>
                <a:gd name="T22" fmla="*/ 498 w 520"/>
                <a:gd name="T23" fmla="*/ 14 h 420"/>
                <a:gd name="T24" fmla="*/ 520 w 520"/>
                <a:gd name="T25" fmla="*/ 37 h 420"/>
                <a:gd name="T26" fmla="*/ 515 w 520"/>
                <a:gd name="T27" fmla="*/ 51 h 420"/>
                <a:gd name="T28" fmla="*/ 448 w 520"/>
                <a:gd name="T29" fmla="*/ 119 h 420"/>
                <a:gd name="T30" fmla="*/ 411 w 520"/>
                <a:gd name="T31" fmla="*/ 122 h 420"/>
                <a:gd name="T32" fmla="*/ 370 w 520"/>
                <a:gd name="T33" fmla="*/ 81 h 420"/>
                <a:gd name="T34" fmla="*/ 305 w 520"/>
                <a:gd name="T35" fmla="*/ 155 h 420"/>
                <a:gd name="T36" fmla="*/ 364 w 520"/>
                <a:gd name="T37" fmla="*/ 215 h 420"/>
                <a:gd name="T38" fmla="*/ 369 w 520"/>
                <a:gd name="T39" fmla="*/ 249 h 420"/>
                <a:gd name="T40" fmla="*/ 336 w 520"/>
                <a:gd name="T41" fmla="*/ 397 h 420"/>
                <a:gd name="T42" fmla="*/ 309 w 520"/>
                <a:gd name="T43" fmla="*/ 420 h 420"/>
                <a:gd name="T44" fmla="*/ 280 w 520"/>
                <a:gd name="T45" fmla="*/ 392 h 420"/>
                <a:gd name="T46" fmla="*/ 281 w 520"/>
                <a:gd name="T47" fmla="*/ 384 h 420"/>
                <a:gd name="T48" fmla="*/ 309 w 520"/>
                <a:gd name="T49" fmla="*/ 263 h 420"/>
                <a:gd name="T50" fmla="*/ 241 w 520"/>
                <a:gd name="T51" fmla="*/ 198 h 420"/>
                <a:gd name="T52" fmla="*/ 183 w 520"/>
                <a:gd name="T53" fmla="*/ 262 h 420"/>
                <a:gd name="T54" fmla="*/ 149 w 520"/>
                <a:gd name="T55" fmla="*/ 273 h 420"/>
                <a:gd name="T56" fmla="*/ 32 w 520"/>
                <a:gd name="T57" fmla="*/ 273 h 420"/>
                <a:gd name="T58" fmla="*/ 4 w 520"/>
                <a:gd name="T59" fmla="*/ 251 h 420"/>
                <a:gd name="T60" fmla="*/ 25 w 520"/>
                <a:gd name="T61" fmla="*/ 218 h 420"/>
                <a:gd name="T62" fmla="*/ 32 w 520"/>
                <a:gd name="T63" fmla="*/ 217 h 420"/>
                <a:gd name="T64" fmla="*/ 133 w 520"/>
                <a:gd name="T65" fmla="*/ 217 h 420"/>
                <a:gd name="T66" fmla="*/ 282 w 520"/>
                <a:gd name="T67" fmla="*/ 44 h 420"/>
                <a:gd name="T68" fmla="*/ 243 w 520"/>
                <a:gd name="T69" fmla="*/ 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0" h="420">
                  <a:moveTo>
                    <a:pt x="243" y="44"/>
                  </a:moveTo>
                  <a:cubicBezTo>
                    <a:pt x="175" y="122"/>
                    <a:pt x="175" y="122"/>
                    <a:pt x="175" y="122"/>
                  </a:cubicBezTo>
                  <a:cubicBezTo>
                    <a:pt x="171" y="127"/>
                    <a:pt x="165" y="130"/>
                    <a:pt x="159" y="130"/>
                  </a:cubicBezTo>
                  <a:cubicBezTo>
                    <a:pt x="146" y="130"/>
                    <a:pt x="137" y="120"/>
                    <a:pt x="137" y="108"/>
                  </a:cubicBezTo>
                  <a:cubicBezTo>
                    <a:pt x="137" y="102"/>
                    <a:pt x="139" y="96"/>
                    <a:pt x="144" y="92"/>
                  </a:cubicBezTo>
                  <a:cubicBezTo>
                    <a:pt x="217" y="8"/>
                    <a:pt x="217" y="8"/>
                    <a:pt x="217" y="8"/>
                  </a:cubicBezTo>
                  <a:cubicBezTo>
                    <a:pt x="221" y="3"/>
                    <a:pt x="227" y="0"/>
                    <a:pt x="234" y="0"/>
                  </a:cubicBezTo>
                  <a:cubicBezTo>
                    <a:pt x="340" y="0"/>
                    <a:pt x="340" y="0"/>
                    <a:pt x="340" y="0"/>
                  </a:cubicBezTo>
                  <a:cubicBezTo>
                    <a:pt x="348" y="0"/>
                    <a:pt x="355" y="3"/>
                    <a:pt x="360" y="8"/>
                  </a:cubicBezTo>
                  <a:cubicBezTo>
                    <a:pt x="427" y="75"/>
                    <a:pt x="427" y="75"/>
                    <a:pt x="427" y="75"/>
                  </a:cubicBezTo>
                  <a:cubicBezTo>
                    <a:pt x="483" y="19"/>
                    <a:pt x="483" y="19"/>
                    <a:pt x="483" y="19"/>
                  </a:cubicBezTo>
                  <a:cubicBezTo>
                    <a:pt x="487" y="16"/>
                    <a:pt x="492" y="14"/>
                    <a:pt x="498" y="14"/>
                  </a:cubicBezTo>
                  <a:cubicBezTo>
                    <a:pt x="510" y="14"/>
                    <a:pt x="520" y="24"/>
                    <a:pt x="520" y="37"/>
                  </a:cubicBezTo>
                  <a:cubicBezTo>
                    <a:pt x="520" y="42"/>
                    <a:pt x="518" y="47"/>
                    <a:pt x="515" y="51"/>
                  </a:cubicBezTo>
                  <a:cubicBezTo>
                    <a:pt x="448" y="119"/>
                    <a:pt x="448" y="119"/>
                    <a:pt x="448" y="119"/>
                  </a:cubicBezTo>
                  <a:cubicBezTo>
                    <a:pt x="427" y="139"/>
                    <a:pt x="411" y="122"/>
                    <a:pt x="411" y="122"/>
                  </a:cubicBezTo>
                  <a:cubicBezTo>
                    <a:pt x="370" y="81"/>
                    <a:pt x="370" y="81"/>
                    <a:pt x="370" y="81"/>
                  </a:cubicBezTo>
                  <a:cubicBezTo>
                    <a:pt x="305" y="155"/>
                    <a:pt x="305" y="155"/>
                    <a:pt x="305" y="155"/>
                  </a:cubicBezTo>
                  <a:cubicBezTo>
                    <a:pt x="364" y="215"/>
                    <a:pt x="364" y="215"/>
                    <a:pt x="364" y="215"/>
                  </a:cubicBezTo>
                  <a:cubicBezTo>
                    <a:pt x="364" y="215"/>
                    <a:pt x="377" y="226"/>
                    <a:pt x="369" y="249"/>
                  </a:cubicBezTo>
                  <a:cubicBezTo>
                    <a:pt x="336" y="397"/>
                    <a:pt x="336" y="397"/>
                    <a:pt x="336" y="397"/>
                  </a:cubicBezTo>
                  <a:cubicBezTo>
                    <a:pt x="334" y="410"/>
                    <a:pt x="322" y="420"/>
                    <a:pt x="309" y="420"/>
                  </a:cubicBezTo>
                  <a:cubicBezTo>
                    <a:pt x="293" y="420"/>
                    <a:pt x="280" y="407"/>
                    <a:pt x="280" y="392"/>
                  </a:cubicBezTo>
                  <a:cubicBezTo>
                    <a:pt x="280" y="389"/>
                    <a:pt x="281" y="387"/>
                    <a:pt x="281" y="384"/>
                  </a:cubicBezTo>
                  <a:cubicBezTo>
                    <a:pt x="309" y="263"/>
                    <a:pt x="309" y="263"/>
                    <a:pt x="309" y="263"/>
                  </a:cubicBezTo>
                  <a:cubicBezTo>
                    <a:pt x="241" y="198"/>
                    <a:pt x="241" y="198"/>
                    <a:pt x="241" y="198"/>
                  </a:cubicBezTo>
                  <a:cubicBezTo>
                    <a:pt x="183" y="262"/>
                    <a:pt x="183" y="262"/>
                    <a:pt x="183" y="262"/>
                  </a:cubicBezTo>
                  <a:cubicBezTo>
                    <a:pt x="183" y="262"/>
                    <a:pt x="174" y="274"/>
                    <a:pt x="149" y="273"/>
                  </a:cubicBezTo>
                  <a:cubicBezTo>
                    <a:pt x="32" y="273"/>
                    <a:pt x="32" y="273"/>
                    <a:pt x="32" y="273"/>
                  </a:cubicBezTo>
                  <a:cubicBezTo>
                    <a:pt x="19" y="273"/>
                    <a:pt x="7" y="264"/>
                    <a:pt x="4" y="251"/>
                  </a:cubicBezTo>
                  <a:cubicBezTo>
                    <a:pt x="0" y="236"/>
                    <a:pt x="10" y="221"/>
                    <a:pt x="25" y="218"/>
                  </a:cubicBezTo>
                  <a:cubicBezTo>
                    <a:pt x="27" y="217"/>
                    <a:pt x="30" y="217"/>
                    <a:pt x="32" y="217"/>
                  </a:cubicBezTo>
                  <a:cubicBezTo>
                    <a:pt x="133" y="217"/>
                    <a:pt x="133" y="217"/>
                    <a:pt x="133" y="217"/>
                  </a:cubicBezTo>
                  <a:cubicBezTo>
                    <a:pt x="282" y="44"/>
                    <a:pt x="282" y="44"/>
                    <a:pt x="282" y="44"/>
                  </a:cubicBezTo>
                  <a:lnTo>
                    <a:pt x="243" y="44"/>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56" name="组合 155"/>
          <p:cNvGrpSpPr/>
          <p:nvPr/>
        </p:nvGrpSpPr>
        <p:grpSpPr>
          <a:xfrm>
            <a:off x="1750711" y="4655839"/>
            <a:ext cx="289377" cy="306959"/>
            <a:chOff x="7367588" y="4651375"/>
            <a:chExt cx="1541463" cy="1635125"/>
          </a:xfrm>
          <a:solidFill>
            <a:srgbClr val="779F08"/>
          </a:solidFill>
        </p:grpSpPr>
        <p:sp>
          <p:nvSpPr>
            <p:cNvPr id="157" name="Oval 49"/>
            <p:cNvSpPr>
              <a:spLocks noChangeArrowheads="1"/>
            </p:cNvSpPr>
            <p:nvPr/>
          </p:nvSpPr>
          <p:spPr bwMode="auto">
            <a:xfrm>
              <a:off x="8008938" y="4651375"/>
              <a:ext cx="292100" cy="2936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58" name="Freeform 50"/>
            <p:cNvSpPr/>
            <p:nvPr/>
          </p:nvSpPr>
          <p:spPr bwMode="auto">
            <a:xfrm>
              <a:off x="7896225" y="5380038"/>
              <a:ext cx="436563" cy="906462"/>
            </a:xfrm>
            <a:custGeom>
              <a:avLst/>
              <a:gdLst>
                <a:gd name="T0" fmla="*/ 103 w 137"/>
                <a:gd name="T1" fmla="*/ 40 h 284"/>
                <a:gd name="T2" fmla="*/ 19 w 137"/>
                <a:gd name="T3" fmla="*/ 0 h 284"/>
                <a:gd name="T4" fmla="*/ 19 w 137"/>
                <a:gd name="T5" fmla="*/ 135 h 284"/>
                <a:gd name="T6" fmla="*/ 5 w 137"/>
                <a:gd name="T7" fmla="*/ 206 h 284"/>
                <a:gd name="T8" fmla="*/ 29 w 137"/>
                <a:gd name="T9" fmla="*/ 233 h 284"/>
                <a:gd name="T10" fmla="*/ 58 w 137"/>
                <a:gd name="T11" fmla="*/ 209 h 284"/>
                <a:gd name="T12" fmla="*/ 72 w 137"/>
                <a:gd name="T13" fmla="*/ 143 h 284"/>
                <a:gd name="T14" fmla="*/ 72 w 137"/>
                <a:gd name="T15" fmla="*/ 43 h 284"/>
                <a:gd name="T16" fmla="*/ 84 w 137"/>
                <a:gd name="T17" fmla="*/ 43 h 284"/>
                <a:gd name="T18" fmla="*/ 84 w 137"/>
                <a:gd name="T19" fmla="*/ 258 h 284"/>
                <a:gd name="T20" fmla="*/ 84 w 137"/>
                <a:gd name="T21" fmla="*/ 258 h 284"/>
                <a:gd name="T22" fmla="*/ 110 w 137"/>
                <a:gd name="T23" fmla="*/ 284 h 284"/>
                <a:gd name="T24" fmla="*/ 137 w 137"/>
                <a:gd name="T25" fmla="*/ 258 h 284"/>
                <a:gd name="T26" fmla="*/ 137 w 137"/>
                <a:gd name="T27" fmla="*/ 59 h 284"/>
                <a:gd name="T28" fmla="*/ 103 w 137"/>
                <a:gd name="T29" fmla="*/ 4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284">
                  <a:moveTo>
                    <a:pt x="103" y="40"/>
                  </a:moveTo>
                  <a:cubicBezTo>
                    <a:pt x="69" y="20"/>
                    <a:pt x="41" y="8"/>
                    <a:pt x="19" y="0"/>
                  </a:cubicBezTo>
                  <a:cubicBezTo>
                    <a:pt x="19" y="135"/>
                    <a:pt x="19" y="135"/>
                    <a:pt x="19" y="135"/>
                  </a:cubicBezTo>
                  <a:cubicBezTo>
                    <a:pt x="5" y="206"/>
                    <a:pt x="5" y="206"/>
                    <a:pt x="5" y="206"/>
                  </a:cubicBezTo>
                  <a:cubicBezTo>
                    <a:pt x="0" y="224"/>
                    <a:pt x="14" y="233"/>
                    <a:pt x="29" y="233"/>
                  </a:cubicBezTo>
                  <a:cubicBezTo>
                    <a:pt x="43" y="233"/>
                    <a:pt x="52" y="223"/>
                    <a:pt x="58" y="209"/>
                  </a:cubicBezTo>
                  <a:cubicBezTo>
                    <a:pt x="72" y="143"/>
                    <a:pt x="72" y="143"/>
                    <a:pt x="72" y="143"/>
                  </a:cubicBezTo>
                  <a:cubicBezTo>
                    <a:pt x="72" y="43"/>
                    <a:pt x="72" y="43"/>
                    <a:pt x="72" y="43"/>
                  </a:cubicBezTo>
                  <a:cubicBezTo>
                    <a:pt x="84" y="43"/>
                    <a:pt x="84" y="43"/>
                    <a:pt x="84" y="43"/>
                  </a:cubicBezTo>
                  <a:cubicBezTo>
                    <a:pt x="84" y="258"/>
                    <a:pt x="84" y="258"/>
                    <a:pt x="84" y="258"/>
                  </a:cubicBezTo>
                  <a:cubicBezTo>
                    <a:pt x="84" y="258"/>
                    <a:pt x="84" y="258"/>
                    <a:pt x="84" y="258"/>
                  </a:cubicBezTo>
                  <a:cubicBezTo>
                    <a:pt x="84" y="272"/>
                    <a:pt x="96" y="284"/>
                    <a:pt x="110" y="284"/>
                  </a:cubicBezTo>
                  <a:cubicBezTo>
                    <a:pt x="125" y="284"/>
                    <a:pt x="137" y="272"/>
                    <a:pt x="137" y="258"/>
                  </a:cubicBezTo>
                  <a:cubicBezTo>
                    <a:pt x="137" y="59"/>
                    <a:pt x="137" y="59"/>
                    <a:pt x="137" y="59"/>
                  </a:cubicBezTo>
                  <a:cubicBezTo>
                    <a:pt x="126" y="54"/>
                    <a:pt x="116" y="47"/>
                    <a:pt x="103" y="4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59" name="Freeform 51"/>
            <p:cNvSpPr>
              <a:spLocks noEditPoints="1"/>
            </p:cNvSpPr>
            <p:nvPr/>
          </p:nvSpPr>
          <p:spPr bwMode="auto">
            <a:xfrm>
              <a:off x="7575550" y="4733925"/>
              <a:ext cx="1143000" cy="558800"/>
            </a:xfrm>
            <a:custGeom>
              <a:avLst/>
              <a:gdLst>
                <a:gd name="T0" fmla="*/ 8 w 359"/>
                <a:gd name="T1" fmla="*/ 35 h 175"/>
                <a:gd name="T2" fmla="*/ 91 w 359"/>
                <a:gd name="T3" fmla="*/ 121 h 175"/>
                <a:gd name="T4" fmla="*/ 238 w 359"/>
                <a:gd name="T5" fmla="*/ 175 h 175"/>
                <a:gd name="T6" fmla="*/ 238 w 359"/>
                <a:gd name="T7" fmla="*/ 152 h 175"/>
                <a:gd name="T8" fmla="*/ 351 w 359"/>
                <a:gd name="T9" fmla="*/ 35 h 175"/>
                <a:gd name="T10" fmla="*/ 351 w 359"/>
                <a:gd name="T11" fmla="*/ 35 h 175"/>
                <a:gd name="T12" fmla="*/ 351 w 359"/>
                <a:gd name="T13" fmla="*/ 8 h 175"/>
                <a:gd name="T14" fmla="*/ 324 w 359"/>
                <a:gd name="T15" fmla="*/ 8 h 175"/>
                <a:gd name="T16" fmla="*/ 323 w 359"/>
                <a:gd name="T17" fmla="*/ 8 h 175"/>
                <a:gd name="T18" fmla="*/ 250 w 359"/>
                <a:gd name="T19" fmla="*/ 81 h 175"/>
                <a:gd name="T20" fmla="*/ 250 w 359"/>
                <a:gd name="T21" fmla="*/ 82 h 175"/>
                <a:gd name="T22" fmla="*/ 250 w 359"/>
                <a:gd name="T23" fmla="*/ 81 h 175"/>
                <a:gd name="T24" fmla="*/ 108 w 359"/>
                <a:gd name="T25" fmla="*/ 81 h 175"/>
                <a:gd name="T26" fmla="*/ 35 w 359"/>
                <a:gd name="T27" fmla="*/ 8 h 175"/>
                <a:gd name="T28" fmla="*/ 35 w 359"/>
                <a:gd name="T29" fmla="*/ 8 h 175"/>
                <a:gd name="T30" fmla="*/ 7 w 359"/>
                <a:gd name="T31" fmla="*/ 8 h 175"/>
                <a:gd name="T32" fmla="*/ 7 w 359"/>
                <a:gd name="T33" fmla="*/ 35 h 175"/>
                <a:gd name="T34" fmla="*/ 8 w 359"/>
                <a:gd name="T35" fmla="*/ 35 h 175"/>
                <a:gd name="T36" fmla="*/ 238 w 359"/>
                <a:gd name="T37" fmla="*/ 139 h 175"/>
                <a:gd name="T38" fmla="*/ 238 w 359"/>
                <a:gd name="T39" fmla="*/ 139 h 175"/>
                <a:gd name="T40" fmla="*/ 238 w 359"/>
                <a:gd name="T41" fmla="*/ 141 h 175"/>
                <a:gd name="T42" fmla="*/ 238 w 359"/>
                <a:gd name="T43" fmla="*/ 13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175">
                  <a:moveTo>
                    <a:pt x="8" y="35"/>
                  </a:moveTo>
                  <a:cubicBezTo>
                    <a:pt x="91" y="121"/>
                    <a:pt x="91" y="121"/>
                    <a:pt x="91" y="121"/>
                  </a:cubicBezTo>
                  <a:cubicBezTo>
                    <a:pt x="133" y="125"/>
                    <a:pt x="182" y="144"/>
                    <a:pt x="238" y="175"/>
                  </a:cubicBezTo>
                  <a:cubicBezTo>
                    <a:pt x="238" y="152"/>
                    <a:pt x="238" y="152"/>
                    <a:pt x="238" y="152"/>
                  </a:cubicBezTo>
                  <a:cubicBezTo>
                    <a:pt x="351" y="35"/>
                    <a:pt x="351" y="35"/>
                    <a:pt x="351" y="35"/>
                  </a:cubicBezTo>
                  <a:cubicBezTo>
                    <a:pt x="351" y="35"/>
                    <a:pt x="351" y="35"/>
                    <a:pt x="351" y="35"/>
                  </a:cubicBezTo>
                  <a:cubicBezTo>
                    <a:pt x="359" y="28"/>
                    <a:pt x="359" y="15"/>
                    <a:pt x="351" y="8"/>
                  </a:cubicBezTo>
                  <a:cubicBezTo>
                    <a:pt x="344" y="0"/>
                    <a:pt x="331" y="0"/>
                    <a:pt x="324" y="8"/>
                  </a:cubicBezTo>
                  <a:cubicBezTo>
                    <a:pt x="324" y="8"/>
                    <a:pt x="324" y="8"/>
                    <a:pt x="323" y="8"/>
                  </a:cubicBezTo>
                  <a:cubicBezTo>
                    <a:pt x="250" y="81"/>
                    <a:pt x="250" y="81"/>
                    <a:pt x="250" y="81"/>
                  </a:cubicBezTo>
                  <a:cubicBezTo>
                    <a:pt x="250" y="82"/>
                    <a:pt x="250" y="82"/>
                    <a:pt x="250" y="82"/>
                  </a:cubicBezTo>
                  <a:cubicBezTo>
                    <a:pt x="250" y="81"/>
                    <a:pt x="250" y="81"/>
                    <a:pt x="250" y="81"/>
                  </a:cubicBezTo>
                  <a:cubicBezTo>
                    <a:pt x="108" y="81"/>
                    <a:pt x="108" y="81"/>
                    <a:pt x="108" y="81"/>
                  </a:cubicBezTo>
                  <a:cubicBezTo>
                    <a:pt x="35" y="8"/>
                    <a:pt x="35" y="8"/>
                    <a:pt x="35" y="8"/>
                  </a:cubicBezTo>
                  <a:cubicBezTo>
                    <a:pt x="35" y="8"/>
                    <a:pt x="35" y="8"/>
                    <a:pt x="35" y="8"/>
                  </a:cubicBezTo>
                  <a:cubicBezTo>
                    <a:pt x="27" y="0"/>
                    <a:pt x="15" y="0"/>
                    <a:pt x="7" y="8"/>
                  </a:cubicBezTo>
                  <a:cubicBezTo>
                    <a:pt x="0" y="15"/>
                    <a:pt x="0" y="28"/>
                    <a:pt x="7" y="35"/>
                  </a:cubicBezTo>
                  <a:cubicBezTo>
                    <a:pt x="7" y="35"/>
                    <a:pt x="8" y="35"/>
                    <a:pt x="8" y="35"/>
                  </a:cubicBezTo>
                  <a:close/>
                  <a:moveTo>
                    <a:pt x="238" y="139"/>
                  </a:moveTo>
                  <a:cubicBezTo>
                    <a:pt x="238" y="139"/>
                    <a:pt x="238" y="139"/>
                    <a:pt x="238" y="139"/>
                  </a:cubicBezTo>
                  <a:cubicBezTo>
                    <a:pt x="238" y="141"/>
                    <a:pt x="238" y="141"/>
                    <a:pt x="238" y="141"/>
                  </a:cubicBezTo>
                  <a:lnTo>
                    <a:pt x="238" y="139"/>
                  </a:lnTo>
                  <a:close/>
                </a:path>
              </a:pathLst>
            </a:custGeom>
            <a:grpFill/>
            <a:ln>
              <a:noFill/>
            </a:ln>
          </p:spPr>
          <p:txBody>
            <a:bodyPr vert="horz" wrap="square" lIns="91440" tIns="45720" rIns="91440" bIns="45720" numCol="1" anchor="t" anchorCtr="0" compatLnSpc="1"/>
            <a:lstStyle/>
            <a:p>
              <a:endParaRPr lang="zh-CN" altLang="en-US" sz="1325"/>
            </a:p>
          </p:txBody>
        </p:sp>
        <p:sp>
          <p:nvSpPr>
            <p:cNvPr id="160" name="Freeform 52"/>
            <p:cNvSpPr/>
            <p:nvPr/>
          </p:nvSpPr>
          <p:spPr bwMode="auto">
            <a:xfrm>
              <a:off x="7367588" y="5076825"/>
              <a:ext cx="1541463" cy="638175"/>
            </a:xfrm>
            <a:custGeom>
              <a:avLst/>
              <a:gdLst>
                <a:gd name="T0" fmla="*/ 430 w 484"/>
                <a:gd name="T1" fmla="*/ 88 h 200"/>
                <a:gd name="T2" fmla="*/ 389 w 484"/>
                <a:gd name="T3" fmla="*/ 125 h 200"/>
                <a:gd name="T4" fmla="*/ 310 w 484"/>
                <a:gd name="T5" fmla="*/ 82 h 200"/>
                <a:gd name="T6" fmla="*/ 61 w 484"/>
                <a:gd name="T7" fmla="*/ 27 h 200"/>
                <a:gd name="T8" fmla="*/ 0 w 484"/>
                <a:gd name="T9" fmla="*/ 102 h 200"/>
                <a:gd name="T10" fmla="*/ 57 w 484"/>
                <a:gd name="T11" fmla="*/ 112 h 200"/>
                <a:gd name="T12" fmla="*/ 85 w 484"/>
                <a:gd name="T13" fmla="*/ 79 h 200"/>
                <a:gd name="T14" fmla="*/ 281 w 484"/>
                <a:gd name="T15" fmla="*/ 132 h 200"/>
                <a:gd name="T16" fmla="*/ 434 w 484"/>
                <a:gd name="T17" fmla="*/ 200 h 200"/>
                <a:gd name="T18" fmla="*/ 464 w 484"/>
                <a:gd name="T19" fmla="*/ 185 h 200"/>
                <a:gd name="T20" fmla="*/ 430 w 484"/>
                <a:gd name="T21"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4" h="200">
                  <a:moveTo>
                    <a:pt x="430" y="88"/>
                  </a:moveTo>
                  <a:cubicBezTo>
                    <a:pt x="389" y="125"/>
                    <a:pt x="389" y="125"/>
                    <a:pt x="389" y="125"/>
                  </a:cubicBezTo>
                  <a:cubicBezTo>
                    <a:pt x="371" y="116"/>
                    <a:pt x="345" y="103"/>
                    <a:pt x="310" y="82"/>
                  </a:cubicBezTo>
                  <a:cubicBezTo>
                    <a:pt x="202" y="19"/>
                    <a:pt x="118" y="0"/>
                    <a:pt x="61" y="27"/>
                  </a:cubicBezTo>
                  <a:cubicBezTo>
                    <a:pt x="20" y="46"/>
                    <a:pt x="4" y="83"/>
                    <a:pt x="0" y="102"/>
                  </a:cubicBezTo>
                  <a:cubicBezTo>
                    <a:pt x="57" y="112"/>
                    <a:pt x="57" y="112"/>
                    <a:pt x="57" y="112"/>
                  </a:cubicBezTo>
                  <a:cubicBezTo>
                    <a:pt x="57" y="112"/>
                    <a:pt x="62" y="90"/>
                    <a:pt x="85" y="79"/>
                  </a:cubicBezTo>
                  <a:cubicBezTo>
                    <a:pt x="107" y="69"/>
                    <a:pt x="162" y="62"/>
                    <a:pt x="281" y="132"/>
                  </a:cubicBezTo>
                  <a:cubicBezTo>
                    <a:pt x="365" y="181"/>
                    <a:pt x="408" y="200"/>
                    <a:pt x="434" y="200"/>
                  </a:cubicBezTo>
                  <a:cubicBezTo>
                    <a:pt x="448" y="200"/>
                    <a:pt x="457" y="194"/>
                    <a:pt x="464" y="185"/>
                  </a:cubicBezTo>
                  <a:cubicBezTo>
                    <a:pt x="475" y="172"/>
                    <a:pt x="484" y="147"/>
                    <a:pt x="430" y="88"/>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161" name="组合 160"/>
          <p:cNvGrpSpPr/>
          <p:nvPr/>
        </p:nvGrpSpPr>
        <p:grpSpPr>
          <a:xfrm>
            <a:off x="3382379" y="5973331"/>
            <a:ext cx="192920" cy="311888"/>
            <a:chOff x="-9561513" y="-5289550"/>
            <a:chExt cx="811213" cy="1262062"/>
          </a:xfrm>
          <a:solidFill>
            <a:srgbClr val="779F08"/>
          </a:solidFill>
        </p:grpSpPr>
        <p:sp>
          <p:nvSpPr>
            <p:cNvPr id="162" name="Freeform 92"/>
            <p:cNvSpPr/>
            <p:nvPr/>
          </p:nvSpPr>
          <p:spPr bwMode="auto">
            <a:xfrm>
              <a:off x="-9378950" y="-5289550"/>
              <a:ext cx="454025" cy="279400"/>
            </a:xfrm>
            <a:custGeom>
              <a:avLst/>
              <a:gdLst>
                <a:gd name="T0" fmla="*/ 143 w 143"/>
                <a:gd name="T1" fmla="*/ 71 h 88"/>
                <a:gd name="T2" fmla="*/ 71 w 143"/>
                <a:gd name="T3" fmla="*/ 0 h 88"/>
                <a:gd name="T4" fmla="*/ 0 w 143"/>
                <a:gd name="T5" fmla="*/ 71 h 88"/>
                <a:gd name="T6" fmla="*/ 0 w 143"/>
                <a:gd name="T7" fmla="*/ 88 h 88"/>
                <a:gd name="T8" fmla="*/ 143 w 143"/>
                <a:gd name="T9" fmla="*/ 88 h 88"/>
                <a:gd name="T10" fmla="*/ 143 w 143"/>
                <a:gd name="T11" fmla="*/ 71 h 88"/>
              </a:gdLst>
              <a:ahLst/>
              <a:cxnLst>
                <a:cxn ang="0">
                  <a:pos x="T0" y="T1"/>
                </a:cxn>
                <a:cxn ang="0">
                  <a:pos x="T2" y="T3"/>
                </a:cxn>
                <a:cxn ang="0">
                  <a:pos x="T4" y="T5"/>
                </a:cxn>
                <a:cxn ang="0">
                  <a:pos x="T6" y="T7"/>
                </a:cxn>
                <a:cxn ang="0">
                  <a:pos x="T8" y="T9"/>
                </a:cxn>
                <a:cxn ang="0">
                  <a:pos x="T10" y="T11"/>
                </a:cxn>
              </a:cxnLst>
              <a:rect l="0" t="0" r="r" b="b"/>
              <a:pathLst>
                <a:path w="143" h="88">
                  <a:moveTo>
                    <a:pt x="143" y="71"/>
                  </a:moveTo>
                  <a:cubicBezTo>
                    <a:pt x="143" y="32"/>
                    <a:pt x="118" y="0"/>
                    <a:pt x="71" y="0"/>
                  </a:cubicBezTo>
                  <a:cubicBezTo>
                    <a:pt x="24" y="0"/>
                    <a:pt x="0" y="32"/>
                    <a:pt x="0" y="71"/>
                  </a:cubicBezTo>
                  <a:cubicBezTo>
                    <a:pt x="0" y="88"/>
                    <a:pt x="0" y="88"/>
                    <a:pt x="0" y="88"/>
                  </a:cubicBezTo>
                  <a:cubicBezTo>
                    <a:pt x="143" y="88"/>
                    <a:pt x="143" y="88"/>
                    <a:pt x="143" y="88"/>
                  </a:cubicBezTo>
                  <a:lnTo>
                    <a:pt x="143" y="71"/>
                  </a:lnTo>
                  <a:close/>
                </a:path>
              </a:pathLst>
            </a:custGeom>
            <a:grpFill/>
            <a:ln>
              <a:noFill/>
            </a:ln>
          </p:spPr>
          <p:txBody>
            <a:bodyPr vert="horz" wrap="square" lIns="91440" tIns="45720" rIns="91440" bIns="45720" numCol="1" anchor="t" anchorCtr="0" compatLnSpc="1"/>
            <a:lstStyle/>
            <a:p>
              <a:endParaRPr lang="zh-CN" altLang="en-US" sz="1325"/>
            </a:p>
          </p:txBody>
        </p:sp>
        <p:sp>
          <p:nvSpPr>
            <p:cNvPr id="163" name="Freeform 93"/>
            <p:cNvSpPr/>
            <p:nvPr/>
          </p:nvSpPr>
          <p:spPr bwMode="auto">
            <a:xfrm>
              <a:off x="-9378950" y="-4968875"/>
              <a:ext cx="454025" cy="492125"/>
            </a:xfrm>
            <a:custGeom>
              <a:avLst/>
              <a:gdLst>
                <a:gd name="T0" fmla="*/ 71 w 143"/>
                <a:gd name="T1" fmla="*/ 155 h 155"/>
                <a:gd name="T2" fmla="*/ 143 w 143"/>
                <a:gd name="T3" fmla="*/ 84 h 155"/>
                <a:gd name="T4" fmla="*/ 143 w 143"/>
                <a:gd name="T5" fmla="*/ 0 h 155"/>
                <a:gd name="T6" fmla="*/ 0 w 143"/>
                <a:gd name="T7" fmla="*/ 0 h 155"/>
                <a:gd name="T8" fmla="*/ 0 w 143"/>
                <a:gd name="T9" fmla="*/ 84 h 155"/>
                <a:gd name="T10" fmla="*/ 71 w 143"/>
                <a:gd name="T11" fmla="*/ 155 h 155"/>
              </a:gdLst>
              <a:ahLst/>
              <a:cxnLst>
                <a:cxn ang="0">
                  <a:pos x="T0" y="T1"/>
                </a:cxn>
                <a:cxn ang="0">
                  <a:pos x="T2" y="T3"/>
                </a:cxn>
                <a:cxn ang="0">
                  <a:pos x="T4" y="T5"/>
                </a:cxn>
                <a:cxn ang="0">
                  <a:pos x="T6" y="T7"/>
                </a:cxn>
                <a:cxn ang="0">
                  <a:pos x="T8" y="T9"/>
                </a:cxn>
                <a:cxn ang="0">
                  <a:pos x="T10" y="T11"/>
                </a:cxn>
              </a:cxnLst>
              <a:rect l="0" t="0" r="r" b="b"/>
              <a:pathLst>
                <a:path w="143" h="155">
                  <a:moveTo>
                    <a:pt x="71" y="155"/>
                  </a:moveTo>
                  <a:cubicBezTo>
                    <a:pt x="118" y="155"/>
                    <a:pt x="143" y="123"/>
                    <a:pt x="143" y="84"/>
                  </a:cubicBezTo>
                  <a:cubicBezTo>
                    <a:pt x="143" y="0"/>
                    <a:pt x="143" y="0"/>
                    <a:pt x="143" y="0"/>
                  </a:cubicBezTo>
                  <a:cubicBezTo>
                    <a:pt x="0" y="0"/>
                    <a:pt x="0" y="0"/>
                    <a:pt x="0" y="0"/>
                  </a:cubicBezTo>
                  <a:cubicBezTo>
                    <a:pt x="0" y="84"/>
                    <a:pt x="0" y="84"/>
                    <a:pt x="0" y="84"/>
                  </a:cubicBezTo>
                  <a:cubicBezTo>
                    <a:pt x="0" y="123"/>
                    <a:pt x="24" y="155"/>
                    <a:pt x="71" y="15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64" name="Freeform 94"/>
            <p:cNvSpPr/>
            <p:nvPr/>
          </p:nvSpPr>
          <p:spPr bwMode="auto">
            <a:xfrm>
              <a:off x="-9561513" y="-5073650"/>
              <a:ext cx="811213" cy="1046162"/>
            </a:xfrm>
            <a:custGeom>
              <a:avLst/>
              <a:gdLst>
                <a:gd name="T0" fmla="*/ 227 w 255"/>
                <a:gd name="T1" fmla="*/ 17 h 329"/>
                <a:gd name="T2" fmla="*/ 227 w 255"/>
                <a:gd name="T3" fmla="*/ 117 h 329"/>
                <a:gd name="T4" fmla="*/ 128 w 255"/>
                <a:gd name="T5" fmla="*/ 216 h 329"/>
                <a:gd name="T6" fmla="*/ 29 w 255"/>
                <a:gd name="T7" fmla="*/ 117 h 329"/>
                <a:gd name="T8" fmla="*/ 29 w 255"/>
                <a:gd name="T9" fmla="*/ 17 h 329"/>
                <a:gd name="T10" fmla="*/ 0 w 255"/>
                <a:gd name="T11" fmla="*/ 17 h 329"/>
                <a:gd name="T12" fmla="*/ 0 w 255"/>
                <a:gd name="T13" fmla="*/ 116 h 329"/>
                <a:gd name="T14" fmla="*/ 0 w 255"/>
                <a:gd name="T15" fmla="*/ 117 h 329"/>
                <a:gd name="T16" fmla="*/ 114 w 255"/>
                <a:gd name="T17" fmla="*/ 243 h 329"/>
                <a:gd name="T18" fmla="*/ 114 w 255"/>
                <a:gd name="T19" fmla="*/ 287 h 329"/>
                <a:gd name="T20" fmla="*/ 57 w 255"/>
                <a:gd name="T21" fmla="*/ 288 h 329"/>
                <a:gd name="T22" fmla="*/ 43 w 255"/>
                <a:gd name="T23" fmla="*/ 329 h 329"/>
                <a:gd name="T24" fmla="*/ 208 w 255"/>
                <a:gd name="T25" fmla="*/ 329 h 329"/>
                <a:gd name="T26" fmla="*/ 194 w 255"/>
                <a:gd name="T27" fmla="*/ 287 h 329"/>
                <a:gd name="T28" fmla="*/ 142 w 255"/>
                <a:gd name="T29" fmla="*/ 287 h 329"/>
                <a:gd name="T30" fmla="*/ 142 w 255"/>
                <a:gd name="T31" fmla="*/ 243 h 329"/>
                <a:gd name="T32" fmla="*/ 255 w 255"/>
                <a:gd name="T33" fmla="*/ 117 h 329"/>
                <a:gd name="T34" fmla="*/ 255 w 255"/>
                <a:gd name="T35" fmla="*/ 117 h 329"/>
                <a:gd name="T36" fmla="*/ 255 w 255"/>
                <a:gd name="T37" fmla="*/ 17 h 329"/>
                <a:gd name="T38" fmla="*/ 227 w 255"/>
                <a:gd name="T39" fmla="*/ 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29">
                  <a:moveTo>
                    <a:pt x="227" y="17"/>
                  </a:moveTo>
                  <a:cubicBezTo>
                    <a:pt x="227" y="117"/>
                    <a:pt x="227" y="117"/>
                    <a:pt x="227" y="117"/>
                  </a:cubicBezTo>
                  <a:cubicBezTo>
                    <a:pt x="227" y="171"/>
                    <a:pt x="190" y="216"/>
                    <a:pt x="128" y="216"/>
                  </a:cubicBezTo>
                  <a:cubicBezTo>
                    <a:pt x="65" y="216"/>
                    <a:pt x="29" y="171"/>
                    <a:pt x="29" y="117"/>
                  </a:cubicBezTo>
                  <a:cubicBezTo>
                    <a:pt x="29" y="17"/>
                    <a:pt x="29" y="17"/>
                    <a:pt x="29" y="17"/>
                  </a:cubicBezTo>
                  <a:cubicBezTo>
                    <a:pt x="13" y="2"/>
                    <a:pt x="0" y="17"/>
                    <a:pt x="0" y="17"/>
                  </a:cubicBezTo>
                  <a:cubicBezTo>
                    <a:pt x="0" y="116"/>
                    <a:pt x="0" y="116"/>
                    <a:pt x="0" y="116"/>
                  </a:cubicBezTo>
                  <a:cubicBezTo>
                    <a:pt x="0" y="116"/>
                    <a:pt x="0" y="117"/>
                    <a:pt x="0" y="117"/>
                  </a:cubicBezTo>
                  <a:cubicBezTo>
                    <a:pt x="0" y="182"/>
                    <a:pt x="50" y="236"/>
                    <a:pt x="114" y="243"/>
                  </a:cubicBezTo>
                  <a:cubicBezTo>
                    <a:pt x="114" y="287"/>
                    <a:pt x="114" y="287"/>
                    <a:pt x="114" y="287"/>
                  </a:cubicBezTo>
                  <a:cubicBezTo>
                    <a:pt x="57" y="288"/>
                    <a:pt x="57" y="288"/>
                    <a:pt x="57" y="288"/>
                  </a:cubicBezTo>
                  <a:cubicBezTo>
                    <a:pt x="43" y="329"/>
                    <a:pt x="43" y="329"/>
                    <a:pt x="43" y="329"/>
                  </a:cubicBezTo>
                  <a:cubicBezTo>
                    <a:pt x="208" y="329"/>
                    <a:pt x="208" y="329"/>
                    <a:pt x="208" y="329"/>
                  </a:cubicBezTo>
                  <a:cubicBezTo>
                    <a:pt x="194" y="287"/>
                    <a:pt x="194" y="287"/>
                    <a:pt x="194" y="287"/>
                  </a:cubicBezTo>
                  <a:cubicBezTo>
                    <a:pt x="142" y="287"/>
                    <a:pt x="142" y="287"/>
                    <a:pt x="142" y="287"/>
                  </a:cubicBezTo>
                  <a:cubicBezTo>
                    <a:pt x="142" y="243"/>
                    <a:pt x="142" y="243"/>
                    <a:pt x="142" y="243"/>
                  </a:cubicBezTo>
                  <a:cubicBezTo>
                    <a:pt x="206" y="236"/>
                    <a:pt x="255" y="182"/>
                    <a:pt x="255" y="117"/>
                  </a:cubicBezTo>
                  <a:cubicBezTo>
                    <a:pt x="255" y="117"/>
                    <a:pt x="255" y="117"/>
                    <a:pt x="255" y="117"/>
                  </a:cubicBezTo>
                  <a:cubicBezTo>
                    <a:pt x="255" y="17"/>
                    <a:pt x="255" y="17"/>
                    <a:pt x="255" y="17"/>
                  </a:cubicBezTo>
                  <a:cubicBezTo>
                    <a:pt x="238" y="0"/>
                    <a:pt x="227" y="17"/>
                    <a:pt x="227" y="17"/>
                  </a:cubicBezTo>
                  <a:close/>
                </a:path>
              </a:pathLst>
            </a:custGeom>
            <a:grpFill/>
            <a:ln>
              <a:noFill/>
            </a:ln>
          </p:spPr>
          <p:txBody>
            <a:bodyPr vert="horz" wrap="square" lIns="91440" tIns="45720" rIns="91440" bIns="45720" numCol="1" anchor="t" anchorCtr="0" compatLnSpc="1"/>
            <a:lstStyle/>
            <a:p>
              <a:endParaRPr lang="zh-CN" altLang="en-US" sz="1325"/>
            </a:p>
          </p:txBody>
        </p:sp>
      </p:grpSp>
      <p:sp>
        <p:nvSpPr>
          <p:cNvPr id="165" name="Freeform 113"/>
          <p:cNvSpPr>
            <a:spLocks noEditPoints="1"/>
          </p:cNvSpPr>
          <p:nvPr/>
        </p:nvSpPr>
        <p:spPr bwMode="auto">
          <a:xfrm>
            <a:off x="403978" y="5558550"/>
            <a:ext cx="537925" cy="311431"/>
          </a:xfrm>
          <a:custGeom>
            <a:avLst/>
            <a:gdLst>
              <a:gd name="T0" fmla="*/ 368 w 559"/>
              <a:gd name="T1" fmla="*/ 1 h 324"/>
              <a:gd name="T2" fmla="*/ 189 w 559"/>
              <a:gd name="T3" fmla="*/ 0 h 324"/>
              <a:gd name="T4" fmla="*/ 90 w 559"/>
              <a:gd name="T5" fmla="*/ 324 h 324"/>
              <a:gd name="T6" fmla="*/ 280 w 559"/>
              <a:gd name="T7" fmla="*/ 229 h 324"/>
              <a:gd name="T8" fmla="*/ 469 w 559"/>
              <a:gd name="T9" fmla="*/ 323 h 324"/>
              <a:gd name="T10" fmla="*/ 368 w 559"/>
              <a:gd name="T11" fmla="*/ 1 h 324"/>
              <a:gd name="T12" fmla="*/ 190 w 559"/>
              <a:gd name="T13" fmla="*/ 162 h 324"/>
              <a:gd name="T14" fmla="*/ 129 w 559"/>
              <a:gd name="T15" fmla="*/ 102 h 324"/>
              <a:gd name="T16" fmla="*/ 190 w 559"/>
              <a:gd name="T17" fmla="*/ 42 h 324"/>
              <a:gd name="T18" fmla="*/ 250 w 559"/>
              <a:gd name="T19" fmla="*/ 102 h 324"/>
              <a:gd name="T20" fmla="*/ 190 w 559"/>
              <a:gd name="T21" fmla="*/ 162 h 324"/>
              <a:gd name="T22" fmla="*/ 341 w 559"/>
              <a:gd name="T23" fmla="*/ 108 h 324"/>
              <a:gd name="T24" fmla="*/ 328 w 559"/>
              <a:gd name="T25" fmla="*/ 85 h 324"/>
              <a:gd name="T26" fmla="*/ 352 w 559"/>
              <a:gd name="T27" fmla="*/ 73 h 324"/>
              <a:gd name="T28" fmla="*/ 364 w 559"/>
              <a:gd name="T29" fmla="*/ 96 h 324"/>
              <a:gd name="T30" fmla="*/ 341 w 559"/>
              <a:gd name="T31" fmla="*/ 108 h 324"/>
              <a:gd name="T32" fmla="*/ 435 w 559"/>
              <a:gd name="T33" fmla="*/ 124 h 324"/>
              <a:gd name="T34" fmla="*/ 412 w 559"/>
              <a:gd name="T35" fmla="*/ 136 h 324"/>
              <a:gd name="T36" fmla="*/ 399 w 559"/>
              <a:gd name="T37" fmla="*/ 113 h 324"/>
              <a:gd name="T38" fmla="*/ 423 w 559"/>
              <a:gd name="T39" fmla="*/ 100 h 324"/>
              <a:gd name="T40" fmla="*/ 435 w 559"/>
              <a:gd name="T41" fmla="*/ 124 h 324"/>
              <a:gd name="T42" fmla="*/ 411 w 559"/>
              <a:gd name="T43" fmla="*/ 80 h 324"/>
              <a:gd name="T44" fmla="*/ 388 w 559"/>
              <a:gd name="T45" fmla="*/ 92 h 324"/>
              <a:gd name="T46" fmla="*/ 375 w 559"/>
              <a:gd name="T47" fmla="*/ 69 h 324"/>
              <a:gd name="T48" fmla="*/ 399 w 559"/>
              <a:gd name="T49" fmla="*/ 57 h 324"/>
              <a:gd name="T50" fmla="*/ 411 w 559"/>
              <a:gd name="T51" fmla="*/ 80 h 324"/>
              <a:gd name="T52" fmla="*/ 386 w 559"/>
              <a:gd name="T53" fmla="*/ 138 h 324"/>
              <a:gd name="T54" fmla="*/ 363 w 559"/>
              <a:gd name="T55" fmla="*/ 150 h 324"/>
              <a:gd name="T56" fmla="*/ 350 w 559"/>
              <a:gd name="T57" fmla="*/ 127 h 324"/>
              <a:gd name="T58" fmla="*/ 374 w 559"/>
              <a:gd name="T59" fmla="*/ 115 h 324"/>
              <a:gd name="T60" fmla="*/ 386 w 559"/>
              <a:gd name="T61" fmla="*/ 138 h 324"/>
              <a:gd name="T62" fmla="*/ 220 w 559"/>
              <a:gd name="T63" fmla="*/ 103 h 324"/>
              <a:gd name="T64" fmla="*/ 189 w 559"/>
              <a:gd name="T65" fmla="*/ 134 h 324"/>
              <a:gd name="T66" fmla="*/ 158 w 559"/>
              <a:gd name="T67" fmla="*/ 103 h 324"/>
              <a:gd name="T68" fmla="*/ 189 w 559"/>
              <a:gd name="T69" fmla="*/ 72 h 324"/>
              <a:gd name="T70" fmla="*/ 220 w 559"/>
              <a:gd name="T71" fmla="*/ 10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9" h="324">
                <a:moveTo>
                  <a:pt x="368" y="1"/>
                </a:moveTo>
                <a:cubicBezTo>
                  <a:pt x="302" y="34"/>
                  <a:pt x="258" y="31"/>
                  <a:pt x="189" y="0"/>
                </a:cubicBezTo>
                <a:cubicBezTo>
                  <a:pt x="69" y="0"/>
                  <a:pt x="0" y="324"/>
                  <a:pt x="90" y="324"/>
                </a:cubicBezTo>
                <a:cubicBezTo>
                  <a:pt x="166" y="324"/>
                  <a:pt x="176" y="229"/>
                  <a:pt x="280" y="229"/>
                </a:cubicBezTo>
                <a:cubicBezTo>
                  <a:pt x="364" y="229"/>
                  <a:pt x="413" y="323"/>
                  <a:pt x="469" y="323"/>
                </a:cubicBezTo>
                <a:cubicBezTo>
                  <a:pt x="559" y="323"/>
                  <a:pt x="468" y="1"/>
                  <a:pt x="368" y="1"/>
                </a:cubicBezTo>
                <a:close/>
                <a:moveTo>
                  <a:pt x="190" y="162"/>
                </a:moveTo>
                <a:cubicBezTo>
                  <a:pt x="156" y="162"/>
                  <a:pt x="129" y="135"/>
                  <a:pt x="129" y="102"/>
                </a:cubicBezTo>
                <a:cubicBezTo>
                  <a:pt x="129" y="69"/>
                  <a:pt x="156" y="42"/>
                  <a:pt x="190" y="42"/>
                </a:cubicBezTo>
                <a:cubicBezTo>
                  <a:pt x="223" y="42"/>
                  <a:pt x="250" y="69"/>
                  <a:pt x="250" y="102"/>
                </a:cubicBezTo>
                <a:cubicBezTo>
                  <a:pt x="250" y="135"/>
                  <a:pt x="223" y="162"/>
                  <a:pt x="190" y="162"/>
                </a:cubicBezTo>
                <a:close/>
                <a:moveTo>
                  <a:pt x="341" y="108"/>
                </a:moveTo>
                <a:cubicBezTo>
                  <a:pt x="331" y="105"/>
                  <a:pt x="325" y="95"/>
                  <a:pt x="328" y="85"/>
                </a:cubicBezTo>
                <a:cubicBezTo>
                  <a:pt x="331" y="75"/>
                  <a:pt x="342" y="69"/>
                  <a:pt x="352" y="73"/>
                </a:cubicBezTo>
                <a:cubicBezTo>
                  <a:pt x="361" y="76"/>
                  <a:pt x="367" y="86"/>
                  <a:pt x="364" y="96"/>
                </a:cubicBezTo>
                <a:cubicBezTo>
                  <a:pt x="361" y="106"/>
                  <a:pt x="350" y="111"/>
                  <a:pt x="341" y="108"/>
                </a:cubicBezTo>
                <a:close/>
                <a:moveTo>
                  <a:pt x="435" y="124"/>
                </a:moveTo>
                <a:cubicBezTo>
                  <a:pt x="432" y="134"/>
                  <a:pt x="421" y="139"/>
                  <a:pt x="412" y="136"/>
                </a:cubicBezTo>
                <a:cubicBezTo>
                  <a:pt x="402" y="133"/>
                  <a:pt x="396" y="123"/>
                  <a:pt x="399" y="113"/>
                </a:cubicBezTo>
                <a:cubicBezTo>
                  <a:pt x="403" y="103"/>
                  <a:pt x="413" y="97"/>
                  <a:pt x="423" y="100"/>
                </a:cubicBezTo>
                <a:cubicBezTo>
                  <a:pt x="433" y="104"/>
                  <a:pt x="438" y="114"/>
                  <a:pt x="435" y="124"/>
                </a:cubicBezTo>
                <a:close/>
                <a:moveTo>
                  <a:pt x="411" y="80"/>
                </a:moveTo>
                <a:cubicBezTo>
                  <a:pt x="408" y="90"/>
                  <a:pt x="397" y="95"/>
                  <a:pt x="388" y="92"/>
                </a:cubicBezTo>
                <a:cubicBezTo>
                  <a:pt x="378" y="89"/>
                  <a:pt x="372" y="79"/>
                  <a:pt x="375" y="69"/>
                </a:cubicBezTo>
                <a:cubicBezTo>
                  <a:pt x="379" y="59"/>
                  <a:pt x="389" y="54"/>
                  <a:pt x="399" y="57"/>
                </a:cubicBezTo>
                <a:cubicBezTo>
                  <a:pt x="409" y="60"/>
                  <a:pt x="414" y="70"/>
                  <a:pt x="411" y="80"/>
                </a:cubicBezTo>
                <a:close/>
                <a:moveTo>
                  <a:pt x="386" y="138"/>
                </a:moveTo>
                <a:cubicBezTo>
                  <a:pt x="383" y="148"/>
                  <a:pt x="372" y="153"/>
                  <a:pt x="363" y="150"/>
                </a:cubicBezTo>
                <a:cubicBezTo>
                  <a:pt x="353" y="147"/>
                  <a:pt x="347" y="137"/>
                  <a:pt x="350" y="127"/>
                </a:cubicBezTo>
                <a:cubicBezTo>
                  <a:pt x="353" y="117"/>
                  <a:pt x="364" y="112"/>
                  <a:pt x="374" y="115"/>
                </a:cubicBezTo>
                <a:cubicBezTo>
                  <a:pt x="384" y="118"/>
                  <a:pt x="389" y="128"/>
                  <a:pt x="386" y="138"/>
                </a:cubicBezTo>
                <a:close/>
                <a:moveTo>
                  <a:pt x="220" y="103"/>
                </a:moveTo>
                <a:cubicBezTo>
                  <a:pt x="220" y="120"/>
                  <a:pt x="206" y="134"/>
                  <a:pt x="189" y="134"/>
                </a:cubicBezTo>
                <a:cubicBezTo>
                  <a:pt x="172" y="134"/>
                  <a:pt x="158" y="120"/>
                  <a:pt x="158" y="103"/>
                </a:cubicBezTo>
                <a:cubicBezTo>
                  <a:pt x="158" y="86"/>
                  <a:pt x="172" y="72"/>
                  <a:pt x="189" y="72"/>
                </a:cubicBezTo>
                <a:cubicBezTo>
                  <a:pt x="206" y="72"/>
                  <a:pt x="220" y="86"/>
                  <a:pt x="220" y="103"/>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166" name="组合 165"/>
          <p:cNvGrpSpPr/>
          <p:nvPr/>
        </p:nvGrpSpPr>
        <p:grpSpPr>
          <a:xfrm>
            <a:off x="1032356" y="5566704"/>
            <a:ext cx="379262" cy="305872"/>
            <a:chOff x="-25284829" y="-19481875"/>
            <a:chExt cx="1271588" cy="1025525"/>
          </a:xfrm>
          <a:solidFill>
            <a:srgbClr val="779F08"/>
          </a:solidFill>
        </p:grpSpPr>
        <p:sp>
          <p:nvSpPr>
            <p:cNvPr id="167" name="Freeform 114"/>
            <p:cNvSpPr>
              <a:spLocks noEditPoints="1"/>
            </p:cNvSpPr>
            <p:nvPr/>
          </p:nvSpPr>
          <p:spPr bwMode="auto">
            <a:xfrm>
              <a:off x="-25284829" y="-19358050"/>
              <a:ext cx="1271588" cy="901700"/>
            </a:xfrm>
            <a:custGeom>
              <a:avLst/>
              <a:gdLst>
                <a:gd name="T0" fmla="*/ 371 w 400"/>
                <a:gd name="T1" fmla="*/ 0 h 284"/>
                <a:gd name="T2" fmla="*/ 29 w 400"/>
                <a:gd name="T3" fmla="*/ 0 h 284"/>
                <a:gd name="T4" fmla="*/ 0 w 400"/>
                <a:gd name="T5" fmla="*/ 28 h 284"/>
                <a:gd name="T6" fmla="*/ 0 w 400"/>
                <a:gd name="T7" fmla="*/ 256 h 284"/>
                <a:gd name="T8" fmla="*/ 29 w 400"/>
                <a:gd name="T9" fmla="*/ 284 h 284"/>
                <a:gd name="T10" fmla="*/ 371 w 400"/>
                <a:gd name="T11" fmla="*/ 284 h 284"/>
                <a:gd name="T12" fmla="*/ 400 w 400"/>
                <a:gd name="T13" fmla="*/ 256 h 284"/>
                <a:gd name="T14" fmla="*/ 400 w 400"/>
                <a:gd name="T15" fmla="*/ 28 h 284"/>
                <a:gd name="T16" fmla="*/ 371 w 400"/>
                <a:gd name="T17" fmla="*/ 0 h 284"/>
                <a:gd name="T18" fmla="*/ 145 w 400"/>
                <a:gd name="T19" fmla="*/ 250 h 284"/>
                <a:gd name="T20" fmla="*/ 37 w 400"/>
                <a:gd name="T21" fmla="*/ 142 h 284"/>
                <a:gd name="T22" fmla="*/ 145 w 400"/>
                <a:gd name="T23" fmla="*/ 34 h 284"/>
                <a:gd name="T24" fmla="*/ 253 w 400"/>
                <a:gd name="T25" fmla="*/ 142 h 284"/>
                <a:gd name="T26" fmla="*/ 145 w 400"/>
                <a:gd name="T27" fmla="*/ 250 h 284"/>
                <a:gd name="T28" fmla="*/ 356 w 400"/>
                <a:gd name="T29" fmla="*/ 60 h 284"/>
                <a:gd name="T30" fmla="*/ 322 w 400"/>
                <a:gd name="T31" fmla="*/ 60 h 284"/>
                <a:gd name="T32" fmla="*/ 303 w 400"/>
                <a:gd name="T33" fmla="*/ 41 h 284"/>
                <a:gd name="T34" fmla="*/ 322 w 400"/>
                <a:gd name="T35" fmla="*/ 23 h 284"/>
                <a:gd name="T36" fmla="*/ 356 w 400"/>
                <a:gd name="T37" fmla="*/ 23 h 284"/>
                <a:gd name="T38" fmla="*/ 375 w 400"/>
                <a:gd name="T39" fmla="*/ 41 h 284"/>
                <a:gd name="T40" fmla="*/ 356 w 400"/>
                <a:gd name="T41" fmla="*/ 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284">
                  <a:moveTo>
                    <a:pt x="371" y="0"/>
                  </a:moveTo>
                  <a:cubicBezTo>
                    <a:pt x="29" y="0"/>
                    <a:pt x="29" y="0"/>
                    <a:pt x="29" y="0"/>
                  </a:cubicBezTo>
                  <a:cubicBezTo>
                    <a:pt x="13" y="0"/>
                    <a:pt x="0" y="12"/>
                    <a:pt x="0" y="28"/>
                  </a:cubicBezTo>
                  <a:cubicBezTo>
                    <a:pt x="0" y="256"/>
                    <a:pt x="0" y="256"/>
                    <a:pt x="0" y="256"/>
                  </a:cubicBezTo>
                  <a:cubicBezTo>
                    <a:pt x="0" y="272"/>
                    <a:pt x="13" y="284"/>
                    <a:pt x="29" y="284"/>
                  </a:cubicBezTo>
                  <a:cubicBezTo>
                    <a:pt x="371" y="284"/>
                    <a:pt x="371" y="284"/>
                    <a:pt x="371" y="284"/>
                  </a:cubicBezTo>
                  <a:cubicBezTo>
                    <a:pt x="387" y="284"/>
                    <a:pt x="400" y="272"/>
                    <a:pt x="400" y="256"/>
                  </a:cubicBezTo>
                  <a:cubicBezTo>
                    <a:pt x="400" y="28"/>
                    <a:pt x="400" y="28"/>
                    <a:pt x="400" y="28"/>
                  </a:cubicBezTo>
                  <a:cubicBezTo>
                    <a:pt x="400" y="12"/>
                    <a:pt x="387" y="0"/>
                    <a:pt x="371" y="0"/>
                  </a:cubicBezTo>
                  <a:close/>
                  <a:moveTo>
                    <a:pt x="145" y="250"/>
                  </a:moveTo>
                  <a:cubicBezTo>
                    <a:pt x="85" y="250"/>
                    <a:pt x="37" y="202"/>
                    <a:pt x="37" y="142"/>
                  </a:cubicBezTo>
                  <a:cubicBezTo>
                    <a:pt x="37" y="82"/>
                    <a:pt x="85" y="34"/>
                    <a:pt x="145" y="34"/>
                  </a:cubicBezTo>
                  <a:cubicBezTo>
                    <a:pt x="205" y="34"/>
                    <a:pt x="253" y="82"/>
                    <a:pt x="253" y="142"/>
                  </a:cubicBezTo>
                  <a:cubicBezTo>
                    <a:pt x="253" y="202"/>
                    <a:pt x="205" y="250"/>
                    <a:pt x="145" y="250"/>
                  </a:cubicBezTo>
                  <a:close/>
                  <a:moveTo>
                    <a:pt x="356" y="60"/>
                  </a:moveTo>
                  <a:cubicBezTo>
                    <a:pt x="322" y="60"/>
                    <a:pt x="322" y="60"/>
                    <a:pt x="322" y="60"/>
                  </a:cubicBezTo>
                  <a:cubicBezTo>
                    <a:pt x="311" y="60"/>
                    <a:pt x="303" y="52"/>
                    <a:pt x="303" y="41"/>
                  </a:cubicBezTo>
                  <a:cubicBezTo>
                    <a:pt x="303" y="31"/>
                    <a:pt x="311" y="23"/>
                    <a:pt x="322" y="23"/>
                  </a:cubicBezTo>
                  <a:cubicBezTo>
                    <a:pt x="356" y="23"/>
                    <a:pt x="356" y="23"/>
                    <a:pt x="356" y="23"/>
                  </a:cubicBezTo>
                  <a:cubicBezTo>
                    <a:pt x="367" y="23"/>
                    <a:pt x="375" y="31"/>
                    <a:pt x="375" y="41"/>
                  </a:cubicBezTo>
                  <a:cubicBezTo>
                    <a:pt x="375" y="52"/>
                    <a:pt x="367" y="60"/>
                    <a:pt x="356" y="6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68" name="Rectangle 115"/>
            <p:cNvSpPr>
              <a:spLocks noChangeArrowheads="1"/>
            </p:cNvSpPr>
            <p:nvPr/>
          </p:nvSpPr>
          <p:spPr bwMode="auto">
            <a:xfrm>
              <a:off x="-25154654" y="-19481875"/>
              <a:ext cx="257175" cy="92075"/>
            </a:xfrm>
            <a:prstGeom prst="rect">
              <a:avLst/>
            </a:prstGeom>
            <a:grpFill/>
            <a:ln>
              <a:noFill/>
            </a:ln>
          </p:spPr>
          <p:txBody>
            <a:bodyPr vert="horz" wrap="square" lIns="91440" tIns="45720" rIns="91440" bIns="45720" numCol="1" anchor="t" anchorCtr="0" compatLnSpc="1"/>
            <a:lstStyle/>
            <a:p>
              <a:endParaRPr lang="zh-CN" altLang="en-US" sz="1325"/>
            </a:p>
          </p:txBody>
        </p:sp>
        <p:sp>
          <p:nvSpPr>
            <p:cNvPr id="169" name="Oval 116"/>
            <p:cNvSpPr>
              <a:spLocks noChangeArrowheads="1"/>
            </p:cNvSpPr>
            <p:nvPr/>
          </p:nvSpPr>
          <p:spPr bwMode="auto">
            <a:xfrm>
              <a:off x="-24992729" y="-19072300"/>
              <a:ext cx="327025" cy="32702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170" name="组合 169"/>
          <p:cNvGrpSpPr/>
          <p:nvPr/>
        </p:nvGrpSpPr>
        <p:grpSpPr>
          <a:xfrm>
            <a:off x="2738827" y="5565134"/>
            <a:ext cx="291538" cy="304845"/>
            <a:chOff x="-22975017" y="-19607287"/>
            <a:chExt cx="1112838" cy="1163637"/>
          </a:xfrm>
          <a:solidFill>
            <a:srgbClr val="779F08"/>
          </a:solidFill>
        </p:grpSpPr>
        <p:sp>
          <p:nvSpPr>
            <p:cNvPr id="171" name="Oval 117"/>
            <p:cNvSpPr>
              <a:spLocks noChangeArrowheads="1"/>
            </p:cNvSpPr>
            <p:nvPr/>
          </p:nvSpPr>
          <p:spPr bwMode="auto">
            <a:xfrm>
              <a:off x="-22727367" y="-19094525"/>
              <a:ext cx="101600" cy="10160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72" name="Oval 118"/>
            <p:cNvSpPr>
              <a:spLocks noChangeArrowheads="1"/>
            </p:cNvSpPr>
            <p:nvPr/>
          </p:nvSpPr>
          <p:spPr bwMode="auto">
            <a:xfrm>
              <a:off x="-22406692" y="-19094525"/>
              <a:ext cx="103188" cy="10160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173" name="Freeform 119"/>
            <p:cNvSpPr>
              <a:spLocks noEditPoints="1"/>
            </p:cNvSpPr>
            <p:nvPr/>
          </p:nvSpPr>
          <p:spPr bwMode="auto">
            <a:xfrm>
              <a:off x="-22975017" y="-19607287"/>
              <a:ext cx="1112838" cy="830263"/>
            </a:xfrm>
            <a:custGeom>
              <a:avLst/>
              <a:gdLst>
                <a:gd name="T0" fmla="*/ 350 w 350"/>
                <a:gd name="T1" fmla="*/ 241 h 261"/>
                <a:gd name="T2" fmla="*/ 350 w 350"/>
                <a:gd name="T3" fmla="*/ 83 h 261"/>
                <a:gd name="T4" fmla="*/ 284 w 350"/>
                <a:gd name="T5" fmla="*/ 115 h 261"/>
                <a:gd name="T6" fmla="*/ 271 w 350"/>
                <a:gd name="T7" fmla="*/ 115 h 261"/>
                <a:gd name="T8" fmla="*/ 271 w 350"/>
                <a:gd name="T9" fmla="*/ 103 h 261"/>
                <a:gd name="T10" fmla="*/ 258 w 350"/>
                <a:gd name="T11" fmla="*/ 82 h 261"/>
                <a:gd name="T12" fmla="*/ 258 w 350"/>
                <a:gd name="T13" fmla="*/ 72 h 261"/>
                <a:gd name="T14" fmla="*/ 192 w 350"/>
                <a:gd name="T15" fmla="*/ 3 h 261"/>
                <a:gd name="T16" fmla="*/ 129 w 350"/>
                <a:gd name="T17" fmla="*/ 72 h 261"/>
                <a:gd name="T18" fmla="*/ 64 w 350"/>
                <a:gd name="T19" fmla="*/ 4 h 261"/>
                <a:gd name="T20" fmla="*/ 2 w 350"/>
                <a:gd name="T21" fmla="*/ 71 h 261"/>
                <a:gd name="T22" fmla="*/ 24 w 350"/>
                <a:gd name="T23" fmla="*/ 116 h 261"/>
                <a:gd name="T24" fmla="*/ 24 w 350"/>
                <a:gd name="T25" fmla="*/ 240 h 261"/>
                <a:gd name="T26" fmla="*/ 46 w 350"/>
                <a:gd name="T27" fmla="*/ 261 h 261"/>
                <a:gd name="T28" fmla="*/ 252 w 350"/>
                <a:gd name="T29" fmla="*/ 261 h 261"/>
                <a:gd name="T30" fmla="*/ 272 w 350"/>
                <a:gd name="T31" fmla="*/ 243 h 261"/>
                <a:gd name="T32" fmla="*/ 272 w 350"/>
                <a:gd name="T33" fmla="*/ 205 h 261"/>
                <a:gd name="T34" fmla="*/ 285 w 350"/>
                <a:gd name="T35" fmla="*/ 205 h 261"/>
                <a:gd name="T36" fmla="*/ 350 w 350"/>
                <a:gd name="T37" fmla="*/ 241 h 261"/>
                <a:gd name="T38" fmla="*/ 35 w 350"/>
                <a:gd name="T39" fmla="*/ 72 h 261"/>
                <a:gd name="T40" fmla="*/ 68 w 350"/>
                <a:gd name="T41" fmla="*/ 37 h 261"/>
                <a:gd name="T42" fmla="*/ 102 w 350"/>
                <a:gd name="T43" fmla="*/ 71 h 261"/>
                <a:gd name="T44" fmla="*/ 99 w 350"/>
                <a:gd name="T45" fmla="*/ 82 h 261"/>
                <a:gd name="T46" fmla="*/ 159 w 350"/>
                <a:gd name="T47" fmla="*/ 82 h 261"/>
                <a:gd name="T48" fmla="*/ 158 w 350"/>
                <a:gd name="T49" fmla="*/ 72 h 261"/>
                <a:gd name="T50" fmla="*/ 192 w 350"/>
                <a:gd name="T51" fmla="*/ 37 h 261"/>
                <a:gd name="T52" fmla="*/ 225 w 350"/>
                <a:gd name="T53" fmla="*/ 72 h 261"/>
                <a:gd name="T54" fmla="*/ 192 w 350"/>
                <a:gd name="T55" fmla="*/ 105 h 261"/>
                <a:gd name="T56" fmla="*/ 177 w 350"/>
                <a:gd name="T57" fmla="*/ 105 h 261"/>
                <a:gd name="T58" fmla="*/ 82 w 350"/>
                <a:gd name="T59" fmla="*/ 105 h 261"/>
                <a:gd name="T60" fmla="*/ 69 w 350"/>
                <a:gd name="T61" fmla="*/ 105 h 261"/>
                <a:gd name="T62" fmla="*/ 35 w 350"/>
                <a:gd name="T63" fmla="*/ 72 h 261"/>
                <a:gd name="T64" fmla="*/ 94 w 350"/>
                <a:gd name="T65" fmla="*/ 217 h 261"/>
                <a:gd name="T66" fmla="*/ 55 w 350"/>
                <a:gd name="T67" fmla="*/ 177 h 261"/>
                <a:gd name="T68" fmla="*/ 94 w 350"/>
                <a:gd name="T69" fmla="*/ 138 h 261"/>
                <a:gd name="T70" fmla="*/ 133 w 350"/>
                <a:gd name="T71" fmla="*/ 177 h 261"/>
                <a:gd name="T72" fmla="*/ 94 w 350"/>
                <a:gd name="T73" fmla="*/ 217 h 261"/>
                <a:gd name="T74" fmla="*/ 195 w 350"/>
                <a:gd name="T75" fmla="*/ 217 h 261"/>
                <a:gd name="T76" fmla="*/ 155 w 350"/>
                <a:gd name="T77" fmla="*/ 177 h 261"/>
                <a:gd name="T78" fmla="*/ 195 w 350"/>
                <a:gd name="T79" fmla="*/ 138 h 261"/>
                <a:gd name="T80" fmla="*/ 234 w 350"/>
                <a:gd name="T81" fmla="*/ 177 h 261"/>
                <a:gd name="T82" fmla="*/ 195 w 350"/>
                <a:gd name="T83" fmla="*/ 21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0" h="261">
                  <a:moveTo>
                    <a:pt x="350" y="241"/>
                  </a:moveTo>
                  <a:cubicBezTo>
                    <a:pt x="350" y="83"/>
                    <a:pt x="350" y="83"/>
                    <a:pt x="350" y="83"/>
                  </a:cubicBezTo>
                  <a:cubicBezTo>
                    <a:pt x="284" y="115"/>
                    <a:pt x="284" y="115"/>
                    <a:pt x="284" y="115"/>
                  </a:cubicBezTo>
                  <a:cubicBezTo>
                    <a:pt x="271" y="115"/>
                    <a:pt x="271" y="115"/>
                    <a:pt x="271" y="115"/>
                  </a:cubicBezTo>
                  <a:cubicBezTo>
                    <a:pt x="271" y="103"/>
                    <a:pt x="271" y="103"/>
                    <a:pt x="271" y="103"/>
                  </a:cubicBezTo>
                  <a:cubicBezTo>
                    <a:pt x="271" y="103"/>
                    <a:pt x="274" y="82"/>
                    <a:pt x="258" y="82"/>
                  </a:cubicBezTo>
                  <a:cubicBezTo>
                    <a:pt x="258" y="72"/>
                    <a:pt x="258" y="72"/>
                    <a:pt x="258" y="72"/>
                  </a:cubicBezTo>
                  <a:cubicBezTo>
                    <a:pt x="258" y="72"/>
                    <a:pt x="263" y="3"/>
                    <a:pt x="192" y="3"/>
                  </a:cubicBezTo>
                  <a:cubicBezTo>
                    <a:pt x="192" y="3"/>
                    <a:pt x="129" y="6"/>
                    <a:pt x="129" y="72"/>
                  </a:cubicBezTo>
                  <a:cubicBezTo>
                    <a:pt x="129" y="72"/>
                    <a:pt x="132" y="1"/>
                    <a:pt x="64" y="4"/>
                  </a:cubicBezTo>
                  <a:cubicBezTo>
                    <a:pt x="64" y="4"/>
                    <a:pt x="2" y="0"/>
                    <a:pt x="2" y="71"/>
                  </a:cubicBezTo>
                  <a:cubicBezTo>
                    <a:pt x="2" y="71"/>
                    <a:pt x="0" y="98"/>
                    <a:pt x="24" y="116"/>
                  </a:cubicBezTo>
                  <a:cubicBezTo>
                    <a:pt x="24" y="240"/>
                    <a:pt x="24" y="240"/>
                    <a:pt x="24" y="240"/>
                  </a:cubicBezTo>
                  <a:cubicBezTo>
                    <a:pt x="24" y="240"/>
                    <a:pt x="27" y="261"/>
                    <a:pt x="46" y="261"/>
                  </a:cubicBezTo>
                  <a:cubicBezTo>
                    <a:pt x="252" y="261"/>
                    <a:pt x="252" y="261"/>
                    <a:pt x="252" y="261"/>
                  </a:cubicBezTo>
                  <a:cubicBezTo>
                    <a:pt x="252" y="261"/>
                    <a:pt x="272" y="261"/>
                    <a:pt x="272" y="243"/>
                  </a:cubicBezTo>
                  <a:cubicBezTo>
                    <a:pt x="272" y="205"/>
                    <a:pt x="272" y="205"/>
                    <a:pt x="272" y="205"/>
                  </a:cubicBezTo>
                  <a:cubicBezTo>
                    <a:pt x="285" y="205"/>
                    <a:pt x="285" y="205"/>
                    <a:pt x="285" y="205"/>
                  </a:cubicBezTo>
                  <a:lnTo>
                    <a:pt x="350" y="241"/>
                  </a:lnTo>
                  <a:close/>
                  <a:moveTo>
                    <a:pt x="35" y="72"/>
                  </a:moveTo>
                  <a:cubicBezTo>
                    <a:pt x="35" y="53"/>
                    <a:pt x="49" y="37"/>
                    <a:pt x="68" y="37"/>
                  </a:cubicBezTo>
                  <a:cubicBezTo>
                    <a:pt x="87" y="37"/>
                    <a:pt x="102" y="52"/>
                    <a:pt x="102" y="71"/>
                  </a:cubicBezTo>
                  <a:cubicBezTo>
                    <a:pt x="102" y="77"/>
                    <a:pt x="101" y="77"/>
                    <a:pt x="99" y="82"/>
                  </a:cubicBezTo>
                  <a:cubicBezTo>
                    <a:pt x="159" y="82"/>
                    <a:pt x="159" y="82"/>
                    <a:pt x="159" y="82"/>
                  </a:cubicBezTo>
                  <a:cubicBezTo>
                    <a:pt x="157" y="77"/>
                    <a:pt x="158" y="77"/>
                    <a:pt x="158" y="72"/>
                  </a:cubicBezTo>
                  <a:cubicBezTo>
                    <a:pt x="158" y="53"/>
                    <a:pt x="173" y="37"/>
                    <a:pt x="192" y="37"/>
                  </a:cubicBezTo>
                  <a:cubicBezTo>
                    <a:pt x="211" y="37"/>
                    <a:pt x="225" y="53"/>
                    <a:pt x="225" y="72"/>
                  </a:cubicBezTo>
                  <a:cubicBezTo>
                    <a:pt x="225" y="92"/>
                    <a:pt x="211" y="105"/>
                    <a:pt x="192" y="105"/>
                  </a:cubicBezTo>
                  <a:cubicBezTo>
                    <a:pt x="186" y="105"/>
                    <a:pt x="177" y="105"/>
                    <a:pt x="177" y="105"/>
                  </a:cubicBezTo>
                  <a:cubicBezTo>
                    <a:pt x="82" y="105"/>
                    <a:pt x="82" y="105"/>
                    <a:pt x="82" y="105"/>
                  </a:cubicBezTo>
                  <a:cubicBezTo>
                    <a:pt x="82" y="105"/>
                    <a:pt x="74" y="105"/>
                    <a:pt x="69" y="105"/>
                  </a:cubicBezTo>
                  <a:cubicBezTo>
                    <a:pt x="50" y="105"/>
                    <a:pt x="35" y="92"/>
                    <a:pt x="35" y="72"/>
                  </a:cubicBezTo>
                  <a:close/>
                  <a:moveTo>
                    <a:pt x="94" y="217"/>
                  </a:moveTo>
                  <a:cubicBezTo>
                    <a:pt x="72" y="217"/>
                    <a:pt x="55" y="199"/>
                    <a:pt x="55" y="177"/>
                  </a:cubicBezTo>
                  <a:cubicBezTo>
                    <a:pt x="55" y="156"/>
                    <a:pt x="72" y="138"/>
                    <a:pt x="94" y="138"/>
                  </a:cubicBezTo>
                  <a:cubicBezTo>
                    <a:pt x="116" y="138"/>
                    <a:pt x="133" y="156"/>
                    <a:pt x="133" y="177"/>
                  </a:cubicBezTo>
                  <a:cubicBezTo>
                    <a:pt x="133" y="199"/>
                    <a:pt x="116" y="217"/>
                    <a:pt x="94" y="217"/>
                  </a:cubicBezTo>
                  <a:close/>
                  <a:moveTo>
                    <a:pt x="195" y="217"/>
                  </a:moveTo>
                  <a:cubicBezTo>
                    <a:pt x="173" y="217"/>
                    <a:pt x="155" y="199"/>
                    <a:pt x="155" y="177"/>
                  </a:cubicBezTo>
                  <a:cubicBezTo>
                    <a:pt x="155" y="156"/>
                    <a:pt x="173" y="138"/>
                    <a:pt x="195" y="138"/>
                  </a:cubicBezTo>
                  <a:cubicBezTo>
                    <a:pt x="217" y="138"/>
                    <a:pt x="234" y="156"/>
                    <a:pt x="234" y="177"/>
                  </a:cubicBezTo>
                  <a:cubicBezTo>
                    <a:pt x="234" y="199"/>
                    <a:pt x="217" y="217"/>
                    <a:pt x="195" y="21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74" name="Freeform 120"/>
            <p:cNvSpPr/>
            <p:nvPr/>
          </p:nvSpPr>
          <p:spPr bwMode="auto">
            <a:xfrm>
              <a:off x="-22765467" y="-18754800"/>
              <a:ext cx="522288" cy="311150"/>
            </a:xfrm>
            <a:custGeom>
              <a:avLst/>
              <a:gdLst>
                <a:gd name="T0" fmla="*/ 180 w 329"/>
                <a:gd name="T1" fmla="*/ 46 h 196"/>
                <a:gd name="T2" fmla="*/ 291 w 329"/>
                <a:gd name="T3" fmla="*/ 46 h 196"/>
                <a:gd name="T4" fmla="*/ 291 w 329"/>
                <a:gd name="T5" fmla="*/ 0 h 196"/>
                <a:gd name="T6" fmla="*/ 42 w 329"/>
                <a:gd name="T7" fmla="*/ 0 h 196"/>
                <a:gd name="T8" fmla="*/ 42 w 329"/>
                <a:gd name="T9" fmla="*/ 46 h 196"/>
                <a:gd name="T10" fmla="*/ 148 w 329"/>
                <a:gd name="T11" fmla="*/ 46 h 196"/>
                <a:gd name="T12" fmla="*/ 148 w 329"/>
                <a:gd name="T13" fmla="*/ 48 h 196"/>
                <a:gd name="T14" fmla="*/ 0 w 329"/>
                <a:gd name="T15" fmla="*/ 196 h 196"/>
                <a:gd name="T16" fmla="*/ 30 w 329"/>
                <a:gd name="T17" fmla="*/ 196 h 196"/>
                <a:gd name="T18" fmla="*/ 152 w 329"/>
                <a:gd name="T19" fmla="*/ 74 h 196"/>
                <a:gd name="T20" fmla="*/ 152 w 329"/>
                <a:gd name="T21" fmla="*/ 196 h 196"/>
                <a:gd name="T22" fmla="*/ 174 w 329"/>
                <a:gd name="T23" fmla="*/ 196 h 196"/>
                <a:gd name="T24" fmla="*/ 174 w 329"/>
                <a:gd name="T25" fmla="*/ 74 h 196"/>
                <a:gd name="T26" fmla="*/ 297 w 329"/>
                <a:gd name="T27" fmla="*/ 196 h 196"/>
                <a:gd name="T28" fmla="*/ 329 w 329"/>
                <a:gd name="T29" fmla="*/ 196 h 196"/>
                <a:gd name="T30" fmla="*/ 180 w 329"/>
                <a:gd name="T31" fmla="*/ 48 h 196"/>
                <a:gd name="T32" fmla="*/ 180 w 329"/>
                <a:gd name="T33"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196">
                  <a:moveTo>
                    <a:pt x="180" y="46"/>
                  </a:moveTo>
                  <a:lnTo>
                    <a:pt x="291" y="46"/>
                  </a:lnTo>
                  <a:lnTo>
                    <a:pt x="291" y="0"/>
                  </a:lnTo>
                  <a:lnTo>
                    <a:pt x="42" y="0"/>
                  </a:lnTo>
                  <a:lnTo>
                    <a:pt x="42" y="46"/>
                  </a:lnTo>
                  <a:lnTo>
                    <a:pt x="148" y="46"/>
                  </a:lnTo>
                  <a:lnTo>
                    <a:pt x="148" y="48"/>
                  </a:lnTo>
                  <a:lnTo>
                    <a:pt x="0" y="196"/>
                  </a:lnTo>
                  <a:lnTo>
                    <a:pt x="30" y="196"/>
                  </a:lnTo>
                  <a:lnTo>
                    <a:pt x="152" y="74"/>
                  </a:lnTo>
                  <a:lnTo>
                    <a:pt x="152" y="196"/>
                  </a:lnTo>
                  <a:lnTo>
                    <a:pt x="174" y="196"/>
                  </a:lnTo>
                  <a:lnTo>
                    <a:pt x="174" y="74"/>
                  </a:lnTo>
                  <a:lnTo>
                    <a:pt x="297" y="196"/>
                  </a:lnTo>
                  <a:lnTo>
                    <a:pt x="329" y="196"/>
                  </a:lnTo>
                  <a:lnTo>
                    <a:pt x="180" y="48"/>
                  </a:lnTo>
                  <a:lnTo>
                    <a:pt x="180" y="46"/>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175" name="Freeform 121"/>
          <p:cNvSpPr>
            <a:spLocks noEditPoints="1"/>
          </p:cNvSpPr>
          <p:nvPr/>
        </p:nvSpPr>
        <p:spPr bwMode="auto">
          <a:xfrm>
            <a:off x="1965054" y="5557193"/>
            <a:ext cx="338068" cy="312787"/>
          </a:xfrm>
          <a:custGeom>
            <a:avLst/>
            <a:gdLst>
              <a:gd name="T0" fmla="*/ 487 w 487"/>
              <a:gd name="T1" fmla="*/ 354 h 432"/>
              <a:gd name="T2" fmla="*/ 465 w 487"/>
              <a:gd name="T3" fmla="*/ 354 h 432"/>
              <a:gd name="T4" fmla="*/ 432 w 487"/>
              <a:gd name="T5" fmla="*/ 216 h 432"/>
              <a:gd name="T6" fmla="*/ 0 w 487"/>
              <a:gd name="T7" fmla="*/ 216 h 432"/>
              <a:gd name="T8" fmla="*/ 309 w 487"/>
              <a:gd name="T9" fmla="*/ 411 h 432"/>
              <a:gd name="T10" fmla="*/ 465 w 487"/>
              <a:gd name="T11" fmla="*/ 411 h 432"/>
              <a:gd name="T12" fmla="*/ 487 w 487"/>
              <a:gd name="T13" fmla="*/ 411 h 432"/>
              <a:gd name="T14" fmla="*/ 473 w 487"/>
              <a:gd name="T15" fmla="*/ 408 h 432"/>
              <a:gd name="T16" fmla="*/ 487 w 487"/>
              <a:gd name="T17" fmla="*/ 401 h 432"/>
              <a:gd name="T18" fmla="*/ 480 w 487"/>
              <a:gd name="T19" fmla="*/ 398 h 432"/>
              <a:gd name="T20" fmla="*/ 487 w 487"/>
              <a:gd name="T21" fmla="*/ 367 h 432"/>
              <a:gd name="T22" fmla="*/ 472 w 487"/>
              <a:gd name="T23" fmla="*/ 362 h 432"/>
              <a:gd name="T24" fmla="*/ 487 w 487"/>
              <a:gd name="T25" fmla="*/ 356 h 432"/>
              <a:gd name="T26" fmla="*/ 460 w 487"/>
              <a:gd name="T27" fmla="*/ 356 h 432"/>
              <a:gd name="T28" fmla="*/ 443 w 487"/>
              <a:gd name="T29" fmla="*/ 362 h 432"/>
              <a:gd name="T30" fmla="*/ 411 w 487"/>
              <a:gd name="T31" fmla="*/ 356 h 432"/>
              <a:gd name="T32" fmla="*/ 427 w 487"/>
              <a:gd name="T33" fmla="*/ 362 h 432"/>
              <a:gd name="T34" fmla="*/ 411 w 487"/>
              <a:gd name="T35" fmla="*/ 356 h 432"/>
              <a:gd name="T36" fmla="*/ 394 w 487"/>
              <a:gd name="T37" fmla="*/ 362 h 432"/>
              <a:gd name="T38" fmla="*/ 378 w 487"/>
              <a:gd name="T39" fmla="*/ 359 h 432"/>
              <a:gd name="T40" fmla="*/ 394 w 487"/>
              <a:gd name="T41" fmla="*/ 356 h 432"/>
              <a:gd name="T42" fmla="*/ 74 w 487"/>
              <a:gd name="T43" fmla="*/ 184 h 432"/>
              <a:gd name="T44" fmla="*/ 163 w 487"/>
              <a:gd name="T45" fmla="*/ 155 h 432"/>
              <a:gd name="T46" fmla="*/ 134 w 487"/>
              <a:gd name="T47" fmla="*/ 333 h 432"/>
              <a:gd name="T48" fmla="*/ 105 w 487"/>
              <a:gd name="T49" fmla="*/ 244 h 432"/>
              <a:gd name="T50" fmla="*/ 134 w 487"/>
              <a:gd name="T51" fmla="*/ 333 h 432"/>
              <a:gd name="T52" fmla="*/ 262 w 487"/>
              <a:gd name="T53" fmla="*/ 218 h 432"/>
              <a:gd name="T54" fmla="*/ 173 w 487"/>
              <a:gd name="T55" fmla="*/ 247 h 432"/>
              <a:gd name="T56" fmla="*/ 207 w 487"/>
              <a:gd name="T57" fmla="*/ 76 h 432"/>
              <a:gd name="T58" fmla="*/ 236 w 487"/>
              <a:gd name="T59" fmla="*/ 165 h 432"/>
              <a:gd name="T60" fmla="*/ 207 w 487"/>
              <a:gd name="T61" fmla="*/ 76 h 432"/>
              <a:gd name="T62" fmla="*/ 260 w 487"/>
              <a:gd name="T63" fmla="*/ 333 h 432"/>
              <a:gd name="T64" fmla="*/ 171 w 487"/>
              <a:gd name="T65" fmla="*/ 362 h 432"/>
              <a:gd name="T66" fmla="*/ 303 w 487"/>
              <a:gd name="T67" fmla="*/ 254 h 432"/>
              <a:gd name="T68" fmla="*/ 332 w 487"/>
              <a:gd name="T69" fmla="*/ 343 h 432"/>
              <a:gd name="T70" fmla="*/ 303 w 487"/>
              <a:gd name="T71" fmla="*/ 254 h 432"/>
              <a:gd name="T72" fmla="*/ 366 w 487"/>
              <a:gd name="T73" fmla="*/ 172 h 432"/>
              <a:gd name="T74" fmla="*/ 277 w 487"/>
              <a:gd name="T75" fmla="*/ 201 h 432"/>
              <a:gd name="T76" fmla="*/ 216 w 487"/>
              <a:gd name="T77" fmla="*/ 27 h 432"/>
              <a:gd name="T78" fmla="*/ 398 w 487"/>
              <a:gd name="T79" fmla="*/ 176 h 432"/>
              <a:gd name="T80" fmla="*/ 29 w 487"/>
              <a:gd name="T81" fmla="*/ 190 h 432"/>
              <a:gd name="T82" fmla="*/ 315 w 487"/>
              <a:gd name="T83" fmla="*/ 407 h 432"/>
              <a:gd name="T84" fmla="*/ 326 w 487"/>
              <a:gd name="T85" fmla="*/ 407 h 432"/>
              <a:gd name="T86" fmla="*/ 359 w 487"/>
              <a:gd name="T87" fmla="*/ 407 h 432"/>
              <a:gd name="T88" fmla="*/ 343 w 487"/>
              <a:gd name="T89" fmla="*/ 401 h 432"/>
              <a:gd name="T90" fmla="*/ 359 w 487"/>
              <a:gd name="T91" fmla="*/ 407 h 432"/>
              <a:gd name="T92" fmla="*/ 332 w 487"/>
              <a:gd name="T93" fmla="*/ 398 h 432"/>
              <a:gd name="T94" fmla="*/ 376 w 487"/>
              <a:gd name="T95" fmla="*/ 366 h 432"/>
              <a:gd name="T96" fmla="*/ 394 w 487"/>
              <a:gd name="T97" fmla="*/ 407 h 432"/>
              <a:gd name="T98" fmla="*/ 378 w 487"/>
              <a:gd name="T99" fmla="*/ 401 h 432"/>
              <a:gd name="T100" fmla="*/ 394 w 487"/>
              <a:gd name="T101" fmla="*/ 407 h 432"/>
              <a:gd name="T102" fmla="*/ 411 w 487"/>
              <a:gd name="T103" fmla="*/ 407 h 432"/>
              <a:gd name="T104" fmla="*/ 427 w 487"/>
              <a:gd name="T105" fmla="*/ 401 h 432"/>
              <a:gd name="T106" fmla="*/ 460 w 487"/>
              <a:gd name="T107" fmla="*/ 407 h 432"/>
              <a:gd name="T108" fmla="*/ 443 w 487"/>
              <a:gd name="T109" fmla="*/ 401 h 432"/>
              <a:gd name="T110" fmla="*/ 460 w 487"/>
              <a:gd name="T111" fmla="*/ 407 h 432"/>
              <a:gd name="T112" fmla="*/ 393 w 487"/>
              <a:gd name="T113" fmla="*/ 398 h 432"/>
              <a:gd name="T114" fmla="*/ 461 w 487"/>
              <a:gd name="T115" fmla="*/ 36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7" h="432">
                <a:moveTo>
                  <a:pt x="487" y="356"/>
                </a:moveTo>
                <a:cubicBezTo>
                  <a:pt x="487" y="354"/>
                  <a:pt x="487" y="354"/>
                  <a:pt x="487" y="354"/>
                </a:cubicBezTo>
                <a:cubicBezTo>
                  <a:pt x="476" y="354"/>
                  <a:pt x="476" y="354"/>
                  <a:pt x="476" y="354"/>
                </a:cubicBezTo>
                <a:cubicBezTo>
                  <a:pt x="465" y="354"/>
                  <a:pt x="465" y="354"/>
                  <a:pt x="465" y="354"/>
                </a:cubicBezTo>
                <a:cubicBezTo>
                  <a:pt x="382" y="354"/>
                  <a:pt x="382" y="354"/>
                  <a:pt x="382" y="354"/>
                </a:cubicBezTo>
                <a:cubicBezTo>
                  <a:pt x="413" y="316"/>
                  <a:pt x="432" y="268"/>
                  <a:pt x="432" y="216"/>
                </a:cubicBezTo>
                <a:cubicBezTo>
                  <a:pt x="432" y="97"/>
                  <a:pt x="335" y="0"/>
                  <a:pt x="216" y="0"/>
                </a:cubicBezTo>
                <a:cubicBezTo>
                  <a:pt x="96" y="0"/>
                  <a:pt x="0" y="97"/>
                  <a:pt x="0" y="216"/>
                </a:cubicBezTo>
                <a:cubicBezTo>
                  <a:pt x="0" y="335"/>
                  <a:pt x="96" y="432"/>
                  <a:pt x="216" y="432"/>
                </a:cubicBezTo>
                <a:cubicBezTo>
                  <a:pt x="249" y="432"/>
                  <a:pt x="281" y="424"/>
                  <a:pt x="309" y="411"/>
                </a:cubicBezTo>
                <a:cubicBezTo>
                  <a:pt x="309" y="411"/>
                  <a:pt x="309" y="411"/>
                  <a:pt x="309" y="411"/>
                </a:cubicBezTo>
                <a:cubicBezTo>
                  <a:pt x="465" y="411"/>
                  <a:pt x="465" y="411"/>
                  <a:pt x="465" y="411"/>
                </a:cubicBezTo>
                <a:cubicBezTo>
                  <a:pt x="476" y="411"/>
                  <a:pt x="476" y="411"/>
                  <a:pt x="476" y="411"/>
                </a:cubicBezTo>
                <a:cubicBezTo>
                  <a:pt x="487" y="411"/>
                  <a:pt x="487" y="411"/>
                  <a:pt x="487" y="411"/>
                </a:cubicBezTo>
                <a:cubicBezTo>
                  <a:pt x="487" y="408"/>
                  <a:pt x="487" y="408"/>
                  <a:pt x="487" y="408"/>
                </a:cubicBezTo>
                <a:cubicBezTo>
                  <a:pt x="473" y="408"/>
                  <a:pt x="473" y="408"/>
                  <a:pt x="473" y="408"/>
                </a:cubicBezTo>
                <a:cubicBezTo>
                  <a:pt x="473" y="402"/>
                  <a:pt x="473" y="402"/>
                  <a:pt x="473" y="402"/>
                </a:cubicBezTo>
                <a:cubicBezTo>
                  <a:pt x="487" y="401"/>
                  <a:pt x="487" y="401"/>
                  <a:pt x="487" y="401"/>
                </a:cubicBezTo>
                <a:cubicBezTo>
                  <a:pt x="487" y="398"/>
                  <a:pt x="487" y="398"/>
                  <a:pt x="487" y="398"/>
                </a:cubicBezTo>
                <a:cubicBezTo>
                  <a:pt x="480" y="398"/>
                  <a:pt x="480" y="398"/>
                  <a:pt x="480" y="398"/>
                </a:cubicBezTo>
                <a:cubicBezTo>
                  <a:pt x="480" y="367"/>
                  <a:pt x="480" y="367"/>
                  <a:pt x="480" y="367"/>
                </a:cubicBezTo>
                <a:cubicBezTo>
                  <a:pt x="487" y="367"/>
                  <a:pt x="487" y="367"/>
                  <a:pt x="487" y="367"/>
                </a:cubicBezTo>
                <a:cubicBezTo>
                  <a:pt x="487" y="362"/>
                  <a:pt x="487" y="362"/>
                  <a:pt x="487" y="362"/>
                </a:cubicBezTo>
                <a:cubicBezTo>
                  <a:pt x="472" y="362"/>
                  <a:pt x="472" y="362"/>
                  <a:pt x="472" y="362"/>
                </a:cubicBezTo>
                <a:cubicBezTo>
                  <a:pt x="472" y="356"/>
                  <a:pt x="472" y="356"/>
                  <a:pt x="472" y="356"/>
                </a:cubicBezTo>
                <a:lnTo>
                  <a:pt x="487" y="356"/>
                </a:lnTo>
                <a:close/>
                <a:moveTo>
                  <a:pt x="443" y="356"/>
                </a:moveTo>
                <a:cubicBezTo>
                  <a:pt x="460" y="356"/>
                  <a:pt x="460" y="356"/>
                  <a:pt x="460" y="356"/>
                </a:cubicBezTo>
                <a:cubicBezTo>
                  <a:pt x="460" y="362"/>
                  <a:pt x="460" y="362"/>
                  <a:pt x="460" y="362"/>
                </a:cubicBezTo>
                <a:cubicBezTo>
                  <a:pt x="443" y="362"/>
                  <a:pt x="443" y="362"/>
                  <a:pt x="443" y="362"/>
                </a:cubicBezTo>
                <a:lnTo>
                  <a:pt x="443" y="356"/>
                </a:lnTo>
                <a:close/>
                <a:moveTo>
                  <a:pt x="411" y="356"/>
                </a:moveTo>
                <a:cubicBezTo>
                  <a:pt x="427" y="356"/>
                  <a:pt x="427" y="356"/>
                  <a:pt x="427" y="356"/>
                </a:cubicBezTo>
                <a:cubicBezTo>
                  <a:pt x="427" y="362"/>
                  <a:pt x="427" y="362"/>
                  <a:pt x="427" y="362"/>
                </a:cubicBezTo>
                <a:cubicBezTo>
                  <a:pt x="411" y="362"/>
                  <a:pt x="411" y="362"/>
                  <a:pt x="411" y="362"/>
                </a:cubicBezTo>
                <a:lnTo>
                  <a:pt x="411" y="356"/>
                </a:lnTo>
                <a:close/>
                <a:moveTo>
                  <a:pt x="394" y="356"/>
                </a:moveTo>
                <a:cubicBezTo>
                  <a:pt x="394" y="362"/>
                  <a:pt x="394" y="362"/>
                  <a:pt x="394" y="362"/>
                </a:cubicBezTo>
                <a:cubicBezTo>
                  <a:pt x="378" y="362"/>
                  <a:pt x="378" y="362"/>
                  <a:pt x="378" y="362"/>
                </a:cubicBezTo>
                <a:cubicBezTo>
                  <a:pt x="378" y="359"/>
                  <a:pt x="378" y="359"/>
                  <a:pt x="378" y="359"/>
                </a:cubicBezTo>
                <a:cubicBezTo>
                  <a:pt x="378" y="358"/>
                  <a:pt x="379" y="357"/>
                  <a:pt x="380" y="356"/>
                </a:cubicBezTo>
                <a:lnTo>
                  <a:pt x="394" y="356"/>
                </a:lnTo>
                <a:close/>
                <a:moveTo>
                  <a:pt x="133" y="214"/>
                </a:moveTo>
                <a:cubicBezTo>
                  <a:pt x="108" y="222"/>
                  <a:pt x="82" y="209"/>
                  <a:pt x="74" y="184"/>
                </a:cubicBezTo>
                <a:cubicBezTo>
                  <a:pt x="66" y="159"/>
                  <a:pt x="79" y="133"/>
                  <a:pt x="104" y="125"/>
                </a:cubicBezTo>
                <a:cubicBezTo>
                  <a:pt x="129" y="117"/>
                  <a:pt x="155" y="130"/>
                  <a:pt x="163" y="155"/>
                </a:cubicBezTo>
                <a:cubicBezTo>
                  <a:pt x="171" y="180"/>
                  <a:pt x="157" y="206"/>
                  <a:pt x="133" y="214"/>
                </a:cubicBezTo>
                <a:close/>
                <a:moveTo>
                  <a:pt x="134" y="333"/>
                </a:moveTo>
                <a:cubicBezTo>
                  <a:pt x="109" y="341"/>
                  <a:pt x="83" y="327"/>
                  <a:pt x="75" y="303"/>
                </a:cubicBezTo>
                <a:cubicBezTo>
                  <a:pt x="67" y="278"/>
                  <a:pt x="81" y="252"/>
                  <a:pt x="105" y="244"/>
                </a:cubicBezTo>
                <a:cubicBezTo>
                  <a:pt x="130" y="236"/>
                  <a:pt x="156" y="249"/>
                  <a:pt x="164" y="274"/>
                </a:cubicBezTo>
                <a:cubicBezTo>
                  <a:pt x="172" y="298"/>
                  <a:pt x="159" y="325"/>
                  <a:pt x="134" y="333"/>
                </a:cubicBezTo>
                <a:close/>
                <a:moveTo>
                  <a:pt x="203" y="188"/>
                </a:moveTo>
                <a:cubicBezTo>
                  <a:pt x="228" y="180"/>
                  <a:pt x="254" y="194"/>
                  <a:pt x="262" y="218"/>
                </a:cubicBezTo>
                <a:cubicBezTo>
                  <a:pt x="270" y="243"/>
                  <a:pt x="257" y="269"/>
                  <a:pt x="232" y="277"/>
                </a:cubicBezTo>
                <a:cubicBezTo>
                  <a:pt x="207" y="285"/>
                  <a:pt x="181" y="272"/>
                  <a:pt x="173" y="247"/>
                </a:cubicBezTo>
                <a:cubicBezTo>
                  <a:pt x="165" y="223"/>
                  <a:pt x="178" y="196"/>
                  <a:pt x="203" y="188"/>
                </a:cubicBezTo>
                <a:close/>
                <a:moveTo>
                  <a:pt x="207" y="76"/>
                </a:moveTo>
                <a:cubicBezTo>
                  <a:pt x="232" y="68"/>
                  <a:pt x="258" y="81"/>
                  <a:pt x="266" y="106"/>
                </a:cubicBezTo>
                <a:cubicBezTo>
                  <a:pt x="274" y="131"/>
                  <a:pt x="260" y="157"/>
                  <a:pt x="236" y="165"/>
                </a:cubicBezTo>
                <a:cubicBezTo>
                  <a:pt x="211" y="173"/>
                  <a:pt x="185" y="159"/>
                  <a:pt x="177" y="135"/>
                </a:cubicBezTo>
                <a:cubicBezTo>
                  <a:pt x="169" y="110"/>
                  <a:pt x="182" y="84"/>
                  <a:pt x="207" y="76"/>
                </a:cubicBezTo>
                <a:close/>
                <a:moveTo>
                  <a:pt x="201" y="303"/>
                </a:moveTo>
                <a:cubicBezTo>
                  <a:pt x="226" y="295"/>
                  <a:pt x="252" y="308"/>
                  <a:pt x="260" y="333"/>
                </a:cubicBezTo>
                <a:cubicBezTo>
                  <a:pt x="268" y="358"/>
                  <a:pt x="255" y="384"/>
                  <a:pt x="230" y="392"/>
                </a:cubicBezTo>
                <a:cubicBezTo>
                  <a:pt x="206" y="400"/>
                  <a:pt x="179" y="387"/>
                  <a:pt x="171" y="362"/>
                </a:cubicBezTo>
                <a:cubicBezTo>
                  <a:pt x="163" y="337"/>
                  <a:pt x="177" y="311"/>
                  <a:pt x="201" y="303"/>
                </a:cubicBezTo>
                <a:close/>
                <a:moveTo>
                  <a:pt x="303" y="254"/>
                </a:moveTo>
                <a:cubicBezTo>
                  <a:pt x="327" y="246"/>
                  <a:pt x="354" y="260"/>
                  <a:pt x="362" y="284"/>
                </a:cubicBezTo>
                <a:cubicBezTo>
                  <a:pt x="370" y="309"/>
                  <a:pt x="356" y="335"/>
                  <a:pt x="332" y="343"/>
                </a:cubicBezTo>
                <a:cubicBezTo>
                  <a:pt x="307" y="351"/>
                  <a:pt x="281" y="338"/>
                  <a:pt x="273" y="313"/>
                </a:cubicBezTo>
                <a:cubicBezTo>
                  <a:pt x="265" y="289"/>
                  <a:pt x="278" y="262"/>
                  <a:pt x="303" y="254"/>
                </a:cubicBezTo>
                <a:close/>
                <a:moveTo>
                  <a:pt x="307" y="142"/>
                </a:moveTo>
                <a:cubicBezTo>
                  <a:pt x="331" y="134"/>
                  <a:pt x="358" y="147"/>
                  <a:pt x="366" y="172"/>
                </a:cubicBezTo>
                <a:cubicBezTo>
                  <a:pt x="374" y="197"/>
                  <a:pt x="360" y="223"/>
                  <a:pt x="336" y="231"/>
                </a:cubicBezTo>
                <a:cubicBezTo>
                  <a:pt x="311" y="239"/>
                  <a:pt x="285" y="226"/>
                  <a:pt x="277" y="201"/>
                </a:cubicBezTo>
                <a:cubicBezTo>
                  <a:pt x="269" y="176"/>
                  <a:pt x="282" y="150"/>
                  <a:pt x="307" y="142"/>
                </a:cubicBezTo>
                <a:close/>
                <a:moveTo>
                  <a:pt x="216" y="27"/>
                </a:moveTo>
                <a:cubicBezTo>
                  <a:pt x="311" y="27"/>
                  <a:pt x="389" y="98"/>
                  <a:pt x="402" y="190"/>
                </a:cubicBezTo>
                <a:cubicBezTo>
                  <a:pt x="401" y="185"/>
                  <a:pt x="400" y="180"/>
                  <a:pt x="398" y="176"/>
                </a:cubicBezTo>
                <a:cubicBezTo>
                  <a:pt x="366" y="75"/>
                  <a:pt x="257" y="20"/>
                  <a:pt x="156" y="52"/>
                </a:cubicBezTo>
                <a:cubicBezTo>
                  <a:pt x="91" y="74"/>
                  <a:pt x="45" y="127"/>
                  <a:pt x="29" y="190"/>
                </a:cubicBezTo>
                <a:cubicBezTo>
                  <a:pt x="42" y="98"/>
                  <a:pt x="121" y="27"/>
                  <a:pt x="216" y="27"/>
                </a:cubicBezTo>
                <a:close/>
                <a:moveTo>
                  <a:pt x="315" y="407"/>
                </a:moveTo>
                <a:cubicBezTo>
                  <a:pt x="319" y="406"/>
                  <a:pt x="322" y="404"/>
                  <a:pt x="326" y="402"/>
                </a:cubicBezTo>
                <a:cubicBezTo>
                  <a:pt x="326" y="407"/>
                  <a:pt x="326" y="407"/>
                  <a:pt x="326" y="407"/>
                </a:cubicBezTo>
                <a:lnTo>
                  <a:pt x="315" y="407"/>
                </a:lnTo>
                <a:close/>
                <a:moveTo>
                  <a:pt x="359" y="407"/>
                </a:moveTo>
                <a:cubicBezTo>
                  <a:pt x="343" y="407"/>
                  <a:pt x="343" y="407"/>
                  <a:pt x="343" y="407"/>
                </a:cubicBezTo>
                <a:cubicBezTo>
                  <a:pt x="343" y="401"/>
                  <a:pt x="343" y="401"/>
                  <a:pt x="343" y="401"/>
                </a:cubicBezTo>
                <a:cubicBezTo>
                  <a:pt x="359" y="401"/>
                  <a:pt x="359" y="401"/>
                  <a:pt x="359" y="401"/>
                </a:cubicBezTo>
                <a:lnTo>
                  <a:pt x="359" y="407"/>
                </a:lnTo>
                <a:close/>
                <a:moveTo>
                  <a:pt x="376" y="398"/>
                </a:moveTo>
                <a:cubicBezTo>
                  <a:pt x="332" y="398"/>
                  <a:pt x="332" y="398"/>
                  <a:pt x="332" y="398"/>
                </a:cubicBezTo>
                <a:cubicBezTo>
                  <a:pt x="347" y="389"/>
                  <a:pt x="360" y="378"/>
                  <a:pt x="371" y="366"/>
                </a:cubicBezTo>
                <a:cubicBezTo>
                  <a:pt x="376" y="366"/>
                  <a:pt x="376" y="366"/>
                  <a:pt x="376" y="366"/>
                </a:cubicBezTo>
                <a:lnTo>
                  <a:pt x="376" y="398"/>
                </a:lnTo>
                <a:close/>
                <a:moveTo>
                  <a:pt x="394" y="407"/>
                </a:moveTo>
                <a:cubicBezTo>
                  <a:pt x="378" y="407"/>
                  <a:pt x="378" y="407"/>
                  <a:pt x="378" y="407"/>
                </a:cubicBezTo>
                <a:cubicBezTo>
                  <a:pt x="378" y="401"/>
                  <a:pt x="378" y="401"/>
                  <a:pt x="378" y="401"/>
                </a:cubicBezTo>
                <a:cubicBezTo>
                  <a:pt x="394" y="401"/>
                  <a:pt x="394" y="401"/>
                  <a:pt x="394" y="401"/>
                </a:cubicBezTo>
                <a:lnTo>
                  <a:pt x="394" y="407"/>
                </a:lnTo>
                <a:close/>
                <a:moveTo>
                  <a:pt x="427" y="407"/>
                </a:moveTo>
                <a:cubicBezTo>
                  <a:pt x="411" y="407"/>
                  <a:pt x="411" y="407"/>
                  <a:pt x="411" y="407"/>
                </a:cubicBezTo>
                <a:cubicBezTo>
                  <a:pt x="411" y="401"/>
                  <a:pt x="411" y="401"/>
                  <a:pt x="411" y="401"/>
                </a:cubicBezTo>
                <a:cubicBezTo>
                  <a:pt x="427" y="401"/>
                  <a:pt x="427" y="401"/>
                  <a:pt x="427" y="401"/>
                </a:cubicBezTo>
                <a:lnTo>
                  <a:pt x="427" y="407"/>
                </a:lnTo>
                <a:close/>
                <a:moveTo>
                  <a:pt x="460" y="407"/>
                </a:moveTo>
                <a:cubicBezTo>
                  <a:pt x="443" y="407"/>
                  <a:pt x="443" y="407"/>
                  <a:pt x="443" y="407"/>
                </a:cubicBezTo>
                <a:cubicBezTo>
                  <a:pt x="443" y="401"/>
                  <a:pt x="443" y="401"/>
                  <a:pt x="443" y="401"/>
                </a:cubicBezTo>
                <a:cubicBezTo>
                  <a:pt x="460" y="401"/>
                  <a:pt x="460" y="401"/>
                  <a:pt x="460" y="401"/>
                </a:cubicBezTo>
                <a:lnTo>
                  <a:pt x="460" y="407"/>
                </a:lnTo>
                <a:close/>
                <a:moveTo>
                  <a:pt x="461" y="398"/>
                </a:moveTo>
                <a:cubicBezTo>
                  <a:pt x="393" y="398"/>
                  <a:pt x="393" y="398"/>
                  <a:pt x="393" y="398"/>
                </a:cubicBezTo>
                <a:cubicBezTo>
                  <a:pt x="393" y="366"/>
                  <a:pt x="393" y="366"/>
                  <a:pt x="393" y="366"/>
                </a:cubicBezTo>
                <a:cubicBezTo>
                  <a:pt x="461" y="366"/>
                  <a:pt x="461" y="366"/>
                  <a:pt x="461" y="366"/>
                </a:cubicBezTo>
                <a:lnTo>
                  <a:pt x="461" y="398"/>
                </a:ln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176" name="Freeform 122"/>
          <p:cNvSpPr>
            <a:spLocks noEditPoints="1"/>
          </p:cNvSpPr>
          <p:nvPr/>
        </p:nvSpPr>
        <p:spPr bwMode="auto">
          <a:xfrm>
            <a:off x="2393577" y="5565134"/>
            <a:ext cx="254796" cy="304845"/>
          </a:xfrm>
          <a:custGeom>
            <a:avLst/>
            <a:gdLst>
              <a:gd name="T0" fmla="*/ 376 w 391"/>
              <a:gd name="T1" fmla="*/ 228 h 468"/>
              <a:gd name="T2" fmla="*/ 62 w 391"/>
              <a:gd name="T3" fmla="*/ 228 h 468"/>
              <a:gd name="T4" fmla="*/ 73 w 391"/>
              <a:gd name="T5" fmla="*/ 220 h 468"/>
              <a:gd name="T6" fmla="*/ 323 w 391"/>
              <a:gd name="T7" fmla="*/ 67 h 468"/>
              <a:gd name="T8" fmla="*/ 328 w 391"/>
              <a:gd name="T9" fmla="*/ 47 h 468"/>
              <a:gd name="T10" fmla="*/ 313 w 391"/>
              <a:gd name="T11" fmla="*/ 10 h 468"/>
              <a:gd name="T12" fmla="*/ 293 w 391"/>
              <a:gd name="T13" fmla="*/ 4 h 468"/>
              <a:gd name="T14" fmla="*/ 9 w 391"/>
              <a:gd name="T15" fmla="*/ 177 h 468"/>
              <a:gd name="T16" fmla="*/ 4 w 391"/>
              <a:gd name="T17" fmla="*/ 197 h 468"/>
              <a:gd name="T18" fmla="*/ 31 w 391"/>
              <a:gd name="T19" fmla="*/ 227 h 468"/>
              <a:gd name="T20" fmla="*/ 31 w 391"/>
              <a:gd name="T21" fmla="*/ 453 h 468"/>
              <a:gd name="T22" fmla="*/ 46 w 391"/>
              <a:gd name="T23" fmla="*/ 468 h 468"/>
              <a:gd name="T24" fmla="*/ 376 w 391"/>
              <a:gd name="T25" fmla="*/ 468 h 468"/>
              <a:gd name="T26" fmla="*/ 391 w 391"/>
              <a:gd name="T27" fmla="*/ 453 h 468"/>
              <a:gd name="T28" fmla="*/ 391 w 391"/>
              <a:gd name="T29" fmla="*/ 243 h 468"/>
              <a:gd name="T30" fmla="*/ 376 w 391"/>
              <a:gd name="T31" fmla="*/ 228 h 468"/>
              <a:gd name="T32" fmla="*/ 267 w 391"/>
              <a:gd name="T33" fmla="*/ 238 h 468"/>
              <a:gd name="T34" fmla="*/ 221 w 391"/>
              <a:gd name="T35" fmla="*/ 283 h 468"/>
              <a:gd name="T36" fmla="*/ 161 w 391"/>
              <a:gd name="T37" fmla="*/ 283 h 468"/>
              <a:gd name="T38" fmla="*/ 206 w 391"/>
              <a:gd name="T39" fmla="*/ 238 h 468"/>
              <a:gd name="T40" fmla="*/ 267 w 391"/>
              <a:gd name="T41" fmla="*/ 238 h 468"/>
              <a:gd name="T42" fmla="*/ 248 w 391"/>
              <a:gd name="T43" fmla="*/ 45 h 468"/>
              <a:gd name="T44" fmla="*/ 301 w 391"/>
              <a:gd name="T45" fmla="*/ 11 h 468"/>
              <a:gd name="T46" fmla="*/ 293 w 391"/>
              <a:gd name="T47" fmla="*/ 61 h 468"/>
              <a:gd name="T48" fmla="*/ 239 w 391"/>
              <a:gd name="T49" fmla="*/ 96 h 468"/>
              <a:gd name="T50" fmla="*/ 248 w 391"/>
              <a:gd name="T51" fmla="*/ 45 h 468"/>
              <a:gd name="T52" fmla="*/ 153 w 391"/>
              <a:gd name="T53" fmla="*/ 104 h 468"/>
              <a:gd name="T54" fmla="*/ 207 w 391"/>
              <a:gd name="T55" fmla="*/ 70 h 468"/>
              <a:gd name="T56" fmla="*/ 197 w 391"/>
              <a:gd name="T57" fmla="*/ 121 h 468"/>
              <a:gd name="T58" fmla="*/ 143 w 391"/>
              <a:gd name="T59" fmla="*/ 154 h 468"/>
              <a:gd name="T60" fmla="*/ 153 w 391"/>
              <a:gd name="T61" fmla="*/ 104 h 468"/>
              <a:gd name="T62" fmla="*/ 45 w 391"/>
              <a:gd name="T63" fmla="*/ 216 h 468"/>
              <a:gd name="T64" fmla="*/ 54 w 391"/>
              <a:gd name="T65" fmla="*/ 165 h 468"/>
              <a:gd name="T66" fmla="*/ 108 w 391"/>
              <a:gd name="T67" fmla="*/ 131 h 468"/>
              <a:gd name="T68" fmla="*/ 99 w 391"/>
              <a:gd name="T69" fmla="*/ 182 h 468"/>
              <a:gd name="T70" fmla="*/ 45 w 391"/>
              <a:gd name="T71" fmla="*/ 216 h 468"/>
              <a:gd name="T72" fmla="*/ 101 w 391"/>
              <a:gd name="T73" fmla="*/ 238 h 468"/>
              <a:gd name="T74" fmla="*/ 161 w 391"/>
              <a:gd name="T75" fmla="*/ 238 h 468"/>
              <a:gd name="T76" fmla="*/ 116 w 391"/>
              <a:gd name="T77" fmla="*/ 283 h 468"/>
              <a:gd name="T78" fmla="*/ 56 w 391"/>
              <a:gd name="T79" fmla="*/ 283 h 468"/>
              <a:gd name="T80" fmla="*/ 101 w 391"/>
              <a:gd name="T81" fmla="*/ 238 h 468"/>
              <a:gd name="T82" fmla="*/ 365 w 391"/>
              <a:gd name="T83" fmla="*/ 449 h 468"/>
              <a:gd name="T84" fmla="*/ 57 w 391"/>
              <a:gd name="T85" fmla="*/ 449 h 468"/>
              <a:gd name="T86" fmla="*/ 57 w 391"/>
              <a:gd name="T87" fmla="*/ 307 h 468"/>
              <a:gd name="T88" fmla="*/ 365 w 391"/>
              <a:gd name="T89" fmla="*/ 307 h 468"/>
              <a:gd name="T90" fmla="*/ 365 w 391"/>
              <a:gd name="T91" fmla="*/ 449 h 468"/>
              <a:gd name="T92" fmla="*/ 327 w 391"/>
              <a:gd name="T93" fmla="*/ 283 h 468"/>
              <a:gd name="T94" fmla="*/ 266 w 391"/>
              <a:gd name="T95" fmla="*/ 283 h 468"/>
              <a:gd name="T96" fmla="*/ 311 w 391"/>
              <a:gd name="T97" fmla="*/ 238 h 468"/>
              <a:gd name="T98" fmla="*/ 370 w 391"/>
              <a:gd name="T99" fmla="*/ 238 h 468"/>
              <a:gd name="T100" fmla="*/ 327 w 391"/>
              <a:gd name="T101" fmla="*/ 28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1" h="468">
                <a:moveTo>
                  <a:pt x="376" y="228"/>
                </a:moveTo>
                <a:cubicBezTo>
                  <a:pt x="376" y="228"/>
                  <a:pt x="130" y="228"/>
                  <a:pt x="62" y="228"/>
                </a:cubicBezTo>
                <a:cubicBezTo>
                  <a:pt x="73" y="220"/>
                  <a:pt x="73" y="220"/>
                  <a:pt x="73" y="220"/>
                </a:cubicBezTo>
                <a:cubicBezTo>
                  <a:pt x="150" y="175"/>
                  <a:pt x="323" y="67"/>
                  <a:pt x="323" y="67"/>
                </a:cubicBezTo>
                <a:cubicBezTo>
                  <a:pt x="330" y="63"/>
                  <a:pt x="332" y="54"/>
                  <a:pt x="328" y="47"/>
                </a:cubicBezTo>
                <a:cubicBezTo>
                  <a:pt x="313" y="10"/>
                  <a:pt x="313" y="10"/>
                  <a:pt x="313" y="10"/>
                </a:cubicBezTo>
                <a:cubicBezTo>
                  <a:pt x="309" y="3"/>
                  <a:pt x="300" y="0"/>
                  <a:pt x="293" y="4"/>
                </a:cubicBezTo>
                <a:cubicBezTo>
                  <a:pt x="9" y="177"/>
                  <a:pt x="9" y="177"/>
                  <a:pt x="9" y="177"/>
                </a:cubicBezTo>
                <a:cubicBezTo>
                  <a:pt x="2" y="181"/>
                  <a:pt x="0" y="190"/>
                  <a:pt x="4" y="197"/>
                </a:cubicBezTo>
                <a:cubicBezTo>
                  <a:pt x="31" y="227"/>
                  <a:pt x="31" y="227"/>
                  <a:pt x="31" y="227"/>
                </a:cubicBezTo>
                <a:cubicBezTo>
                  <a:pt x="31" y="453"/>
                  <a:pt x="31" y="453"/>
                  <a:pt x="31" y="453"/>
                </a:cubicBezTo>
                <a:cubicBezTo>
                  <a:pt x="31" y="461"/>
                  <a:pt x="38" y="468"/>
                  <a:pt x="46" y="468"/>
                </a:cubicBezTo>
                <a:cubicBezTo>
                  <a:pt x="376" y="468"/>
                  <a:pt x="376" y="468"/>
                  <a:pt x="376" y="468"/>
                </a:cubicBezTo>
                <a:cubicBezTo>
                  <a:pt x="384" y="468"/>
                  <a:pt x="391" y="461"/>
                  <a:pt x="391" y="453"/>
                </a:cubicBezTo>
                <a:cubicBezTo>
                  <a:pt x="391" y="243"/>
                  <a:pt x="391" y="243"/>
                  <a:pt x="391" y="243"/>
                </a:cubicBezTo>
                <a:cubicBezTo>
                  <a:pt x="391" y="234"/>
                  <a:pt x="384" y="228"/>
                  <a:pt x="376" y="228"/>
                </a:cubicBezTo>
                <a:close/>
                <a:moveTo>
                  <a:pt x="267" y="238"/>
                </a:moveTo>
                <a:cubicBezTo>
                  <a:pt x="221" y="283"/>
                  <a:pt x="221" y="283"/>
                  <a:pt x="221" y="283"/>
                </a:cubicBezTo>
                <a:cubicBezTo>
                  <a:pt x="161" y="283"/>
                  <a:pt x="161" y="283"/>
                  <a:pt x="161" y="283"/>
                </a:cubicBezTo>
                <a:cubicBezTo>
                  <a:pt x="206" y="238"/>
                  <a:pt x="206" y="238"/>
                  <a:pt x="206" y="238"/>
                </a:cubicBezTo>
                <a:lnTo>
                  <a:pt x="267" y="238"/>
                </a:lnTo>
                <a:close/>
                <a:moveTo>
                  <a:pt x="248" y="45"/>
                </a:moveTo>
                <a:cubicBezTo>
                  <a:pt x="301" y="11"/>
                  <a:pt x="301" y="11"/>
                  <a:pt x="301" y="11"/>
                </a:cubicBezTo>
                <a:cubicBezTo>
                  <a:pt x="293" y="61"/>
                  <a:pt x="293" y="61"/>
                  <a:pt x="293" y="61"/>
                </a:cubicBezTo>
                <a:cubicBezTo>
                  <a:pt x="239" y="96"/>
                  <a:pt x="239" y="96"/>
                  <a:pt x="239" y="96"/>
                </a:cubicBezTo>
                <a:lnTo>
                  <a:pt x="248" y="45"/>
                </a:lnTo>
                <a:close/>
                <a:moveTo>
                  <a:pt x="153" y="104"/>
                </a:moveTo>
                <a:cubicBezTo>
                  <a:pt x="207" y="70"/>
                  <a:pt x="207" y="70"/>
                  <a:pt x="207" y="70"/>
                </a:cubicBezTo>
                <a:cubicBezTo>
                  <a:pt x="197" y="121"/>
                  <a:pt x="197" y="121"/>
                  <a:pt x="197" y="121"/>
                </a:cubicBezTo>
                <a:cubicBezTo>
                  <a:pt x="143" y="154"/>
                  <a:pt x="143" y="154"/>
                  <a:pt x="143" y="154"/>
                </a:cubicBezTo>
                <a:lnTo>
                  <a:pt x="153" y="104"/>
                </a:lnTo>
                <a:close/>
                <a:moveTo>
                  <a:pt x="45" y="216"/>
                </a:moveTo>
                <a:cubicBezTo>
                  <a:pt x="54" y="165"/>
                  <a:pt x="54" y="165"/>
                  <a:pt x="54" y="165"/>
                </a:cubicBezTo>
                <a:cubicBezTo>
                  <a:pt x="108" y="131"/>
                  <a:pt x="108" y="131"/>
                  <a:pt x="108" y="131"/>
                </a:cubicBezTo>
                <a:cubicBezTo>
                  <a:pt x="99" y="182"/>
                  <a:pt x="99" y="182"/>
                  <a:pt x="99" y="182"/>
                </a:cubicBezTo>
                <a:lnTo>
                  <a:pt x="45" y="216"/>
                </a:lnTo>
                <a:close/>
                <a:moveTo>
                  <a:pt x="101" y="238"/>
                </a:moveTo>
                <a:cubicBezTo>
                  <a:pt x="161" y="238"/>
                  <a:pt x="161" y="238"/>
                  <a:pt x="161" y="238"/>
                </a:cubicBezTo>
                <a:cubicBezTo>
                  <a:pt x="116" y="283"/>
                  <a:pt x="116" y="283"/>
                  <a:pt x="116" y="283"/>
                </a:cubicBezTo>
                <a:cubicBezTo>
                  <a:pt x="56" y="283"/>
                  <a:pt x="56" y="283"/>
                  <a:pt x="56" y="283"/>
                </a:cubicBezTo>
                <a:lnTo>
                  <a:pt x="101" y="238"/>
                </a:lnTo>
                <a:close/>
                <a:moveTo>
                  <a:pt x="365" y="449"/>
                </a:moveTo>
                <a:cubicBezTo>
                  <a:pt x="57" y="449"/>
                  <a:pt x="57" y="449"/>
                  <a:pt x="57" y="449"/>
                </a:cubicBezTo>
                <a:cubicBezTo>
                  <a:pt x="57" y="307"/>
                  <a:pt x="57" y="307"/>
                  <a:pt x="57" y="307"/>
                </a:cubicBezTo>
                <a:cubicBezTo>
                  <a:pt x="365" y="307"/>
                  <a:pt x="365" y="307"/>
                  <a:pt x="365" y="307"/>
                </a:cubicBezTo>
                <a:lnTo>
                  <a:pt x="365" y="449"/>
                </a:lnTo>
                <a:close/>
                <a:moveTo>
                  <a:pt x="327" y="283"/>
                </a:moveTo>
                <a:cubicBezTo>
                  <a:pt x="266" y="283"/>
                  <a:pt x="266" y="283"/>
                  <a:pt x="266" y="283"/>
                </a:cubicBezTo>
                <a:cubicBezTo>
                  <a:pt x="311" y="238"/>
                  <a:pt x="311" y="238"/>
                  <a:pt x="311" y="238"/>
                </a:cubicBezTo>
                <a:cubicBezTo>
                  <a:pt x="370" y="238"/>
                  <a:pt x="370" y="238"/>
                  <a:pt x="370" y="238"/>
                </a:cubicBezTo>
                <a:lnTo>
                  <a:pt x="327" y="283"/>
                </a:ln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177" name="组合 176"/>
          <p:cNvGrpSpPr/>
          <p:nvPr/>
        </p:nvGrpSpPr>
        <p:grpSpPr>
          <a:xfrm>
            <a:off x="1981981" y="5977293"/>
            <a:ext cx="315653" cy="303933"/>
            <a:chOff x="19887484" y="-14716200"/>
            <a:chExt cx="1966913" cy="1893888"/>
          </a:xfrm>
          <a:solidFill>
            <a:srgbClr val="779F08"/>
          </a:solidFill>
        </p:grpSpPr>
        <p:sp>
          <p:nvSpPr>
            <p:cNvPr id="178" name="Freeform 137"/>
            <p:cNvSpPr>
              <a:spLocks noEditPoints="1"/>
            </p:cNvSpPr>
            <p:nvPr/>
          </p:nvSpPr>
          <p:spPr bwMode="auto">
            <a:xfrm>
              <a:off x="19887484" y="-14716200"/>
              <a:ext cx="1966913" cy="1500188"/>
            </a:xfrm>
            <a:custGeom>
              <a:avLst/>
              <a:gdLst>
                <a:gd name="T0" fmla="*/ 607 w 618"/>
                <a:gd name="T1" fmla="*/ 472 h 472"/>
                <a:gd name="T2" fmla="*/ 11 w 618"/>
                <a:gd name="T3" fmla="*/ 472 h 472"/>
                <a:gd name="T4" fmla="*/ 0 w 618"/>
                <a:gd name="T5" fmla="*/ 461 h 472"/>
                <a:gd name="T6" fmla="*/ 0 w 618"/>
                <a:gd name="T7" fmla="*/ 180 h 472"/>
                <a:gd name="T8" fmla="*/ 180 w 618"/>
                <a:gd name="T9" fmla="*/ 0 h 472"/>
                <a:gd name="T10" fmla="*/ 306 w 618"/>
                <a:gd name="T11" fmla="*/ 89 h 472"/>
                <a:gd name="T12" fmla="*/ 350 w 618"/>
                <a:gd name="T13" fmla="*/ 145 h 472"/>
                <a:gd name="T14" fmla="*/ 465 w 618"/>
                <a:gd name="T15" fmla="*/ 180 h 472"/>
                <a:gd name="T16" fmla="*/ 472 w 618"/>
                <a:gd name="T17" fmla="*/ 180 h 472"/>
                <a:gd name="T18" fmla="*/ 618 w 618"/>
                <a:gd name="T19" fmla="*/ 326 h 472"/>
                <a:gd name="T20" fmla="*/ 618 w 618"/>
                <a:gd name="T21" fmla="*/ 461 h 472"/>
                <a:gd name="T22" fmla="*/ 607 w 618"/>
                <a:gd name="T23" fmla="*/ 472 h 472"/>
                <a:gd name="T24" fmla="*/ 23 w 618"/>
                <a:gd name="T25" fmla="*/ 450 h 472"/>
                <a:gd name="T26" fmla="*/ 596 w 618"/>
                <a:gd name="T27" fmla="*/ 450 h 472"/>
                <a:gd name="T28" fmla="*/ 596 w 618"/>
                <a:gd name="T29" fmla="*/ 326 h 472"/>
                <a:gd name="T30" fmla="*/ 472 w 618"/>
                <a:gd name="T31" fmla="*/ 202 h 472"/>
                <a:gd name="T32" fmla="*/ 467 w 618"/>
                <a:gd name="T33" fmla="*/ 203 h 472"/>
                <a:gd name="T34" fmla="*/ 335 w 618"/>
                <a:gd name="T35" fmla="*/ 162 h 472"/>
                <a:gd name="T36" fmla="*/ 287 w 618"/>
                <a:gd name="T37" fmla="*/ 101 h 472"/>
                <a:gd name="T38" fmla="*/ 180 w 618"/>
                <a:gd name="T39" fmla="*/ 22 h 472"/>
                <a:gd name="T40" fmla="*/ 23 w 618"/>
                <a:gd name="T41" fmla="*/ 180 h 472"/>
                <a:gd name="T42" fmla="*/ 23 w 618"/>
                <a:gd name="T43" fmla="*/ 45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8" h="472">
                  <a:moveTo>
                    <a:pt x="607" y="472"/>
                  </a:moveTo>
                  <a:cubicBezTo>
                    <a:pt x="11" y="472"/>
                    <a:pt x="11" y="472"/>
                    <a:pt x="11" y="472"/>
                  </a:cubicBezTo>
                  <a:cubicBezTo>
                    <a:pt x="5" y="472"/>
                    <a:pt x="0" y="467"/>
                    <a:pt x="0" y="461"/>
                  </a:cubicBezTo>
                  <a:cubicBezTo>
                    <a:pt x="0" y="180"/>
                    <a:pt x="0" y="180"/>
                    <a:pt x="0" y="180"/>
                  </a:cubicBezTo>
                  <a:cubicBezTo>
                    <a:pt x="0" y="81"/>
                    <a:pt x="81" y="0"/>
                    <a:pt x="180" y="0"/>
                  </a:cubicBezTo>
                  <a:cubicBezTo>
                    <a:pt x="248" y="0"/>
                    <a:pt x="278" y="45"/>
                    <a:pt x="306" y="89"/>
                  </a:cubicBezTo>
                  <a:cubicBezTo>
                    <a:pt x="319" y="109"/>
                    <a:pt x="333" y="130"/>
                    <a:pt x="350" y="145"/>
                  </a:cubicBezTo>
                  <a:cubicBezTo>
                    <a:pt x="395" y="186"/>
                    <a:pt x="444" y="182"/>
                    <a:pt x="465" y="180"/>
                  </a:cubicBezTo>
                  <a:cubicBezTo>
                    <a:pt x="468" y="180"/>
                    <a:pt x="471" y="180"/>
                    <a:pt x="472" y="180"/>
                  </a:cubicBezTo>
                  <a:cubicBezTo>
                    <a:pt x="553" y="180"/>
                    <a:pt x="618" y="245"/>
                    <a:pt x="618" y="326"/>
                  </a:cubicBezTo>
                  <a:cubicBezTo>
                    <a:pt x="618" y="461"/>
                    <a:pt x="618" y="461"/>
                    <a:pt x="618" y="461"/>
                  </a:cubicBezTo>
                  <a:cubicBezTo>
                    <a:pt x="618" y="467"/>
                    <a:pt x="613" y="472"/>
                    <a:pt x="607" y="472"/>
                  </a:cubicBezTo>
                  <a:close/>
                  <a:moveTo>
                    <a:pt x="23" y="450"/>
                  </a:moveTo>
                  <a:cubicBezTo>
                    <a:pt x="596" y="450"/>
                    <a:pt x="596" y="450"/>
                    <a:pt x="596" y="450"/>
                  </a:cubicBezTo>
                  <a:cubicBezTo>
                    <a:pt x="596" y="326"/>
                    <a:pt x="596" y="326"/>
                    <a:pt x="596" y="326"/>
                  </a:cubicBezTo>
                  <a:cubicBezTo>
                    <a:pt x="596" y="258"/>
                    <a:pt x="541" y="202"/>
                    <a:pt x="472" y="202"/>
                  </a:cubicBezTo>
                  <a:cubicBezTo>
                    <a:pt x="471" y="202"/>
                    <a:pt x="469" y="203"/>
                    <a:pt x="467" y="203"/>
                  </a:cubicBezTo>
                  <a:cubicBezTo>
                    <a:pt x="445" y="205"/>
                    <a:pt x="387" y="209"/>
                    <a:pt x="335" y="162"/>
                  </a:cubicBezTo>
                  <a:cubicBezTo>
                    <a:pt x="315" y="145"/>
                    <a:pt x="301" y="122"/>
                    <a:pt x="287" y="101"/>
                  </a:cubicBezTo>
                  <a:cubicBezTo>
                    <a:pt x="260" y="59"/>
                    <a:pt x="236" y="22"/>
                    <a:pt x="180" y="22"/>
                  </a:cubicBezTo>
                  <a:cubicBezTo>
                    <a:pt x="93" y="22"/>
                    <a:pt x="23" y="93"/>
                    <a:pt x="23" y="180"/>
                  </a:cubicBezTo>
                  <a:lnTo>
                    <a:pt x="23" y="450"/>
                  </a:lnTo>
                  <a:close/>
                </a:path>
              </a:pathLst>
            </a:custGeom>
            <a:grpFill/>
            <a:ln>
              <a:noFill/>
            </a:ln>
          </p:spPr>
          <p:txBody>
            <a:bodyPr vert="horz" wrap="square" lIns="91440" tIns="45720" rIns="91440" bIns="45720" numCol="1" anchor="t" anchorCtr="0" compatLnSpc="1"/>
            <a:lstStyle/>
            <a:p>
              <a:endParaRPr lang="zh-CN" altLang="en-US" sz="1325"/>
            </a:p>
          </p:txBody>
        </p:sp>
        <p:sp>
          <p:nvSpPr>
            <p:cNvPr id="179" name="Freeform 138"/>
            <p:cNvSpPr/>
            <p:nvPr/>
          </p:nvSpPr>
          <p:spPr bwMode="auto">
            <a:xfrm>
              <a:off x="20031946" y="-14427275"/>
              <a:ext cx="152400" cy="282575"/>
            </a:xfrm>
            <a:custGeom>
              <a:avLst/>
              <a:gdLst>
                <a:gd name="T0" fmla="*/ 11 w 48"/>
                <a:gd name="T1" fmla="*/ 89 h 89"/>
                <a:gd name="T2" fmla="*/ 0 w 48"/>
                <a:gd name="T3" fmla="*/ 78 h 89"/>
                <a:gd name="T4" fmla="*/ 27 w 48"/>
                <a:gd name="T5" fmla="*/ 5 h 89"/>
                <a:gd name="T6" fmla="*/ 43 w 48"/>
                <a:gd name="T7" fmla="*/ 4 h 89"/>
                <a:gd name="T8" fmla="*/ 44 w 48"/>
                <a:gd name="T9" fmla="*/ 20 h 89"/>
                <a:gd name="T10" fmla="*/ 23 w 48"/>
                <a:gd name="T11" fmla="*/ 78 h 89"/>
                <a:gd name="T12" fmla="*/ 11 w 48"/>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48" h="89">
                  <a:moveTo>
                    <a:pt x="11" y="89"/>
                  </a:moveTo>
                  <a:cubicBezTo>
                    <a:pt x="5" y="89"/>
                    <a:pt x="0" y="84"/>
                    <a:pt x="0" y="78"/>
                  </a:cubicBezTo>
                  <a:cubicBezTo>
                    <a:pt x="0" y="51"/>
                    <a:pt x="10" y="25"/>
                    <a:pt x="27" y="5"/>
                  </a:cubicBezTo>
                  <a:cubicBezTo>
                    <a:pt x="31" y="0"/>
                    <a:pt x="38" y="0"/>
                    <a:pt x="43" y="4"/>
                  </a:cubicBezTo>
                  <a:cubicBezTo>
                    <a:pt x="47" y="8"/>
                    <a:pt x="48" y="15"/>
                    <a:pt x="44" y="20"/>
                  </a:cubicBezTo>
                  <a:cubicBezTo>
                    <a:pt x="30" y="36"/>
                    <a:pt x="23" y="56"/>
                    <a:pt x="23" y="78"/>
                  </a:cubicBezTo>
                  <a:cubicBezTo>
                    <a:pt x="23" y="84"/>
                    <a:pt x="18" y="89"/>
                    <a:pt x="11" y="8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0" name="Freeform 139"/>
            <p:cNvSpPr>
              <a:spLocks noEditPoints="1"/>
            </p:cNvSpPr>
            <p:nvPr/>
          </p:nvSpPr>
          <p:spPr bwMode="auto">
            <a:xfrm>
              <a:off x="19923996" y="-13323962"/>
              <a:ext cx="1895475" cy="501650"/>
            </a:xfrm>
            <a:custGeom>
              <a:avLst/>
              <a:gdLst>
                <a:gd name="T0" fmla="*/ 585 w 596"/>
                <a:gd name="T1" fmla="*/ 158 h 158"/>
                <a:gd name="T2" fmla="*/ 12 w 596"/>
                <a:gd name="T3" fmla="*/ 158 h 158"/>
                <a:gd name="T4" fmla="*/ 0 w 596"/>
                <a:gd name="T5" fmla="*/ 147 h 158"/>
                <a:gd name="T6" fmla="*/ 0 w 596"/>
                <a:gd name="T7" fmla="*/ 12 h 158"/>
                <a:gd name="T8" fmla="*/ 12 w 596"/>
                <a:gd name="T9" fmla="*/ 0 h 158"/>
                <a:gd name="T10" fmla="*/ 585 w 596"/>
                <a:gd name="T11" fmla="*/ 0 h 158"/>
                <a:gd name="T12" fmla="*/ 596 w 596"/>
                <a:gd name="T13" fmla="*/ 12 h 158"/>
                <a:gd name="T14" fmla="*/ 596 w 596"/>
                <a:gd name="T15" fmla="*/ 147 h 158"/>
                <a:gd name="T16" fmla="*/ 585 w 596"/>
                <a:gd name="T17" fmla="*/ 158 h 158"/>
                <a:gd name="T18" fmla="*/ 23 w 596"/>
                <a:gd name="T19" fmla="*/ 135 h 158"/>
                <a:gd name="T20" fmla="*/ 574 w 596"/>
                <a:gd name="T21" fmla="*/ 135 h 158"/>
                <a:gd name="T22" fmla="*/ 574 w 596"/>
                <a:gd name="T23" fmla="*/ 23 h 158"/>
                <a:gd name="T24" fmla="*/ 23 w 596"/>
                <a:gd name="T25" fmla="*/ 23 h 158"/>
                <a:gd name="T26" fmla="*/ 23 w 596"/>
                <a:gd name="T27" fmla="*/ 1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6" h="158">
                  <a:moveTo>
                    <a:pt x="585" y="158"/>
                  </a:moveTo>
                  <a:cubicBezTo>
                    <a:pt x="12" y="158"/>
                    <a:pt x="12" y="158"/>
                    <a:pt x="12" y="158"/>
                  </a:cubicBezTo>
                  <a:cubicBezTo>
                    <a:pt x="6" y="158"/>
                    <a:pt x="0" y="153"/>
                    <a:pt x="0" y="147"/>
                  </a:cubicBezTo>
                  <a:cubicBezTo>
                    <a:pt x="0" y="12"/>
                    <a:pt x="0" y="12"/>
                    <a:pt x="0" y="12"/>
                  </a:cubicBezTo>
                  <a:cubicBezTo>
                    <a:pt x="0" y="5"/>
                    <a:pt x="6" y="0"/>
                    <a:pt x="12" y="0"/>
                  </a:cubicBezTo>
                  <a:cubicBezTo>
                    <a:pt x="585" y="0"/>
                    <a:pt x="585" y="0"/>
                    <a:pt x="585" y="0"/>
                  </a:cubicBezTo>
                  <a:cubicBezTo>
                    <a:pt x="591" y="0"/>
                    <a:pt x="596" y="5"/>
                    <a:pt x="596" y="12"/>
                  </a:cubicBezTo>
                  <a:cubicBezTo>
                    <a:pt x="596" y="147"/>
                    <a:pt x="596" y="147"/>
                    <a:pt x="596" y="147"/>
                  </a:cubicBezTo>
                  <a:cubicBezTo>
                    <a:pt x="596" y="153"/>
                    <a:pt x="591" y="158"/>
                    <a:pt x="585" y="158"/>
                  </a:cubicBezTo>
                  <a:close/>
                  <a:moveTo>
                    <a:pt x="23" y="135"/>
                  </a:moveTo>
                  <a:cubicBezTo>
                    <a:pt x="574" y="135"/>
                    <a:pt x="574" y="135"/>
                    <a:pt x="574" y="135"/>
                  </a:cubicBezTo>
                  <a:cubicBezTo>
                    <a:pt x="574" y="23"/>
                    <a:pt x="574" y="23"/>
                    <a:pt x="574" y="23"/>
                  </a:cubicBezTo>
                  <a:cubicBezTo>
                    <a:pt x="23" y="23"/>
                    <a:pt x="23" y="23"/>
                    <a:pt x="23" y="23"/>
                  </a:cubicBezTo>
                  <a:lnTo>
                    <a:pt x="23" y="135"/>
                  </a:lnTo>
                  <a:close/>
                </a:path>
              </a:pathLst>
            </a:custGeom>
            <a:grpFill/>
            <a:ln>
              <a:noFill/>
            </a:ln>
          </p:spPr>
          <p:txBody>
            <a:bodyPr vert="horz" wrap="square" lIns="91440" tIns="45720" rIns="91440" bIns="45720" numCol="1" anchor="t" anchorCtr="0" compatLnSpc="1"/>
            <a:lstStyle/>
            <a:p>
              <a:endParaRPr lang="zh-CN" altLang="en-US" sz="1325"/>
            </a:p>
          </p:txBody>
        </p:sp>
        <p:sp>
          <p:nvSpPr>
            <p:cNvPr id="181" name="Freeform 140"/>
            <p:cNvSpPr/>
            <p:nvPr/>
          </p:nvSpPr>
          <p:spPr bwMode="auto">
            <a:xfrm>
              <a:off x="20638371" y="-13285862"/>
              <a:ext cx="74613"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2" name="Freeform 141"/>
            <p:cNvSpPr/>
            <p:nvPr/>
          </p:nvSpPr>
          <p:spPr bwMode="auto">
            <a:xfrm>
              <a:off x="20960634"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3" name="Freeform 142"/>
            <p:cNvSpPr/>
            <p:nvPr/>
          </p:nvSpPr>
          <p:spPr bwMode="auto">
            <a:xfrm>
              <a:off x="2013989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4" name="Freeform 143"/>
            <p:cNvSpPr/>
            <p:nvPr/>
          </p:nvSpPr>
          <p:spPr bwMode="auto">
            <a:xfrm>
              <a:off x="207479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5" name="Freeform 144"/>
            <p:cNvSpPr/>
            <p:nvPr/>
          </p:nvSpPr>
          <p:spPr bwMode="auto">
            <a:xfrm>
              <a:off x="21068584" y="-13285862"/>
              <a:ext cx="73025" cy="285750"/>
            </a:xfrm>
            <a:custGeom>
              <a:avLst/>
              <a:gdLst>
                <a:gd name="T0" fmla="*/ 11 w 23"/>
                <a:gd name="T1" fmla="*/ 90 h 90"/>
                <a:gd name="T2" fmla="*/ 0 w 23"/>
                <a:gd name="T3" fmla="*/ 78 h 90"/>
                <a:gd name="T4" fmla="*/ 0 w 23"/>
                <a:gd name="T5" fmla="*/ 11 h 90"/>
                <a:gd name="T6" fmla="*/ 11 w 23"/>
                <a:gd name="T7" fmla="*/ 0 h 90"/>
                <a:gd name="T8" fmla="*/ 23 w 23"/>
                <a:gd name="T9" fmla="*/ 11 h 90"/>
                <a:gd name="T10" fmla="*/ 23 w 23"/>
                <a:gd name="T11" fmla="*/ 78 h 90"/>
                <a:gd name="T12" fmla="*/ 11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1" y="90"/>
                  </a:moveTo>
                  <a:cubicBezTo>
                    <a:pt x="5" y="90"/>
                    <a:pt x="0" y="85"/>
                    <a:pt x="0" y="78"/>
                  </a:cubicBezTo>
                  <a:cubicBezTo>
                    <a:pt x="0" y="11"/>
                    <a:pt x="0" y="11"/>
                    <a:pt x="0" y="11"/>
                  </a:cubicBezTo>
                  <a:cubicBezTo>
                    <a:pt x="0" y="5"/>
                    <a:pt x="5" y="0"/>
                    <a:pt x="11" y="0"/>
                  </a:cubicBezTo>
                  <a:cubicBezTo>
                    <a:pt x="18" y="0"/>
                    <a:pt x="23" y="5"/>
                    <a:pt x="23" y="11"/>
                  </a:cubicBezTo>
                  <a:cubicBezTo>
                    <a:pt x="23" y="78"/>
                    <a:pt x="23" y="78"/>
                    <a:pt x="23" y="78"/>
                  </a:cubicBezTo>
                  <a:cubicBezTo>
                    <a:pt x="23" y="85"/>
                    <a:pt x="18"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6" name="Freeform 145"/>
            <p:cNvSpPr/>
            <p:nvPr/>
          </p:nvSpPr>
          <p:spPr bwMode="auto">
            <a:xfrm>
              <a:off x="213194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7" name="Freeform 146"/>
            <p:cNvSpPr/>
            <p:nvPr/>
          </p:nvSpPr>
          <p:spPr bwMode="auto">
            <a:xfrm>
              <a:off x="214289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8" name="Freeform 147"/>
            <p:cNvSpPr/>
            <p:nvPr/>
          </p:nvSpPr>
          <p:spPr bwMode="auto">
            <a:xfrm>
              <a:off x="202478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89" name="Freeform 148"/>
            <p:cNvSpPr/>
            <p:nvPr/>
          </p:nvSpPr>
          <p:spPr bwMode="auto">
            <a:xfrm>
              <a:off x="215337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0" name="Freeform 149"/>
            <p:cNvSpPr/>
            <p:nvPr/>
          </p:nvSpPr>
          <p:spPr bwMode="auto">
            <a:xfrm>
              <a:off x="203526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1" name="Rectangle 150"/>
            <p:cNvSpPr>
              <a:spLocks noChangeArrowheads="1"/>
            </p:cNvSpPr>
            <p:nvPr/>
          </p:nvSpPr>
          <p:spPr bwMode="auto">
            <a:xfrm>
              <a:off x="20031946" y="-14179625"/>
              <a:ext cx="73025" cy="355600"/>
            </a:xfrm>
            <a:prstGeom prst="rect">
              <a:avLst/>
            </a:prstGeom>
            <a:grpFill/>
            <a:ln>
              <a:noFill/>
            </a:ln>
          </p:spPr>
          <p:txBody>
            <a:bodyPr vert="horz" wrap="square" lIns="91440" tIns="45720" rIns="91440" bIns="45720" numCol="1" anchor="t" anchorCtr="0" compatLnSpc="1"/>
            <a:lstStyle/>
            <a:p>
              <a:endParaRPr lang="zh-CN" altLang="en-US" sz="1325"/>
            </a:p>
          </p:txBody>
        </p:sp>
      </p:grpSp>
      <p:grpSp>
        <p:nvGrpSpPr>
          <p:cNvPr id="192" name="组合 191"/>
          <p:cNvGrpSpPr/>
          <p:nvPr/>
        </p:nvGrpSpPr>
        <p:grpSpPr>
          <a:xfrm>
            <a:off x="1502074" y="5557191"/>
            <a:ext cx="372527" cy="308496"/>
            <a:chOff x="22691009" y="-14424100"/>
            <a:chExt cx="1976437" cy="1636713"/>
          </a:xfrm>
          <a:solidFill>
            <a:srgbClr val="779F08"/>
          </a:solidFill>
        </p:grpSpPr>
        <p:sp>
          <p:nvSpPr>
            <p:cNvPr id="193" name="Freeform 151"/>
            <p:cNvSpPr/>
            <p:nvPr/>
          </p:nvSpPr>
          <p:spPr bwMode="auto">
            <a:xfrm>
              <a:off x="23691134" y="-14043100"/>
              <a:ext cx="523875" cy="998538"/>
            </a:xfrm>
            <a:custGeom>
              <a:avLst/>
              <a:gdLst>
                <a:gd name="T0" fmla="*/ 89 w 165"/>
                <a:gd name="T1" fmla="*/ 241 h 314"/>
                <a:gd name="T2" fmla="*/ 63 w 165"/>
                <a:gd name="T3" fmla="*/ 260 h 314"/>
                <a:gd name="T4" fmla="*/ 47 w 165"/>
                <a:gd name="T5" fmla="*/ 279 h 314"/>
                <a:gd name="T6" fmla="*/ 0 w 165"/>
                <a:gd name="T7" fmla="*/ 311 h 314"/>
                <a:gd name="T8" fmla="*/ 10 w 165"/>
                <a:gd name="T9" fmla="*/ 312 h 314"/>
                <a:gd name="T10" fmla="*/ 66 w 165"/>
                <a:gd name="T11" fmla="*/ 304 h 314"/>
                <a:gd name="T12" fmla="*/ 115 w 165"/>
                <a:gd name="T13" fmla="*/ 272 h 314"/>
                <a:gd name="T14" fmla="*/ 150 w 165"/>
                <a:gd name="T15" fmla="*/ 221 h 314"/>
                <a:gd name="T16" fmla="*/ 164 w 165"/>
                <a:gd name="T17" fmla="*/ 157 h 314"/>
                <a:gd name="T18" fmla="*/ 154 w 165"/>
                <a:gd name="T19" fmla="*/ 93 h 314"/>
                <a:gd name="T20" fmla="*/ 123 w 165"/>
                <a:gd name="T21" fmla="*/ 42 h 314"/>
                <a:gd name="T22" fmla="*/ 77 w 165"/>
                <a:gd name="T23" fmla="*/ 10 h 314"/>
                <a:gd name="T24" fmla="*/ 23 w 165"/>
                <a:gd name="T25" fmla="*/ 1 h 314"/>
                <a:gd name="T26" fmla="*/ 8 w 165"/>
                <a:gd name="T27" fmla="*/ 2 h 314"/>
                <a:gd name="T28" fmla="*/ 55 w 165"/>
                <a:gd name="T29" fmla="*/ 36 h 314"/>
                <a:gd name="T30" fmla="*/ 67 w 165"/>
                <a:gd name="T31" fmla="*/ 51 h 314"/>
                <a:gd name="T32" fmla="*/ 95 w 165"/>
                <a:gd name="T33" fmla="*/ 72 h 314"/>
                <a:gd name="T34" fmla="*/ 117 w 165"/>
                <a:gd name="T35" fmla="*/ 109 h 314"/>
                <a:gd name="T36" fmla="*/ 124 w 165"/>
                <a:gd name="T37" fmla="*/ 156 h 314"/>
                <a:gd name="T38" fmla="*/ 114 w 165"/>
                <a:gd name="T39" fmla="*/ 203 h 314"/>
                <a:gd name="T40" fmla="*/ 89 w 165"/>
                <a:gd name="T41" fmla="*/ 24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314">
                  <a:moveTo>
                    <a:pt x="89" y="241"/>
                  </a:moveTo>
                  <a:cubicBezTo>
                    <a:pt x="81" y="248"/>
                    <a:pt x="72" y="255"/>
                    <a:pt x="63" y="260"/>
                  </a:cubicBezTo>
                  <a:cubicBezTo>
                    <a:pt x="58" y="267"/>
                    <a:pt x="53" y="273"/>
                    <a:pt x="47" y="279"/>
                  </a:cubicBezTo>
                  <a:cubicBezTo>
                    <a:pt x="33" y="293"/>
                    <a:pt x="17" y="303"/>
                    <a:pt x="0" y="311"/>
                  </a:cubicBezTo>
                  <a:cubicBezTo>
                    <a:pt x="3" y="311"/>
                    <a:pt x="7" y="312"/>
                    <a:pt x="10" y="312"/>
                  </a:cubicBezTo>
                  <a:cubicBezTo>
                    <a:pt x="30" y="314"/>
                    <a:pt x="49" y="311"/>
                    <a:pt x="66" y="304"/>
                  </a:cubicBezTo>
                  <a:cubicBezTo>
                    <a:pt x="84" y="297"/>
                    <a:pt x="101" y="286"/>
                    <a:pt x="115" y="272"/>
                  </a:cubicBezTo>
                  <a:cubicBezTo>
                    <a:pt x="129" y="257"/>
                    <a:pt x="141" y="240"/>
                    <a:pt x="150" y="221"/>
                  </a:cubicBezTo>
                  <a:cubicBezTo>
                    <a:pt x="158" y="201"/>
                    <a:pt x="163" y="179"/>
                    <a:pt x="164" y="157"/>
                  </a:cubicBezTo>
                  <a:cubicBezTo>
                    <a:pt x="165" y="134"/>
                    <a:pt x="161" y="112"/>
                    <a:pt x="154" y="93"/>
                  </a:cubicBezTo>
                  <a:cubicBezTo>
                    <a:pt x="146" y="74"/>
                    <a:pt x="136" y="56"/>
                    <a:pt x="123" y="42"/>
                  </a:cubicBezTo>
                  <a:cubicBezTo>
                    <a:pt x="110" y="28"/>
                    <a:pt x="94" y="17"/>
                    <a:pt x="77" y="10"/>
                  </a:cubicBezTo>
                  <a:cubicBezTo>
                    <a:pt x="60" y="3"/>
                    <a:pt x="42" y="0"/>
                    <a:pt x="23" y="1"/>
                  </a:cubicBezTo>
                  <a:cubicBezTo>
                    <a:pt x="18" y="1"/>
                    <a:pt x="13" y="2"/>
                    <a:pt x="8" y="2"/>
                  </a:cubicBezTo>
                  <a:cubicBezTo>
                    <a:pt x="26" y="10"/>
                    <a:pt x="41" y="21"/>
                    <a:pt x="55" y="36"/>
                  </a:cubicBezTo>
                  <a:cubicBezTo>
                    <a:pt x="59" y="40"/>
                    <a:pt x="63" y="45"/>
                    <a:pt x="67" y="51"/>
                  </a:cubicBezTo>
                  <a:cubicBezTo>
                    <a:pt x="77" y="56"/>
                    <a:pt x="87" y="63"/>
                    <a:pt x="95" y="72"/>
                  </a:cubicBezTo>
                  <a:cubicBezTo>
                    <a:pt x="104" y="83"/>
                    <a:pt x="112" y="95"/>
                    <a:pt x="117" y="109"/>
                  </a:cubicBezTo>
                  <a:cubicBezTo>
                    <a:pt x="122" y="124"/>
                    <a:pt x="125" y="140"/>
                    <a:pt x="124" y="156"/>
                  </a:cubicBezTo>
                  <a:cubicBezTo>
                    <a:pt x="124" y="173"/>
                    <a:pt x="120" y="189"/>
                    <a:pt x="114" y="203"/>
                  </a:cubicBezTo>
                  <a:cubicBezTo>
                    <a:pt x="108" y="217"/>
                    <a:pt x="99" y="230"/>
                    <a:pt x="89" y="24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4" name="Freeform 152"/>
            <p:cNvSpPr>
              <a:spLocks noEditPoints="1"/>
            </p:cNvSpPr>
            <p:nvPr/>
          </p:nvSpPr>
          <p:spPr bwMode="auto">
            <a:xfrm>
              <a:off x="22691009" y="-14074850"/>
              <a:ext cx="957263" cy="1058863"/>
            </a:xfrm>
            <a:custGeom>
              <a:avLst/>
              <a:gdLst>
                <a:gd name="T0" fmla="*/ 146 w 301"/>
                <a:gd name="T1" fmla="*/ 333 h 333"/>
                <a:gd name="T2" fmla="*/ 196 w 301"/>
                <a:gd name="T3" fmla="*/ 323 h 333"/>
                <a:gd name="T4" fmla="*/ 248 w 301"/>
                <a:gd name="T5" fmla="*/ 289 h 333"/>
                <a:gd name="T6" fmla="*/ 285 w 301"/>
                <a:gd name="T7" fmla="*/ 235 h 333"/>
                <a:gd name="T8" fmla="*/ 300 w 301"/>
                <a:gd name="T9" fmla="*/ 167 h 333"/>
                <a:gd name="T10" fmla="*/ 289 w 301"/>
                <a:gd name="T11" fmla="*/ 99 h 333"/>
                <a:gd name="T12" fmla="*/ 256 w 301"/>
                <a:gd name="T13" fmla="*/ 46 h 333"/>
                <a:gd name="T14" fmla="*/ 207 w 301"/>
                <a:gd name="T15" fmla="*/ 11 h 333"/>
                <a:gd name="T16" fmla="*/ 148 w 301"/>
                <a:gd name="T17" fmla="*/ 1 h 333"/>
                <a:gd name="T18" fmla="*/ 91 w 301"/>
                <a:gd name="T19" fmla="*/ 16 h 333"/>
                <a:gd name="T20" fmla="*/ 46 w 301"/>
                <a:gd name="T21" fmla="*/ 52 h 333"/>
                <a:gd name="T22" fmla="*/ 14 w 301"/>
                <a:gd name="T23" fmla="*/ 102 h 333"/>
                <a:gd name="T24" fmla="*/ 1 w 301"/>
                <a:gd name="T25" fmla="*/ 163 h 333"/>
                <a:gd name="T26" fmla="*/ 9 w 301"/>
                <a:gd name="T27" fmla="*/ 224 h 333"/>
                <a:gd name="T28" fmla="*/ 35 w 301"/>
                <a:gd name="T29" fmla="*/ 277 h 333"/>
                <a:gd name="T30" fmla="*/ 79 w 301"/>
                <a:gd name="T31" fmla="*/ 315 h 333"/>
                <a:gd name="T32" fmla="*/ 136 w 301"/>
                <a:gd name="T33" fmla="*/ 332 h 333"/>
                <a:gd name="T34" fmla="*/ 146 w 301"/>
                <a:gd name="T35" fmla="*/ 333 h 333"/>
                <a:gd name="T36" fmla="*/ 76 w 301"/>
                <a:gd name="T37" fmla="*/ 238 h 333"/>
                <a:gd name="T38" fmla="*/ 59 w 301"/>
                <a:gd name="T39" fmla="*/ 204 h 333"/>
                <a:gd name="T40" fmla="*/ 54 w 301"/>
                <a:gd name="T41" fmla="*/ 164 h 333"/>
                <a:gd name="T42" fmla="*/ 62 w 301"/>
                <a:gd name="T43" fmla="*/ 124 h 333"/>
                <a:gd name="T44" fmla="*/ 83 w 301"/>
                <a:gd name="T45" fmla="*/ 92 h 333"/>
                <a:gd name="T46" fmla="*/ 112 w 301"/>
                <a:gd name="T47" fmla="*/ 69 h 333"/>
                <a:gd name="T48" fmla="*/ 148 w 301"/>
                <a:gd name="T49" fmla="*/ 60 h 333"/>
                <a:gd name="T50" fmla="*/ 151 w 301"/>
                <a:gd name="T51" fmla="*/ 60 h 333"/>
                <a:gd name="T52" fmla="*/ 184 w 301"/>
                <a:gd name="T53" fmla="*/ 67 h 333"/>
                <a:gd name="T54" fmla="*/ 213 w 301"/>
                <a:gd name="T55" fmla="*/ 89 h 333"/>
                <a:gd name="T56" fmla="*/ 234 w 301"/>
                <a:gd name="T57" fmla="*/ 123 h 333"/>
                <a:gd name="T58" fmla="*/ 241 w 301"/>
                <a:gd name="T59" fmla="*/ 166 h 333"/>
                <a:gd name="T60" fmla="*/ 231 w 301"/>
                <a:gd name="T61" fmla="*/ 209 h 333"/>
                <a:gd name="T62" fmla="*/ 208 w 301"/>
                <a:gd name="T63" fmla="*/ 244 h 333"/>
                <a:gd name="T64" fmla="*/ 176 w 301"/>
                <a:gd name="T65" fmla="*/ 265 h 333"/>
                <a:gd name="T66" fmla="*/ 139 w 301"/>
                <a:gd name="T67" fmla="*/ 272 h 333"/>
                <a:gd name="T68" fmla="*/ 104 w 301"/>
                <a:gd name="T69" fmla="*/ 261 h 333"/>
                <a:gd name="T70" fmla="*/ 76 w 301"/>
                <a:gd name="T71" fmla="*/ 23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333">
                  <a:moveTo>
                    <a:pt x="146" y="333"/>
                  </a:moveTo>
                  <a:cubicBezTo>
                    <a:pt x="163" y="333"/>
                    <a:pt x="180" y="329"/>
                    <a:pt x="196" y="323"/>
                  </a:cubicBezTo>
                  <a:cubicBezTo>
                    <a:pt x="215" y="315"/>
                    <a:pt x="233" y="304"/>
                    <a:pt x="248" y="289"/>
                  </a:cubicBezTo>
                  <a:cubicBezTo>
                    <a:pt x="264" y="273"/>
                    <a:pt x="276" y="255"/>
                    <a:pt x="285" y="235"/>
                  </a:cubicBezTo>
                  <a:cubicBezTo>
                    <a:pt x="294" y="213"/>
                    <a:pt x="299" y="191"/>
                    <a:pt x="300" y="167"/>
                  </a:cubicBezTo>
                  <a:cubicBezTo>
                    <a:pt x="301" y="144"/>
                    <a:pt x="297" y="121"/>
                    <a:pt x="289" y="99"/>
                  </a:cubicBezTo>
                  <a:cubicBezTo>
                    <a:pt x="281" y="79"/>
                    <a:pt x="270" y="61"/>
                    <a:pt x="256" y="46"/>
                  </a:cubicBezTo>
                  <a:cubicBezTo>
                    <a:pt x="242" y="30"/>
                    <a:pt x="225" y="19"/>
                    <a:pt x="207" y="11"/>
                  </a:cubicBezTo>
                  <a:cubicBezTo>
                    <a:pt x="188" y="3"/>
                    <a:pt x="169" y="0"/>
                    <a:pt x="148" y="1"/>
                  </a:cubicBezTo>
                  <a:cubicBezTo>
                    <a:pt x="128" y="2"/>
                    <a:pt x="109" y="7"/>
                    <a:pt x="91" y="16"/>
                  </a:cubicBezTo>
                  <a:cubicBezTo>
                    <a:pt x="74" y="25"/>
                    <a:pt x="59" y="37"/>
                    <a:pt x="46" y="52"/>
                  </a:cubicBezTo>
                  <a:cubicBezTo>
                    <a:pt x="32" y="67"/>
                    <a:pt x="22" y="84"/>
                    <a:pt x="14" y="102"/>
                  </a:cubicBezTo>
                  <a:cubicBezTo>
                    <a:pt x="7" y="122"/>
                    <a:pt x="2" y="142"/>
                    <a:pt x="1" y="163"/>
                  </a:cubicBezTo>
                  <a:cubicBezTo>
                    <a:pt x="0" y="184"/>
                    <a:pt x="3" y="205"/>
                    <a:pt x="9" y="224"/>
                  </a:cubicBezTo>
                  <a:cubicBezTo>
                    <a:pt x="15" y="243"/>
                    <a:pt x="24" y="261"/>
                    <a:pt x="35" y="277"/>
                  </a:cubicBezTo>
                  <a:cubicBezTo>
                    <a:pt x="48" y="292"/>
                    <a:pt x="62" y="305"/>
                    <a:pt x="79" y="315"/>
                  </a:cubicBezTo>
                  <a:cubicBezTo>
                    <a:pt x="96" y="325"/>
                    <a:pt x="116" y="331"/>
                    <a:pt x="136" y="332"/>
                  </a:cubicBezTo>
                  <a:cubicBezTo>
                    <a:pt x="139" y="333"/>
                    <a:pt x="142" y="333"/>
                    <a:pt x="146" y="333"/>
                  </a:cubicBezTo>
                  <a:close/>
                  <a:moveTo>
                    <a:pt x="76" y="238"/>
                  </a:moveTo>
                  <a:cubicBezTo>
                    <a:pt x="68" y="228"/>
                    <a:pt x="63" y="217"/>
                    <a:pt x="59" y="204"/>
                  </a:cubicBezTo>
                  <a:cubicBezTo>
                    <a:pt x="55" y="192"/>
                    <a:pt x="53" y="178"/>
                    <a:pt x="54" y="164"/>
                  </a:cubicBezTo>
                  <a:cubicBezTo>
                    <a:pt x="54" y="150"/>
                    <a:pt x="57" y="137"/>
                    <a:pt x="62" y="124"/>
                  </a:cubicBezTo>
                  <a:cubicBezTo>
                    <a:pt x="67" y="112"/>
                    <a:pt x="74" y="101"/>
                    <a:pt x="83" y="92"/>
                  </a:cubicBezTo>
                  <a:cubicBezTo>
                    <a:pt x="91" y="82"/>
                    <a:pt x="101" y="75"/>
                    <a:pt x="112" y="69"/>
                  </a:cubicBezTo>
                  <a:cubicBezTo>
                    <a:pt x="123" y="64"/>
                    <a:pt x="135" y="60"/>
                    <a:pt x="148" y="60"/>
                  </a:cubicBezTo>
                  <a:cubicBezTo>
                    <a:pt x="149" y="60"/>
                    <a:pt x="150" y="60"/>
                    <a:pt x="151" y="60"/>
                  </a:cubicBezTo>
                  <a:cubicBezTo>
                    <a:pt x="162" y="60"/>
                    <a:pt x="173" y="62"/>
                    <a:pt x="184" y="67"/>
                  </a:cubicBezTo>
                  <a:cubicBezTo>
                    <a:pt x="195" y="72"/>
                    <a:pt x="205" y="79"/>
                    <a:pt x="213" y="89"/>
                  </a:cubicBezTo>
                  <a:cubicBezTo>
                    <a:pt x="222" y="98"/>
                    <a:pt x="229" y="110"/>
                    <a:pt x="234" y="123"/>
                  </a:cubicBezTo>
                  <a:cubicBezTo>
                    <a:pt x="239" y="136"/>
                    <a:pt x="241" y="151"/>
                    <a:pt x="241" y="166"/>
                  </a:cubicBezTo>
                  <a:cubicBezTo>
                    <a:pt x="240" y="181"/>
                    <a:pt x="237" y="195"/>
                    <a:pt x="231" y="209"/>
                  </a:cubicBezTo>
                  <a:cubicBezTo>
                    <a:pt x="225" y="222"/>
                    <a:pt x="218" y="234"/>
                    <a:pt x="208" y="244"/>
                  </a:cubicBezTo>
                  <a:cubicBezTo>
                    <a:pt x="198" y="253"/>
                    <a:pt x="188" y="261"/>
                    <a:pt x="176" y="265"/>
                  </a:cubicBezTo>
                  <a:cubicBezTo>
                    <a:pt x="164" y="270"/>
                    <a:pt x="151" y="272"/>
                    <a:pt x="139" y="272"/>
                  </a:cubicBezTo>
                  <a:cubicBezTo>
                    <a:pt x="126" y="271"/>
                    <a:pt x="114" y="267"/>
                    <a:pt x="104" y="261"/>
                  </a:cubicBezTo>
                  <a:cubicBezTo>
                    <a:pt x="93" y="256"/>
                    <a:pt x="84" y="248"/>
                    <a:pt x="76" y="238"/>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5" name="Freeform 153"/>
            <p:cNvSpPr/>
            <p:nvPr/>
          </p:nvSpPr>
          <p:spPr bwMode="auto">
            <a:xfrm>
              <a:off x="23432371" y="-14046275"/>
              <a:ext cx="541338" cy="998538"/>
            </a:xfrm>
            <a:custGeom>
              <a:avLst/>
              <a:gdLst>
                <a:gd name="T0" fmla="*/ 28 w 170"/>
                <a:gd name="T1" fmla="*/ 1 h 314"/>
                <a:gd name="T2" fmla="*/ 9 w 170"/>
                <a:gd name="T3" fmla="*/ 4 h 314"/>
                <a:gd name="T4" fmla="*/ 34 w 170"/>
                <a:gd name="T5" fmla="*/ 26 h 314"/>
                <a:gd name="T6" fmla="*/ 47 w 170"/>
                <a:gd name="T7" fmla="*/ 42 h 314"/>
                <a:gd name="T8" fmla="*/ 67 w 170"/>
                <a:gd name="T9" fmla="*/ 48 h 314"/>
                <a:gd name="T10" fmla="*/ 100 w 170"/>
                <a:gd name="T11" fmla="*/ 73 h 314"/>
                <a:gd name="T12" fmla="*/ 123 w 170"/>
                <a:gd name="T13" fmla="*/ 110 h 314"/>
                <a:gd name="T14" fmla="*/ 130 w 170"/>
                <a:gd name="T15" fmla="*/ 157 h 314"/>
                <a:gd name="T16" fmla="*/ 119 w 170"/>
                <a:gd name="T17" fmla="*/ 204 h 314"/>
                <a:gd name="T18" fmla="*/ 94 w 170"/>
                <a:gd name="T19" fmla="*/ 241 h 314"/>
                <a:gd name="T20" fmla="*/ 59 w 170"/>
                <a:gd name="T21" fmla="*/ 265 h 314"/>
                <a:gd name="T22" fmla="*/ 42 w 170"/>
                <a:gd name="T23" fmla="*/ 270 h 314"/>
                <a:gd name="T24" fmla="*/ 25 w 170"/>
                <a:gd name="T25" fmla="*/ 290 h 314"/>
                <a:gd name="T26" fmla="*/ 0 w 170"/>
                <a:gd name="T27" fmla="*/ 311 h 314"/>
                <a:gd name="T28" fmla="*/ 16 w 170"/>
                <a:gd name="T29" fmla="*/ 313 h 314"/>
                <a:gd name="T30" fmla="*/ 72 w 170"/>
                <a:gd name="T31" fmla="*/ 304 h 314"/>
                <a:gd name="T32" fmla="*/ 120 w 170"/>
                <a:gd name="T33" fmla="*/ 272 h 314"/>
                <a:gd name="T34" fmla="*/ 155 w 170"/>
                <a:gd name="T35" fmla="*/ 221 h 314"/>
                <a:gd name="T36" fmla="*/ 169 w 170"/>
                <a:gd name="T37" fmla="*/ 157 h 314"/>
                <a:gd name="T38" fmla="*/ 159 w 170"/>
                <a:gd name="T39" fmla="*/ 94 h 314"/>
                <a:gd name="T40" fmla="*/ 128 w 170"/>
                <a:gd name="T41" fmla="*/ 43 h 314"/>
                <a:gd name="T42" fmla="*/ 83 w 170"/>
                <a:gd name="T43" fmla="*/ 11 h 314"/>
                <a:gd name="T44" fmla="*/ 28 w 170"/>
                <a:gd name="T4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314">
                  <a:moveTo>
                    <a:pt x="28" y="1"/>
                  </a:moveTo>
                  <a:cubicBezTo>
                    <a:pt x="21" y="2"/>
                    <a:pt x="15" y="3"/>
                    <a:pt x="9" y="4"/>
                  </a:cubicBezTo>
                  <a:cubicBezTo>
                    <a:pt x="18" y="10"/>
                    <a:pt x="26" y="18"/>
                    <a:pt x="34" y="26"/>
                  </a:cubicBezTo>
                  <a:cubicBezTo>
                    <a:pt x="38" y="31"/>
                    <a:pt x="43" y="37"/>
                    <a:pt x="47" y="42"/>
                  </a:cubicBezTo>
                  <a:cubicBezTo>
                    <a:pt x="54" y="44"/>
                    <a:pt x="60" y="46"/>
                    <a:pt x="67" y="48"/>
                  </a:cubicBezTo>
                  <a:cubicBezTo>
                    <a:pt x="79" y="54"/>
                    <a:pt x="91" y="62"/>
                    <a:pt x="100" y="73"/>
                  </a:cubicBezTo>
                  <a:cubicBezTo>
                    <a:pt x="110" y="83"/>
                    <a:pt x="117" y="96"/>
                    <a:pt x="123" y="110"/>
                  </a:cubicBezTo>
                  <a:cubicBezTo>
                    <a:pt x="128" y="124"/>
                    <a:pt x="130" y="140"/>
                    <a:pt x="130" y="157"/>
                  </a:cubicBezTo>
                  <a:cubicBezTo>
                    <a:pt x="129" y="174"/>
                    <a:pt x="126" y="189"/>
                    <a:pt x="119" y="204"/>
                  </a:cubicBezTo>
                  <a:cubicBezTo>
                    <a:pt x="113" y="218"/>
                    <a:pt x="105" y="231"/>
                    <a:pt x="94" y="241"/>
                  </a:cubicBezTo>
                  <a:cubicBezTo>
                    <a:pt x="84" y="252"/>
                    <a:pt x="72" y="260"/>
                    <a:pt x="59" y="265"/>
                  </a:cubicBezTo>
                  <a:cubicBezTo>
                    <a:pt x="53" y="267"/>
                    <a:pt x="48" y="269"/>
                    <a:pt x="42" y="270"/>
                  </a:cubicBezTo>
                  <a:cubicBezTo>
                    <a:pt x="37" y="277"/>
                    <a:pt x="31" y="284"/>
                    <a:pt x="25" y="290"/>
                  </a:cubicBezTo>
                  <a:cubicBezTo>
                    <a:pt x="17" y="298"/>
                    <a:pt x="9" y="305"/>
                    <a:pt x="0" y="311"/>
                  </a:cubicBezTo>
                  <a:cubicBezTo>
                    <a:pt x="5" y="312"/>
                    <a:pt x="10" y="312"/>
                    <a:pt x="16" y="313"/>
                  </a:cubicBezTo>
                  <a:cubicBezTo>
                    <a:pt x="35" y="314"/>
                    <a:pt x="54" y="311"/>
                    <a:pt x="72" y="304"/>
                  </a:cubicBezTo>
                  <a:cubicBezTo>
                    <a:pt x="90" y="297"/>
                    <a:pt x="106" y="286"/>
                    <a:pt x="120" y="272"/>
                  </a:cubicBezTo>
                  <a:cubicBezTo>
                    <a:pt x="135" y="258"/>
                    <a:pt x="147" y="241"/>
                    <a:pt x="155" y="221"/>
                  </a:cubicBezTo>
                  <a:cubicBezTo>
                    <a:pt x="164" y="202"/>
                    <a:pt x="169" y="180"/>
                    <a:pt x="169" y="157"/>
                  </a:cubicBezTo>
                  <a:cubicBezTo>
                    <a:pt x="170" y="135"/>
                    <a:pt x="166" y="113"/>
                    <a:pt x="159" y="94"/>
                  </a:cubicBezTo>
                  <a:cubicBezTo>
                    <a:pt x="152" y="74"/>
                    <a:pt x="141" y="57"/>
                    <a:pt x="128" y="43"/>
                  </a:cubicBezTo>
                  <a:cubicBezTo>
                    <a:pt x="115" y="29"/>
                    <a:pt x="100" y="18"/>
                    <a:pt x="83" y="11"/>
                  </a:cubicBezTo>
                  <a:cubicBezTo>
                    <a:pt x="66" y="4"/>
                    <a:pt x="47" y="0"/>
                    <a:pt x="28" y="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196" name="Freeform 154"/>
            <p:cNvSpPr/>
            <p:nvPr/>
          </p:nvSpPr>
          <p:spPr bwMode="auto">
            <a:xfrm>
              <a:off x="23016446" y="-14424100"/>
              <a:ext cx="1651000" cy="1636713"/>
            </a:xfrm>
            <a:custGeom>
              <a:avLst/>
              <a:gdLst>
                <a:gd name="T0" fmla="*/ 514 w 519"/>
                <a:gd name="T1" fmla="*/ 126 h 515"/>
                <a:gd name="T2" fmla="*/ 508 w 519"/>
                <a:gd name="T3" fmla="*/ 94 h 515"/>
                <a:gd name="T4" fmla="*/ 491 w 519"/>
                <a:gd name="T5" fmla="*/ 68 h 515"/>
                <a:gd name="T6" fmla="*/ 466 w 519"/>
                <a:gd name="T7" fmla="*/ 52 h 515"/>
                <a:gd name="T8" fmla="*/ 435 w 519"/>
                <a:gd name="T9" fmla="*/ 48 h 515"/>
                <a:gd name="T10" fmla="*/ 357 w 519"/>
                <a:gd name="T11" fmla="*/ 54 h 515"/>
                <a:gd name="T12" fmla="*/ 335 w 519"/>
                <a:gd name="T13" fmla="*/ 11 h 515"/>
                <a:gd name="T14" fmla="*/ 331 w 519"/>
                <a:gd name="T15" fmla="*/ 6 h 515"/>
                <a:gd name="T16" fmla="*/ 326 w 519"/>
                <a:gd name="T17" fmla="*/ 3 h 515"/>
                <a:gd name="T18" fmla="*/ 317 w 519"/>
                <a:gd name="T19" fmla="*/ 0 h 515"/>
                <a:gd name="T20" fmla="*/ 306 w 519"/>
                <a:gd name="T21" fmla="*/ 0 h 515"/>
                <a:gd name="T22" fmla="*/ 301 w 519"/>
                <a:gd name="T23" fmla="*/ 1 h 515"/>
                <a:gd name="T24" fmla="*/ 181 w 519"/>
                <a:gd name="T25" fmla="*/ 12 h 515"/>
                <a:gd name="T26" fmla="*/ 176 w 519"/>
                <a:gd name="T27" fmla="*/ 13 h 515"/>
                <a:gd name="T28" fmla="*/ 166 w 519"/>
                <a:gd name="T29" fmla="*/ 15 h 515"/>
                <a:gd name="T30" fmla="*/ 158 w 519"/>
                <a:gd name="T31" fmla="*/ 19 h 515"/>
                <a:gd name="T32" fmla="*/ 153 w 519"/>
                <a:gd name="T33" fmla="*/ 23 h 515"/>
                <a:gd name="T34" fmla="*/ 150 w 519"/>
                <a:gd name="T35" fmla="*/ 27 h 515"/>
                <a:gd name="T36" fmla="*/ 127 w 519"/>
                <a:gd name="T37" fmla="*/ 71 h 515"/>
                <a:gd name="T38" fmla="*/ 115 w 519"/>
                <a:gd name="T39" fmla="*/ 72 h 515"/>
                <a:gd name="T40" fmla="*/ 112 w 519"/>
                <a:gd name="T41" fmla="*/ 67 h 515"/>
                <a:gd name="T42" fmla="*/ 105 w 519"/>
                <a:gd name="T43" fmla="*/ 63 h 515"/>
                <a:gd name="T44" fmla="*/ 96 w 519"/>
                <a:gd name="T45" fmla="*/ 61 h 515"/>
                <a:gd name="T46" fmla="*/ 85 w 519"/>
                <a:gd name="T47" fmla="*/ 61 h 515"/>
                <a:gd name="T48" fmla="*/ 73 w 519"/>
                <a:gd name="T49" fmla="*/ 63 h 515"/>
                <a:gd name="T50" fmla="*/ 63 w 519"/>
                <a:gd name="T51" fmla="*/ 67 h 515"/>
                <a:gd name="T52" fmla="*/ 56 w 519"/>
                <a:gd name="T53" fmla="*/ 72 h 515"/>
                <a:gd name="T54" fmla="*/ 53 w 519"/>
                <a:gd name="T55" fmla="*/ 78 h 515"/>
                <a:gd name="T56" fmla="*/ 35 w 519"/>
                <a:gd name="T57" fmla="*/ 89 h 515"/>
                <a:gd name="T58" fmla="*/ 25 w 519"/>
                <a:gd name="T59" fmla="*/ 98 h 515"/>
                <a:gd name="T60" fmla="*/ 46 w 519"/>
                <a:gd name="T61" fmla="*/ 96 h 515"/>
                <a:gd name="T62" fmla="*/ 111 w 519"/>
                <a:gd name="T63" fmla="*/ 107 h 515"/>
                <a:gd name="T64" fmla="*/ 115 w 519"/>
                <a:gd name="T65" fmla="*/ 109 h 515"/>
                <a:gd name="T66" fmla="*/ 434 w 519"/>
                <a:gd name="T67" fmla="*/ 91 h 515"/>
                <a:gd name="T68" fmla="*/ 448 w 519"/>
                <a:gd name="T69" fmla="*/ 93 h 515"/>
                <a:gd name="T70" fmla="*/ 460 w 519"/>
                <a:gd name="T71" fmla="*/ 101 h 515"/>
                <a:gd name="T72" fmla="*/ 469 w 519"/>
                <a:gd name="T73" fmla="*/ 113 h 515"/>
                <a:gd name="T74" fmla="*/ 471 w 519"/>
                <a:gd name="T75" fmla="*/ 128 h 515"/>
                <a:gd name="T76" fmla="*/ 475 w 519"/>
                <a:gd name="T77" fmla="*/ 432 h 515"/>
                <a:gd name="T78" fmla="*/ 471 w 519"/>
                <a:gd name="T79" fmla="*/ 447 h 515"/>
                <a:gd name="T80" fmla="*/ 462 w 519"/>
                <a:gd name="T81" fmla="*/ 460 h 515"/>
                <a:gd name="T82" fmla="*/ 449 w 519"/>
                <a:gd name="T83" fmla="*/ 468 h 515"/>
                <a:gd name="T84" fmla="*/ 434 w 519"/>
                <a:gd name="T85" fmla="*/ 470 h 515"/>
                <a:gd name="T86" fmla="*/ 110 w 519"/>
                <a:gd name="T87" fmla="*/ 443 h 515"/>
                <a:gd name="T88" fmla="*/ 100 w 519"/>
                <a:gd name="T89" fmla="*/ 447 h 515"/>
                <a:gd name="T90" fmla="*/ 44 w 519"/>
                <a:gd name="T91" fmla="*/ 458 h 515"/>
                <a:gd name="T92" fmla="*/ 33 w 519"/>
                <a:gd name="T93" fmla="*/ 457 h 515"/>
                <a:gd name="T94" fmla="*/ 0 w 519"/>
                <a:gd name="T95" fmla="*/ 451 h 515"/>
                <a:gd name="T96" fmla="*/ 16 w 519"/>
                <a:gd name="T97" fmla="*/ 467 h 515"/>
                <a:gd name="T98" fmla="*/ 39 w 519"/>
                <a:gd name="T99" fmla="*/ 475 h 515"/>
                <a:gd name="T100" fmla="*/ 433 w 519"/>
                <a:gd name="T101" fmla="*/ 514 h 515"/>
                <a:gd name="T102" fmla="*/ 465 w 519"/>
                <a:gd name="T103" fmla="*/ 510 h 515"/>
                <a:gd name="T104" fmla="*/ 492 w 519"/>
                <a:gd name="T105" fmla="*/ 494 h 515"/>
                <a:gd name="T106" fmla="*/ 511 w 519"/>
                <a:gd name="T107" fmla="*/ 468 h 515"/>
                <a:gd name="T108" fmla="*/ 519 w 519"/>
                <a:gd name="T109" fmla="*/ 434 h 515"/>
                <a:gd name="T110" fmla="*/ 514 w 519"/>
                <a:gd name="T111" fmla="*/ 1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15">
                  <a:moveTo>
                    <a:pt x="514" y="126"/>
                  </a:moveTo>
                  <a:cubicBezTo>
                    <a:pt x="515" y="114"/>
                    <a:pt x="512" y="103"/>
                    <a:pt x="508" y="94"/>
                  </a:cubicBezTo>
                  <a:cubicBezTo>
                    <a:pt x="504" y="84"/>
                    <a:pt x="499" y="75"/>
                    <a:pt x="491" y="68"/>
                  </a:cubicBezTo>
                  <a:cubicBezTo>
                    <a:pt x="484" y="61"/>
                    <a:pt x="475" y="56"/>
                    <a:pt x="466" y="52"/>
                  </a:cubicBezTo>
                  <a:cubicBezTo>
                    <a:pt x="456" y="49"/>
                    <a:pt x="446" y="48"/>
                    <a:pt x="435" y="48"/>
                  </a:cubicBezTo>
                  <a:cubicBezTo>
                    <a:pt x="357" y="54"/>
                    <a:pt x="357" y="54"/>
                    <a:pt x="357" y="54"/>
                  </a:cubicBezTo>
                  <a:cubicBezTo>
                    <a:pt x="335" y="11"/>
                    <a:pt x="335" y="11"/>
                    <a:pt x="335" y="11"/>
                  </a:cubicBezTo>
                  <a:cubicBezTo>
                    <a:pt x="334" y="9"/>
                    <a:pt x="333" y="8"/>
                    <a:pt x="331" y="6"/>
                  </a:cubicBezTo>
                  <a:cubicBezTo>
                    <a:pt x="330" y="5"/>
                    <a:pt x="328" y="4"/>
                    <a:pt x="326" y="3"/>
                  </a:cubicBezTo>
                  <a:cubicBezTo>
                    <a:pt x="323" y="2"/>
                    <a:pt x="321" y="1"/>
                    <a:pt x="317" y="0"/>
                  </a:cubicBezTo>
                  <a:cubicBezTo>
                    <a:pt x="314" y="0"/>
                    <a:pt x="310" y="0"/>
                    <a:pt x="306" y="0"/>
                  </a:cubicBezTo>
                  <a:cubicBezTo>
                    <a:pt x="301" y="1"/>
                    <a:pt x="301" y="1"/>
                    <a:pt x="301" y="1"/>
                  </a:cubicBezTo>
                  <a:cubicBezTo>
                    <a:pt x="181" y="12"/>
                    <a:pt x="181" y="12"/>
                    <a:pt x="181" y="12"/>
                  </a:cubicBezTo>
                  <a:cubicBezTo>
                    <a:pt x="176" y="13"/>
                    <a:pt x="176" y="13"/>
                    <a:pt x="176" y="13"/>
                  </a:cubicBezTo>
                  <a:cubicBezTo>
                    <a:pt x="172" y="13"/>
                    <a:pt x="168" y="14"/>
                    <a:pt x="166" y="15"/>
                  </a:cubicBezTo>
                  <a:cubicBezTo>
                    <a:pt x="163" y="16"/>
                    <a:pt x="160" y="17"/>
                    <a:pt x="158" y="19"/>
                  </a:cubicBezTo>
                  <a:cubicBezTo>
                    <a:pt x="156" y="20"/>
                    <a:pt x="154" y="21"/>
                    <a:pt x="153" y="23"/>
                  </a:cubicBezTo>
                  <a:cubicBezTo>
                    <a:pt x="152" y="25"/>
                    <a:pt x="151" y="26"/>
                    <a:pt x="150" y="27"/>
                  </a:cubicBezTo>
                  <a:cubicBezTo>
                    <a:pt x="127" y="71"/>
                    <a:pt x="127" y="71"/>
                    <a:pt x="127" y="71"/>
                  </a:cubicBezTo>
                  <a:cubicBezTo>
                    <a:pt x="115" y="72"/>
                    <a:pt x="115" y="72"/>
                    <a:pt x="115" y="72"/>
                  </a:cubicBezTo>
                  <a:cubicBezTo>
                    <a:pt x="115" y="70"/>
                    <a:pt x="114" y="68"/>
                    <a:pt x="112" y="67"/>
                  </a:cubicBezTo>
                  <a:cubicBezTo>
                    <a:pt x="110" y="65"/>
                    <a:pt x="108" y="64"/>
                    <a:pt x="105" y="63"/>
                  </a:cubicBezTo>
                  <a:cubicBezTo>
                    <a:pt x="102" y="62"/>
                    <a:pt x="99" y="61"/>
                    <a:pt x="96" y="61"/>
                  </a:cubicBezTo>
                  <a:cubicBezTo>
                    <a:pt x="92" y="61"/>
                    <a:pt x="89" y="61"/>
                    <a:pt x="85" y="61"/>
                  </a:cubicBezTo>
                  <a:cubicBezTo>
                    <a:pt x="80" y="61"/>
                    <a:pt x="76" y="62"/>
                    <a:pt x="73" y="63"/>
                  </a:cubicBezTo>
                  <a:cubicBezTo>
                    <a:pt x="69" y="64"/>
                    <a:pt x="66" y="65"/>
                    <a:pt x="63" y="67"/>
                  </a:cubicBezTo>
                  <a:cubicBezTo>
                    <a:pt x="60" y="69"/>
                    <a:pt x="58" y="70"/>
                    <a:pt x="56" y="72"/>
                  </a:cubicBezTo>
                  <a:cubicBezTo>
                    <a:pt x="54" y="74"/>
                    <a:pt x="53" y="76"/>
                    <a:pt x="53" y="78"/>
                  </a:cubicBezTo>
                  <a:cubicBezTo>
                    <a:pt x="46" y="81"/>
                    <a:pt x="40" y="84"/>
                    <a:pt x="35" y="89"/>
                  </a:cubicBezTo>
                  <a:cubicBezTo>
                    <a:pt x="31" y="91"/>
                    <a:pt x="28" y="95"/>
                    <a:pt x="25" y="98"/>
                  </a:cubicBezTo>
                  <a:cubicBezTo>
                    <a:pt x="32" y="97"/>
                    <a:pt x="39" y="96"/>
                    <a:pt x="46" y="96"/>
                  </a:cubicBezTo>
                  <a:cubicBezTo>
                    <a:pt x="68" y="95"/>
                    <a:pt x="90" y="99"/>
                    <a:pt x="111" y="107"/>
                  </a:cubicBezTo>
                  <a:cubicBezTo>
                    <a:pt x="112" y="108"/>
                    <a:pt x="113" y="109"/>
                    <a:pt x="115" y="109"/>
                  </a:cubicBezTo>
                  <a:cubicBezTo>
                    <a:pt x="434" y="91"/>
                    <a:pt x="434" y="91"/>
                    <a:pt x="434" y="91"/>
                  </a:cubicBezTo>
                  <a:cubicBezTo>
                    <a:pt x="439" y="90"/>
                    <a:pt x="444" y="91"/>
                    <a:pt x="448" y="93"/>
                  </a:cubicBezTo>
                  <a:cubicBezTo>
                    <a:pt x="453" y="95"/>
                    <a:pt x="457" y="97"/>
                    <a:pt x="460" y="101"/>
                  </a:cubicBezTo>
                  <a:cubicBezTo>
                    <a:pt x="464" y="104"/>
                    <a:pt x="467" y="108"/>
                    <a:pt x="469" y="113"/>
                  </a:cubicBezTo>
                  <a:cubicBezTo>
                    <a:pt x="470" y="118"/>
                    <a:pt x="471" y="123"/>
                    <a:pt x="471" y="128"/>
                  </a:cubicBezTo>
                  <a:cubicBezTo>
                    <a:pt x="475" y="432"/>
                    <a:pt x="475" y="432"/>
                    <a:pt x="475" y="432"/>
                  </a:cubicBezTo>
                  <a:cubicBezTo>
                    <a:pt x="474" y="437"/>
                    <a:pt x="473" y="443"/>
                    <a:pt x="471" y="447"/>
                  </a:cubicBezTo>
                  <a:cubicBezTo>
                    <a:pt x="469" y="452"/>
                    <a:pt x="466" y="456"/>
                    <a:pt x="462" y="460"/>
                  </a:cubicBezTo>
                  <a:cubicBezTo>
                    <a:pt x="458" y="463"/>
                    <a:pt x="454" y="466"/>
                    <a:pt x="449" y="468"/>
                  </a:cubicBezTo>
                  <a:cubicBezTo>
                    <a:pt x="445" y="469"/>
                    <a:pt x="439" y="470"/>
                    <a:pt x="434" y="470"/>
                  </a:cubicBezTo>
                  <a:cubicBezTo>
                    <a:pt x="110" y="443"/>
                    <a:pt x="110" y="443"/>
                    <a:pt x="110" y="443"/>
                  </a:cubicBezTo>
                  <a:cubicBezTo>
                    <a:pt x="106" y="444"/>
                    <a:pt x="103" y="446"/>
                    <a:pt x="100" y="447"/>
                  </a:cubicBezTo>
                  <a:cubicBezTo>
                    <a:pt x="82" y="454"/>
                    <a:pt x="63" y="458"/>
                    <a:pt x="44" y="458"/>
                  </a:cubicBezTo>
                  <a:cubicBezTo>
                    <a:pt x="40" y="458"/>
                    <a:pt x="36" y="457"/>
                    <a:pt x="33" y="457"/>
                  </a:cubicBezTo>
                  <a:cubicBezTo>
                    <a:pt x="21" y="456"/>
                    <a:pt x="10" y="454"/>
                    <a:pt x="0" y="451"/>
                  </a:cubicBezTo>
                  <a:cubicBezTo>
                    <a:pt x="4" y="457"/>
                    <a:pt x="10" y="463"/>
                    <a:pt x="16" y="467"/>
                  </a:cubicBezTo>
                  <a:cubicBezTo>
                    <a:pt x="23" y="471"/>
                    <a:pt x="30" y="474"/>
                    <a:pt x="39" y="475"/>
                  </a:cubicBezTo>
                  <a:cubicBezTo>
                    <a:pt x="433" y="514"/>
                    <a:pt x="433" y="514"/>
                    <a:pt x="433" y="514"/>
                  </a:cubicBezTo>
                  <a:cubicBezTo>
                    <a:pt x="444" y="515"/>
                    <a:pt x="455" y="514"/>
                    <a:pt x="465" y="510"/>
                  </a:cubicBezTo>
                  <a:cubicBezTo>
                    <a:pt x="475" y="507"/>
                    <a:pt x="484" y="502"/>
                    <a:pt x="492" y="494"/>
                  </a:cubicBezTo>
                  <a:cubicBezTo>
                    <a:pt x="500" y="487"/>
                    <a:pt x="507" y="478"/>
                    <a:pt x="511" y="468"/>
                  </a:cubicBezTo>
                  <a:cubicBezTo>
                    <a:pt x="516" y="458"/>
                    <a:pt x="519" y="446"/>
                    <a:pt x="519" y="434"/>
                  </a:cubicBezTo>
                  <a:lnTo>
                    <a:pt x="514" y="126"/>
                  </a:lnTo>
                  <a:close/>
                </a:path>
              </a:pathLst>
            </a:custGeom>
            <a:grpFill/>
            <a:ln>
              <a:noFill/>
            </a:ln>
          </p:spPr>
          <p:txBody>
            <a:bodyPr vert="horz" wrap="square" lIns="91440" tIns="45720" rIns="91440" bIns="45720" numCol="1" anchor="t" anchorCtr="0" compatLnSpc="1"/>
            <a:lstStyle/>
            <a:p>
              <a:endParaRPr lang="zh-CN" altLang="en-US" sz="1325"/>
            </a:p>
          </p:txBody>
        </p:sp>
      </p:grpSp>
      <p:sp>
        <p:nvSpPr>
          <p:cNvPr id="197" name="Freeform 155"/>
          <p:cNvSpPr>
            <a:spLocks noEditPoints="1"/>
          </p:cNvSpPr>
          <p:nvPr/>
        </p:nvSpPr>
        <p:spPr bwMode="auto">
          <a:xfrm>
            <a:off x="3120818" y="5558544"/>
            <a:ext cx="566008" cy="305763"/>
          </a:xfrm>
          <a:custGeom>
            <a:avLst/>
            <a:gdLst>
              <a:gd name="T0" fmla="*/ 386 w 614"/>
              <a:gd name="T1" fmla="*/ 68 h 332"/>
              <a:gd name="T2" fmla="*/ 431 w 614"/>
              <a:gd name="T3" fmla="*/ 59 h 332"/>
              <a:gd name="T4" fmla="*/ 505 w 614"/>
              <a:gd name="T5" fmla="*/ 113 h 332"/>
              <a:gd name="T6" fmla="*/ 614 w 614"/>
              <a:gd name="T7" fmla="*/ 113 h 332"/>
              <a:gd name="T8" fmla="*/ 466 w 614"/>
              <a:gd name="T9" fmla="*/ 24 h 332"/>
              <a:gd name="T10" fmla="*/ 398 w 614"/>
              <a:gd name="T11" fmla="*/ 20 h 332"/>
              <a:gd name="T12" fmla="*/ 386 w 614"/>
              <a:gd name="T13" fmla="*/ 68 h 332"/>
              <a:gd name="T14" fmla="*/ 573 w 614"/>
              <a:gd name="T15" fmla="*/ 250 h 332"/>
              <a:gd name="T16" fmla="*/ 532 w 614"/>
              <a:gd name="T17" fmla="*/ 291 h 332"/>
              <a:gd name="T18" fmla="*/ 410 w 614"/>
              <a:gd name="T19" fmla="*/ 291 h 332"/>
              <a:gd name="T20" fmla="*/ 368 w 614"/>
              <a:gd name="T21" fmla="*/ 250 h 332"/>
              <a:gd name="T22" fmla="*/ 368 w 614"/>
              <a:gd name="T23" fmla="*/ 209 h 332"/>
              <a:gd name="T24" fmla="*/ 410 w 614"/>
              <a:gd name="T25" fmla="*/ 168 h 332"/>
              <a:gd name="T26" fmla="*/ 532 w 614"/>
              <a:gd name="T27" fmla="*/ 168 h 332"/>
              <a:gd name="T28" fmla="*/ 573 w 614"/>
              <a:gd name="T29" fmla="*/ 209 h 332"/>
              <a:gd name="T30" fmla="*/ 573 w 614"/>
              <a:gd name="T31" fmla="*/ 250 h 332"/>
              <a:gd name="T32" fmla="*/ 246 w 614"/>
              <a:gd name="T33" fmla="*/ 250 h 332"/>
              <a:gd name="T34" fmla="*/ 205 w 614"/>
              <a:gd name="T35" fmla="*/ 291 h 332"/>
              <a:gd name="T36" fmla="*/ 82 w 614"/>
              <a:gd name="T37" fmla="*/ 291 h 332"/>
              <a:gd name="T38" fmla="*/ 41 w 614"/>
              <a:gd name="T39" fmla="*/ 250 h 332"/>
              <a:gd name="T40" fmla="*/ 41 w 614"/>
              <a:gd name="T41" fmla="*/ 209 h 332"/>
              <a:gd name="T42" fmla="*/ 82 w 614"/>
              <a:gd name="T43" fmla="*/ 168 h 332"/>
              <a:gd name="T44" fmla="*/ 205 w 614"/>
              <a:gd name="T45" fmla="*/ 168 h 332"/>
              <a:gd name="T46" fmla="*/ 246 w 614"/>
              <a:gd name="T47" fmla="*/ 209 h 332"/>
              <a:gd name="T48" fmla="*/ 246 w 614"/>
              <a:gd name="T49" fmla="*/ 250 h 332"/>
              <a:gd name="T50" fmla="*/ 0 w 614"/>
              <a:gd name="T51" fmla="*/ 127 h 332"/>
              <a:gd name="T52" fmla="*/ 0 w 614"/>
              <a:gd name="T53" fmla="*/ 305 h 332"/>
              <a:gd name="T54" fmla="*/ 27 w 614"/>
              <a:gd name="T55" fmla="*/ 332 h 332"/>
              <a:gd name="T56" fmla="*/ 247 w 614"/>
              <a:gd name="T57" fmla="*/ 332 h 332"/>
              <a:gd name="T58" fmla="*/ 307 w 614"/>
              <a:gd name="T59" fmla="*/ 268 h 332"/>
              <a:gd name="T60" fmla="*/ 357 w 614"/>
              <a:gd name="T61" fmla="*/ 332 h 332"/>
              <a:gd name="T62" fmla="*/ 587 w 614"/>
              <a:gd name="T63" fmla="*/ 332 h 332"/>
              <a:gd name="T64" fmla="*/ 614 w 614"/>
              <a:gd name="T65" fmla="*/ 305 h 332"/>
              <a:gd name="T66" fmla="*/ 614 w 614"/>
              <a:gd name="T67" fmla="*/ 127 h 332"/>
              <a:gd name="T68" fmla="*/ 0 w 614"/>
              <a:gd name="T69" fmla="*/ 127 h 332"/>
              <a:gd name="T70" fmla="*/ 183 w 614"/>
              <a:gd name="T71" fmla="*/ 59 h 332"/>
              <a:gd name="T72" fmla="*/ 228 w 614"/>
              <a:gd name="T73" fmla="*/ 68 h 332"/>
              <a:gd name="T74" fmla="*/ 216 w 614"/>
              <a:gd name="T75" fmla="*/ 20 h 332"/>
              <a:gd name="T76" fmla="*/ 148 w 614"/>
              <a:gd name="T77" fmla="*/ 24 h 332"/>
              <a:gd name="T78" fmla="*/ 0 w 614"/>
              <a:gd name="T79" fmla="*/ 113 h 332"/>
              <a:gd name="T80" fmla="*/ 109 w 614"/>
              <a:gd name="T81" fmla="*/ 113 h 332"/>
              <a:gd name="T82" fmla="*/ 183 w 614"/>
              <a:gd name="T83" fmla="*/ 5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332">
                <a:moveTo>
                  <a:pt x="386" y="68"/>
                </a:moveTo>
                <a:cubicBezTo>
                  <a:pt x="402" y="70"/>
                  <a:pt x="408" y="59"/>
                  <a:pt x="431" y="59"/>
                </a:cubicBezTo>
                <a:cubicBezTo>
                  <a:pt x="454" y="59"/>
                  <a:pt x="505" y="113"/>
                  <a:pt x="505" y="113"/>
                </a:cubicBezTo>
                <a:cubicBezTo>
                  <a:pt x="614" y="113"/>
                  <a:pt x="614" y="113"/>
                  <a:pt x="614" y="113"/>
                </a:cubicBezTo>
                <a:cubicBezTo>
                  <a:pt x="614" y="113"/>
                  <a:pt x="490" y="37"/>
                  <a:pt x="466" y="24"/>
                </a:cubicBezTo>
                <a:cubicBezTo>
                  <a:pt x="443" y="10"/>
                  <a:pt x="411" y="0"/>
                  <a:pt x="398" y="20"/>
                </a:cubicBezTo>
                <a:cubicBezTo>
                  <a:pt x="384" y="39"/>
                  <a:pt x="370" y="67"/>
                  <a:pt x="386" y="68"/>
                </a:cubicBezTo>
                <a:moveTo>
                  <a:pt x="573" y="250"/>
                </a:moveTo>
                <a:cubicBezTo>
                  <a:pt x="573" y="273"/>
                  <a:pt x="555" y="291"/>
                  <a:pt x="532" y="291"/>
                </a:cubicBezTo>
                <a:cubicBezTo>
                  <a:pt x="410" y="291"/>
                  <a:pt x="410" y="291"/>
                  <a:pt x="410" y="291"/>
                </a:cubicBezTo>
                <a:cubicBezTo>
                  <a:pt x="387" y="291"/>
                  <a:pt x="368" y="273"/>
                  <a:pt x="368" y="250"/>
                </a:cubicBezTo>
                <a:cubicBezTo>
                  <a:pt x="368" y="209"/>
                  <a:pt x="368" y="209"/>
                  <a:pt x="368" y="209"/>
                </a:cubicBezTo>
                <a:cubicBezTo>
                  <a:pt x="368" y="186"/>
                  <a:pt x="387" y="168"/>
                  <a:pt x="410" y="168"/>
                </a:cubicBezTo>
                <a:cubicBezTo>
                  <a:pt x="532" y="168"/>
                  <a:pt x="532" y="168"/>
                  <a:pt x="532" y="168"/>
                </a:cubicBezTo>
                <a:cubicBezTo>
                  <a:pt x="555" y="168"/>
                  <a:pt x="573" y="186"/>
                  <a:pt x="573" y="209"/>
                </a:cubicBezTo>
                <a:lnTo>
                  <a:pt x="573" y="250"/>
                </a:lnTo>
                <a:close/>
                <a:moveTo>
                  <a:pt x="246" y="250"/>
                </a:moveTo>
                <a:cubicBezTo>
                  <a:pt x="246" y="273"/>
                  <a:pt x="227" y="291"/>
                  <a:pt x="205" y="291"/>
                </a:cubicBezTo>
                <a:cubicBezTo>
                  <a:pt x="82" y="291"/>
                  <a:pt x="82" y="291"/>
                  <a:pt x="82" y="291"/>
                </a:cubicBezTo>
                <a:cubicBezTo>
                  <a:pt x="59" y="291"/>
                  <a:pt x="41" y="273"/>
                  <a:pt x="41" y="250"/>
                </a:cubicBezTo>
                <a:cubicBezTo>
                  <a:pt x="41" y="209"/>
                  <a:pt x="41" y="209"/>
                  <a:pt x="41" y="209"/>
                </a:cubicBezTo>
                <a:cubicBezTo>
                  <a:pt x="41" y="186"/>
                  <a:pt x="59" y="168"/>
                  <a:pt x="82" y="168"/>
                </a:cubicBezTo>
                <a:cubicBezTo>
                  <a:pt x="205" y="168"/>
                  <a:pt x="205" y="168"/>
                  <a:pt x="205" y="168"/>
                </a:cubicBezTo>
                <a:cubicBezTo>
                  <a:pt x="227" y="168"/>
                  <a:pt x="246" y="186"/>
                  <a:pt x="246" y="209"/>
                </a:cubicBezTo>
                <a:lnTo>
                  <a:pt x="246" y="250"/>
                </a:lnTo>
                <a:close/>
                <a:moveTo>
                  <a:pt x="0" y="127"/>
                </a:moveTo>
                <a:cubicBezTo>
                  <a:pt x="0" y="305"/>
                  <a:pt x="0" y="305"/>
                  <a:pt x="0" y="305"/>
                </a:cubicBezTo>
                <a:cubicBezTo>
                  <a:pt x="0" y="320"/>
                  <a:pt x="12" y="332"/>
                  <a:pt x="27" y="332"/>
                </a:cubicBezTo>
                <a:cubicBezTo>
                  <a:pt x="247" y="332"/>
                  <a:pt x="247" y="332"/>
                  <a:pt x="247" y="332"/>
                </a:cubicBezTo>
                <a:cubicBezTo>
                  <a:pt x="267" y="332"/>
                  <a:pt x="286" y="268"/>
                  <a:pt x="307" y="268"/>
                </a:cubicBezTo>
                <a:cubicBezTo>
                  <a:pt x="325" y="268"/>
                  <a:pt x="339" y="332"/>
                  <a:pt x="357" y="332"/>
                </a:cubicBezTo>
                <a:cubicBezTo>
                  <a:pt x="587" y="332"/>
                  <a:pt x="587" y="332"/>
                  <a:pt x="587" y="332"/>
                </a:cubicBezTo>
                <a:cubicBezTo>
                  <a:pt x="602" y="332"/>
                  <a:pt x="614" y="320"/>
                  <a:pt x="614" y="305"/>
                </a:cubicBezTo>
                <a:cubicBezTo>
                  <a:pt x="614" y="127"/>
                  <a:pt x="614" y="127"/>
                  <a:pt x="614" y="127"/>
                </a:cubicBezTo>
                <a:lnTo>
                  <a:pt x="0" y="127"/>
                </a:lnTo>
                <a:close/>
                <a:moveTo>
                  <a:pt x="183" y="59"/>
                </a:moveTo>
                <a:cubicBezTo>
                  <a:pt x="206" y="59"/>
                  <a:pt x="212" y="70"/>
                  <a:pt x="228" y="68"/>
                </a:cubicBezTo>
                <a:cubicBezTo>
                  <a:pt x="244" y="67"/>
                  <a:pt x="230" y="39"/>
                  <a:pt x="216" y="20"/>
                </a:cubicBezTo>
                <a:cubicBezTo>
                  <a:pt x="203" y="0"/>
                  <a:pt x="171" y="10"/>
                  <a:pt x="148" y="24"/>
                </a:cubicBezTo>
                <a:cubicBezTo>
                  <a:pt x="125" y="37"/>
                  <a:pt x="0" y="113"/>
                  <a:pt x="0" y="113"/>
                </a:cubicBezTo>
                <a:cubicBezTo>
                  <a:pt x="109" y="113"/>
                  <a:pt x="109" y="113"/>
                  <a:pt x="109" y="113"/>
                </a:cubicBezTo>
                <a:cubicBezTo>
                  <a:pt x="109" y="113"/>
                  <a:pt x="160" y="59"/>
                  <a:pt x="183" y="59"/>
                </a:cubicBezTo>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198" name="Freeform 156"/>
          <p:cNvSpPr>
            <a:spLocks noEditPoints="1"/>
          </p:cNvSpPr>
          <p:nvPr/>
        </p:nvSpPr>
        <p:spPr bwMode="auto">
          <a:xfrm>
            <a:off x="428533" y="5973789"/>
            <a:ext cx="356001" cy="311431"/>
          </a:xfrm>
          <a:custGeom>
            <a:avLst/>
            <a:gdLst>
              <a:gd name="T0" fmla="*/ 0 w 319"/>
              <a:gd name="T1" fmla="*/ 252 h 279"/>
              <a:gd name="T2" fmla="*/ 122 w 319"/>
              <a:gd name="T3" fmla="*/ 279 h 279"/>
              <a:gd name="T4" fmla="*/ 243 w 319"/>
              <a:gd name="T5" fmla="*/ 252 h 279"/>
              <a:gd name="T6" fmla="*/ 0 w 319"/>
              <a:gd name="T7" fmla="*/ 252 h 279"/>
              <a:gd name="T8" fmla="*/ 176 w 319"/>
              <a:gd name="T9" fmla="*/ 42 h 279"/>
              <a:gd name="T10" fmla="*/ 158 w 319"/>
              <a:gd name="T11" fmla="*/ 65 h 279"/>
              <a:gd name="T12" fmla="*/ 193 w 319"/>
              <a:gd name="T13" fmla="*/ 42 h 279"/>
              <a:gd name="T14" fmla="*/ 158 w 319"/>
              <a:gd name="T15" fmla="*/ 24 h 279"/>
              <a:gd name="T16" fmla="*/ 176 w 319"/>
              <a:gd name="T17" fmla="*/ 0 h 279"/>
              <a:gd name="T18" fmla="*/ 142 w 319"/>
              <a:gd name="T19" fmla="*/ 24 h 279"/>
              <a:gd name="T20" fmla="*/ 176 w 319"/>
              <a:gd name="T21" fmla="*/ 42 h 279"/>
              <a:gd name="T22" fmla="*/ 132 w 319"/>
              <a:gd name="T23" fmla="*/ 53 h 279"/>
              <a:gd name="T24" fmla="*/ 114 w 319"/>
              <a:gd name="T25" fmla="*/ 76 h 279"/>
              <a:gd name="T26" fmla="*/ 149 w 319"/>
              <a:gd name="T27" fmla="*/ 53 h 279"/>
              <a:gd name="T28" fmla="*/ 114 w 319"/>
              <a:gd name="T29" fmla="*/ 35 h 279"/>
              <a:gd name="T30" fmla="*/ 131 w 319"/>
              <a:gd name="T31" fmla="*/ 11 h 279"/>
              <a:gd name="T32" fmla="*/ 98 w 319"/>
              <a:gd name="T33" fmla="*/ 35 h 279"/>
              <a:gd name="T34" fmla="*/ 132 w 319"/>
              <a:gd name="T35" fmla="*/ 53 h 279"/>
              <a:gd name="T36" fmla="*/ 76 w 319"/>
              <a:gd name="T37" fmla="*/ 42 h 279"/>
              <a:gd name="T38" fmla="*/ 58 w 319"/>
              <a:gd name="T39" fmla="*/ 65 h 279"/>
              <a:gd name="T40" fmla="*/ 94 w 319"/>
              <a:gd name="T41" fmla="*/ 42 h 279"/>
              <a:gd name="T42" fmla="*/ 59 w 319"/>
              <a:gd name="T43" fmla="*/ 24 h 279"/>
              <a:gd name="T44" fmla="*/ 76 w 319"/>
              <a:gd name="T45" fmla="*/ 0 h 279"/>
              <a:gd name="T46" fmla="*/ 43 w 319"/>
              <a:gd name="T47" fmla="*/ 24 h 279"/>
              <a:gd name="T48" fmla="*/ 76 w 319"/>
              <a:gd name="T49" fmla="*/ 42 h 279"/>
              <a:gd name="T50" fmla="*/ 225 w 319"/>
              <a:gd name="T51" fmla="*/ 187 h 279"/>
              <a:gd name="T52" fmla="*/ 245 w 319"/>
              <a:gd name="T53" fmla="*/ 121 h 279"/>
              <a:gd name="T54" fmla="*/ 245 w 319"/>
              <a:gd name="T55" fmla="*/ 119 h 279"/>
              <a:gd name="T56" fmla="*/ 291 w 319"/>
              <a:gd name="T57" fmla="*/ 136 h 279"/>
              <a:gd name="T58" fmla="*/ 225 w 319"/>
              <a:gd name="T59" fmla="*/ 187 h 279"/>
              <a:gd name="T60" fmla="*/ 310 w 319"/>
              <a:gd name="T61" fmla="*/ 137 h 279"/>
              <a:gd name="T62" fmla="*/ 244 w 319"/>
              <a:gd name="T63" fmla="*/ 98 h 279"/>
              <a:gd name="T64" fmla="*/ 244 w 319"/>
              <a:gd name="T65" fmla="*/ 87 h 279"/>
              <a:gd name="T66" fmla="*/ 1 w 319"/>
              <a:gd name="T67" fmla="*/ 87 h 279"/>
              <a:gd name="T68" fmla="*/ 1 w 319"/>
              <a:gd name="T69" fmla="*/ 121 h 279"/>
              <a:gd name="T70" fmla="*/ 67 w 319"/>
              <a:gd name="T71" fmla="*/ 229 h 279"/>
              <a:gd name="T72" fmla="*/ 67 w 319"/>
              <a:gd name="T73" fmla="*/ 241 h 279"/>
              <a:gd name="T74" fmla="*/ 178 w 319"/>
              <a:gd name="T75" fmla="*/ 241 h 279"/>
              <a:gd name="T76" fmla="*/ 178 w 319"/>
              <a:gd name="T77" fmla="*/ 229 h 279"/>
              <a:gd name="T78" fmla="*/ 208 w 319"/>
              <a:gd name="T79" fmla="*/ 207 h 279"/>
              <a:gd name="T80" fmla="*/ 310 w 319"/>
              <a:gd name="T81" fmla="*/ 13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9" h="279">
                <a:moveTo>
                  <a:pt x="0" y="252"/>
                </a:moveTo>
                <a:cubicBezTo>
                  <a:pt x="0" y="267"/>
                  <a:pt x="55" y="279"/>
                  <a:pt x="122" y="279"/>
                </a:cubicBezTo>
                <a:cubicBezTo>
                  <a:pt x="189" y="279"/>
                  <a:pt x="243" y="267"/>
                  <a:pt x="243" y="252"/>
                </a:cubicBezTo>
                <a:lnTo>
                  <a:pt x="0" y="252"/>
                </a:lnTo>
                <a:close/>
                <a:moveTo>
                  <a:pt x="176" y="42"/>
                </a:moveTo>
                <a:cubicBezTo>
                  <a:pt x="176" y="53"/>
                  <a:pt x="158" y="65"/>
                  <a:pt x="158" y="65"/>
                </a:cubicBezTo>
                <a:cubicBezTo>
                  <a:pt x="158" y="65"/>
                  <a:pt x="193" y="59"/>
                  <a:pt x="193" y="42"/>
                </a:cubicBezTo>
                <a:cubicBezTo>
                  <a:pt x="193" y="26"/>
                  <a:pt x="158" y="37"/>
                  <a:pt x="158" y="24"/>
                </a:cubicBezTo>
                <a:cubicBezTo>
                  <a:pt x="158" y="12"/>
                  <a:pt x="176" y="0"/>
                  <a:pt x="176" y="0"/>
                </a:cubicBezTo>
                <a:cubicBezTo>
                  <a:pt x="176" y="0"/>
                  <a:pt x="142" y="7"/>
                  <a:pt x="142" y="24"/>
                </a:cubicBezTo>
                <a:cubicBezTo>
                  <a:pt x="142" y="42"/>
                  <a:pt x="176" y="31"/>
                  <a:pt x="176" y="42"/>
                </a:cubicBezTo>
                <a:moveTo>
                  <a:pt x="132" y="53"/>
                </a:moveTo>
                <a:cubicBezTo>
                  <a:pt x="132" y="64"/>
                  <a:pt x="114" y="76"/>
                  <a:pt x="114" y="76"/>
                </a:cubicBezTo>
                <a:cubicBezTo>
                  <a:pt x="114" y="76"/>
                  <a:pt x="149" y="70"/>
                  <a:pt x="149" y="53"/>
                </a:cubicBezTo>
                <a:cubicBezTo>
                  <a:pt x="149" y="37"/>
                  <a:pt x="114" y="48"/>
                  <a:pt x="114" y="35"/>
                </a:cubicBezTo>
                <a:cubicBezTo>
                  <a:pt x="114" y="23"/>
                  <a:pt x="131" y="11"/>
                  <a:pt x="131" y="11"/>
                </a:cubicBezTo>
                <a:cubicBezTo>
                  <a:pt x="131" y="11"/>
                  <a:pt x="98" y="18"/>
                  <a:pt x="98" y="35"/>
                </a:cubicBezTo>
                <a:cubicBezTo>
                  <a:pt x="98" y="53"/>
                  <a:pt x="132" y="42"/>
                  <a:pt x="132" y="53"/>
                </a:cubicBezTo>
                <a:moveTo>
                  <a:pt x="76" y="42"/>
                </a:moveTo>
                <a:cubicBezTo>
                  <a:pt x="76" y="53"/>
                  <a:pt x="58" y="65"/>
                  <a:pt x="58" y="65"/>
                </a:cubicBezTo>
                <a:cubicBezTo>
                  <a:pt x="58" y="65"/>
                  <a:pt x="94" y="59"/>
                  <a:pt x="94" y="42"/>
                </a:cubicBezTo>
                <a:cubicBezTo>
                  <a:pt x="94" y="26"/>
                  <a:pt x="59" y="37"/>
                  <a:pt x="59" y="24"/>
                </a:cubicBezTo>
                <a:cubicBezTo>
                  <a:pt x="59" y="12"/>
                  <a:pt x="76" y="0"/>
                  <a:pt x="76" y="0"/>
                </a:cubicBezTo>
                <a:cubicBezTo>
                  <a:pt x="76" y="0"/>
                  <a:pt x="43" y="7"/>
                  <a:pt x="43" y="24"/>
                </a:cubicBezTo>
                <a:cubicBezTo>
                  <a:pt x="43" y="42"/>
                  <a:pt x="76" y="31"/>
                  <a:pt x="76" y="42"/>
                </a:cubicBezTo>
                <a:moveTo>
                  <a:pt x="225" y="187"/>
                </a:moveTo>
                <a:cubicBezTo>
                  <a:pt x="237" y="168"/>
                  <a:pt x="245" y="145"/>
                  <a:pt x="245" y="121"/>
                </a:cubicBezTo>
                <a:cubicBezTo>
                  <a:pt x="245" y="119"/>
                  <a:pt x="245" y="119"/>
                  <a:pt x="245" y="119"/>
                </a:cubicBezTo>
                <a:cubicBezTo>
                  <a:pt x="264" y="119"/>
                  <a:pt x="286" y="117"/>
                  <a:pt x="291" y="136"/>
                </a:cubicBezTo>
                <a:cubicBezTo>
                  <a:pt x="296" y="158"/>
                  <a:pt x="260" y="176"/>
                  <a:pt x="225" y="187"/>
                </a:cubicBezTo>
                <a:moveTo>
                  <a:pt x="310" y="137"/>
                </a:moveTo>
                <a:cubicBezTo>
                  <a:pt x="306" y="97"/>
                  <a:pt x="265" y="97"/>
                  <a:pt x="244" y="98"/>
                </a:cubicBezTo>
                <a:cubicBezTo>
                  <a:pt x="244" y="92"/>
                  <a:pt x="244" y="87"/>
                  <a:pt x="244" y="87"/>
                </a:cubicBezTo>
                <a:cubicBezTo>
                  <a:pt x="1" y="87"/>
                  <a:pt x="1" y="87"/>
                  <a:pt x="1" y="87"/>
                </a:cubicBezTo>
                <a:cubicBezTo>
                  <a:pt x="1" y="121"/>
                  <a:pt x="1" y="121"/>
                  <a:pt x="1" y="121"/>
                </a:cubicBezTo>
                <a:cubicBezTo>
                  <a:pt x="1" y="168"/>
                  <a:pt x="28" y="209"/>
                  <a:pt x="67" y="229"/>
                </a:cubicBezTo>
                <a:cubicBezTo>
                  <a:pt x="67" y="241"/>
                  <a:pt x="67" y="241"/>
                  <a:pt x="67" y="241"/>
                </a:cubicBezTo>
                <a:cubicBezTo>
                  <a:pt x="178" y="241"/>
                  <a:pt x="178" y="241"/>
                  <a:pt x="178" y="241"/>
                </a:cubicBezTo>
                <a:cubicBezTo>
                  <a:pt x="178" y="229"/>
                  <a:pt x="178" y="229"/>
                  <a:pt x="178" y="229"/>
                </a:cubicBezTo>
                <a:cubicBezTo>
                  <a:pt x="189" y="224"/>
                  <a:pt x="199" y="216"/>
                  <a:pt x="208" y="207"/>
                </a:cubicBezTo>
                <a:cubicBezTo>
                  <a:pt x="262" y="194"/>
                  <a:pt x="319" y="176"/>
                  <a:pt x="310" y="137"/>
                </a:cubicBezTo>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199" name="Freeform 157"/>
          <p:cNvSpPr/>
          <p:nvPr/>
        </p:nvSpPr>
        <p:spPr bwMode="auto">
          <a:xfrm>
            <a:off x="4188597" y="5543643"/>
            <a:ext cx="327417" cy="321031"/>
          </a:xfrm>
          <a:custGeom>
            <a:avLst/>
            <a:gdLst>
              <a:gd name="T0" fmla="*/ 464 w 486"/>
              <a:gd name="T1" fmla="*/ 324 h 477"/>
              <a:gd name="T2" fmla="*/ 471 w 486"/>
              <a:gd name="T3" fmla="*/ 328 h 477"/>
              <a:gd name="T4" fmla="*/ 473 w 486"/>
              <a:gd name="T5" fmla="*/ 336 h 477"/>
              <a:gd name="T6" fmla="*/ 412 w 486"/>
              <a:gd name="T7" fmla="*/ 463 h 477"/>
              <a:gd name="T8" fmla="*/ 406 w 486"/>
              <a:gd name="T9" fmla="*/ 466 h 477"/>
              <a:gd name="T10" fmla="*/ 404 w 486"/>
              <a:gd name="T11" fmla="*/ 466 h 477"/>
              <a:gd name="T12" fmla="*/ 366 w 486"/>
              <a:gd name="T13" fmla="*/ 453 h 477"/>
              <a:gd name="T14" fmla="*/ 356 w 486"/>
              <a:gd name="T15" fmla="*/ 474 h 477"/>
              <a:gd name="T16" fmla="*/ 352 w 486"/>
              <a:gd name="T17" fmla="*/ 477 h 477"/>
              <a:gd name="T18" fmla="*/ 350 w 486"/>
              <a:gd name="T19" fmla="*/ 477 h 477"/>
              <a:gd name="T20" fmla="*/ 347 w 486"/>
              <a:gd name="T21" fmla="*/ 476 h 477"/>
              <a:gd name="T22" fmla="*/ 275 w 486"/>
              <a:gd name="T23" fmla="*/ 430 h 477"/>
              <a:gd name="T24" fmla="*/ 273 w 486"/>
              <a:gd name="T25" fmla="*/ 422 h 477"/>
              <a:gd name="T26" fmla="*/ 355 w 486"/>
              <a:gd name="T27" fmla="*/ 253 h 477"/>
              <a:gd name="T28" fmla="*/ 362 w 486"/>
              <a:gd name="T29" fmla="*/ 249 h 477"/>
              <a:gd name="T30" fmla="*/ 434 w 486"/>
              <a:gd name="T31" fmla="*/ 274 h 477"/>
              <a:gd name="T32" fmla="*/ 411 w 486"/>
              <a:gd name="T33" fmla="*/ 149 h 477"/>
              <a:gd name="T34" fmla="*/ 274 w 486"/>
              <a:gd name="T35" fmla="*/ 53 h 477"/>
              <a:gd name="T36" fmla="*/ 110 w 486"/>
              <a:gd name="T37" fmla="*/ 100 h 477"/>
              <a:gd name="T38" fmla="*/ 45 w 486"/>
              <a:gd name="T39" fmla="*/ 258 h 477"/>
              <a:gd name="T40" fmla="*/ 47 w 486"/>
              <a:gd name="T41" fmla="*/ 274 h 477"/>
              <a:gd name="T42" fmla="*/ 119 w 486"/>
              <a:gd name="T43" fmla="*/ 249 h 477"/>
              <a:gd name="T44" fmla="*/ 127 w 486"/>
              <a:gd name="T45" fmla="*/ 253 h 477"/>
              <a:gd name="T46" fmla="*/ 209 w 486"/>
              <a:gd name="T47" fmla="*/ 422 h 477"/>
              <a:gd name="T48" fmla="*/ 206 w 486"/>
              <a:gd name="T49" fmla="*/ 430 h 477"/>
              <a:gd name="T50" fmla="*/ 134 w 486"/>
              <a:gd name="T51" fmla="*/ 476 h 477"/>
              <a:gd name="T52" fmla="*/ 131 w 486"/>
              <a:gd name="T53" fmla="*/ 477 h 477"/>
              <a:gd name="T54" fmla="*/ 129 w 486"/>
              <a:gd name="T55" fmla="*/ 477 h 477"/>
              <a:gd name="T56" fmla="*/ 126 w 486"/>
              <a:gd name="T57" fmla="*/ 474 h 477"/>
              <a:gd name="T58" fmla="*/ 116 w 486"/>
              <a:gd name="T59" fmla="*/ 453 h 477"/>
              <a:gd name="T60" fmla="*/ 77 w 486"/>
              <a:gd name="T61" fmla="*/ 466 h 477"/>
              <a:gd name="T62" fmla="*/ 75 w 486"/>
              <a:gd name="T63" fmla="*/ 467 h 477"/>
              <a:gd name="T64" fmla="*/ 70 w 486"/>
              <a:gd name="T65" fmla="*/ 463 h 477"/>
              <a:gd name="T66" fmla="*/ 8 w 486"/>
              <a:gd name="T67" fmla="*/ 336 h 477"/>
              <a:gd name="T68" fmla="*/ 10 w 486"/>
              <a:gd name="T69" fmla="*/ 328 h 477"/>
              <a:gd name="T70" fmla="*/ 17 w 486"/>
              <a:gd name="T71" fmla="*/ 324 h 477"/>
              <a:gd name="T72" fmla="*/ 4 w 486"/>
              <a:gd name="T73" fmla="*/ 260 h 477"/>
              <a:gd name="T74" fmla="*/ 83 w 486"/>
              <a:gd name="T75" fmla="*/ 69 h 477"/>
              <a:gd name="T76" fmla="*/ 281 w 486"/>
              <a:gd name="T77" fmla="*/ 13 h 477"/>
              <a:gd name="T78" fmla="*/ 446 w 486"/>
              <a:gd name="T79" fmla="*/ 129 h 477"/>
              <a:gd name="T80" fmla="*/ 464 w 486"/>
              <a:gd name="T81" fmla="*/ 32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6" h="477">
                <a:moveTo>
                  <a:pt x="464" y="324"/>
                </a:moveTo>
                <a:cubicBezTo>
                  <a:pt x="471" y="328"/>
                  <a:pt x="471" y="328"/>
                  <a:pt x="471" y="328"/>
                </a:cubicBezTo>
                <a:cubicBezTo>
                  <a:pt x="474" y="330"/>
                  <a:pt x="475" y="333"/>
                  <a:pt x="473" y="336"/>
                </a:cubicBezTo>
                <a:cubicBezTo>
                  <a:pt x="412" y="463"/>
                  <a:pt x="412" y="463"/>
                  <a:pt x="412" y="463"/>
                </a:cubicBezTo>
                <a:cubicBezTo>
                  <a:pt x="411" y="465"/>
                  <a:pt x="409" y="466"/>
                  <a:pt x="406" y="466"/>
                </a:cubicBezTo>
                <a:cubicBezTo>
                  <a:pt x="406" y="466"/>
                  <a:pt x="405" y="466"/>
                  <a:pt x="404" y="466"/>
                </a:cubicBezTo>
                <a:cubicBezTo>
                  <a:pt x="366" y="453"/>
                  <a:pt x="366" y="453"/>
                  <a:pt x="366" y="453"/>
                </a:cubicBezTo>
                <a:cubicBezTo>
                  <a:pt x="356" y="474"/>
                  <a:pt x="356" y="474"/>
                  <a:pt x="356" y="474"/>
                </a:cubicBezTo>
                <a:cubicBezTo>
                  <a:pt x="355" y="475"/>
                  <a:pt x="354" y="476"/>
                  <a:pt x="352" y="477"/>
                </a:cubicBezTo>
                <a:cubicBezTo>
                  <a:pt x="352" y="477"/>
                  <a:pt x="351" y="477"/>
                  <a:pt x="350" y="477"/>
                </a:cubicBezTo>
                <a:cubicBezTo>
                  <a:pt x="349" y="477"/>
                  <a:pt x="348" y="477"/>
                  <a:pt x="347" y="476"/>
                </a:cubicBezTo>
                <a:cubicBezTo>
                  <a:pt x="275" y="430"/>
                  <a:pt x="275" y="430"/>
                  <a:pt x="275" y="430"/>
                </a:cubicBezTo>
                <a:cubicBezTo>
                  <a:pt x="273" y="428"/>
                  <a:pt x="272" y="425"/>
                  <a:pt x="273" y="422"/>
                </a:cubicBezTo>
                <a:cubicBezTo>
                  <a:pt x="355" y="253"/>
                  <a:pt x="355" y="253"/>
                  <a:pt x="355" y="253"/>
                </a:cubicBezTo>
                <a:cubicBezTo>
                  <a:pt x="356" y="250"/>
                  <a:pt x="360" y="248"/>
                  <a:pt x="362" y="249"/>
                </a:cubicBezTo>
                <a:cubicBezTo>
                  <a:pt x="434" y="274"/>
                  <a:pt x="434" y="274"/>
                  <a:pt x="434" y="274"/>
                </a:cubicBezTo>
                <a:cubicBezTo>
                  <a:pt x="440" y="231"/>
                  <a:pt x="432" y="187"/>
                  <a:pt x="411" y="149"/>
                </a:cubicBezTo>
                <a:cubicBezTo>
                  <a:pt x="382" y="99"/>
                  <a:pt x="331" y="63"/>
                  <a:pt x="274" y="53"/>
                </a:cubicBezTo>
                <a:cubicBezTo>
                  <a:pt x="216" y="43"/>
                  <a:pt x="155" y="61"/>
                  <a:pt x="110" y="100"/>
                </a:cubicBezTo>
                <a:cubicBezTo>
                  <a:pt x="66" y="140"/>
                  <a:pt x="42" y="198"/>
                  <a:pt x="45" y="258"/>
                </a:cubicBezTo>
                <a:cubicBezTo>
                  <a:pt x="46" y="263"/>
                  <a:pt x="46" y="269"/>
                  <a:pt x="47" y="274"/>
                </a:cubicBezTo>
                <a:cubicBezTo>
                  <a:pt x="119" y="249"/>
                  <a:pt x="119" y="249"/>
                  <a:pt x="119" y="249"/>
                </a:cubicBezTo>
                <a:cubicBezTo>
                  <a:pt x="122" y="248"/>
                  <a:pt x="125" y="250"/>
                  <a:pt x="127" y="253"/>
                </a:cubicBezTo>
                <a:cubicBezTo>
                  <a:pt x="209" y="422"/>
                  <a:pt x="209" y="422"/>
                  <a:pt x="209" y="422"/>
                </a:cubicBezTo>
                <a:cubicBezTo>
                  <a:pt x="210" y="425"/>
                  <a:pt x="209" y="428"/>
                  <a:pt x="206" y="430"/>
                </a:cubicBezTo>
                <a:cubicBezTo>
                  <a:pt x="134" y="476"/>
                  <a:pt x="134" y="476"/>
                  <a:pt x="134" y="476"/>
                </a:cubicBezTo>
                <a:cubicBezTo>
                  <a:pt x="133" y="477"/>
                  <a:pt x="132" y="477"/>
                  <a:pt x="131" y="477"/>
                </a:cubicBezTo>
                <a:cubicBezTo>
                  <a:pt x="130" y="477"/>
                  <a:pt x="130" y="477"/>
                  <a:pt x="129" y="477"/>
                </a:cubicBezTo>
                <a:cubicBezTo>
                  <a:pt x="128" y="476"/>
                  <a:pt x="126" y="475"/>
                  <a:pt x="126" y="474"/>
                </a:cubicBezTo>
                <a:cubicBezTo>
                  <a:pt x="116" y="453"/>
                  <a:pt x="116" y="453"/>
                  <a:pt x="116" y="453"/>
                </a:cubicBezTo>
                <a:cubicBezTo>
                  <a:pt x="77" y="466"/>
                  <a:pt x="77" y="466"/>
                  <a:pt x="77" y="466"/>
                </a:cubicBezTo>
                <a:cubicBezTo>
                  <a:pt x="77" y="466"/>
                  <a:pt x="76" y="467"/>
                  <a:pt x="75" y="467"/>
                </a:cubicBezTo>
                <a:cubicBezTo>
                  <a:pt x="73" y="467"/>
                  <a:pt x="71" y="465"/>
                  <a:pt x="70" y="463"/>
                </a:cubicBezTo>
                <a:cubicBezTo>
                  <a:pt x="8" y="336"/>
                  <a:pt x="8" y="336"/>
                  <a:pt x="8" y="336"/>
                </a:cubicBezTo>
                <a:cubicBezTo>
                  <a:pt x="7" y="333"/>
                  <a:pt x="8" y="330"/>
                  <a:pt x="10" y="328"/>
                </a:cubicBezTo>
                <a:cubicBezTo>
                  <a:pt x="17" y="324"/>
                  <a:pt x="17" y="324"/>
                  <a:pt x="17" y="324"/>
                </a:cubicBezTo>
                <a:cubicBezTo>
                  <a:pt x="10" y="303"/>
                  <a:pt x="6" y="282"/>
                  <a:pt x="4" y="260"/>
                </a:cubicBezTo>
                <a:cubicBezTo>
                  <a:pt x="0" y="188"/>
                  <a:pt x="30" y="117"/>
                  <a:pt x="83" y="69"/>
                </a:cubicBezTo>
                <a:cubicBezTo>
                  <a:pt x="136" y="22"/>
                  <a:pt x="210" y="0"/>
                  <a:pt x="281" y="13"/>
                </a:cubicBezTo>
                <a:cubicBezTo>
                  <a:pt x="350" y="24"/>
                  <a:pt x="412" y="68"/>
                  <a:pt x="446" y="129"/>
                </a:cubicBezTo>
                <a:cubicBezTo>
                  <a:pt x="480" y="187"/>
                  <a:pt x="486" y="260"/>
                  <a:pt x="464" y="324"/>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200" name="Freeform 24"/>
          <p:cNvSpPr>
            <a:spLocks noEditPoints="1"/>
          </p:cNvSpPr>
          <p:nvPr/>
        </p:nvSpPr>
        <p:spPr bwMode="auto">
          <a:xfrm>
            <a:off x="3777281" y="5563301"/>
            <a:ext cx="320861" cy="299726"/>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779F08"/>
          </a:solidFill>
          <a:ln>
            <a:noFill/>
          </a:ln>
        </p:spPr>
        <p:txBody>
          <a:bodyPr/>
          <a:lstStyle/>
          <a:p>
            <a:endParaRPr lang="zh-CN" altLang="en-US" sz="1325"/>
          </a:p>
        </p:txBody>
      </p:sp>
      <p:sp>
        <p:nvSpPr>
          <p:cNvPr id="201" name="Freeform 161"/>
          <p:cNvSpPr>
            <a:spLocks noEditPoints="1"/>
          </p:cNvSpPr>
          <p:nvPr/>
        </p:nvSpPr>
        <p:spPr bwMode="auto">
          <a:xfrm>
            <a:off x="5107756" y="5563302"/>
            <a:ext cx="307466" cy="308451"/>
          </a:xfrm>
          <a:custGeom>
            <a:avLst/>
            <a:gdLst>
              <a:gd name="T0" fmla="*/ 203 w 311"/>
              <a:gd name="T1" fmla="*/ 42 h 312"/>
              <a:gd name="T2" fmla="*/ 127 w 311"/>
              <a:gd name="T3" fmla="*/ 11 h 312"/>
              <a:gd name="T4" fmla="*/ 120 w 311"/>
              <a:gd name="T5" fmla="*/ 83 h 312"/>
              <a:gd name="T6" fmla="*/ 93 w 311"/>
              <a:gd name="T7" fmla="*/ 227 h 312"/>
              <a:gd name="T8" fmla="*/ 36 w 311"/>
              <a:gd name="T9" fmla="*/ 256 h 312"/>
              <a:gd name="T10" fmla="*/ 25 w 311"/>
              <a:gd name="T11" fmla="*/ 177 h 312"/>
              <a:gd name="T12" fmla="*/ 30 w 311"/>
              <a:gd name="T13" fmla="*/ 94 h 312"/>
              <a:gd name="T14" fmla="*/ 12 w 311"/>
              <a:gd name="T15" fmla="*/ 97 h 312"/>
              <a:gd name="T16" fmla="*/ 55 w 311"/>
              <a:gd name="T17" fmla="*/ 53 h 312"/>
              <a:gd name="T18" fmla="*/ 0 w 311"/>
              <a:gd name="T19" fmla="*/ 157 h 312"/>
              <a:gd name="T20" fmla="*/ 122 w 311"/>
              <a:gd name="T21" fmla="*/ 271 h 312"/>
              <a:gd name="T22" fmla="*/ 206 w 311"/>
              <a:gd name="T23" fmla="*/ 228 h 312"/>
              <a:gd name="T24" fmla="*/ 284 w 311"/>
              <a:gd name="T25" fmla="*/ 179 h 312"/>
              <a:gd name="T26" fmla="*/ 207 w 311"/>
              <a:gd name="T27" fmla="*/ 130 h 312"/>
              <a:gd name="T28" fmla="*/ 206 w 311"/>
              <a:gd name="T29" fmla="*/ 228 h 312"/>
              <a:gd name="T30" fmla="*/ 297 w 311"/>
              <a:gd name="T31" fmla="*/ 93 h 312"/>
              <a:gd name="T32" fmla="*/ 262 w 311"/>
              <a:gd name="T33" fmla="*/ 131 h 312"/>
              <a:gd name="T34" fmla="*/ 308 w 311"/>
              <a:gd name="T35" fmla="*/ 178 h 312"/>
              <a:gd name="T36" fmla="*/ 258 w 311"/>
              <a:gd name="T37" fmla="*/ 226 h 312"/>
              <a:gd name="T38" fmla="*/ 177 w 311"/>
              <a:gd name="T39" fmla="*/ 272 h 312"/>
              <a:gd name="T40" fmla="*/ 200 w 311"/>
              <a:gd name="T41" fmla="*/ 305 h 312"/>
              <a:gd name="T42" fmla="*/ 123 w 311"/>
              <a:gd name="T43" fmla="*/ 271 h 312"/>
              <a:gd name="T44" fmla="*/ 155 w 311"/>
              <a:gd name="T45" fmla="*/ 312 h 312"/>
              <a:gd name="T46" fmla="*/ 297 w 311"/>
              <a:gd name="T47" fmla="*/ 92 h 312"/>
              <a:gd name="T48" fmla="*/ 178 w 311"/>
              <a:gd name="T49" fmla="*/ 83 h 312"/>
              <a:gd name="T50" fmla="*/ 92 w 311"/>
              <a:gd name="T51" fmla="*/ 131 h 312"/>
              <a:gd name="T52" fmla="*/ 178 w 311"/>
              <a:gd name="T53" fmla="*/ 180 h 312"/>
              <a:gd name="T54" fmla="*/ 45 w 311"/>
              <a:gd name="T55" fmla="*/ 133 h 312"/>
              <a:gd name="T56" fmla="*/ 47 w 311"/>
              <a:gd name="T57" fmla="*/ 221 h 312"/>
              <a:gd name="T58" fmla="*/ 118 w 311"/>
              <a:gd name="T59" fmla="*/ 180 h 312"/>
              <a:gd name="T60" fmla="*/ 45 w 311"/>
              <a:gd name="T61" fmla="*/ 133 h 312"/>
              <a:gd name="T62" fmla="*/ 257 w 311"/>
              <a:gd name="T63" fmla="*/ 39 h 312"/>
              <a:gd name="T64" fmla="*/ 257 w 311"/>
              <a:gd name="T65" fmla="*/ 39 h 312"/>
              <a:gd name="T66" fmla="*/ 98 w 311"/>
              <a:gd name="T67" fmla="*/ 46 h 312"/>
              <a:gd name="T68" fmla="*/ 122 w 311"/>
              <a:gd name="T69" fmla="*/ 6 h 312"/>
              <a:gd name="T70" fmla="*/ 177 w 311"/>
              <a:gd name="T71" fmla="*/ 9 h 312"/>
              <a:gd name="T72" fmla="*/ 252 w 311"/>
              <a:gd name="T73" fmla="*/ 48 h 312"/>
              <a:gd name="T74" fmla="*/ 155 w 311"/>
              <a:gd name="T75" fmla="*/ 1 h 312"/>
              <a:gd name="T76" fmla="*/ 52 w 311"/>
              <a:gd name="T77" fmla="*/ 41 h 312"/>
              <a:gd name="T78" fmla="*/ 102 w 311"/>
              <a:gd name="T79" fmla="*/ 303 h 312"/>
              <a:gd name="T80" fmla="*/ 103 w 311"/>
              <a:gd name="T81" fmla="*/ 303 h 312"/>
              <a:gd name="T82" fmla="*/ 51 w 311"/>
              <a:gd name="T83" fmla="*/ 41 h 312"/>
              <a:gd name="T84" fmla="*/ 51 w 311"/>
              <a:gd name="T85" fmla="*/ 41 h 312"/>
              <a:gd name="T86" fmla="*/ 297 w 311"/>
              <a:gd name="T87" fmla="*/ 92 h 312"/>
              <a:gd name="T88" fmla="*/ 280 w 311"/>
              <a:gd name="T89" fmla="*/ 89 h 312"/>
              <a:gd name="T90" fmla="*/ 257 w 311"/>
              <a:gd name="T91" fmla="*/ 39 h 312"/>
              <a:gd name="T92" fmla="*/ 280 w 311"/>
              <a:gd name="T93" fmla="*/ 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2">
                <a:moveTo>
                  <a:pt x="178" y="82"/>
                </a:moveTo>
                <a:cubicBezTo>
                  <a:pt x="203" y="42"/>
                  <a:pt x="203" y="42"/>
                  <a:pt x="203" y="42"/>
                </a:cubicBezTo>
                <a:cubicBezTo>
                  <a:pt x="177" y="10"/>
                  <a:pt x="177" y="10"/>
                  <a:pt x="177" y="10"/>
                </a:cubicBezTo>
                <a:cubicBezTo>
                  <a:pt x="127" y="11"/>
                  <a:pt x="127" y="11"/>
                  <a:pt x="127" y="11"/>
                </a:cubicBezTo>
                <a:cubicBezTo>
                  <a:pt x="99" y="46"/>
                  <a:pt x="99" y="46"/>
                  <a:pt x="99" y="46"/>
                </a:cubicBezTo>
                <a:cubicBezTo>
                  <a:pt x="120" y="83"/>
                  <a:pt x="120" y="83"/>
                  <a:pt x="120" y="83"/>
                </a:cubicBezTo>
                <a:lnTo>
                  <a:pt x="178" y="82"/>
                </a:lnTo>
                <a:close/>
                <a:moveTo>
                  <a:pt x="93" y="227"/>
                </a:moveTo>
                <a:cubicBezTo>
                  <a:pt x="48" y="222"/>
                  <a:pt x="48" y="222"/>
                  <a:pt x="48" y="222"/>
                </a:cubicBezTo>
                <a:cubicBezTo>
                  <a:pt x="36" y="256"/>
                  <a:pt x="36" y="256"/>
                  <a:pt x="36" y="256"/>
                </a:cubicBezTo>
                <a:cubicBezTo>
                  <a:pt x="17" y="232"/>
                  <a:pt x="6" y="206"/>
                  <a:pt x="2" y="176"/>
                </a:cubicBezTo>
                <a:cubicBezTo>
                  <a:pt x="2" y="175"/>
                  <a:pt x="22" y="177"/>
                  <a:pt x="25" y="177"/>
                </a:cubicBezTo>
                <a:cubicBezTo>
                  <a:pt x="44" y="132"/>
                  <a:pt x="44" y="132"/>
                  <a:pt x="44" y="132"/>
                </a:cubicBezTo>
                <a:cubicBezTo>
                  <a:pt x="30" y="94"/>
                  <a:pt x="30" y="94"/>
                  <a:pt x="30" y="94"/>
                </a:cubicBezTo>
                <a:cubicBezTo>
                  <a:pt x="12" y="98"/>
                  <a:pt x="12" y="98"/>
                  <a:pt x="12" y="98"/>
                </a:cubicBezTo>
                <a:cubicBezTo>
                  <a:pt x="12" y="97"/>
                  <a:pt x="12" y="97"/>
                  <a:pt x="12" y="97"/>
                </a:cubicBezTo>
                <a:cubicBezTo>
                  <a:pt x="30" y="93"/>
                  <a:pt x="30" y="93"/>
                  <a:pt x="30" y="93"/>
                </a:cubicBezTo>
                <a:cubicBezTo>
                  <a:pt x="55" y="53"/>
                  <a:pt x="55" y="53"/>
                  <a:pt x="55" y="53"/>
                </a:cubicBezTo>
                <a:cubicBezTo>
                  <a:pt x="51" y="41"/>
                  <a:pt x="51" y="41"/>
                  <a:pt x="51" y="41"/>
                </a:cubicBezTo>
                <a:cubicBezTo>
                  <a:pt x="20" y="70"/>
                  <a:pt x="0" y="111"/>
                  <a:pt x="0" y="157"/>
                </a:cubicBezTo>
                <a:cubicBezTo>
                  <a:pt x="0" y="224"/>
                  <a:pt x="42" y="281"/>
                  <a:pt x="102" y="303"/>
                </a:cubicBezTo>
                <a:cubicBezTo>
                  <a:pt x="122" y="271"/>
                  <a:pt x="122" y="271"/>
                  <a:pt x="122" y="271"/>
                </a:cubicBezTo>
                <a:lnTo>
                  <a:pt x="93" y="227"/>
                </a:lnTo>
                <a:close/>
                <a:moveTo>
                  <a:pt x="206" y="228"/>
                </a:moveTo>
                <a:cubicBezTo>
                  <a:pt x="258" y="226"/>
                  <a:pt x="258" y="226"/>
                  <a:pt x="258" y="226"/>
                </a:cubicBezTo>
                <a:cubicBezTo>
                  <a:pt x="284" y="179"/>
                  <a:pt x="284" y="179"/>
                  <a:pt x="284" y="179"/>
                </a:cubicBezTo>
                <a:cubicBezTo>
                  <a:pt x="261" y="132"/>
                  <a:pt x="261" y="132"/>
                  <a:pt x="261" y="132"/>
                </a:cubicBezTo>
                <a:cubicBezTo>
                  <a:pt x="207" y="130"/>
                  <a:pt x="207" y="130"/>
                  <a:pt x="207" y="130"/>
                </a:cubicBezTo>
                <a:cubicBezTo>
                  <a:pt x="179" y="180"/>
                  <a:pt x="179" y="180"/>
                  <a:pt x="179" y="180"/>
                </a:cubicBezTo>
                <a:lnTo>
                  <a:pt x="206" y="228"/>
                </a:lnTo>
                <a:close/>
                <a:moveTo>
                  <a:pt x="297" y="92"/>
                </a:moveTo>
                <a:cubicBezTo>
                  <a:pt x="297" y="93"/>
                  <a:pt x="297" y="93"/>
                  <a:pt x="297" y="93"/>
                </a:cubicBezTo>
                <a:cubicBezTo>
                  <a:pt x="280" y="90"/>
                  <a:pt x="280" y="90"/>
                  <a:pt x="280" y="90"/>
                </a:cubicBezTo>
                <a:cubicBezTo>
                  <a:pt x="262" y="131"/>
                  <a:pt x="262" y="131"/>
                  <a:pt x="262" y="131"/>
                </a:cubicBezTo>
                <a:cubicBezTo>
                  <a:pt x="285" y="178"/>
                  <a:pt x="285" y="178"/>
                  <a:pt x="285" y="178"/>
                </a:cubicBezTo>
                <a:cubicBezTo>
                  <a:pt x="287" y="178"/>
                  <a:pt x="308" y="178"/>
                  <a:pt x="308" y="178"/>
                </a:cubicBezTo>
                <a:cubicBezTo>
                  <a:pt x="304" y="207"/>
                  <a:pt x="294" y="233"/>
                  <a:pt x="272" y="258"/>
                </a:cubicBezTo>
                <a:cubicBezTo>
                  <a:pt x="272" y="258"/>
                  <a:pt x="259" y="229"/>
                  <a:pt x="258" y="226"/>
                </a:cubicBezTo>
                <a:cubicBezTo>
                  <a:pt x="206" y="229"/>
                  <a:pt x="206" y="229"/>
                  <a:pt x="206" y="229"/>
                </a:cubicBezTo>
                <a:cubicBezTo>
                  <a:pt x="177" y="272"/>
                  <a:pt x="177" y="272"/>
                  <a:pt x="177" y="272"/>
                </a:cubicBezTo>
                <a:cubicBezTo>
                  <a:pt x="200" y="305"/>
                  <a:pt x="200" y="305"/>
                  <a:pt x="200" y="305"/>
                </a:cubicBezTo>
                <a:cubicBezTo>
                  <a:pt x="200" y="305"/>
                  <a:pt x="200" y="305"/>
                  <a:pt x="200" y="305"/>
                </a:cubicBezTo>
                <a:cubicBezTo>
                  <a:pt x="176" y="272"/>
                  <a:pt x="176" y="272"/>
                  <a:pt x="176" y="272"/>
                </a:cubicBezTo>
                <a:cubicBezTo>
                  <a:pt x="123" y="271"/>
                  <a:pt x="123" y="271"/>
                  <a:pt x="123" y="271"/>
                </a:cubicBezTo>
                <a:cubicBezTo>
                  <a:pt x="103" y="303"/>
                  <a:pt x="103" y="303"/>
                  <a:pt x="103" y="303"/>
                </a:cubicBezTo>
                <a:cubicBezTo>
                  <a:pt x="119" y="309"/>
                  <a:pt x="137" y="312"/>
                  <a:pt x="155" y="312"/>
                </a:cubicBezTo>
                <a:cubicBezTo>
                  <a:pt x="241" y="312"/>
                  <a:pt x="311" y="243"/>
                  <a:pt x="311" y="157"/>
                </a:cubicBezTo>
                <a:cubicBezTo>
                  <a:pt x="311" y="134"/>
                  <a:pt x="306" y="112"/>
                  <a:pt x="297" y="92"/>
                </a:cubicBezTo>
                <a:moveTo>
                  <a:pt x="206" y="130"/>
                </a:moveTo>
                <a:cubicBezTo>
                  <a:pt x="178" y="83"/>
                  <a:pt x="178" y="83"/>
                  <a:pt x="178" y="83"/>
                </a:cubicBezTo>
                <a:cubicBezTo>
                  <a:pt x="120" y="83"/>
                  <a:pt x="120" y="83"/>
                  <a:pt x="120" y="83"/>
                </a:cubicBezTo>
                <a:cubicBezTo>
                  <a:pt x="92" y="131"/>
                  <a:pt x="92" y="131"/>
                  <a:pt x="92" y="131"/>
                </a:cubicBezTo>
                <a:cubicBezTo>
                  <a:pt x="119" y="180"/>
                  <a:pt x="119" y="180"/>
                  <a:pt x="119" y="180"/>
                </a:cubicBezTo>
                <a:cubicBezTo>
                  <a:pt x="178" y="180"/>
                  <a:pt x="178" y="180"/>
                  <a:pt x="178" y="180"/>
                </a:cubicBezTo>
                <a:lnTo>
                  <a:pt x="206" y="130"/>
                </a:lnTo>
                <a:close/>
                <a:moveTo>
                  <a:pt x="45" y="133"/>
                </a:moveTo>
                <a:cubicBezTo>
                  <a:pt x="25" y="177"/>
                  <a:pt x="25" y="177"/>
                  <a:pt x="25" y="177"/>
                </a:cubicBezTo>
                <a:cubicBezTo>
                  <a:pt x="47" y="221"/>
                  <a:pt x="47" y="221"/>
                  <a:pt x="47" y="221"/>
                </a:cubicBezTo>
                <a:cubicBezTo>
                  <a:pt x="93" y="226"/>
                  <a:pt x="93" y="226"/>
                  <a:pt x="93" y="226"/>
                </a:cubicBezTo>
                <a:cubicBezTo>
                  <a:pt x="118" y="180"/>
                  <a:pt x="118" y="180"/>
                  <a:pt x="118" y="180"/>
                </a:cubicBezTo>
                <a:cubicBezTo>
                  <a:pt x="91" y="131"/>
                  <a:pt x="91" y="131"/>
                  <a:pt x="91" y="131"/>
                </a:cubicBezTo>
                <a:lnTo>
                  <a:pt x="45" y="133"/>
                </a:lnTo>
                <a:close/>
                <a:moveTo>
                  <a:pt x="257" y="39"/>
                </a:moveTo>
                <a:cubicBezTo>
                  <a:pt x="257" y="39"/>
                  <a:pt x="257" y="39"/>
                  <a:pt x="257" y="39"/>
                </a:cubicBezTo>
                <a:cubicBezTo>
                  <a:pt x="257" y="39"/>
                  <a:pt x="257" y="39"/>
                  <a:pt x="257" y="39"/>
                </a:cubicBezTo>
                <a:cubicBezTo>
                  <a:pt x="257" y="39"/>
                  <a:pt x="257" y="39"/>
                  <a:pt x="257" y="39"/>
                </a:cubicBezTo>
                <a:close/>
                <a:moveTo>
                  <a:pt x="56" y="53"/>
                </a:moveTo>
                <a:cubicBezTo>
                  <a:pt x="98" y="46"/>
                  <a:pt x="98" y="46"/>
                  <a:pt x="98" y="46"/>
                </a:cubicBezTo>
                <a:cubicBezTo>
                  <a:pt x="126" y="11"/>
                  <a:pt x="126" y="11"/>
                  <a:pt x="126" y="11"/>
                </a:cubicBezTo>
                <a:cubicBezTo>
                  <a:pt x="122" y="6"/>
                  <a:pt x="122" y="6"/>
                  <a:pt x="122" y="6"/>
                </a:cubicBezTo>
                <a:cubicBezTo>
                  <a:pt x="136" y="2"/>
                  <a:pt x="158" y="0"/>
                  <a:pt x="182" y="4"/>
                </a:cubicBezTo>
                <a:cubicBezTo>
                  <a:pt x="177" y="9"/>
                  <a:pt x="177" y="9"/>
                  <a:pt x="177" y="9"/>
                </a:cubicBezTo>
                <a:cubicBezTo>
                  <a:pt x="204" y="42"/>
                  <a:pt x="204" y="42"/>
                  <a:pt x="204" y="42"/>
                </a:cubicBezTo>
                <a:cubicBezTo>
                  <a:pt x="252" y="48"/>
                  <a:pt x="252" y="48"/>
                  <a:pt x="252" y="48"/>
                </a:cubicBezTo>
                <a:cubicBezTo>
                  <a:pt x="257" y="39"/>
                  <a:pt x="257" y="39"/>
                  <a:pt x="257" y="39"/>
                </a:cubicBezTo>
                <a:cubicBezTo>
                  <a:pt x="229" y="15"/>
                  <a:pt x="194" y="1"/>
                  <a:pt x="155" y="1"/>
                </a:cubicBezTo>
                <a:cubicBezTo>
                  <a:pt x="115" y="1"/>
                  <a:pt x="79" y="17"/>
                  <a:pt x="51" y="41"/>
                </a:cubicBezTo>
                <a:cubicBezTo>
                  <a:pt x="52" y="41"/>
                  <a:pt x="52" y="41"/>
                  <a:pt x="52" y="41"/>
                </a:cubicBezTo>
                <a:lnTo>
                  <a:pt x="56" y="53"/>
                </a:lnTo>
                <a:close/>
                <a:moveTo>
                  <a:pt x="102" y="303"/>
                </a:moveTo>
                <a:cubicBezTo>
                  <a:pt x="103" y="304"/>
                  <a:pt x="103" y="304"/>
                  <a:pt x="103" y="304"/>
                </a:cubicBezTo>
                <a:cubicBezTo>
                  <a:pt x="103" y="303"/>
                  <a:pt x="103" y="303"/>
                  <a:pt x="103" y="303"/>
                </a:cubicBezTo>
                <a:cubicBezTo>
                  <a:pt x="102" y="303"/>
                  <a:pt x="102" y="303"/>
                  <a:pt x="102" y="303"/>
                </a:cubicBezTo>
                <a:close/>
                <a:moveTo>
                  <a:pt x="51" y="41"/>
                </a:moveTo>
                <a:cubicBezTo>
                  <a:pt x="51" y="41"/>
                  <a:pt x="51" y="41"/>
                  <a:pt x="51" y="41"/>
                </a:cubicBezTo>
                <a:cubicBezTo>
                  <a:pt x="51" y="41"/>
                  <a:pt x="51" y="41"/>
                  <a:pt x="51" y="41"/>
                </a:cubicBezTo>
                <a:close/>
                <a:moveTo>
                  <a:pt x="297" y="92"/>
                </a:moveTo>
                <a:cubicBezTo>
                  <a:pt x="297" y="92"/>
                  <a:pt x="297" y="92"/>
                  <a:pt x="297" y="92"/>
                </a:cubicBezTo>
                <a:cubicBezTo>
                  <a:pt x="297" y="92"/>
                  <a:pt x="297" y="92"/>
                  <a:pt x="297" y="92"/>
                </a:cubicBezTo>
                <a:close/>
                <a:moveTo>
                  <a:pt x="280" y="89"/>
                </a:moveTo>
                <a:cubicBezTo>
                  <a:pt x="297" y="92"/>
                  <a:pt x="297" y="92"/>
                  <a:pt x="297" y="92"/>
                </a:cubicBezTo>
                <a:cubicBezTo>
                  <a:pt x="287" y="72"/>
                  <a:pt x="274" y="54"/>
                  <a:pt x="257" y="39"/>
                </a:cubicBezTo>
                <a:cubicBezTo>
                  <a:pt x="253" y="48"/>
                  <a:pt x="253" y="48"/>
                  <a:pt x="253" y="48"/>
                </a:cubicBezTo>
                <a:lnTo>
                  <a:pt x="280" y="89"/>
                </a:ln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202" name="Freeform 162"/>
          <p:cNvSpPr>
            <a:spLocks noEditPoints="1"/>
          </p:cNvSpPr>
          <p:nvPr/>
        </p:nvSpPr>
        <p:spPr bwMode="auto">
          <a:xfrm>
            <a:off x="1194549" y="5973789"/>
            <a:ext cx="269060" cy="315516"/>
          </a:xfrm>
          <a:custGeom>
            <a:avLst/>
            <a:gdLst>
              <a:gd name="T0" fmla="*/ 229 w 416"/>
              <a:gd name="T1" fmla="*/ 261 h 487"/>
              <a:gd name="T2" fmla="*/ 184 w 416"/>
              <a:gd name="T3" fmla="*/ 261 h 487"/>
              <a:gd name="T4" fmla="*/ 184 w 416"/>
              <a:gd name="T5" fmla="*/ 306 h 487"/>
              <a:gd name="T6" fmla="*/ 229 w 416"/>
              <a:gd name="T7" fmla="*/ 306 h 487"/>
              <a:gd name="T8" fmla="*/ 229 w 416"/>
              <a:gd name="T9" fmla="*/ 261 h 487"/>
              <a:gd name="T10" fmla="*/ 104 w 416"/>
              <a:gd name="T11" fmla="*/ 386 h 487"/>
              <a:gd name="T12" fmla="*/ 167 w 416"/>
              <a:gd name="T13" fmla="*/ 244 h 487"/>
              <a:gd name="T14" fmla="*/ 308 w 416"/>
              <a:gd name="T15" fmla="*/ 182 h 487"/>
              <a:gd name="T16" fmla="*/ 246 w 416"/>
              <a:gd name="T17" fmla="*/ 323 h 487"/>
              <a:gd name="T18" fmla="*/ 104 w 416"/>
              <a:gd name="T19" fmla="*/ 386 h 487"/>
              <a:gd name="T20" fmla="*/ 224 w 416"/>
              <a:gd name="T21" fmla="*/ 104 h 487"/>
              <a:gd name="T22" fmla="*/ 224 w 416"/>
              <a:gd name="T23" fmla="*/ 143 h 487"/>
              <a:gd name="T24" fmla="*/ 192 w 416"/>
              <a:gd name="T25" fmla="*/ 143 h 487"/>
              <a:gd name="T26" fmla="*/ 192 w 416"/>
              <a:gd name="T27" fmla="*/ 104 h 487"/>
              <a:gd name="T28" fmla="*/ 33 w 416"/>
              <a:gd name="T29" fmla="*/ 272 h 487"/>
              <a:gd name="T30" fmla="*/ 80 w 416"/>
              <a:gd name="T31" fmla="*/ 272 h 487"/>
              <a:gd name="T32" fmla="*/ 80 w 416"/>
              <a:gd name="T33" fmla="*/ 303 h 487"/>
              <a:gd name="T34" fmla="*/ 34 w 416"/>
              <a:gd name="T35" fmla="*/ 303 h 487"/>
              <a:gd name="T36" fmla="*/ 192 w 416"/>
              <a:gd name="T37" fmla="*/ 455 h 487"/>
              <a:gd name="T38" fmla="*/ 192 w 416"/>
              <a:gd name="T39" fmla="*/ 415 h 487"/>
              <a:gd name="T40" fmla="*/ 224 w 416"/>
              <a:gd name="T41" fmla="*/ 415 h 487"/>
              <a:gd name="T42" fmla="*/ 224 w 416"/>
              <a:gd name="T43" fmla="*/ 455 h 487"/>
              <a:gd name="T44" fmla="*/ 382 w 416"/>
              <a:gd name="T45" fmla="*/ 303 h 487"/>
              <a:gd name="T46" fmla="*/ 336 w 416"/>
              <a:gd name="T47" fmla="*/ 303 h 487"/>
              <a:gd name="T48" fmla="*/ 336 w 416"/>
              <a:gd name="T49" fmla="*/ 271 h 487"/>
              <a:gd name="T50" fmla="*/ 384 w 416"/>
              <a:gd name="T51" fmla="*/ 271 h 487"/>
              <a:gd name="T52" fmla="*/ 224 w 416"/>
              <a:gd name="T53" fmla="*/ 104 h 487"/>
              <a:gd name="T54" fmla="*/ 208 w 416"/>
              <a:gd name="T55" fmla="*/ 23 h 487"/>
              <a:gd name="T56" fmla="*/ 184 w 416"/>
              <a:gd name="T57" fmla="*/ 47 h 487"/>
              <a:gd name="T58" fmla="*/ 208 w 416"/>
              <a:gd name="T59" fmla="*/ 71 h 487"/>
              <a:gd name="T60" fmla="*/ 232 w 416"/>
              <a:gd name="T61" fmla="*/ 47 h 487"/>
              <a:gd name="T62" fmla="*/ 208 w 416"/>
              <a:gd name="T63" fmla="*/ 23 h 487"/>
              <a:gd name="T64" fmla="*/ 416 w 416"/>
              <a:gd name="T65" fmla="*/ 279 h 487"/>
              <a:gd name="T66" fmla="*/ 208 w 416"/>
              <a:gd name="T67" fmla="*/ 487 h 487"/>
              <a:gd name="T68" fmla="*/ 0 w 416"/>
              <a:gd name="T69" fmla="*/ 279 h 487"/>
              <a:gd name="T70" fmla="*/ 168 w 416"/>
              <a:gd name="T71" fmla="*/ 75 h 487"/>
              <a:gd name="T72" fmla="*/ 160 w 416"/>
              <a:gd name="T73" fmla="*/ 48 h 487"/>
              <a:gd name="T74" fmla="*/ 208 w 416"/>
              <a:gd name="T75" fmla="*/ 0 h 487"/>
              <a:gd name="T76" fmla="*/ 256 w 416"/>
              <a:gd name="T77" fmla="*/ 48 h 487"/>
              <a:gd name="T78" fmla="*/ 248 w 416"/>
              <a:gd name="T79" fmla="*/ 75 h 487"/>
              <a:gd name="T80" fmla="*/ 416 w 416"/>
              <a:gd name="T81" fmla="*/ 27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6" h="487">
                <a:moveTo>
                  <a:pt x="229" y="261"/>
                </a:moveTo>
                <a:cubicBezTo>
                  <a:pt x="217" y="249"/>
                  <a:pt x="197" y="249"/>
                  <a:pt x="184" y="261"/>
                </a:cubicBezTo>
                <a:cubicBezTo>
                  <a:pt x="172" y="274"/>
                  <a:pt x="172" y="294"/>
                  <a:pt x="184" y="306"/>
                </a:cubicBezTo>
                <a:cubicBezTo>
                  <a:pt x="197" y="319"/>
                  <a:pt x="217" y="319"/>
                  <a:pt x="229" y="306"/>
                </a:cubicBezTo>
                <a:cubicBezTo>
                  <a:pt x="242" y="294"/>
                  <a:pt x="242" y="274"/>
                  <a:pt x="229" y="261"/>
                </a:cubicBezTo>
                <a:moveTo>
                  <a:pt x="104" y="386"/>
                </a:moveTo>
                <a:cubicBezTo>
                  <a:pt x="167" y="244"/>
                  <a:pt x="167" y="244"/>
                  <a:pt x="167" y="244"/>
                </a:cubicBezTo>
                <a:cubicBezTo>
                  <a:pt x="308" y="182"/>
                  <a:pt x="308" y="182"/>
                  <a:pt x="308" y="182"/>
                </a:cubicBezTo>
                <a:cubicBezTo>
                  <a:pt x="246" y="323"/>
                  <a:pt x="246" y="323"/>
                  <a:pt x="246" y="323"/>
                </a:cubicBezTo>
                <a:lnTo>
                  <a:pt x="104" y="386"/>
                </a:lnTo>
                <a:close/>
                <a:moveTo>
                  <a:pt x="224" y="104"/>
                </a:moveTo>
                <a:cubicBezTo>
                  <a:pt x="224" y="143"/>
                  <a:pt x="224" y="143"/>
                  <a:pt x="224" y="143"/>
                </a:cubicBezTo>
                <a:cubicBezTo>
                  <a:pt x="192" y="143"/>
                  <a:pt x="192" y="143"/>
                  <a:pt x="192" y="143"/>
                </a:cubicBezTo>
                <a:cubicBezTo>
                  <a:pt x="192" y="104"/>
                  <a:pt x="192" y="104"/>
                  <a:pt x="192" y="104"/>
                </a:cubicBezTo>
                <a:cubicBezTo>
                  <a:pt x="105" y="112"/>
                  <a:pt x="37" y="185"/>
                  <a:pt x="33" y="272"/>
                </a:cubicBezTo>
                <a:cubicBezTo>
                  <a:pt x="80" y="272"/>
                  <a:pt x="80" y="272"/>
                  <a:pt x="80" y="272"/>
                </a:cubicBezTo>
                <a:cubicBezTo>
                  <a:pt x="80" y="303"/>
                  <a:pt x="80" y="303"/>
                  <a:pt x="80" y="303"/>
                </a:cubicBezTo>
                <a:cubicBezTo>
                  <a:pt x="34" y="303"/>
                  <a:pt x="34" y="303"/>
                  <a:pt x="34" y="303"/>
                </a:cubicBezTo>
                <a:cubicBezTo>
                  <a:pt x="45" y="384"/>
                  <a:pt x="110" y="447"/>
                  <a:pt x="192" y="455"/>
                </a:cubicBezTo>
                <a:cubicBezTo>
                  <a:pt x="192" y="415"/>
                  <a:pt x="192" y="415"/>
                  <a:pt x="192" y="415"/>
                </a:cubicBezTo>
                <a:cubicBezTo>
                  <a:pt x="224" y="415"/>
                  <a:pt x="224" y="415"/>
                  <a:pt x="224" y="415"/>
                </a:cubicBezTo>
                <a:cubicBezTo>
                  <a:pt x="224" y="455"/>
                  <a:pt x="224" y="455"/>
                  <a:pt x="224" y="455"/>
                </a:cubicBezTo>
                <a:cubicBezTo>
                  <a:pt x="306" y="447"/>
                  <a:pt x="371" y="384"/>
                  <a:pt x="382" y="303"/>
                </a:cubicBezTo>
                <a:cubicBezTo>
                  <a:pt x="336" y="303"/>
                  <a:pt x="336" y="303"/>
                  <a:pt x="336" y="303"/>
                </a:cubicBezTo>
                <a:cubicBezTo>
                  <a:pt x="336" y="271"/>
                  <a:pt x="336" y="271"/>
                  <a:pt x="336" y="271"/>
                </a:cubicBezTo>
                <a:cubicBezTo>
                  <a:pt x="384" y="271"/>
                  <a:pt x="384" y="271"/>
                  <a:pt x="384" y="271"/>
                </a:cubicBezTo>
                <a:cubicBezTo>
                  <a:pt x="380" y="183"/>
                  <a:pt x="311" y="112"/>
                  <a:pt x="224" y="104"/>
                </a:cubicBezTo>
                <a:moveTo>
                  <a:pt x="208" y="23"/>
                </a:moveTo>
                <a:cubicBezTo>
                  <a:pt x="195" y="23"/>
                  <a:pt x="184" y="34"/>
                  <a:pt x="184" y="47"/>
                </a:cubicBezTo>
                <a:cubicBezTo>
                  <a:pt x="184" y="61"/>
                  <a:pt x="195" y="71"/>
                  <a:pt x="208" y="71"/>
                </a:cubicBezTo>
                <a:cubicBezTo>
                  <a:pt x="221" y="71"/>
                  <a:pt x="232" y="61"/>
                  <a:pt x="232" y="47"/>
                </a:cubicBezTo>
                <a:cubicBezTo>
                  <a:pt x="232" y="34"/>
                  <a:pt x="221" y="23"/>
                  <a:pt x="208" y="23"/>
                </a:cubicBezTo>
                <a:moveTo>
                  <a:pt x="416" y="279"/>
                </a:moveTo>
                <a:cubicBezTo>
                  <a:pt x="416" y="394"/>
                  <a:pt x="323" y="487"/>
                  <a:pt x="208" y="487"/>
                </a:cubicBezTo>
                <a:cubicBezTo>
                  <a:pt x="93" y="487"/>
                  <a:pt x="0" y="394"/>
                  <a:pt x="0" y="279"/>
                </a:cubicBezTo>
                <a:cubicBezTo>
                  <a:pt x="0" y="178"/>
                  <a:pt x="73" y="94"/>
                  <a:pt x="168" y="75"/>
                </a:cubicBezTo>
                <a:cubicBezTo>
                  <a:pt x="163" y="68"/>
                  <a:pt x="160" y="58"/>
                  <a:pt x="160" y="48"/>
                </a:cubicBezTo>
                <a:cubicBezTo>
                  <a:pt x="160" y="22"/>
                  <a:pt x="182" y="0"/>
                  <a:pt x="208" y="0"/>
                </a:cubicBezTo>
                <a:cubicBezTo>
                  <a:pt x="235" y="0"/>
                  <a:pt x="256" y="22"/>
                  <a:pt x="256" y="48"/>
                </a:cubicBezTo>
                <a:cubicBezTo>
                  <a:pt x="256" y="58"/>
                  <a:pt x="253" y="68"/>
                  <a:pt x="248" y="75"/>
                </a:cubicBezTo>
                <a:cubicBezTo>
                  <a:pt x="344" y="94"/>
                  <a:pt x="416" y="178"/>
                  <a:pt x="416" y="279"/>
                </a:cubicBezTo>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203" name="Freeform 163"/>
          <p:cNvSpPr>
            <a:spLocks noEditPoints="1"/>
          </p:cNvSpPr>
          <p:nvPr/>
        </p:nvSpPr>
        <p:spPr bwMode="auto">
          <a:xfrm>
            <a:off x="847693" y="5982372"/>
            <a:ext cx="267436" cy="310560"/>
          </a:xfrm>
          <a:custGeom>
            <a:avLst/>
            <a:gdLst>
              <a:gd name="T0" fmla="*/ 384 w 399"/>
              <a:gd name="T1" fmla="*/ 267 h 463"/>
              <a:gd name="T2" fmla="*/ 237 w 399"/>
              <a:gd name="T3" fmla="*/ 183 h 463"/>
              <a:gd name="T4" fmla="*/ 237 w 399"/>
              <a:gd name="T5" fmla="*/ 36 h 463"/>
              <a:gd name="T6" fmla="*/ 200 w 399"/>
              <a:gd name="T7" fmla="*/ 0 h 463"/>
              <a:gd name="T8" fmla="*/ 163 w 399"/>
              <a:gd name="T9" fmla="*/ 36 h 463"/>
              <a:gd name="T10" fmla="*/ 163 w 399"/>
              <a:gd name="T11" fmla="*/ 183 h 463"/>
              <a:gd name="T12" fmla="*/ 16 w 399"/>
              <a:gd name="T13" fmla="*/ 267 h 463"/>
              <a:gd name="T14" fmla="*/ 5 w 399"/>
              <a:gd name="T15" fmla="*/ 298 h 463"/>
              <a:gd name="T16" fmla="*/ 35 w 399"/>
              <a:gd name="T17" fmla="*/ 312 h 463"/>
              <a:gd name="T18" fmla="*/ 163 w 399"/>
              <a:gd name="T19" fmla="*/ 275 h 463"/>
              <a:gd name="T20" fmla="*/ 163 w 399"/>
              <a:gd name="T21" fmla="*/ 385 h 463"/>
              <a:gd name="T22" fmla="*/ 123 w 399"/>
              <a:gd name="T23" fmla="*/ 417 h 463"/>
              <a:gd name="T24" fmla="*/ 117 w 399"/>
              <a:gd name="T25" fmla="*/ 448 h 463"/>
              <a:gd name="T26" fmla="*/ 148 w 399"/>
              <a:gd name="T27" fmla="*/ 459 h 463"/>
              <a:gd name="T28" fmla="*/ 200 w 399"/>
              <a:gd name="T29" fmla="*/ 438 h 463"/>
              <a:gd name="T30" fmla="*/ 252 w 399"/>
              <a:gd name="T31" fmla="*/ 459 h 463"/>
              <a:gd name="T32" fmla="*/ 261 w 399"/>
              <a:gd name="T33" fmla="*/ 460 h 463"/>
              <a:gd name="T34" fmla="*/ 282 w 399"/>
              <a:gd name="T35" fmla="*/ 448 h 463"/>
              <a:gd name="T36" fmla="*/ 277 w 399"/>
              <a:gd name="T37" fmla="*/ 417 h 463"/>
              <a:gd name="T38" fmla="*/ 237 w 399"/>
              <a:gd name="T39" fmla="*/ 385 h 463"/>
              <a:gd name="T40" fmla="*/ 237 w 399"/>
              <a:gd name="T41" fmla="*/ 275 h 463"/>
              <a:gd name="T42" fmla="*/ 365 w 399"/>
              <a:gd name="T43" fmla="*/ 312 h 463"/>
              <a:gd name="T44" fmla="*/ 372 w 399"/>
              <a:gd name="T45" fmla="*/ 313 h 463"/>
              <a:gd name="T46" fmla="*/ 394 w 399"/>
              <a:gd name="T47" fmla="*/ 298 h 463"/>
              <a:gd name="T48" fmla="*/ 384 w 399"/>
              <a:gd name="T49" fmla="*/ 267 h 463"/>
              <a:gd name="T50" fmla="*/ 200 w 399"/>
              <a:gd name="T51" fmla="*/ 43 h 463"/>
              <a:gd name="T52" fmla="*/ 188 w 399"/>
              <a:gd name="T53" fmla="*/ 30 h 463"/>
              <a:gd name="T54" fmla="*/ 200 w 399"/>
              <a:gd name="T55" fmla="*/ 18 h 463"/>
              <a:gd name="T56" fmla="*/ 212 w 399"/>
              <a:gd name="T57" fmla="*/ 30 h 463"/>
              <a:gd name="T58" fmla="*/ 200 w 399"/>
              <a:gd name="T59" fmla="*/ 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463">
                <a:moveTo>
                  <a:pt x="384" y="267"/>
                </a:moveTo>
                <a:cubicBezTo>
                  <a:pt x="237" y="183"/>
                  <a:pt x="237" y="183"/>
                  <a:pt x="237" y="183"/>
                </a:cubicBezTo>
                <a:cubicBezTo>
                  <a:pt x="237" y="36"/>
                  <a:pt x="237" y="36"/>
                  <a:pt x="237" y="36"/>
                </a:cubicBezTo>
                <a:cubicBezTo>
                  <a:pt x="237" y="16"/>
                  <a:pt x="220" y="0"/>
                  <a:pt x="200" y="0"/>
                </a:cubicBezTo>
                <a:cubicBezTo>
                  <a:pt x="180" y="0"/>
                  <a:pt x="163" y="16"/>
                  <a:pt x="163" y="36"/>
                </a:cubicBezTo>
                <a:cubicBezTo>
                  <a:pt x="163" y="183"/>
                  <a:pt x="163" y="183"/>
                  <a:pt x="163" y="183"/>
                </a:cubicBezTo>
                <a:cubicBezTo>
                  <a:pt x="16" y="267"/>
                  <a:pt x="16" y="267"/>
                  <a:pt x="16" y="267"/>
                </a:cubicBezTo>
                <a:cubicBezTo>
                  <a:pt x="5" y="273"/>
                  <a:pt x="0" y="286"/>
                  <a:pt x="5" y="298"/>
                </a:cubicBezTo>
                <a:cubicBezTo>
                  <a:pt x="10" y="309"/>
                  <a:pt x="23" y="315"/>
                  <a:pt x="35" y="312"/>
                </a:cubicBezTo>
                <a:cubicBezTo>
                  <a:pt x="163" y="275"/>
                  <a:pt x="163" y="275"/>
                  <a:pt x="163" y="275"/>
                </a:cubicBezTo>
                <a:cubicBezTo>
                  <a:pt x="163" y="385"/>
                  <a:pt x="163" y="385"/>
                  <a:pt x="163" y="385"/>
                </a:cubicBezTo>
                <a:cubicBezTo>
                  <a:pt x="123" y="417"/>
                  <a:pt x="123" y="417"/>
                  <a:pt x="123" y="417"/>
                </a:cubicBezTo>
                <a:cubicBezTo>
                  <a:pt x="114" y="424"/>
                  <a:pt x="111" y="438"/>
                  <a:pt x="117" y="448"/>
                </a:cubicBezTo>
                <a:cubicBezTo>
                  <a:pt x="123" y="459"/>
                  <a:pt x="136" y="463"/>
                  <a:pt x="148" y="459"/>
                </a:cubicBezTo>
                <a:cubicBezTo>
                  <a:pt x="200" y="438"/>
                  <a:pt x="200" y="438"/>
                  <a:pt x="200" y="438"/>
                </a:cubicBezTo>
                <a:cubicBezTo>
                  <a:pt x="252" y="459"/>
                  <a:pt x="252" y="459"/>
                  <a:pt x="252" y="459"/>
                </a:cubicBezTo>
                <a:cubicBezTo>
                  <a:pt x="255" y="460"/>
                  <a:pt x="258" y="460"/>
                  <a:pt x="261" y="460"/>
                </a:cubicBezTo>
                <a:cubicBezTo>
                  <a:pt x="270" y="460"/>
                  <a:pt x="278" y="456"/>
                  <a:pt x="282" y="448"/>
                </a:cubicBezTo>
                <a:cubicBezTo>
                  <a:pt x="289" y="438"/>
                  <a:pt x="286" y="424"/>
                  <a:pt x="277" y="417"/>
                </a:cubicBezTo>
                <a:cubicBezTo>
                  <a:pt x="237" y="385"/>
                  <a:pt x="237" y="385"/>
                  <a:pt x="237" y="385"/>
                </a:cubicBezTo>
                <a:cubicBezTo>
                  <a:pt x="237" y="275"/>
                  <a:pt x="237" y="275"/>
                  <a:pt x="237" y="275"/>
                </a:cubicBezTo>
                <a:cubicBezTo>
                  <a:pt x="365" y="312"/>
                  <a:pt x="365" y="312"/>
                  <a:pt x="365" y="312"/>
                </a:cubicBezTo>
                <a:cubicBezTo>
                  <a:pt x="372" y="313"/>
                  <a:pt x="372" y="313"/>
                  <a:pt x="372" y="313"/>
                </a:cubicBezTo>
                <a:cubicBezTo>
                  <a:pt x="381" y="313"/>
                  <a:pt x="391" y="307"/>
                  <a:pt x="394" y="298"/>
                </a:cubicBezTo>
                <a:cubicBezTo>
                  <a:pt x="399" y="286"/>
                  <a:pt x="395" y="273"/>
                  <a:pt x="384" y="267"/>
                </a:cubicBezTo>
                <a:close/>
                <a:moveTo>
                  <a:pt x="200" y="43"/>
                </a:moveTo>
                <a:cubicBezTo>
                  <a:pt x="193" y="43"/>
                  <a:pt x="188" y="37"/>
                  <a:pt x="188" y="30"/>
                </a:cubicBezTo>
                <a:cubicBezTo>
                  <a:pt x="188" y="24"/>
                  <a:pt x="193" y="18"/>
                  <a:pt x="200" y="18"/>
                </a:cubicBezTo>
                <a:cubicBezTo>
                  <a:pt x="207" y="18"/>
                  <a:pt x="212" y="24"/>
                  <a:pt x="212" y="30"/>
                </a:cubicBezTo>
                <a:cubicBezTo>
                  <a:pt x="212" y="37"/>
                  <a:pt x="207" y="43"/>
                  <a:pt x="200" y="43"/>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204" name="组合 203"/>
          <p:cNvGrpSpPr/>
          <p:nvPr/>
        </p:nvGrpSpPr>
        <p:grpSpPr>
          <a:xfrm>
            <a:off x="3539388" y="4655838"/>
            <a:ext cx="336240" cy="307055"/>
            <a:chOff x="-1503362" y="-3211513"/>
            <a:chExt cx="2597150" cy="2371725"/>
          </a:xfrm>
          <a:solidFill>
            <a:srgbClr val="779F08"/>
          </a:solidFill>
        </p:grpSpPr>
        <p:sp>
          <p:nvSpPr>
            <p:cNvPr id="205" name="Freeform 167"/>
            <p:cNvSpPr/>
            <p:nvPr/>
          </p:nvSpPr>
          <p:spPr bwMode="auto">
            <a:xfrm>
              <a:off x="-1503362" y="-2824163"/>
              <a:ext cx="1816100" cy="1825625"/>
            </a:xfrm>
            <a:custGeom>
              <a:avLst/>
              <a:gdLst>
                <a:gd name="T0" fmla="*/ 411 w 571"/>
                <a:gd name="T1" fmla="*/ 379 h 574"/>
                <a:gd name="T2" fmla="*/ 279 w 571"/>
                <a:gd name="T3" fmla="*/ 314 h 574"/>
                <a:gd name="T4" fmla="*/ 240 w 571"/>
                <a:gd name="T5" fmla="*/ 209 h 574"/>
                <a:gd name="T6" fmla="*/ 116 w 571"/>
                <a:gd name="T7" fmla="*/ 224 h 574"/>
                <a:gd name="T8" fmla="*/ 29 w 571"/>
                <a:gd name="T9" fmla="*/ 236 h 574"/>
                <a:gd name="T10" fmla="*/ 8 w 571"/>
                <a:gd name="T11" fmla="*/ 228 h 574"/>
                <a:gd name="T12" fmla="*/ 0 w 571"/>
                <a:gd name="T13" fmla="*/ 210 h 574"/>
                <a:gd name="T14" fmla="*/ 18 w 571"/>
                <a:gd name="T15" fmla="*/ 204 h 574"/>
                <a:gd name="T16" fmla="*/ 235 w 571"/>
                <a:gd name="T17" fmla="*/ 176 h 574"/>
                <a:gd name="T18" fmla="*/ 310 w 571"/>
                <a:gd name="T19" fmla="*/ 131 h 574"/>
                <a:gd name="T20" fmla="*/ 393 w 571"/>
                <a:gd name="T21" fmla="*/ 30 h 574"/>
                <a:gd name="T22" fmla="*/ 462 w 571"/>
                <a:gd name="T23" fmla="*/ 7 h 574"/>
                <a:gd name="T24" fmla="*/ 515 w 571"/>
                <a:gd name="T25" fmla="*/ 66 h 574"/>
                <a:gd name="T26" fmla="*/ 497 w 571"/>
                <a:gd name="T27" fmla="*/ 120 h 574"/>
                <a:gd name="T28" fmla="*/ 479 w 571"/>
                <a:gd name="T29" fmla="*/ 136 h 574"/>
                <a:gd name="T30" fmla="*/ 481 w 571"/>
                <a:gd name="T31" fmla="*/ 142 h 574"/>
                <a:gd name="T32" fmla="*/ 518 w 571"/>
                <a:gd name="T33" fmla="*/ 139 h 574"/>
                <a:gd name="T34" fmla="*/ 552 w 571"/>
                <a:gd name="T35" fmla="*/ 134 h 574"/>
                <a:gd name="T36" fmla="*/ 570 w 571"/>
                <a:gd name="T37" fmla="*/ 151 h 574"/>
                <a:gd name="T38" fmla="*/ 554 w 571"/>
                <a:gd name="T39" fmla="*/ 168 h 574"/>
                <a:gd name="T40" fmla="*/ 435 w 571"/>
                <a:gd name="T41" fmla="*/ 186 h 574"/>
                <a:gd name="T42" fmla="*/ 373 w 571"/>
                <a:gd name="T43" fmla="*/ 236 h 574"/>
                <a:gd name="T44" fmla="*/ 501 w 571"/>
                <a:gd name="T45" fmla="*/ 304 h 574"/>
                <a:gd name="T46" fmla="*/ 521 w 571"/>
                <a:gd name="T47" fmla="*/ 391 h 574"/>
                <a:gd name="T48" fmla="*/ 369 w 571"/>
                <a:gd name="T49" fmla="*/ 556 h 574"/>
                <a:gd name="T50" fmla="*/ 310 w 571"/>
                <a:gd name="T51" fmla="*/ 557 h 574"/>
                <a:gd name="T52" fmla="*/ 307 w 571"/>
                <a:gd name="T53" fmla="*/ 494 h 574"/>
                <a:gd name="T54" fmla="*/ 398 w 571"/>
                <a:gd name="T55" fmla="*/ 395 h 574"/>
                <a:gd name="T56" fmla="*/ 411 w 571"/>
                <a:gd name="T57" fmla="*/ 37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1" h="574">
                  <a:moveTo>
                    <a:pt x="411" y="379"/>
                  </a:moveTo>
                  <a:cubicBezTo>
                    <a:pt x="365" y="357"/>
                    <a:pt x="322" y="335"/>
                    <a:pt x="279" y="314"/>
                  </a:cubicBezTo>
                  <a:cubicBezTo>
                    <a:pt x="229" y="289"/>
                    <a:pt x="218" y="259"/>
                    <a:pt x="240" y="209"/>
                  </a:cubicBezTo>
                  <a:cubicBezTo>
                    <a:pt x="198" y="214"/>
                    <a:pt x="157" y="219"/>
                    <a:pt x="116" y="224"/>
                  </a:cubicBezTo>
                  <a:cubicBezTo>
                    <a:pt x="87" y="228"/>
                    <a:pt x="58" y="233"/>
                    <a:pt x="29" y="236"/>
                  </a:cubicBezTo>
                  <a:cubicBezTo>
                    <a:pt x="22" y="237"/>
                    <a:pt x="14" y="233"/>
                    <a:pt x="8" y="228"/>
                  </a:cubicBezTo>
                  <a:cubicBezTo>
                    <a:pt x="4" y="224"/>
                    <a:pt x="3" y="216"/>
                    <a:pt x="0" y="210"/>
                  </a:cubicBezTo>
                  <a:cubicBezTo>
                    <a:pt x="6" y="208"/>
                    <a:pt x="12" y="205"/>
                    <a:pt x="18" y="204"/>
                  </a:cubicBezTo>
                  <a:cubicBezTo>
                    <a:pt x="90" y="194"/>
                    <a:pt x="162" y="181"/>
                    <a:pt x="235" y="176"/>
                  </a:cubicBezTo>
                  <a:cubicBezTo>
                    <a:pt x="271" y="174"/>
                    <a:pt x="290" y="156"/>
                    <a:pt x="310" y="131"/>
                  </a:cubicBezTo>
                  <a:cubicBezTo>
                    <a:pt x="336" y="96"/>
                    <a:pt x="365" y="64"/>
                    <a:pt x="393" y="30"/>
                  </a:cubicBezTo>
                  <a:cubicBezTo>
                    <a:pt x="411" y="7"/>
                    <a:pt x="435" y="0"/>
                    <a:pt x="462" y="7"/>
                  </a:cubicBezTo>
                  <a:cubicBezTo>
                    <a:pt x="492" y="14"/>
                    <a:pt x="512" y="36"/>
                    <a:pt x="515" y="66"/>
                  </a:cubicBezTo>
                  <a:cubicBezTo>
                    <a:pt x="516" y="83"/>
                    <a:pt x="505" y="102"/>
                    <a:pt x="497" y="120"/>
                  </a:cubicBezTo>
                  <a:cubicBezTo>
                    <a:pt x="494" y="127"/>
                    <a:pt x="485" y="131"/>
                    <a:pt x="479" y="136"/>
                  </a:cubicBezTo>
                  <a:cubicBezTo>
                    <a:pt x="480" y="138"/>
                    <a:pt x="481" y="140"/>
                    <a:pt x="481" y="142"/>
                  </a:cubicBezTo>
                  <a:cubicBezTo>
                    <a:pt x="493" y="141"/>
                    <a:pt x="506" y="140"/>
                    <a:pt x="518" y="139"/>
                  </a:cubicBezTo>
                  <a:cubicBezTo>
                    <a:pt x="529" y="138"/>
                    <a:pt x="541" y="135"/>
                    <a:pt x="552" y="134"/>
                  </a:cubicBezTo>
                  <a:cubicBezTo>
                    <a:pt x="564" y="133"/>
                    <a:pt x="570" y="138"/>
                    <a:pt x="570" y="151"/>
                  </a:cubicBezTo>
                  <a:cubicBezTo>
                    <a:pt x="571" y="164"/>
                    <a:pt x="566" y="167"/>
                    <a:pt x="554" y="168"/>
                  </a:cubicBezTo>
                  <a:cubicBezTo>
                    <a:pt x="514" y="172"/>
                    <a:pt x="473" y="174"/>
                    <a:pt x="435" y="186"/>
                  </a:cubicBezTo>
                  <a:cubicBezTo>
                    <a:pt x="413" y="193"/>
                    <a:pt x="395" y="217"/>
                    <a:pt x="373" y="236"/>
                  </a:cubicBezTo>
                  <a:cubicBezTo>
                    <a:pt x="419" y="261"/>
                    <a:pt x="460" y="282"/>
                    <a:pt x="501" y="304"/>
                  </a:cubicBezTo>
                  <a:cubicBezTo>
                    <a:pt x="536" y="323"/>
                    <a:pt x="547" y="362"/>
                    <a:pt x="521" y="391"/>
                  </a:cubicBezTo>
                  <a:cubicBezTo>
                    <a:pt x="471" y="447"/>
                    <a:pt x="420" y="502"/>
                    <a:pt x="369" y="556"/>
                  </a:cubicBezTo>
                  <a:cubicBezTo>
                    <a:pt x="352" y="574"/>
                    <a:pt x="327" y="573"/>
                    <a:pt x="310" y="557"/>
                  </a:cubicBezTo>
                  <a:cubicBezTo>
                    <a:pt x="294" y="542"/>
                    <a:pt x="292" y="510"/>
                    <a:pt x="307" y="494"/>
                  </a:cubicBezTo>
                  <a:cubicBezTo>
                    <a:pt x="337" y="460"/>
                    <a:pt x="368" y="428"/>
                    <a:pt x="398" y="395"/>
                  </a:cubicBezTo>
                  <a:cubicBezTo>
                    <a:pt x="402" y="391"/>
                    <a:pt x="405" y="386"/>
                    <a:pt x="411" y="37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06" name="Freeform 168"/>
            <p:cNvSpPr/>
            <p:nvPr/>
          </p:nvSpPr>
          <p:spPr bwMode="auto">
            <a:xfrm>
              <a:off x="-1474787" y="-1096963"/>
              <a:ext cx="2568575" cy="257175"/>
            </a:xfrm>
            <a:custGeom>
              <a:avLst/>
              <a:gdLst>
                <a:gd name="T0" fmla="*/ 9 w 807"/>
                <a:gd name="T1" fmla="*/ 75 h 81"/>
                <a:gd name="T2" fmla="*/ 33 w 807"/>
                <a:gd name="T3" fmla="*/ 38 h 81"/>
                <a:gd name="T4" fmla="*/ 316 w 807"/>
                <a:gd name="T5" fmla="*/ 39 h 81"/>
                <a:gd name="T6" fmla="*/ 721 w 807"/>
                <a:gd name="T7" fmla="*/ 46 h 81"/>
                <a:gd name="T8" fmla="*/ 772 w 807"/>
                <a:gd name="T9" fmla="*/ 15 h 81"/>
                <a:gd name="T10" fmla="*/ 798 w 807"/>
                <a:gd name="T11" fmla="*/ 5 h 81"/>
                <a:gd name="T12" fmla="*/ 805 w 807"/>
                <a:gd name="T13" fmla="*/ 29 h 81"/>
                <a:gd name="T14" fmla="*/ 732 w 807"/>
                <a:gd name="T15" fmla="*/ 80 h 81"/>
                <a:gd name="T16" fmla="*/ 218 w 807"/>
                <a:gd name="T17" fmla="*/ 78 h 81"/>
                <a:gd name="T18" fmla="*/ 44 w 807"/>
                <a:gd name="T19" fmla="*/ 73 h 81"/>
                <a:gd name="T20" fmla="*/ 9 w 807"/>
                <a:gd name="T21"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81">
                  <a:moveTo>
                    <a:pt x="9" y="75"/>
                  </a:moveTo>
                  <a:cubicBezTo>
                    <a:pt x="0" y="43"/>
                    <a:pt x="3" y="38"/>
                    <a:pt x="33" y="38"/>
                  </a:cubicBezTo>
                  <a:cubicBezTo>
                    <a:pt x="127" y="38"/>
                    <a:pt x="222" y="38"/>
                    <a:pt x="316" y="39"/>
                  </a:cubicBezTo>
                  <a:cubicBezTo>
                    <a:pt x="451" y="40"/>
                    <a:pt x="586" y="43"/>
                    <a:pt x="721" y="46"/>
                  </a:cubicBezTo>
                  <a:cubicBezTo>
                    <a:pt x="746" y="47"/>
                    <a:pt x="764" y="38"/>
                    <a:pt x="772" y="15"/>
                  </a:cubicBezTo>
                  <a:cubicBezTo>
                    <a:pt x="778" y="0"/>
                    <a:pt x="789" y="1"/>
                    <a:pt x="798" y="5"/>
                  </a:cubicBezTo>
                  <a:cubicBezTo>
                    <a:pt x="803" y="8"/>
                    <a:pt x="807" y="22"/>
                    <a:pt x="805" y="29"/>
                  </a:cubicBezTo>
                  <a:cubicBezTo>
                    <a:pt x="793" y="58"/>
                    <a:pt x="770" y="81"/>
                    <a:pt x="732" y="80"/>
                  </a:cubicBezTo>
                  <a:cubicBezTo>
                    <a:pt x="561" y="79"/>
                    <a:pt x="389" y="79"/>
                    <a:pt x="218" y="78"/>
                  </a:cubicBezTo>
                  <a:cubicBezTo>
                    <a:pt x="160" y="78"/>
                    <a:pt x="102" y="75"/>
                    <a:pt x="44" y="73"/>
                  </a:cubicBezTo>
                  <a:cubicBezTo>
                    <a:pt x="33" y="73"/>
                    <a:pt x="21" y="74"/>
                    <a:pt x="9" y="7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07" name="Freeform 169"/>
            <p:cNvSpPr/>
            <p:nvPr/>
          </p:nvSpPr>
          <p:spPr bwMode="auto">
            <a:xfrm>
              <a:off x="52388" y="-3211513"/>
              <a:ext cx="506413" cy="498475"/>
            </a:xfrm>
            <a:custGeom>
              <a:avLst/>
              <a:gdLst>
                <a:gd name="T0" fmla="*/ 82 w 159"/>
                <a:gd name="T1" fmla="*/ 3 h 157"/>
                <a:gd name="T2" fmla="*/ 158 w 159"/>
                <a:gd name="T3" fmla="*/ 82 h 157"/>
                <a:gd name="T4" fmla="*/ 79 w 159"/>
                <a:gd name="T5" fmla="*/ 157 h 157"/>
                <a:gd name="T6" fmla="*/ 2 w 159"/>
                <a:gd name="T7" fmla="*/ 77 h 157"/>
                <a:gd name="T8" fmla="*/ 82 w 159"/>
                <a:gd name="T9" fmla="*/ 3 h 157"/>
              </a:gdLst>
              <a:ahLst/>
              <a:cxnLst>
                <a:cxn ang="0">
                  <a:pos x="T0" y="T1"/>
                </a:cxn>
                <a:cxn ang="0">
                  <a:pos x="T2" y="T3"/>
                </a:cxn>
                <a:cxn ang="0">
                  <a:pos x="T4" y="T5"/>
                </a:cxn>
                <a:cxn ang="0">
                  <a:pos x="T6" y="T7"/>
                </a:cxn>
                <a:cxn ang="0">
                  <a:pos x="T8" y="T9"/>
                </a:cxn>
              </a:cxnLst>
              <a:rect l="0" t="0" r="r" b="b"/>
              <a:pathLst>
                <a:path w="159" h="157">
                  <a:moveTo>
                    <a:pt x="82" y="3"/>
                  </a:moveTo>
                  <a:cubicBezTo>
                    <a:pt x="129" y="1"/>
                    <a:pt x="159" y="43"/>
                    <a:pt x="158" y="82"/>
                  </a:cubicBezTo>
                  <a:cubicBezTo>
                    <a:pt x="158" y="121"/>
                    <a:pt x="120" y="157"/>
                    <a:pt x="79" y="157"/>
                  </a:cubicBezTo>
                  <a:cubicBezTo>
                    <a:pt x="37" y="157"/>
                    <a:pt x="0" y="120"/>
                    <a:pt x="2" y="77"/>
                  </a:cubicBezTo>
                  <a:cubicBezTo>
                    <a:pt x="4" y="37"/>
                    <a:pt x="34" y="0"/>
                    <a:pt x="82" y="3"/>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08" name="组合 207"/>
          <p:cNvGrpSpPr/>
          <p:nvPr/>
        </p:nvGrpSpPr>
        <p:grpSpPr>
          <a:xfrm>
            <a:off x="1040086" y="4655838"/>
            <a:ext cx="221409" cy="311579"/>
            <a:chOff x="-9912350" y="-12976225"/>
            <a:chExt cx="2011363" cy="2830512"/>
          </a:xfrm>
          <a:solidFill>
            <a:srgbClr val="779F08"/>
          </a:solidFill>
        </p:grpSpPr>
        <p:sp>
          <p:nvSpPr>
            <p:cNvPr id="209" name="Freeform 173"/>
            <p:cNvSpPr>
              <a:spLocks noEditPoints="1"/>
            </p:cNvSpPr>
            <p:nvPr/>
          </p:nvSpPr>
          <p:spPr bwMode="auto">
            <a:xfrm>
              <a:off x="-9912350" y="-12976225"/>
              <a:ext cx="2011363" cy="2830512"/>
            </a:xfrm>
            <a:custGeom>
              <a:avLst/>
              <a:gdLst>
                <a:gd name="T0" fmla="*/ 279 w 632"/>
                <a:gd name="T1" fmla="*/ 344 h 890"/>
                <a:gd name="T2" fmla="*/ 291 w 632"/>
                <a:gd name="T3" fmla="*/ 629 h 890"/>
                <a:gd name="T4" fmla="*/ 310 w 632"/>
                <a:gd name="T5" fmla="*/ 768 h 890"/>
                <a:gd name="T6" fmla="*/ 318 w 632"/>
                <a:gd name="T7" fmla="*/ 835 h 890"/>
                <a:gd name="T8" fmla="*/ 275 w 632"/>
                <a:gd name="T9" fmla="*/ 884 h 890"/>
                <a:gd name="T10" fmla="*/ 223 w 632"/>
                <a:gd name="T11" fmla="*/ 842 h 890"/>
                <a:gd name="T12" fmla="*/ 201 w 632"/>
                <a:gd name="T13" fmla="*/ 684 h 890"/>
                <a:gd name="T14" fmla="*/ 178 w 632"/>
                <a:gd name="T15" fmla="*/ 566 h 890"/>
                <a:gd name="T16" fmla="*/ 178 w 632"/>
                <a:gd name="T17" fmla="*/ 628 h 890"/>
                <a:gd name="T18" fmla="*/ 165 w 632"/>
                <a:gd name="T19" fmla="*/ 840 h 890"/>
                <a:gd name="T20" fmla="*/ 116 w 632"/>
                <a:gd name="T21" fmla="*/ 888 h 890"/>
                <a:gd name="T22" fmla="*/ 70 w 632"/>
                <a:gd name="T23" fmla="*/ 835 h 890"/>
                <a:gd name="T24" fmla="*/ 78 w 632"/>
                <a:gd name="T25" fmla="*/ 634 h 890"/>
                <a:gd name="T26" fmla="*/ 87 w 632"/>
                <a:gd name="T27" fmla="*/ 282 h 890"/>
                <a:gd name="T28" fmla="*/ 64 w 632"/>
                <a:gd name="T29" fmla="*/ 261 h 890"/>
                <a:gd name="T30" fmla="*/ 33 w 632"/>
                <a:gd name="T31" fmla="*/ 261 h 890"/>
                <a:gd name="T32" fmla="*/ 0 w 632"/>
                <a:gd name="T33" fmla="*/ 227 h 890"/>
                <a:gd name="T34" fmla="*/ 36 w 632"/>
                <a:gd name="T35" fmla="*/ 194 h 890"/>
                <a:gd name="T36" fmla="*/ 167 w 632"/>
                <a:gd name="T37" fmla="*/ 195 h 890"/>
                <a:gd name="T38" fmla="*/ 237 w 632"/>
                <a:gd name="T39" fmla="*/ 162 h 890"/>
                <a:gd name="T40" fmla="*/ 367 w 632"/>
                <a:gd name="T41" fmla="*/ 13 h 890"/>
                <a:gd name="T42" fmla="*/ 404 w 632"/>
                <a:gd name="T43" fmla="*/ 9 h 890"/>
                <a:gd name="T44" fmla="*/ 464 w 632"/>
                <a:gd name="T45" fmla="*/ 79 h 890"/>
                <a:gd name="T46" fmla="*/ 495 w 632"/>
                <a:gd name="T47" fmla="*/ 199 h 890"/>
                <a:gd name="T48" fmla="*/ 516 w 632"/>
                <a:gd name="T49" fmla="*/ 219 h 890"/>
                <a:gd name="T50" fmla="*/ 614 w 632"/>
                <a:gd name="T51" fmla="*/ 219 h 890"/>
                <a:gd name="T52" fmla="*/ 632 w 632"/>
                <a:gd name="T53" fmla="*/ 228 h 890"/>
                <a:gd name="T54" fmla="*/ 614 w 632"/>
                <a:gd name="T55" fmla="*/ 236 h 890"/>
                <a:gd name="T56" fmla="*/ 516 w 632"/>
                <a:gd name="T57" fmla="*/ 236 h 890"/>
                <a:gd name="T58" fmla="*/ 495 w 632"/>
                <a:gd name="T59" fmla="*/ 255 h 890"/>
                <a:gd name="T60" fmla="*/ 441 w 632"/>
                <a:gd name="T61" fmla="*/ 413 h 890"/>
                <a:gd name="T62" fmla="*/ 432 w 632"/>
                <a:gd name="T63" fmla="*/ 424 h 890"/>
                <a:gd name="T64" fmla="*/ 354 w 632"/>
                <a:gd name="T65" fmla="*/ 426 h 890"/>
                <a:gd name="T66" fmla="*/ 279 w 632"/>
                <a:gd name="T67" fmla="*/ 344 h 890"/>
                <a:gd name="T68" fmla="*/ 240 w 632"/>
                <a:gd name="T69" fmla="*/ 189 h 890"/>
                <a:gd name="T70" fmla="*/ 477 w 632"/>
                <a:gd name="T71" fmla="*/ 189 h 890"/>
                <a:gd name="T72" fmla="*/ 460 w 632"/>
                <a:gd name="T73" fmla="*/ 125 h 890"/>
                <a:gd name="T74" fmla="*/ 405 w 632"/>
                <a:gd name="T75" fmla="*/ 36 h 890"/>
                <a:gd name="T76" fmla="*/ 373 w 632"/>
                <a:gd name="T77" fmla="*/ 37 h 890"/>
                <a:gd name="T78" fmla="*/ 298 w 632"/>
                <a:gd name="T79" fmla="*/ 123 h 890"/>
                <a:gd name="T80" fmla="*/ 240 w 632"/>
                <a:gd name="T81" fmla="*/ 189 h 890"/>
                <a:gd name="T82" fmla="*/ 476 w 632"/>
                <a:gd name="T83" fmla="*/ 265 h 890"/>
                <a:gd name="T84" fmla="*/ 436 w 632"/>
                <a:gd name="T85" fmla="*/ 265 h 890"/>
                <a:gd name="T86" fmla="*/ 297 w 632"/>
                <a:gd name="T87" fmla="*/ 268 h 890"/>
                <a:gd name="T88" fmla="*/ 281 w 632"/>
                <a:gd name="T89" fmla="*/ 278 h 890"/>
                <a:gd name="T90" fmla="*/ 291 w 632"/>
                <a:gd name="T91" fmla="*/ 324 h 890"/>
                <a:gd name="T92" fmla="*/ 371 w 632"/>
                <a:gd name="T93" fmla="*/ 413 h 890"/>
                <a:gd name="T94" fmla="*/ 410 w 632"/>
                <a:gd name="T95" fmla="*/ 415 h 890"/>
                <a:gd name="T96" fmla="*/ 476 w 632"/>
                <a:gd name="T97" fmla="*/ 26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890">
                  <a:moveTo>
                    <a:pt x="279" y="344"/>
                  </a:moveTo>
                  <a:cubicBezTo>
                    <a:pt x="282" y="442"/>
                    <a:pt x="273" y="536"/>
                    <a:pt x="291" y="629"/>
                  </a:cubicBezTo>
                  <a:cubicBezTo>
                    <a:pt x="300" y="675"/>
                    <a:pt x="304" y="722"/>
                    <a:pt x="310" y="768"/>
                  </a:cubicBezTo>
                  <a:cubicBezTo>
                    <a:pt x="313" y="791"/>
                    <a:pt x="317" y="813"/>
                    <a:pt x="318" y="835"/>
                  </a:cubicBezTo>
                  <a:cubicBezTo>
                    <a:pt x="319" y="861"/>
                    <a:pt x="299" y="882"/>
                    <a:pt x="275" y="884"/>
                  </a:cubicBezTo>
                  <a:cubicBezTo>
                    <a:pt x="251" y="887"/>
                    <a:pt x="227" y="868"/>
                    <a:pt x="223" y="842"/>
                  </a:cubicBezTo>
                  <a:cubicBezTo>
                    <a:pt x="215" y="789"/>
                    <a:pt x="208" y="736"/>
                    <a:pt x="201" y="684"/>
                  </a:cubicBezTo>
                  <a:cubicBezTo>
                    <a:pt x="195" y="644"/>
                    <a:pt x="188" y="605"/>
                    <a:pt x="178" y="566"/>
                  </a:cubicBezTo>
                  <a:cubicBezTo>
                    <a:pt x="178" y="586"/>
                    <a:pt x="179" y="607"/>
                    <a:pt x="178" y="628"/>
                  </a:cubicBezTo>
                  <a:cubicBezTo>
                    <a:pt x="174" y="698"/>
                    <a:pt x="171" y="769"/>
                    <a:pt x="165" y="840"/>
                  </a:cubicBezTo>
                  <a:cubicBezTo>
                    <a:pt x="163" y="868"/>
                    <a:pt x="139" y="890"/>
                    <a:pt x="116" y="888"/>
                  </a:cubicBezTo>
                  <a:cubicBezTo>
                    <a:pt x="90" y="887"/>
                    <a:pt x="70" y="864"/>
                    <a:pt x="70" y="835"/>
                  </a:cubicBezTo>
                  <a:cubicBezTo>
                    <a:pt x="72" y="768"/>
                    <a:pt x="77" y="701"/>
                    <a:pt x="78" y="634"/>
                  </a:cubicBezTo>
                  <a:cubicBezTo>
                    <a:pt x="82" y="517"/>
                    <a:pt x="84" y="399"/>
                    <a:pt x="87" y="282"/>
                  </a:cubicBezTo>
                  <a:cubicBezTo>
                    <a:pt x="87" y="266"/>
                    <a:pt x="80" y="260"/>
                    <a:pt x="64" y="261"/>
                  </a:cubicBezTo>
                  <a:cubicBezTo>
                    <a:pt x="54" y="262"/>
                    <a:pt x="44" y="262"/>
                    <a:pt x="33" y="261"/>
                  </a:cubicBezTo>
                  <a:cubicBezTo>
                    <a:pt x="9" y="260"/>
                    <a:pt x="0" y="250"/>
                    <a:pt x="0" y="227"/>
                  </a:cubicBezTo>
                  <a:cubicBezTo>
                    <a:pt x="1" y="205"/>
                    <a:pt x="12" y="194"/>
                    <a:pt x="36" y="194"/>
                  </a:cubicBezTo>
                  <a:cubicBezTo>
                    <a:pt x="80" y="194"/>
                    <a:pt x="124" y="192"/>
                    <a:pt x="167" y="195"/>
                  </a:cubicBezTo>
                  <a:cubicBezTo>
                    <a:pt x="199" y="198"/>
                    <a:pt x="218" y="184"/>
                    <a:pt x="237" y="162"/>
                  </a:cubicBezTo>
                  <a:cubicBezTo>
                    <a:pt x="280" y="111"/>
                    <a:pt x="324" y="62"/>
                    <a:pt x="367" y="13"/>
                  </a:cubicBezTo>
                  <a:cubicBezTo>
                    <a:pt x="379" y="0"/>
                    <a:pt x="391" y="2"/>
                    <a:pt x="404" y="9"/>
                  </a:cubicBezTo>
                  <a:cubicBezTo>
                    <a:pt x="434" y="25"/>
                    <a:pt x="450" y="51"/>
                    <a:pt x="464" y="79"/>
                  </a:cubicBezTo>
                  <a:cubicBezTo>
                    <a:pt x="482" y="117"/>
                    <a:pt x="496" y="156"/>
                    <a:pt x="495" y="199"/>
                  </a:cubicBezTo>
                  <a:cubicBezTo>
                    <a:pt x="495" y="214"/>
                    <a:pt x="500" y="219"/>
                    <a:pt x="516" y="219"/>
                  </a:cubicBezTo>
                  <a:cubicBezTo>
                    <a:pt x="549" y="218"/>
                    <a:pt x="582" y="218"/>
                    <a:pt x="614" y="219"/>
                  </a:cubicBezTo>
                  <a:cubicBezTo>
                    <a:pt x="620" y="219"/>
                    <a:pt x="626" y="225"/>
                    <a:pt x="632" y="228"/>
                  </a:cubicBezTo>
                  <a:cubicBezTo>
                    <a:pt x="626" y="230"/>
                    <a:pt x="620" y="235"/>
                    <a:pt x="614" y="236"/>
                  </a:cubicBezTo>
                  <a:cubicBezTo>
                    <a:pt x="582" y="236"/>
                    <a:pt x="549" y="237"/>
                    <a:pt x="516" y="236"/>
                  </a:cubicBezTo>
                  <a:cubicBezTo>
                    <a:pt x="501" y="235"/>
                    <a:pt x="495" y="240"/>
                    <a:pt x="495" y="255"/>
                  </a:cubicBezTo>
                  <a:cubicBezTo>
                    <a:pt x="494" y="314"/>
                    <a:pt x="475" y="366"/>
                    <a:pt x="441" y="413"/>
                  </a:cubicBezTo>
                  <a:cubicBezTo>
                    <a:pt x="438" y="417"/>
                    <a:pt x="435" y="421"/>
                    <a:pt x="432" y="424"/>
                  </a:cubicBezTo>
                  <a:cubicBezTo>
                    <a:pt x="402" y="459"/>
                    <a:pt x="384" y="459"/>
                    <a:pt x="354" y="426"/>
                  </a:cubicBezTo>
                  <a:cubicBezTo>
                    <a:pt x="330" y="400"/>
                    <a:pt x="307" y="374"/>
                    <a:pt x="279" y="344"/>
                  </a:cubicBezTo>
                  <a:close/>
                  <a:moveTo>
                    <a:pt x="240" y="189"/>
                  </a:moveTo>
                  <a:cubicBezTo>
                    <a:pt x="322" y="189"/>
                    <a:pt x="398" y="189"/>
                    <a:pt x="477" y="189"/>
                  </a:cubicBezTo>
                  <a:cubicBezTo>
                    <a:pt x="472" y="168"/>
                    <a:pt x="467" y="146"/>
                    <a:pt x="460" y="125"/>
                  </a:cubicBezTo>
                  <a:cubicBezTo>
                    <a:pt x="450" y="91"/>
                    <a:pt x="433" y="60"/>
                    <a:pt x="405" y="36"/>
                  </a:cubicBezTo>
                  <a:cubicBezTo>
                    <a:pt x="394" y="25"/>
                    <a:pt x="384" y="25"/>
                    <a:pt x="373" y="37"/>
                  </a:cubicBezTo>
                  <a:cubicBezTo>
                    <a:pt x="348" y="66"/>
                    <a:pt x="323" y="95"/>
                    <a:pt x="298" y="123"/>
                  </a:cubicBezTo>
                  <a:cubicBezTo>
                    <a:pt x="280" y="144"/>
                    <a:pt x="262" y="164"/>
                    <a:pt x="240" y="189"/>
                  </a:cubicBezTo>
                  <a:close/>
                  <a:moveTo>
                    <a:pt x="476" y="265"/>
                  </a:moveTo>
                  <a:cubicBezTo>
                    <a:pt x="461" y="265"/>
                    <a:pt x="449" y="265"/>
                    <a:pt x="436" y="265"/>
                  </a:cubicBezTo>
                  <a:cubicBezTo>
                    <a:pt x="389" y="266"/>
                    <a:pt x="343" y="266"/>
                    <a:pt x="297" y="268"/>
                  </a:cubicBezTo>
                  <a:cubicBezTo>
                    <a:pt x="291" y="268"/>
                    <a:pt x="281" y="275"/>
                    <a:pt x="281" y="278"/>
                  </a:cubicBezTo>
                  <a:cubicBezTo>
                    <a:pt x="282" y="294"/>
                    <a:pt x="283" y="312"/>
                    <a:pt x="291" y="324"/>
                  </a:cubicBezTo>
                  <a:cubicBezTo>
                    <a:pt x="316" y="355"/>
                    <a:pt x="344" y="384"/>
                    <a:pt x="371" y="413"/>
                  </a:cubicBezTo>
                  <a:cubicBezTo>
                    <a:pt x="388" y="432"/>
                    <a:pt x="391" y="432"/>
                    <a:pt x="410" y="415"/>
                  </a:cubicBezTo>
                  <a:cubicBezTo>
                    <a:pt x="454" y="375"/>
                    <a:pt x="465" y="320"/>
                    <a:pt x="476" y="26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0" name="Freeform 174"/>
            <p:cNvSpPr/>
            <p:nvPr/>
          </p:nvSpPr>
          <p:spPr bwMode="auto">
            <a:xfrm>
              <a:off x="-9634537" y="-12855575"/>
              <a:ext cx="474663" cy="487362"/>
            </a:xfrm>
            <a:custGeom>
              <a:avLst/>
              <a:gdLst>
                <a:gd name="T0" fmla="*/ 149 w 149"/>
                <a:gd name="T1" fmla="*/ 76 h 153"/>
                <a:gd name="T2" fmla="*/ 74 w 149"/>
                <a:gd name="T3" fmla="*/ 152 h 153"/>
                <a:gd name="T4" fmla="*/ 0 w 149"/>
                <a:gd name="T5" fmla="*/ 75 h 153"/>
                <a:gd name="T6" fmla="*/ 75 w 149"/>
                <a:gd name="T7" fmla="*/ 1 h 153"/>
                <a:gd name="T8" fmla="*/ 149 w 149"/>
                <a:gd name="T9" fmla="*/ 76 h 153"/>
              </a:gdLst>
              <a:ahLst/>
              <a:cxnLst>
                <a:cxn ang="0">
                  <a:pos x="T0" y="T1"/>
                </a:cxn>
                <a:cxn ang="0">
                  <a:pos x="T2" y="T3"/>
                </a:cxn>
                <a:cxn ang="0">
                  <a:pos x="T4" y="T5"/>
                </a:cxn>
                <a:cxn ang="0">
                  <a:pos x="T6" y="T7"/>
                </a:cxn>
                <a:cxn ang="0">
                  <a:pos x="T8" y="T9"/>
                </a:cxn>
              </a:cxnLst>
              <a:rect l="0" t="0" r="r" b="b"/>
              <a:pathLst>
                <a:path w="149" h="153">
                  <a:moveTo>
                    <a:pt x="149" y="76"/>
                  </a:moveTo>
                  <a:cubicBezTo>
                    <a:pt x="149" y="123"/>
                    <a:pt x="114" y="150"/>
                    <a:pt x="74" y="152"/>
                  </a:cubicBezTo>
                  <a:cubicBezTo>
                    <a:pt x="34" y="153"/>
                    <a:pt x="0" y="117"/>
                    <a:pt x="0" y="75"/>
                  </a:cubicBezTo>
                  <a:cubicBezTo>
                    <a:pt x="0" y="33"/>
                    <a:pt x="34" y="0"/>
                    <a:pt x="75" y="1"/>
                  </a:cubicBezTo>
                  <a:cubicBezTo>
                    <a:pt x="120" y="2"/>
                    <a:pt x="149" y="32"/>
                    <a:pt x="149" y="76"/>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11" name="组合 210"/>
          <p:cNvGrpSpPr/>
          <p:nvPr/>
        </p:nvGrpSpPr>
        <p:grpSpPr>
          <a:xfrm>
            <a:off x="426337" y="5108060"/>
            <a:ext cx="138545" cy="311260"/>
            <a:chOff x="3963988" y="-13096875"/>
            <a:chExt cx="1473200" cy="2957512"/>
          </a:xfrm>
          <a:solidFill>
            <a:srgbClr val="779F08"/>
          </a:solidFill>
        </p:grpSpPr>
        <p:sp>
          <p:nvSpPr>
            <p:cNvPr id="212" name="Freeform 175"/>
            <p:cNvSpPr/>
            <p:nvPr/>
          </p:nvSpPr>
          <p:spPr bwMode="auto">
            <a:xfrm>
              <a:off x="3963988" y="-13096875"/>
              <a:ext cx="1473200" cy="2957512"/>
            </a:xfrm>
            <a:custGeom>
              <a:avLst/>
              <a:gdLst>
                <a:gd name="T0" fmla="*/ 162 w 463"/>
                <a:gd name="T1" fmla="*/ 62 h 930"/>
                <a:gd name="T2" fmla="*/ 158 w 463"/>
                <a:gd name="T3" fmla="*/ 15 h 930"/>
                <a:gd name="T4" fmla="*/ 163 w 463"/>
                <a:gd name="T5" fmla="*/ 12 h 930"/>
                <a:gd name="T6" fmla="*/ 212 w 463"/>
                <a:gd name="T7" fmla="*/ 3 h 930"/>
                <a:gd name="T8" fmla="*/ 233 w 463"/>
                <a:gd name="T9" fmla="*/ 43 h 930"/>
                <a:gd name="T10" fmla="*/ 186 w 463"/>
                <a:gd name="T11" fmla="*/ 119 h 930"/>
                <a:gd name="T12" fmla="*/ 87 w 463"/>
                <a:gd name="T13" fmla="*/ 274 h 930"/>
                <a:gd name="T14" fmla="*/ 86 w 463"/>
                <a:gd name="T15" fmla="*/ 279 h 930"/>
                <a:gd name="T16" fmla="*/ 150 w 463"/>
                <a:gd name="T17" fmla="*/ 317 h 930"/>
                <a:gd name="T18" fmla="*/ 168 w 463"/>
                <a:gd name="T19" fmla="*/ 311 h 930"/>
                <a:gd name="T20" fmla="*/ 230 w 463"/>
                <a:gd name="T21" fmla="*/ 253 h 930"/>
                <a:gd name="T22" fmla="*/ 280 w 463"/>
                <a:gd name="T23" fmla="*/ 232 h 930"/>
                <a:gd name="T24" fmla="*/ 372 w 463"/>
                <a:gd name="T25" fmla="*/ 233 h 930"/>
                <a:gd name="T26" fmla="*/ 422 w 463"/>
                <a:gd name="T27" fmla="*/ 284 h 930"/>
                <a:gd name="T28" fmla="*/ 423 w 463"/>
                <a:gd name="T29" fmla="*/ 556 h 930"/>
                <a:gd name="T30" fmla="*/ 443 w 463"/>
                <a:gd name="T31" fmla="*/ 712 h 930"/>
                <a:gd name="T32" fmla="*/ 451 w 463"/>
                <a:gd name="T33" fmla="*/ 771 h 930"/>
                <a:gd name="T34" fmla="*/ 462 w 463"/>
                <a:gd name="T35" fmla="*/ 872 h 930"/>
                <a:gd name="T36" fmla="*/ 420 w 463"/>
                <a:gd name="T37" fmla="*/ 927 h 930"/>
                <a:gd name="T38" fmla="*/ 365 w 463"/>
                <a:gd name="T39" fmla="*/ 874 h 930"/>
                <a:gd name="T40" fmla="*/ 326 w 463"/>
                <a:gd name="T41" fmla="*/ 595 h 930"/>
                <a:gd name="T42" fmla="*/ 315 w 463"/>
                <a:gd name="T43" fmla="*/ 614 h 930"/>
                <a:gd name="T44" fmla="*/ 292 w 463"/>
                <a:gd name="T45" fmla="*/ 759 h 930"/>
                <a:gd name="T46" fmla="*/ 267 w 463"/>
                <a:gd name="T47" fmla="*/ 889 h 930"/>
                <a:gd name="T48" fmla="*/ 211 w 463"/>
                <a:gd name="T49" fmla="*/ 927 h 930"/>
                <a:gd name="T50" fmla="*/ 173 w 463"/>
                <a:gd name="T51" fmla="*/ 876 h 930"/>
                <a:gd name="T52" fmla="*/ 184 w 463"/>
                <a:gd name="T53" fmla="*/ 802 h 930"/>
                <a:gd name="T54" fmla="*/ 197 w 463"/>
                <a:gd name="T55" fmla="*/ 730 h 930"/>
                <a:gd name="T56" fmla="*/ 224 w 463"/>
                <a:gd name="T57" fmla="*/ 581 h 930"/>
                <a:gd name="T58" fmla="*/ 233 w 463"/>
                <a:gd name="T59" fmla="*/ 368 h 930"/>
                <a:gd name="T60" fmla="*/ 189 w 463"/>
                <a:gd name="T61" fmla="*/ 410 h 930"/>
                <a:gd name="T62" fmla="*/ 140 w 463"/>
                <a:gd name="T63" fmla="*/ 416 h 930"/>
                <a:gd name="T64" fmla="*/ 69 w 463"/>
                <a:gd name="T65" fmla="*/ 372 h 930"/>
                <a:gd name="T66" fmla="*/ 50 w 463"/>
                <a:gd name="T67" fmla="*/ 367 h 930"/>
                <a:gd name="T68" fmla="*/ 19 w 463"/>
                <a:gd name="T69" fmla="*/ 363 h 930"/>
                <a:gd name="T70" fmla="*/ 8 w 463"/>
                <a:gd name="T71" fmla="*/ 333 h 930"/>
                <a:gd name="T72" fmla="*/ 12 w 463"/>
                <a:gd name="T73" fmla="*/ 293 h 930"/>
                <a:gd name="T74" fmla="*/ 50 w 463"/>
                <a:gd name="T75" fmla="*/ 257 h 930"/>
                <a:gd name="T76" fmla="*/ 64 w 463"/>
                <a:gd name="T77" fmla="*/ 250 h 930"/>
                <a:gd name="T78" fmla="*/ 162 w 463"/>
                <a:gd name="T79" fmla="*/ 62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 h="930">
                  <a:moveTo>
                    <a:pt x="162" y="62"/>
                  </a:moveTo>
                  <a:cubicBezTo>
                    <a:pt x="140" y="38"/>
                    <a:pt x="140" y="29"/>
                    <a:pt x="158" y="15"/>
                  </a:cubicBezTo>
                  <a:cubicBezTo>
                    <a:pt x="160" y="14"/>
                    <a:pt x="162" y="11"/>
                    <a:pt x="163" y="12"/>
                  </a:cubicBezTo>
                  <a:cubicBezTo>
                    <a:pt x="181" y="19"/>
                    <a:pt x="196" y="5"/>
                    <a:pt x="212" y="3"/>
                  </a:cubicBezTo>
                  <a:cubicBezTo>
                    <a:pt x="233" y="0"/>
                    <a:pt x="245" y="22"/>
                    <a:pt x="233" y="43"/>
                  </a:cubicBezTo>
                  <a:cubicBezTo>
                    <a:pt x="219" y="69"/>
                    <a:pt x="202" y="94"/>
                    <a:pt x="186" y="119"/>
                  </a:cubicBezTo>
                  <a:cubicBezTo>
                    <a:pt x="153" y="171"/>
                    <a:pt x="120" y="222"/>
                    <a:pt x="87" y="274"/>
                  </a:cubicBezTo>
                  <a:cubicBezTo>
                    <a:pt x="86" y="275"/>
                    <a:pt x="86" y="276"/>
                    <a:pt x="86" y="279"/>
                  </a:cubicBezTo>
                  <a:cubicBezTo>
                    <a:pt x="107" y="292"/>
                    <a:pt x="128" y="305"/>
                    <a:pt x="150" y="317"/>
                  </a:cubicBezTo>
                  <a:cubicBezTo>
                    <a:pt x="154" y="319"/>
                    <a:pt x="163" y="315"/>
                    <a:pt x="168" y="311"/>
                  </a:cubicBezTo>
                  <a:cubicBezTo>
                    <a:pt x="189" y="292"/>
                    <a:pt x="210" y="272"/>
                    <a:pt x="230" y="253"/>
                  </a:cubicBezTo>
                  <a:cubicBezTo>
                    <a:pt x="244" y="239"/>
                    <a:pt x="259" y="231"/>
                    <a:pt x="280" y="232"/>
                  </a:cubicBezTo>
                  <a:cubicBezTo>
                    <a:pt x="310" y="234"/>
                    <a:pt x="341" y="233"/>
                    <a:pt x="372" y="233"/>
                  </a:cubicBezTo>
                  <a:cubicBezTo>
                    <a:pt x="408" y="233"/>
                    <a:pt x="422" y="246"/>
                    <a:pt x="422" y="284"/>
                  </a:cubicBezTo>
                  <a:cubicBezTo>
                    <a:pt x="423" y="375"/>
                    <a:pt x="420" y="466"/>
                    <a:pt x="423" y="556"/>
                  </a:cubicBezTo>
                  <a:cubicBezTo>
                    <a:pt x="425" y="609"/>
                    <a:pt x="436" y="660"/>
                    <a:pt x="443" y="712"/>
                  </a:cubicBezTo>
                  <a:cubicBezTo>
                    <a:pt x="445" y="732"/>
                    <a:pt x="449" y="751"/>
                    <a:pt x="451" y="771"/>
                  </a:cubicBezTo>
                  <a:cubicBezTo>
                    <a:pt x="455" y="804"/>
                    <a:pt x="460" y="838"/>
                    <a:pt x="462" y="872"/>
                  </a:cubicBezTo>
                  <a:cubicBezTo>
                    <a:pt x="463" y="904"/>
                    <a:pt x="445" y="926"/>
                    <a:pt x="420" y="927"/>
                  </a:cubicBezTo>
                  <a:cubicBezTo>
                    <a:pt x="393" y="929"/>
                    <a:pt x="369" y="905"/>
                    <a:pt x="365" y="874"/>
                  </a:cubicBezTo>
                  <a:cubicBezTo>
                    <a:pt x="353" y="783"/>
                    <a:pt x="340" y="692"/>
                    <a:pt x="326" y="595"/>
                  </a:cubicBezTo>
                  <a:cubicBezTo>
                    <a:pt x="320" y="605"/>
                    <a:pt x="316" y="609"/>
                    <a:pt x="315" y="614"/>
                  </a:cubicBezTo>
                  <a:cubicBezTo>
                    <a:pt x="307" y="662"/>
                    <a:pt x="300" y="711"/>
                    <a:pt x="292" y="759"/>
                  </a:cubicBezTo>
                  <a:cubicBezTo>
                    <a:pt x="284" y="802"/>
                    <a:pt x="277" y="846"/>
                    <a:pt x="267" y="889"/>
                  </a:cubicBezTo>
                  <a:cubicBezTo>
                    <a:pt x="262" y="913"/>
                    <a:pt x="234" y="930"/>
                    <a:pt x="211" y="927"/>
                  </a:cubicBezTo>
                  <a:cubicBezTo>
                    <a:pt x="189" y="924"/>
                    <a:pt x="172" y="903"/>
                    <a:pt x="173" y="876"/>
                  </a:cubicBezTo>
                  <a:cubicBezTo>
                    <a:pt x="175" y="851"/>
                    <a:pt x="180" y="826"/>
                    <a:pt x="184" y="802"/>
                  </a:cubicBezTo>
                  <a:cubicBezTo>
                    <a:pt x="188" y="778"/>
                    <a:pt x="193" y="754"/>
                    <a:pt x="197" y="730"/>
                  </a:cubicBezTo>
                  <a:cubicBezTo>
                    <a:pt x="206" y="680"/>
                    <a:pt x="213" y="631"/>
                    <a:pt x="224" y="581"/>
                  </a:cubicBezTo>
                  <a:cubicBezTo>
                    <a:pt x="238" y="512"/>
                    <a:pt x="231" y="443"/>
                    <a:pt x="233" y="368"/>
                  </a:cubicBezTo>
                  <a:cubicBezTo>
                    <a:pt x="216" y="385"/>
                    <a:pt x="202" y="397"/>
                    <a:pt x="189" y="410"/>
                  </a:cubicBezTo>
                  <a:cubicBezTo>
                    <a:pt x="174" y="425"/>
                    <a:pt x="160" y="430"/>
                    <a:pt x="140" y="416"/>
                  </a:cubicBezTo>
                  <a:cubicBezTo>
                    <a:pt x="118" y="399"/>
                    <a:pt x="93" y="386"/>
                    <a:pt x="69" y="372"/>
                  </a:cubicBezTo>
                  <a:cubicBezTo>
                    <a:pt x="64" y="369"/>
                    <a:pt x="57" y="368"/>
                    <a:pt x="50" y="367"/>
                  </a:cubicBezTo>
                  <a:cubicBezTo>
                    <a:pt x="40" y="366"/>
                    <a:pt x="29" y="366"/>
                    <a:pt x="19" y="363"/>
                  </a:cubicBezTo>
                  <a:cubicBezTo>
                    <a:pt x="4" y="358"/>
                    <a:pt x="0" y="349"/>
                    <a:pt x="8" y="333"/>
                  </a:cubicBezTo>
                  <a:cubicBezTo>
                    <a:pt x="14" y="322"/>
                    <a:pt x="12" y="306"/>
                    <a:pt x="12" y="293"/>
                  </a:cubicBezTo>
                  <a:cubicBezTo>
                    <a:pt x="13" y="270"/>
                    <a:pt x="27" y="258"/>
                    <a:pt x="50" y="257"/>
                  </a:cubicBezTo>
                  <a:cubicBezTo>
                    <a:pt x="55" y="257"/>
                    <a:pt x="62" y="254"/>
                    <a:pt x="64" y="250"/>
                  </a:cubicBezTo>
                  <a:cubicBezTo>
                    <a:pt x="97" y="187"/>
                    <a:pt x="129" y="125"/>
                    <a:pt x="162" y="6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3" name="Freeform 176"/>
            <p:cNvSpPr/>
            <p:nvPr/>
          </p:nvSpPr>
          <p:spPr bwMode="auto">
            <a:xfrm>
              <a:off x="4762500" y="-12871450"/>
              <a:ext cx="477838" cy="477837"/>
            </a:xfrm>
            <a:custGeom>
              <a:avLst/>
              <a:gdLst>
                <a:gd name="T0" fmla="*/ 150 w 150"/>
                <a:gd name="T1" fmla="*/ 74 h 150"/>
                <a:gd name="T2" fmla="*/ 74 w 150"/>
                <a:gd name="T3" fmla="*/ 150 h 150"/>
                <a:gd name="T4" fmla="*/ 0 w 150"/>
                <a:gd name="T5" fmla="*/ 73 h 150"/>
                <a:gd name="T6" fmla="*/ 81 w 150"/>
                <a:gd name="T7" fmla="*/ 0 h 150"/>
                <a:gd name="T8" fmla="*/ 150 w 150"/>
                <a:gd name="T9" fmla="*/ 74 h 150"/>
              </a:gdLst>
              <a:ahLst/>
              <a:cxnLst>
                <a:cxn ang="0">
                  <a:pos x="T0" y="T1"/>
                </a:cxn>
                <a:cxn ang="0">
                  <a:pos x="T2" y="T3"/>
                </a:cxn>
                <a:cxn ang="0">
                  <a:pos x="T4" y="T5"/>
                </a:cxn>
                <a:cxn ang="0">
                  <a:pos x="T6" y="T7"/>
                </a:cxn>
                <a:cxn ang="0">
                  <a:pos x="T8" y="T9"/>
                </a:cxn>
              </a:cxnLst>
              <a:rect l="0" t="0" r="r" b="b"/>
              <a:pathLst>
                <a:path w="150" h="150">
                  <a:moveTo>
                    <a:pt x="150" y="74"/>
                  </a:moveTo>
                  <a:cubicBezTo>
                    <a:pt x="149" y="118"/>
                    <a:pt x="116" y="150"/>
                    <a:pt x="74" y="150"/>
                  </a:cubicBezTo>
                  <a:cubicBezTo>
                    <a:pt x="33" y="149"/>
                    <a:pt x="0" y="113"/>
                    <a:pt x="0" y="73"/>
                  </a:cubicBezTo>
                  <a:cubicBezTo>
                    <a:pt x="0" y="30"/>
                    <a:pt x="35" y="0"/>
                    <a:pt x="81" y="0"/>
                  </a:cubicBezTo>
                  <a:cubicBezTo>
                    <a:pt x="121" y="1"/>
                    <a:pt x="150" y="32"/>
                    <a:pt x="150" y="7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14" name="组合 213"/>
          <p:cNvGrpSpPr/>
          <p:nvPr/>
        </p:nvGrpSpPr>
        <p:grpSpPr>
          <a:xfrm>
            <a:off x="2515574" y="4655837"/>
            <a:ext cx="230834" cy="310337"/>
            <a:chOff x="-10160000" y="-8150225"/>
            <a:chExt cx="2093913" cy="2951162"/>
          </a:xfrm>
          <a:solidFill>
            <a:srgbClr val="779F08"/>
          </a:solidFill>
        </p:grpSpPr>
        <p:sp>
          <p:nvSpPr>
            <p:cNvPr id="215" name="Freeform 179"/>
            <p:cNvSpPr/>
            <p:nvPr/>
          </p:nvSpPr>
          <p:spPr bwMode="auto">
            <a:xfrm>
              <a:off x="-10048875" y="-8150225"/>
              <a:ext cx="1982788" cy="2951162"/>
            </a:xfrm>
            <a:custGeom>
              <a:avLst/>
              <a:gdLst>
                <a:gd name="T0" fmla="*/ 311 w 623"/>
                <a:gd name="T1" fmla="*/ 160 h 928"/>
                <a:gd name="T2" fmla="*/ 469 w 623"/>
                <a:gd name="T3" fmla="*/ 196 h 928"/>
                <a:gd name="T4" fmla="*/ 585 w 623"/>
                <a:gd name="T5" fmla="*/ 202 h 928"/>
                <a:gd name="T6" fmla="*/ 623 w 623"/>
                <a:gd name="T7" fmla="*/ 241 h 928"/>
                <a:gd name="T8" fmla="*/ 585 w 623"/>
                <a:gd name="T9" fmla="*/ 281 h 928"/>
                <a:gd name="T10" fmla="*/ 444 w 623"/>
                <a:gd name="T11" fmla="*/ 277 h 928"/>
                <a:gd name="T12" fmla="*/ 374 w 623"/>
                <a:gd name="T13" fmla="*/ 275 h 928"/>
                <a:gd name="T14" fmla="*/ 355 w 623"/>
                <a:gd name="T15" fmla="*/ 291 h 928"/>
                <a:gd name="T16" fmla="*/ 301 w 623"/>
                <a:gd name="T17" fmla="*/ 464 h 928"/>
                <a:gd name="T18" fmla="*/ 308 w 623"/>
                <a:gd name="T19" fmla="*/ 497 h 928"/>
                <a:gd name="T20" fmla="*/ 359 w 623"/>
                <a:gd name="T21" fmla="*/ 576 h 928"/>
                <a:gd name="T22" fmla="*/ 363 w 623"/>
                <a:gd name="T23" fmla="*/ 624 h 928"/>
                <a:gd name="T24" fmla="*/ 299 w 623"/>
                <a:gd name="T25" fmla="*/ 830 h 928"/>
                <a:gd name="T26" fmla="*/ 242 w 623"/>
                <a:gd name="T27" fmla="*/ 885 h 928"/>
                <a:gd name="T28" fmla="*/ 282 w 623"/>
                <a:gd name="T29" fmla="*/ 899 h 928"/>
                <a:gd name="T30" fmla="*/ 297 w 623"/>
                <a:gd name="T31" fmla="*/ 890 h 928"/>
                <a:gd name="T32" fmla="*/ 317 w 623"/>
                <a:gd name="T33" fmla="*/ 887 h 928"/>
                <a:gd name="T34" fmla="*/ 322 w 623"/>
                <a:gd name="T35" fmla="*/ 911 h 928"/>
                <a:gd name="T36" fmla="*/ 305 w 623"/>
                <a:gd name="T37" fmla="*/ 926 h 928"/>
                <a:gd name="T38" fmla="*/ 271 w 623"/>
                <a:gd name="T39" fmla="*/ 924 h 928"/>
                <a:gd name="T40" fmla="*/ 160 w 623"/>
                <a:gd name="T41" fmla="*/ 889 h 928"/>
                <a:gd name="T42" fmla="*/ 144 w 623"/>
                <a:gd name="T43" fmla="*/ 868 h 928"/>
                <a:gd name="T44" fmla="*/ 166 w 623"/>
                <a:gd name="T45" fmla="*/ 862 h 928"/>
                <a:gd name="T46" fmla="*/ 225 w 623"/>
                <a:gd name="T47" fmla="*/ 880 h 928"/>
                <a:gd name="T48" fmla="*/ 202 w 623"/>
                <a:gd name="T49" fmla="*/ 844 h 928"/>
                <a:gd name="T50" fmla="*/ 210 w 623"/>
                <a:gd name="T51" fmla="*/ 801 h 928"/>
                <a:gd name="T52" fmla="*/ 250 w 623"/>
                <a:gd name="T53" fmla="*/ 670 h 928"/>
                <a:gd name="T54" fmla="*/ 151 w 623"/>
                <a:gd name="T55" fmla="*/ 676 h 928"/>
                <a:gd name="T56" fmla="*/ 38 w 623"/>
                <a:gd name="T57" fmla="*/ 680 h 928"/>
                <a:gd name="T58" fmla="*/ 5 w 623"/>
                <a:gd name="T59" fmla="*/ 632 h 928"/>
                <a:gd name="T60" fmla="*/ 45 w 623"/>
                <a:gd name="T61" fmla="*/ 592 h 928"/>
                <a:gd name="T62" fmla="*/ 212 w 623"/>
                <a:gd name="T63" fmla="*/ 577 h 928"/>
                <a:gd name="T64" fmla="*/ 183 w 623"/>
                <a:gd name="T65" fmla="*/ 546 h 928"/>
                <a:gd name="T66" fmla="*/ 132 w 623"/>
                <a:gd name="T67" fmla="*/ 496 h 928"/>
                <a:gd name="T68" fmla="*/ 115 w 623"/>
                <a:gd name="T69" fmla="*/ 418 h 928"/>
                <a:gd name="T70" fmla="*/ 180 w 623"/>
                <a:gd name="T71" fmla="*/ 214 h 928"/>
                <a:gd name="T72" fmla="*/ 133 w 623"/>
                <a:gd name="T73" fmla="*/ 206 h 928"/>
                <a:gd name="T74" fmla="*/ 106 w 623"/>
                <a:gd name="T75" fmla="*/ 224 h 928"/>
                <a:gd name="T76" fmla="*/ 79 w 623"/>
                <a:gd name="T77" fmla="*/ 303 h 928"/>
                <a:gd name="T78" fmla="*/ 28 w 623"/>
                <a:gd name="T79" fmla="*/ 327 h 928"/>
                <a:gd name="T80" fmla="*/ 5 w 623"/>
                <a:gd name="T81" fmla="*/ 280 h 928"/>
                <a:gd name="T82" fmla="*/ 23 w 623"/>
                <a:gd name="T83" fmla="*/ 221 h 928"/>
                <a:gd name="T84" fmla="*/ 44 w 623"/>
                <a:gd name="T85" fmla="*/ 160 h 928"/>
                <a:gd name="T86" fmla="*/ 90 w 623"/>
                <a:gd name="T87" fmla="*/ 126 h 928"/>
                <a:gd name="T88" fmla="*/ 266 w 623"/>
                <a:gd name="T89" fmla="*/ 146 h 928"/>
                <a:gd name="T90" fmla="*/ 282 w 623"/>
                <a:gd name="T91" fmla="*/ 148 h 928"/>
                <a:gd name="T92" fmla="*/ 267 w 623"/>
                <a:gd name="T93" fmla="*/ 29 h 928"/>
                <a:gd name="T94" fmla="*/ 356 w 623"/>
                <a:gd name="T95" fmla="*/ 14 h 928"/>
                <a:gd name="T96" fmla="*/ 397 w 623"/>
                <a:gd name="T97" fmla="*/ 89 h 928"/>
                <a:gd name="T98" fmla="*/ 311 w 623"/>
                <a:gd name="T99" fmla="*/ 16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928">
                  <a:moveTo>
                    <a:pt x="311" y="160"/>
                  </a:moveTo>
                  <a:cubicBezTo>
                    <a:pt x="365" y="176"/>
                    <a:pt x="413" y="199"/>
                    <a:pt x="469" y="196"/>
                  </a:cubicBezTo>
                  <a:cubicBezTo>
                    <a:pt x="507" y="194"/>
                    <a:pt x="546" y="200"/>
                    <a:pt x="585" y="202"/>
                  </a:cubicBezTo>
                  <a:cubicBezTo>
                    <a:pt x="605" y="204"/>
                    <a:pt x="623" y="223"/>
                    <a:pt x="623" y="241"/>
                  </a:cubicBezTo>
                  <a:cubicBezTo>
                    <a:pt x="623" y="259"/>
                    <a:pt x="604" y="281"/>
                    <a:pt x="585" y="281"/>
                  </a:cubicBezTo>
                  <a:cubicBezTo>
                    <a:pt x="538" y="281"/>
                    <a:pt x="491" y="279"/>
                    <a:pt x="444" y="277"/>
                  </a:cubicBezTo>
                  <a:cubicBezTo>
                    <a:pt x="421" y="276"/>
                    <a:pt x="397" y="274"/>
                    <a:pt x="374" y="275"/>
                  </a:cubicBezTo>
                  <a:cubicBezTo>
                    <a:pt x="367" y="275"/>
                    <a:pt x="357" y="284"/>
                    <a:pt x="355" y="291"/>
                  </a:cubicBezTo>
                  <a:cubicBezTo>
                    <a:pt x="336" y="348"/>
                    <a:pt x="318" y="406"/>
                    <a:pt x="301" y="464"/>
                  </a:cubicBezTo>
                  <a:cubicBezTo>
                    <a:pt x="298" y="474"/>
                    <a:pt x="302" y="488"/>
                    <a:pt x="308" y="497"/>
                  </a:cubicBezTo>
                  <a:cubicBezTo>
                    <a:pt x="324" y="524"/>
                    <a:pt x="342" y="550"/>
                    <a:pt x="359" y="576"/>
                  </a:cubicBezTo>
                  <a:cubicBezTo>
                    <a:pt x="369" y="591"/>
                    <a:pt x="369" y="606"/>
                    <a:pt x="363" y="624"/>
                  </a:cubicBezTo>
                  <a:cubicBezTo>
                    <a:pt x="341" y="692"/>
                    <a:pt x="320" y="761"/>
                    <a:pt x="299" y="830"/>
                  </a:cubicBezTo>
                  <a:cubicBezTo>
                    <a:pt x="291" y="858"/>
                    <a:pt x="277" y="881"/>
                    <a:pt x="242" y="885"/>
                  </a:cubicBezTo>
                  <a:cubicBezTo>
                    <a:pt x="255" y="890"/>
                    <a:pt x="268" y="895"/>
                    <a:pt x="282" y="899"/>
                  </a:cubicBezTo>
                  <a:cubicBezTo>
                    <a:pt x="286" y="900"/>
                    <a:pt x="296" y="895"/>
                    <a:pt x="297" y="890"/>
                  </a:cubicBezTo>
                  <a:cubicBezTo>
                    <a:pt x="303" y="877"/>
                    <a:pt x="311" y="879"/>
                    <a:pt x="317" y="887"/>
                  </a:cubicBezTo>
                  <a:cubicBezTo>
                    <a:pt x="321" y="894"/>
                    <a:pt x="324" y="904"/>
                    <a:pt x="322" y="911"/>
                  </a:cubicBezTo>
                  <a:cubicBezTo>
                    <a:pt x="320" y="918"/>
                    <a:pt x="312" y="925"/>
                    <a:pt x="305" y="926"/>
                  </a:cubicBezTo>
                  <a:cubicBezTo>
                    <a:pt x="294" y="928"/>
                    <a:pt x="282" y="928"/>
                    <a:pt x="271" y="924"/>
                  </a:cubicBezTo>
                  <a:cubicBezTo>
                    <a:pt x="234" y="913"/>
                    <a:pt x="197" y="901"/>
                    <a:pt x="160" y="889"/>
                  </a:cubicBezTo>
                  <a:cubicBezTo>
                    <a:pt x="150" y="885"/>
                    <a:pt x="140" y="881"/>
                    <a:pt x="144" y="868"/>
                  </a:cubicBezTo>
                  <a:cubicBezTo>
                    <a:pt x="148" y="854"/>
                    <a:pt x="156" y="858"/>
                    <a:pt x="166" y="862"/>
                  </a:cubicBezTo>
                  <a:cubicBezTo>
                    <a:pt x="186" y="869"/>
                    <a:pt x="206" y="874"/>
                    <a:pt x="225" y="880"/>
                  </a:cubicBezTo>
                  <a:cubicBezTo>
                    <a:pt x="216" y="867"/>
                    <a:pt x="204" y="856"/>
                    <a:pt x="202" y="844"/>
                  </a:cubicBezTo>
                  <a:cubicBezTo>
                    <a:pt x="199" y="830"/>
                    <a:pt x="206" y="815"/>
                    <a:pt x="210" y="801"/>
                  </a:cubicBezTo>
                  <a:cubicBezTo>
                    <a:pt x="223" y="759"/>
                    <a:pt x="236" y="717"/>
                    <a:pt x="250" y="670"/>
                  </a:cubicBezTo>
                  <a:cubicBezTo>
                    <a:pt x="215" y="672"/>
                    <a:pt x="183" y="674"/>
                    <a:pt x="151" y="676"/>
                  </a:cubicBezTo>
                  <a:cubicBezTo>
                    <a:pt x="114" y="678"/>
                    <a:pt x="76" y="682"/>
                    <a:pt x="38" y="680"/>
                  </a:cubicBezTo>
                  <a:cubicBezTo>
                    <a:pt x="16" y="680"/>
                    <a:pt x="3" y="656"/>
                    <a:pt x="5" y="632"/>
                  </a:cubicBezTo>
                  <a:cubicBezTo>
                    <a:pt x="7" y="605"/>
                    <a:pt x="18" y="595"/>
                    <a:pt x="45" y="592"/>
                  </a:cubicBezTo>
                  <a:cubicBezTo>
                    <a:pt x="99" y="587"/>
                    <a:pt x="153" y="582"/>
                    <a:pt x="212" y="577"/>
                  </a:cubicBezTo>
                  <a:cubicBezTo>
                    <a:pt x="200" y="564"/>
                    <a:pt x="192" y="555"/>
                    <a:pt x="183" y="546"/>
                  </a:cubicBezTo>
                  <a:cubicBezTo>
                    <a:pt x="166" y="529"/>
                    <a:pt x="149" y="512"/>
                    <a:pt x="132" y="496"/>
                  </a:cubicBezTo>
                  <a:cubicBezTo>
                    <a:pt x="106" y="474"/>
                    <a:pt x="106" y="448"/>
                    <a:pt x="115" y="418"/>
                  </a:cubicBezTo>
                  <a:cubicBezTo>
                    <a:pt x="137" y="351"/>
                    <a:pt x="158" y="283"/>
                    <a:pt x="180" y="214"/>
                  </a:cubicBezTo>
                  <a:cubicBezTo>
                    <a:pt x="164" y="211"/>
                    <a:pt x="149" y="207"/>
                    <a:pt x="133" y="206"/>
                  </a:cubicBezTo>
                  <a:cubicBezTo>
                    <a:pt x="121" y="205"/>
                    <a:pt x="110" y="208"/>
                    <a:pt x="106" y="224"/>
                  </a:cubicBezTo>
                  <a:cubicBezTo>
                    <a:pt x="98" y="250"/>
                    <a:pt x="89" y="277"/>
                    <a:pt x="79" y="303"/>
                  </a:cubicBezTo>
                  <a:cubicBezTo>
                    <a:pt x="70" y="326"/>
                    <a:pt x="52" y="334"/>
                    <a:pt x="28" y="327"/>
                  </a:cubicBezTo>
                  <a:cubicBezTo>
                    <a:pt x="11" y="322"/>
                    <a:pt x="0" y="301"/>
                    <a:pt x="5" y="280"/>
                  </a:cubicBezTo>
                  <a:cubicBezTo>
                    <a:pt x="10" y="260"/>
                    <a:pt x="17" y="241"/>
                    <a:pt x="23" y="221"/>
                  </a:cubicBezTo>
                  <a:cubicBezTo>
                    <a:pt x="29" y="201"/>
                    <a:pt x="37" y="181"/>
                    <a:pt x="44" y="160"/>
                  </a:cubicBezTo>
                  <a:cubicBezTo>
                    <a:pt x="51" y="137"/>
                    <a:pt x="65" y="123"/>
                    <a:pt x="90" y="126"/>
                  </a:cubicBezTo>
                  <a:cubicBezTo>
                    <a:pt x="148" y="134"/>
                    <a:pt x="209" y="125"/>
                    <a:pt x="266" y="146"/>
                  </a:cubicBezTo>
                  <a:cubicBezTo>
                    <a:pt x="269" y="148"/>
                    <a:pt x="274" y="147"/>
                    <a:pt x="282" y="148"/>
                  </a:cubicBezTo>
                  <a:cubicBezTo>
                    <a:pt x="242" y="111"/>
                    <a:pt x="235" y="70"/>
                    <a:pt x="267" y="29"/>
                  </a:cubicBezTo>
                  <a:cubicBezTo>
                    <a:pt x="285" y="6"/>
                    <a:pt x="328" y="0"/>
                    <a:pt x="356" y="14"/>
                  </a:cubicBezTo>
                  <a:cubicBezTo>
                    <a:pt x="384" y="28"/>
                    <a:pt x="403" y="60"/>
                    <a:pt x="397" y="89"/>
                  </a:cubicBezTo>
                  <a:cubicBezTo>
                    <a:pt x="391" y="119"/>
                    <a:pt x="376" y="152"/>
                    <a:pt x="311" y="16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6" name="Freeform 180"/>
            <p:cNvSpPr/>
            <p:nvPr/>
          </p:nvSpPr>
          <p:spPr bwMode="auto">
            <a:xfrm>
              <a:off x="-10160000" y="-6362700"/>
              <a:ext cx="193675" cy="576262"/>
            </a:xfrm>
            <a:custGeom>
              <a:avLst/>
              <a:gdLst>
                <a:gd name="T0" fmla="*/ 27 w 61"/>
                <a:gd name="T1" fmla="*/ 4 h 181"/>
                <a:gd name="T2" fmla="*/ 35 w 61"/>
                <a:gd name="T3" fmla="*/ 131 h 181"/>
                <a:gd name="T4" fmla="*/ 52 w 61"/>
                <a:gd name="T5" fmla="*/ 149 h 181"/>
                <a:gd name="T6" fmla="*/ 61 w 61"/>
                <a:gd name="T7" fmla="*/ 161 h 181"/>
                <a:gd name="T8" fmla="*/ 36 w 61"/>
                <a:gd name="T9" fmla="*/ 180 h 181"/>
                <a:gd name="T10" fmla="*/ 10 w 61"/>
                <a:gd name="T11" fmla="*/ 157 h 181"/>
                <a:gd name="T12" fmla="*/ 1 w 61"/>
                <a:gd name="T13" fmla="*/ 18 h 181"/>
                <a:gd name="T14" fmla="*/ 27 w 61"/>
                <a:gd name="T15" fmla="*/ 4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81">
                  <a:moveTo>
                    <a:pt x="27" y="4"/>
                  </a:moveTo>
                  <a:cubicBezTo>
                    <a:pt x="30" y="47"/>
                    <a:pt x="32" y="89"/>
                    <a:pt x="35" y="131"/>
                  </a:cubicBezTo>
                  <a:cubicBezTo>
                    <a:pt x="36" y="142"/>
                    <a:pt x="33" y="156"/>
                    <a:pt x="52" y="149"/>
                  </a:cubicBezTo>
                  <a:cubicBezTo>
                    <a:pt x="54" y="149"/>
                    <a:pt x="61" y="158"/>
                    <a:pt x="61" y="161"/>
                  </a:cubicBezTo>
                  <a:cubicBezTo>
                    <a:pt x="58" y="174"/>
                    <a:pt x="50" y="181"/>
                    <a:pt x="36" y="180"/>
                  </a:cubicBezTo>
                  <a:cubicBezTo>
                    <a:pt x="20" y="179"/>
                    <a:pt x="11" y="171"/>
                    <a:pt x="10" y="157"/>
                  </a:cubicBezTo>
                  <a:cubicBezTo>
                    <a:pt x="6" y="111"/>
                    <a:pt x="4" y="64"/>
                    <a:pt x="1" y="18"/>
                  </a:cubicBezTo>
                  <a:cubicBezTo>
                    <a:pt x="0" y="1"/>
                    <a:pt x="10" y="0"/>
                    <a:pt x="27" y="4"/>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17" name="组合 216"/>
          <p:cNvGrpSpPr/>
          <p:nvPr/>
        </p:nvGrpSpPr>
        <p:grpSpPr>
          <a:xfrm>
            <a:off x="620104" y="5108990"/>
            <a:ext cx="361307" cy="313693"/>
            <a:chOff x="-1500187" y="-17322800"/>
            <a:chExt cx="2867025" cy="2489200"/>
          </a:xfrm>
          <a:solidFill>
            <a:srgbClr val="779F08"/>
          </a:solidFill>
        </p:grpSpPr>
        <p:sp>
          <p:nvSpPr>
            <p:cNvPr id="218" name="Freeform 181"/>
            <p:cNvSpPr>
              <a:spLocks noEditPoints="1"/>
            </p:cNvSpPr>
            <p:nvPr/>
          </p:nvSpPr>
          <p:spPr bwMode="auto">
            <a:xfrm>
              <a:off x="-1500187" y="-16954500"/>
              <a:ext cx="2673350" cy="2120900"/>
            </a:xfrm>
            <a:custGeom>
              <a:avLst/>
              <a:gdLst>
                <a:gd name="T0" fmla="*/ 208 w 840"/>
                <a:gd name="T1" fmla="*/ 389 h 667"/>
                <a:gd name="T2" fmla="*/ 125 w 840"/>
                <a:gd name="T3" fmla="*/ 563 h 667"/>
                <a:gd name="T4" fmla="*/ 86 w 840"/>
                <a:gd name="T5" fmla="*/ 615 h 667"/>
                <a:gd name="T6" fmla="*/ 26 w 840"/>
                <a:gd name="T7" fmla="*/ 631 h 667"/>
                <a:gd name="T8" fmla="*/ 16 w 840"/>
                <a:gd name="T9" fmla="*/ 568 h 667"/>
                <a:gd name="T10" fmla="*/ 97 w 840"/>
                <a:gd name="T11" fmla="*/ 461 h 667"/>
                <a:gd name="T12" fmla="*/ 117 w 840"/>
                <a:gd name="T13" fmla="*/ 361 h 667"/>
                <a:gd name="T14" fmla="*/ 140 w 840"/>
                <a:gd name="T15" fmla="*/ 228 h 667"/>
                <a:gd name="T16" fmla="*/ 177 w 840"/>
                <a:gd name="T17" fmla="*/ 169 h 667"/>
                <a:gd name="T18" fmla="*/ 176 w 840"/>
                <a:gd name="T19" fmla="*/ 132 h 667"/>
                <a:gd name="T20" fmla="*/ 162 w 840"/>
                <a:gd name="T21" fmla="*/ 111 h 667"/>
                <a:gd name="T22" fmla="*/ 176 w 840"/>
                <a:gd name="T23" fmla="*/ 49 h 667"/>
                <a:gd name="T24" fmla="*/ 252 w 840"/>
                <a:gd name="T25" fmla="*/ 5 h 667"/>
                <a:gd name="T26" fmla="*/ 290 w 840"/>
                <a:gd name="T27" fmla="*/ 6 h 667"/>
                <a:gd name="T28" fmla="*/ 425 w 840"/>
                <a:gd name="T29" fmla="*/ 89 h 667"/>
                <a:gd name="T30" fmla="*/ 489 w 840"/>
                <a:gd name="T31" fmla="*/ 168 h 667"/>
                <a:gd name="T32" fmla="*/ 573 w 840"/>
                <a:gd name="T33" fmla="*/ 207 h 667"/>
                <a:gd name="T34" fmla="*/ 577 w 840"/>
                <a:gd name="T35" fmla="*/ 207 h 667"/>
                <a:gd name="T36" fmla="*/ 656 w 840"/>
                <a:gd name="T37" fmla="*/ 170 h 667"/>
                <a:gd name="T38" fmla="*/ 663 w 840"/>
                <a:gd name="T39" fmla="*/ 155 h 667"/>
                <a:gd name="T40" fmla="*/ 735 w 840"/>
                <a:gd name="T41" fmla="*/ 13 h 667"/>
                <a:gd name="T42" fmla="*/ 806 w 840"/>
                <a:gd name="T43" fmla="*/ 14 h 667"/>
                <a:gd name="T44" fmla="*/ 831 w 840"/>
                <a:gd name="T45" fmla="*/ 53 h 667"/>
                <a:gd name="T46" fmla="*/ 731 w 840"/>
                <a:gd name="T47" fmla="*/ 184 h 667"/>
                <a:gd name="T48" fmla="*/ 699 w 840"/>
                <a:gd name="T49" fmla="*/ 180 h 667"/>
                <a:gd name="T50" fmla="*/ 665 w 840"/>
                <a:gd name="T51" fmla="*/ 187 h 667"/>
                <a:gd name="T52" fmla="*/ 631 w 840"/>
                <a:gd name="T53" fmla="*/ 255 h 667"/>
                <a:gd name="T54" fmla="*/ 594 w 840"/>
                <a:gd name="T55" fmla="*/ 286 h 667"/>
                <a:gd name="T56" fmla="*/ 522 w 840"/>
                <a:gd name="T57" fmla="*/ 286 h 667"/>
                <a:gd name="T58" fmla="*/ 446 w 840"/>
                <a:gd name="T59" fmla="*/ 241 h 667"/>
                <a:gd name="T60" fmla="*/ 397 w 840"/>
                <a:gd name="T61" fmla="*/ 177 h 667"/>
                <a:gd name="T62" fmla="*/ 298 w 840"/>
                <a:gd name="T63" fmla="*/ 337 h 667"/>
                <a:gd name="T64" fmla="*/ 302 w 840"/>
                <a:gd name="T65" fmla="*/ 355 h 667"/>
                <a:gd name="T66" fmla="*/ 355 w 840"/>
                <a:gd name="T67" fmla="*/ 403 h 667"/>
                <a:gd name="T68" fmla="*/ 375 w 840"/>
                <a:gd name="T69" fmla="*/ 450 h 667"/>
                <a:gd name="T70" fmla="*/ 371 w 840"/>
                <a:gd name="T71" fmla="*/ 622 h 667"/>
                <a:gd name="T72" fmla="*/ 342 w 840"/>
                <a:gd name="T73" fmla="*/ 663 h 667"/>
                <a:gd name="T74" fmla="*/ 293 w 840"/>
                <a:gd name="T75" fmla="*/ 642 h 667"/>
                <a:gd name="T76" fmla="*/ 289 w 840"/>
                <a:gd name="T77" fmla="*/ 620 h 667"/>
                <a:gd name="T78" fmla="*/ 289 w 840"/>
                <a:gd name="T79" fmla="*/ 477 h 667"/>
                <a:gd name="T80" fmla="*/ 276 w 840"/>
                <a:gd name="T81" fmla="*/ 447 h 667"/>
                <a:gd name="T82" fmla="*/ 208 w 840"/>
                <a:gd name="T83" fmla="*/ 389 h 667"/>
                <a:gd name="T84" fmla="*/ 822 w 840"/>
                <a:gd name="T85" fmla="*/ 69 h 667"/>
                <a:gd name="T86" fmla="*/ 758 w 840"/>
                <a:gd name="T87" fmla="*/ 19 h 667"/>
                <a:gd name="T88" fmla="*/ 669 w 840"/>
                <a:gd name="T89" fmla="*/ 125 h 667"/>
                <a:gd name="T90" fmla="*/ 694 w 840"/>
                <a:gd name="T91" fmla="*/ 163 h 667"/>
                <a:gd name="T92" fmla="*/ 753 w 840"/>
                <a:gd name="T93" fmla="*/ 160 h 667"/>
                <a:gd name="T94" fmla="*/ 822 w 840"/>
                <a:gd name="T95" fmla="*/ 6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0" h="667">
                  <a:moveTo>
                    <a:pt x="208" y="389"/>
                  </a:moveTo>
                  <a:cubicBezTo>
                    <a:pt x="216" y="467"/>
                    <a:pt x="161" y="510"/>
                    <a:pt x="125" y="563"/>
                  </a:cubicBezTo>
                  <a:cubicBezTo>
                    <a:pt x="113" y="581"/>
                    <a:pt x="98" y="597"/>
                    <a:pt x="86" y="615"/>
                  </a:cubicBezTo>
                  <a:cubicBezTo>
                    <a:pt x="68" y="640"/>
                    <a:pt x="49" y="645"/>
                    <a:pt x="26" y="631"/>
                  </a:cubicBezTo>
                  <a:cubicBezTo>
                    <a:pt x="5" y="618"/>
                    <a:pt x="0" y="591"/>
                    <a:pt x="16" y="568"/>
                  </a:cubicBezTo>
                  <a:cubicBezTo>
                    <a:pt x="42" y="532"/>
                    <a:pt x="67" y="494"/>
                    <a:pt x="97" y="461"/>
                  </a:cubicBezTo>
                  <a:cubicBezTo>
                    <a:pt x="126" y="430"/>
                    <a:pt x="123" y="396"/>
                    <a:pt x="117" y="361"/>
                  </a:cubicBezTo>
                  <a:cubicBezTo>
                    <a:pt x="109" y="313"/>
                    <a:pt x="109" y="269"/>
                    <a:pt x="140" y="228"/>
                  </a:cubicBezTo>
                  <a:cubicBezTo>
                    <a:pt x="154" y="210"/>
                    <a:pt x="164" y="188"/>
                    <a:pt x="177" y="169"/>
                  </a:cubicBezTo>
                  <a:cubicBezTo>
                    <a:pt x="187" y="155"/>
                    <a:pt x="187" y="144"/>
                    <a:pt x="176" y="132"/>
                  </a:cubicBezTo>
                  <a:cubicBezTo>
                    <a:pt x="171" y="125"/>
                    <a:pt x="166" y="118"/>
                    <a:pt x="162" y="111"/>
                  </a:cubicBezTo>
                  <a:cubicBezTo>
                    <a:pt x="151" y="90"/>
                    <a:pt x="156" y="62"/>
                    <a:pt x="176" y="49"/>
                  </a:cubicBezTo>
                  <a:cubicBezTo>
                    <a:pt x="201" y="33"/>
                    <a:pt x="225" y="17"/>
                    <a:pt x="252" y="5"/>
                  </a:cubicBezTo>
                  <a:cubicBezTo>
                    <a:pt x="262" y="0"/>
                    <a:pt x="280" y="0"/>
                    <a:pt x="290" y="6"/>
                  </a:cubicBezTo>
                  <a:cubicBezTo>
                    <a:pt x="336" y="32"/>
                    <a:pt x="383" y="57"/>
                    <a:pt x="425" y="89"/>
                  </a:cubicBezTo>
                  <a:cubicBezTo>
                    <a:pt x="451" y="110"/>
                    <a:pt x="472" y="139"/>
                    <a:pt x="489" y="168"/>
                  </a:cubicBezTo>
                  <a:cubicBezTo>
                    <a:pt x="509" y="203"/>
                    <a:pt x="536" y="214"/>
                    <a:pt x="573" y="207"/>
                  </a:cubicBezTo>
                  <a:cubicBezTo>
                    <a:pt x="574" y="207"/>
                    <a:pt x="576" y="206"/>
                    <a:pt x="577" y="207"/>
                  </a:cubicBezTo>
                  <a:cubicBezTo>
                    <a:pt x="614" y="217"/>
                    <a:pt x="635" y="193"/>
                    <a:pt x="656" y="170"/>
                  </a:cubicBezTo>
                  <a:cubicBezTo>
                    <a:pt x="660" y="166"/>
                    <a:pt x="664" y="158"/>
                    <a:pt x="663" y="155"/>
                  </a:cubicBezTo>
                  <a:cubicBezTo>
                    <a:pt x="639" y="103"/>
                    <a:pt x="684" y="30"/>
                    <a:pt x="735" y="13"/>
                  </a:cubicBezTo>
                  <a:cubicBezTo>
                    <a:pt x="759" y="5"/>
                    <a:pt x="783" y="3"/>
                    <a:pt x="806" y="14"/>
                  </a:cubicBezTo>
                  <a:cubicBezTo>
                    <a:pt x="822" y="21"/>
                    <a:pt x="829" y="35"/>
                    <a:pt x="831" y="53"/>
                  </a:cubicBezTo>
                  <a:cubicBezTo>
                    <a:pt x="840" y="127"/>
                    <a:pt x="781" y="172"/>
                    <a:pt x="731" y="184"/>
                  </a:cubicBezTo>
                  <a:cubicBezTo>
                    <a:pt x="721" y="186"/>
                    <a:pt x="708" y="184"/>
                    <a:pt x="699" y="180"/>
                  </a:cubicBezTo>
                  <a:cubicBezTo>
                    <a:pt x="685" y="174"/>
                    <a:pt x="675" y="176"/>
                    <a:pt x="665" y="187"/>
                  </a:cubicBezTo>
                  <a:cubicBezTo>
                    <a:pt x="649" y="207"/>
                    <a:pt x="627" y="224"/>
                    <a:pt x="631" y="255"/>
                  </a:cubicBezTo>
                  <a:cubicBezTo>
                    <a:pt x="632" y="272"/>
                    <a:pt x="616" y="285"/>
                    <a:pt x="594" y="286"/>
                  </a:cubicBezTo>
                  <a:cubicBezTo>
                    <a:pt x="570" y="287"/>
                    <a:pt x="546" y="285"/>
                    <a:pt x="522" y="286"/>
                  </a:cubicBezTo>
                  <a:cubicBezTo>
                    <a:pt x="485" y="289"/>
                    <a:pt x="464" y="268"/>
                    <a:pt x="446" y="241"/>
                  </a:cubicBezTo>
                  <a:cubicBezTo>
                    <a:pt x="431" y="220"/>
                    <a:pt x="414" y="200"/>
                    <a:pt x="397" y="177"/>
                  </a:cubicBezTo>
                  <a:cubicBezTo>
                    <a:pt x="363" y="232"/>
                    <a:pt x="330" y="285"/>
                    <a:pt x="298" y="337"/>
                  </a:cubicBezTo>
                  <a:cubicBezTo>
                    <a:pt x="296" y="341"/>
                    <a:pt x="299" y="351"/>
                    <a:pt x="302" y="355"/>
                  </a:cubicBezTo>
                  <a:cubicBezTo>
                    <a:pt x="319" y="372"/>
                    <a:pt x="337" y="388"/>
                    <a:pt x="355" y="403"/>
                  </a:cubicBezTo>
                  <a:cubicBezTo>
                    <a:pt x="369" y="416"/>
                    <a:pt x="376" y="430"/>
                    <a:pt x="375" y="450"/>
                  </a:cubicBezTo>
                  <a:cubicBezTo>
                    <a:pt x="373" y="507"/>
                    <a:pt x="373" y="564"/>
                    <a:pt x="371" y="622"/>
                  </a:cubicBezTo>
                  <a:cubicBezTo>
                    <a:pt x="370" y="645"/>
                    <a:pt x="359" y="660"/>
                    <a:pt x="342" y="663"/>
                  </a:cubicBezTo>
                  <a:cubicBezTo>
                    <a:pt x="321" y="667"/>
                    <a:pt x="300" y="658"/>
                    <a:pt x="293" y="642"/>
                  </a:cubicBezTo>
                  <a:cubicBezTo>
                    <a:pt x="290" y="635"/>
                    <a:pt x="289" y="628"/>
                    <a:pt x="289" y="620"/>
                  </a:cubicBezTo>
                  <a:cubicBezTo>
                    <a:pt x="289" y="572"/>
                    <a:pt x="290" y="525"/>
                    <a:pt x="289" y="477"/>
                  </a:cubicBezTo>
                  <a:cubicBezTo>
                    <a:pt x="289" y="467"/>
                    <a:pt x="283" y="454"/>
                    <a:pt x="276" y="447"/>
                  </a:cubicBezTo>
                  <a:cubicBezTo>
                    <a:pt x="256" y="428"/>
                    <a:pt x="233" y="410"/>
                    <a:pt x="208" y="389"/>
                  </a:cubicBezTo>
                  <a:close/>
                  <a:moveTo>
                    <a:pt x="822" y="69"/>
                  </a:moveTo>
                  <a:cubicBezTo>
                    <a:pt x="828" y="34"/>
                    <a:pt x="787" y="15"/>
                    <a:pt x="758" y="19"/>
                  </a:cubicBezTo>
                  <a:cubicBezTo>
                    <a:pt x="717" y="24"/>
                    <a:pt x="667" y="85"/>
                    <a:pt x="669" y="125"/>
                  </a:cubicBezTo>
                  <a:cubicBezTo>
                    <a:pt x="670" y="142"/>
                    <a:pt x="676" y="156"/>
                    <a:pt x="694" y="163"/>
                  </a:cubicBezTo>
                  <a:cubicBezTo>
                    <a:pt x="715" y="171"/>
                    <a:pt x="734" y="170"/>
                    <a:pt x="753" y="160"/>
                  </a:cubicBezTo>
                  <a:cubicBezTo>
                    <a:pt x="790" y="140"/>
                    <a:pt x="815" y="112"/>
                    <a:pt x="822" y="6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19" name="Freeform 182"/>
            <p:cNvSpPr/>
            <p:nvPr/>
          </p:nvSpPr>
          <p:spPr bwMode="auto">
            <a:xfrm>
              <a:off x="-504825" y="-17322800"/>
              <a:ext cx="493713" cy="485775"/>
            </a:xfrm>
            <a:custGeom>
              <a:avLst/>
              <a:gdLst>
                <a:gd name="T0" fmla="*/ 149 w 155"/>
                <a:gd name="T1" fmla="*/ 76 h 153"/>
                <a:gd name="T2" fmla="*/ 74 w 155"/>
                <a:gd name="T3" fmla="*/ 150 h 153"/>
                <a:gd name="T4" fmla="*/ 0 w 155"/>
                <a:gd name="T5" fmla="*/ 74 h 153"/>
                <a:gd name="T6" fmla="*/ 76 w 155"/>
                <a:gd name="T7" fmla="*/ 1 h 153"/>
                <a:gd name="T8" fmla="*/ 149 w 155"/>
                <a:gd name="T9" fmla="*/ 76 h 153"/>
              </a:gdLst>
              <a:ahLst/>
              <a:cxnLst>
                <a:cxn ang="0">
                  <a:pos x="T0" y="T1"/>
                </a:cxn>
                <a:cxn ang="0">
                  <a:pos x="T2" y="T3"/>
                </a:cxn>
                <a:cxn ang="0">
                  <a:pos x="T4" y="T5"/>
                </a:cxn>
                <a:cxn ang="0">
                  <a:pos x="T6" y="T7"/>
                </a:cxn>
                <a:cxn ang="0">
                  <a:pos x="T8" y="T9"/>
                </a:cxn>
              </a:cxnLst>
              <a:rect l="0" t="0" r="r" b="b"/>
              <a:pathLst>
                <a:path w="155" h="153">
                  <a:moveTo>
                    <a:pt x="149" y="76"/>
                  </a:moveTo>
                  <a:cubicBezTo>
                    <a:pt x="155" y="114"/>
                    <a:pt x="113" y="153"/>
                    <a:pt x="74" y="150"/>
                  </a:cubicBezTo>
                  <a:cubicBezTo>
                    <a:pt x="31" y="148"/>
                    <a:pt x="0" y="117"/>
                    <a:pt x="0" y="74"/>
                  </a:cubicBezTo>
                  <a:cubicBezTo>
                    <a:pt x="0" y="32"/>
                    <a:pt x="33" y="0"/>
                    <a:pt x="76" y="1"/>
                  </a:cubicBezTo>
                  <a:cubicBezTo>
                    <a:pt x="118" y="1"/>
                    <a:pt x="149" y="33"/>
                    <a:pt x="149" y="76"/>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0" name="Freeform 183"/>
            <p:cNvSpPr/>
            <p:nvPr/>
          </p:nvSpPr>
          <p:spPr bwMode="auto">
            <a:xfrm>
              <a:off x="1144588" y="-16562388"/>
              <a:ext cx="222250" cy="225425"/>
            </a:xfrm>
            <a:custGeom>
              <a:avLst/>
              <a:gdLst>
                <a:gd name="T0" fmla="*/ 70 w 70"/>
                <a:gd name="T1" fmla="*/ 35 h 71"/>
                <a:gd name="T2" fmla="*/ 34 w 70"/>
                <a:gd name="T3" fmla="*/ 70 h 71"/>
                <a:gd name="T4" fmla="*/ 0 w 70"/>
                <a:gd name="T5" fmla="*/ 32 h 71"/>
                <a:gd name="T6" fmla="*/ 35 w 70"/>
                <a:gd name="T7" fmla="*/ 0 h 71"/>
                <a:gd name="T8" fmla="*/ 70 w 70"/>
                <a:gd name="T9" fmla="*/ 35 h 71"/>
              </a:gdLst>
              <a:ahLst/>
              <a:cxnLst>
                <a:cxn ang="0">
                  <a:pos x="T0" y="T1"/>
                </a:cxn>
                <a:cxn ang="0">
                  <a:pos x="T2" y="T3"/>
                </a:cxn>
                <a:cxn ang="0">
                  <a:pos x="T4" y="T5"/>
                </a:cxn>
                <a:cxn ang="0">
                  <a:pos x="T6" y="T7"/>
                </a:cxn>
                <a:cxn ang="0">
                  <a:pos x="T8" y="T9"/>
                </a:cxn>
              </a:cxnLst>
              <a:rect l="0" t="0" r="r" b="b"/>
              <a:pathLst>
                <a:path w="70" h="71">
                  <a:moveTo>
                    <a:pt x="70" y="35"/>
                  </a:moveTo>
                  <a:cubicBezTo>
                    <a:pt x="69" y="53"/>
                    <a:pt x="51" y="71"/>
                    <a:pt x="34" y="70"/>
                  </a:cubicBezTo>
                  <a:cubicBezTo>
                    <a:pt x="16" y="69"/>
                    <a:pt x="0" y="51"/>
                    <a:pt x="0" y="32"/>
                  </a:cubicBezTo>
                  <a:cubicBezTo>
                    <a:pt x="1" y="14"/>
                    <a:pt x="17" y="0"/>
                    <a:pt x="35" y="0"/>
                  </a:cubicBezTo>
                  <a:cubicBezTo>
                    <a:pt x="55" y="0"/>
                    <a:pt x="70" y="16"/>
                    <a:pt x="70" y="35"/>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21" name="组合 220"/>
          <p:cNvGrpSpPr/>
          <p:nvPr/>
        </p:nvGrpSpPr>
        <p:grpSpPr>
          <a:xfrm>
            <a:off x="2821414" y="4655837"/>
            <a:ext cx="276885" cy="318288"/>
            <a:chOff x="10771188" y="-11688763"/>
            <a:chExt cx="1358900" cy="1562100"/>
          </a:xfrm>
          <a:solidFill>
            <a:srgbClr val="779F08"/>
          </a:solidFill>
        </p:grpSpPr>
        <p:sp>
          <p:nvSpPr>
            <p:cNvPr id="222" name="Oval 184"/>
            <p:cNvSpPr>
              <a:spLocks noChangeArrowheads="1"/>
            </p:cNvSpPr>
            <p:nvPr/>
          </p:nvSpPr>
          <p:spPr bwMode="auto">
            <a:xfrm>
              <a:off x="11218863" y="-11688763"/>
              <a:ext cx="481013" cy="484187"/>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23" name="Freeform 185"/>
            <p:cNvSpPr>
              <a:spLocks noEditPoints="1"/>
            </p:cNvSpPr>
            <p:nvPr/>
          </p:nvSpPr>
          <p:spPr bwMode="auto">
            <a:xfrm>
              <a:off x="10771188" y="-11191875"/>
              <a:ext cx="1358900" cy="1065212"/>
            </a:xfrm>
            <a:custGeom>
              <a:avLst/>
              <a:gdLst>
                <a:gd name="T0" fmla="*/ 404 w 427"/>
                <a:gd name="T1" fmla="*/ 183 h 335"/>
                <a:gd name="T2" fmla="*/ 332 w 427"/>
                <a:gd name="T3" fmla="*/ 98 h 335"/>
                <a:gd name="T4" fmla="*/ 267 w 427"/>
                <a:gd name="T5" fmla="*/ 14 h 335"/>
                <a:gd name="T6" fmla="*/ 263 w 427"/>
                <a:gd name="T7" fmla="*/ 12 h 335"/>
                <a:gd name="T8" fmla="*/ 236 w 427"/>
                <a:gd name="T9" fmla="*/ 0 h 335"/>
                <a:gd name="T10" fmla="*/ 217 w 427"/>
                <a:gd name="T11" fmla="*/ 19 h 335"/>
                <a:gd name="T12" fmla="*/ 199 w 427"/>
                <a:gd name="T13" fmla="*/ 0 h 335"/>
                <a:gd name="T14" fmla="*/ 198 w 427"/>
                <a:gd name="T15" fmla="*/ 0 h 335"/>
                <a:gd name="T16" fmla="*/ 173 w 427"/>
                <a:gd name="T17" fmla="*/ 11 h 335"/>
                <a:gd name="T18" fmla="*/ 164 w 427"/>
                <a:gd name="T19" fmla="*/ 14 h 335"/>
                <a:gd name="T20" fmla="*/ 99 w 427"/>
                <a:gd name="T21" fmla="*/ 99 h 335"/>
                <a:gd name="T22" fmla="*/ 25 w 427"/>
                <a:gd name="T23" fmla="*/ 187 h 335"/>
                <a:gd name="T24" fmla="*/ 5 w 427"/>
                <a:gd name="T25" fmla="*/ 223 h 335"/>
                <a:gd name="T26" fmla="*/ 33 w 427"/>
                <a:gd name="T27" fmla="*/ 244 h 335"/>
                <a:gd name="T28" fmla="*/ 41 w 427"/>
                <a:gd name="T29" fmla="*/ 243 h 335"/>
                <a:gd name="T30" fmla="*/ 49 w 427"/>
                <a:gd name="T31" fmla="*/ 240 h 335"/>
                <a:gd name="T32" fmla="*/ 40 w 427"/>
                <a:gd name="T33" fmla="*/ 261 h 335"/>
                <a:gd name="T34" fmla="*/ 52 w 427"/>
                <a:gd name="T35" fmla="*/ 299 h 335"/>
                <a:gd name="T36" fmla="*/ 195 w 427"/>
                <a:gd name="T37" fmla="*/ 335 h 335"/>
                <a:gd name="T38" fmla="*/ 195 w 427"/>
                <a:gd name="T39" fmla="*/ 335 h 335"/>
                <a:gd name="T40" fmla="*/ 218 w 427"/>
                <a:gd name="T41" fmla="*/ 326 h 335"/>
                <a:gd name="T42" fmla="*/ 241 w 427"/>
                <a:gd name="T43" fmla="*/ 335 h 335"/>
                <a:gd name="T44" fmla="*/ 241 w 427"/>
                <a:gd name="T45" fmla="*/ 335 h 335"/>
                <a:gd name="T46" fmla="*/ 384 w 427"/>
                <a:gd name="T47" fmla="*/ 299 h 335"/>
                <a:gd name="T48" fmla="*/ 396 w 427"/>
                <a:gd name="T49" fmla="*/ 261 h 335"/>
                <a:gd name="T50" fmla="*/ 385 w 427"/>
                <a:gd name="T51" fmla="*/ 238 h 335"/>
                <a:gd name="T52" fmla="*/ 393 w 427"/>
                <a:gd name="T53" fmla="*/ 240 h 335"/>
                <a:gd name="T54" fmla="*/ 421 w 427"/>
                <a:gd name="T55" fmla="*/ 221 h 335"/>
                <a:gd name="T56" fmla="*/ 404 w 427"/>
                <a:gd name="T57" fmla="*/ 183 h 335"/>
                <a:gd name="T58" fmla="*/ 139 w 427"/>
                <a:gd name="T59" fmla="*/ 148 h 335"/>
                <a:gd name="T60" fmla="*/ 139 w 427"/>
                <a:gd name="T61" fmla="*/ 218 h 335"/>
                <a:gd name="T62" fmla="*/ 75 w 427"/>
                <a:gd name="T63" fmla="*/ 227 h 335"/>
                <a:gd name="T64" fmla="*/ 139 w 427"/>
                <a:gd name="T65" fmla="*/ 148 h 335"/>
                <a:gd name="T66" fmla="*/ 294 w 427"/>
                <a:gd name="T67" fmla="*/ 220 h 335"/>
                <a:gd name="T68" fmla="*/ 294 w 427"/>
                <a:gd name="T69" fmla="*/ 150 h 335"/>
                <a:gd name="T70" fmla="*/ 361 w 427"/>
                <a:gd name="T71" fmla="*/ 227 h 335"/>
                <a:gd name="T72" fmla="*/ 294 w 427"/>
                <a:gd name="T73" fmla="*/ 22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335">
                  <a:moveTo>
                    <a:pt x="404" y="183"/>
                  </a:moveTo>
                  <a:cubicBezTo>
                    <a:pt x="372" y="171"/>
                    <a:pt x="352" y="134"/>
                    <a:pt x="332" y="98"/>
                  </a:cubicBezTo>
                  <a:cubicBezTo>
                    <a:pt x="313" y="64"/>
                    <a:pt x="296" y="32"/>
                    <a:pt x="267" y="14"/>
                  </a:cubicBezTo>
                  <a:cubicBezTo>
                    <a:pt x="266" y="13"/>
                    <a:pt x="265" y="13"/>
                    <a:pt x="263" y="12"/>
                  </a:cubicBezTo>
                  <a:cubicBezTo>
                    <a:pt x="255" y="7"/>
                    <a:pt x="245" y="2"/>
                    <a:pt x="236" y="0"/>
                  </a:cubicBezTo>
                  <a:cubicBezTo>
                    <a:pt x="217" y="19"/>
                    <a:pt x="217" y="19"/>
                    <a:pt x="217" y="19"/>
                  </a:cubicBezTo>
                  <a:cubicBezTo>
                    <a:pt x="199" y="0"/>
                    <a:pt x="199" y="0"/>
                    <a:pt x="199" y="0"/>
                  </a:cubicBezTo>
                  <a:cubicBezTo>
                    <a:pt x="198" y="0"/>
                    <a:pt x="198" y="0"/>
                    <a:pt x="198" y="0"/>
                  </a:cubicBezTo>
                  <a:cubicBezTo>
                    <a:pt x="189" y="2"/>
                    <a:pt x="181" y="6"/>
                    <a:pt x="173" y="11"/>
                  </a:cubicBezTo>
                  <a:cubicBezTo>
                    <a:pt x="170" y="11"/>
                    <a:pt x="167" y="12"/>
                    <a:pt x="164" y="14"/>
                  </a:cubicBezTo>
                  <a:cubicBezTo>
                    <a:pt x="136" y="31"/>
                    <a:pt x="118" y="64"/>
                    <a:pt x="99" y="99"/>
                  </a:cubicBezTo>
                  <a:cubicBezTo>
                    <a:pt x="78" y="138"/>
                    <a:pt x="57" y="177"/>
                    <a:pt x="25" y="187"/>
                  </a:cubicBezTo>
                  <a:cubicBezTo>
                    <a:pt x="9" y="191"/>
                    <a:pt x="0" y="207"/>
                    <a:pt x="5" y="223"/>
                  </a:cubicBezTo>
                  <a:cubicBezTo>
                    <a:pt x="9" y="236"/>
                    <a:pt x="21" y="244"/>
                    <a:pt x="33" y="244"/>
                  </a:cubicBezTo>
                  <a:cubicBezTo>
                    <a:pt x="36" y="244"/>
                    <a:pt x="39" y="244"/>
                    <a:pt x="41" y="243"/>
                  </a:cubicBezTo>
                  <a:cubicBezTo>
                    <a:pt x="44" y="242"/>
                    <a:pt x="47" y="241"/>
                    <a:pt x="49" y="240"/>
                  </a:cubicBezTo>
                  <a:cubicBezTo>
                    <a:pt x="44" y="246"/>
                    <a:pt x="41" y="252"/>
                    <a:pt x="40" y="261"/>
                  </a:cubicBezTo>
                  <a:cubicBezTo>
                    <a:pt x="38" y="275"/>
                    <a:pt x="43" y="288"/>
                    <a:pt x="52" y="299"/>
                  </a:cubicBezTo>
                  <a:cubicBezTo>
                    <a:pt x="79" y="330"/>
                    <a:pt x="153" y="335"/>
                    <a:pt x="195" y="335"/>
                  </a:cubicBezTo>
                  <a:cubicBezTo>
                    <a:pt x="195" y="335"/>
                    <a:pt x="195" y="335"/>
                    <a:pt x="195" y="335"/>
                  </a:cubicBezTo>
                  <a:cubicBezTo>
                    <a:pt x="204" y="335"/>
                    <a:pt x="212" y="332"/>
                    <a:pt x="218" y="326"/>
                  </a:cubicBezTo>
                  <a:cubicBezTo>
                    <a:pt x="224" y="332"/>
                    <a:pt x="232" y="335"/>
                    <a:pt x="241" y="335"/>
                  </a:cubicBezTo>
                  <a:cubicBezTo>
                    <a:pt x="241" y="335"/>
                    <a:pt x="241" y="335"/>
                    <a:pt x="241" y="335"/>
                  </a:cubicBezTo>
                  <a:cubicBezTo>
                    <a:pt x="283" y="335"/>
                    <a:pt x="357" y="330"/>
                    <a:pt x="384" y="299"/>
                  </a:cubicBezTo>
                  <a:cubicBezTo>
                    <a:pt x="393" y="288"/>
                    <a:pt x="397" y="275"/>
                    <a:pt x="396" y="261"/>
                  </a:cubicBezTo>
                  <a:cubicBezTo>
                    <a:pt x="395" y="251"/>
                    <a:pt x="391" y="244"/>
                    <a:pt x="385" y="238"/>
                  </a:cubicBezTo>
                  <a:cubicBezTo>
                    <a:pt x="388" y="239"/>
                    <a:pt x="391" y="240"/>
                    <a:pt x="393" y="240"/>
                  </a:cubicBezTo>
                  <a:cubicBezTo>
                    <a:pt x="405" y="240"/>
                    <a:pt x="416" y="232"/>
                    <a:pt x="421" y="221"/>
                  </a:cubicBezTo>
                  <a:cubicBezTo>
                    <a:pt x="427" y="205"/>
                    <a:pt x="419" y="189"/>
                    <a:pt x="404" y="183"/>
                  </a:cubicBezTo>
                  <a:close/>
                  <a:moveTo>
                    <a:pt x="139" y="148"/>
                  </a:moveTo>
                  <a:cubicBezTo>
                    <a:pt x="139" y="218"/>
                    <a:pt x="139" y="218"/>
                    <a:pt x="139" y="218"/>
                  </a:cubicBezTo>
                  <a:cubicBezTo>
                    <a:pt x="113" y="221"/>
                    <a:pt x="92" y="222"/>
                    <a:pt x="75" y="227"/>
                  </a:cubicBezTo>
                  <a:cubicBezTo>
                    <a:pt x="103" y="207"/>
                    <a:pt x="123" y="178"/>
                    <a:pt x="139" y="148"/>
                  </a:cubicBezTo>
                  <a:close/>
                  <a:moveTo>
                    <a:pt x="294" y="220"/>
                  </a:moveTo>
                  <a:cubicBezTo>
                    <a:pt x="294" y="150"/>
                    <a:pt x="294" y="150"/>
                    <a:pt x="294" y="150"/>
                  </a:cubicBezTo>
                  <a:cubicBezTo>
                    <a:pt x="311" y="180"/>
                    <a:pt x="331" y="209"/>
                    <a:pt x="361" y="227"/>
                  </a:cubicBezTo>
                  <a:cubicBezTo>
                    <a:pt x="344" y="223"/>
                    <a:pt x="322" y="221"/>
                    <a:pt x="294" y="22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24" name="组合 223"/>
          <p:cNvGrpSpPr/>
          <p:nvPr/>
        </p:nvGrpSpPr>
        <p:grpSpPr>
          <a:xfrm>
            <a:off x="4755178" y="4655839"/>
            <a:ext cx="263285" cy="310769"/>
            <a:chOff x="16729075" y="-11615738"/>
            <a:chExt cx="985838" cy="1163637"/>
          </a:xfrm>
          <a:solidFill>
            <a:srgbClr val="779F08"/>
          </a:solidFill>
        </p:grpSpPr>
        <p:sp>
          <p:nvSpPr>
            <p:cNvPr id="225" name="Freeform 186"/>
            <p:cNvSpPr/>
            <p:nvPr/>
          </p:nvSpPr>
          <p:spPr bwMode="auto">
            <a:xfrm>
              <a:off x="16729075" y="-11368088"/>
              <a:ext cx="811213" cy="915987"/>
            </a:xfrm>
            <a:custGeom>
              <a:avLst/>
              <a:gdLst>
                <a:gd name="T0" fmla="*/ 206 w 255"/>
                <a:gd name="T1" fmla="*/ 171 h 288"/>
                <a:gd name="T2" fmla="*/ 199 w 255"/>
                <a:gd name="T3" fmla="*/ 161 h 288"/>
                <a:gd name="T4" fmla="*/ 189 w 255"/>
                <a:gd name="T5" fmla="*/ 152 h 288"/>
                <a:gd name="T6" fmla="*/ 166 w 255"/>
                <a:gd name="T7" fmla="*/ 139 h 288"/>
                <a:gd name="T8" fmla="*/ 147 w 255"/>
                <a:gd name="T9" fmla="*/ 131 h 288"/>
                <a:gd name="T10" fmla="*/ 147 w 255"/>
                <a:gd name="T11" fmla="*/ 119 h 288"/>
                <a:gd name="T12" fmla="*/ 147 w 255"/>
                <a:gd name="T13" fmla="*/ 108 h 288"/>
                <a:gd name="T14" fmla="*/ 150 w 255"/>
                <a:gd name="T15" fmla="*/ 83 h 288"/>
                <a:gd name="T16" fmla="*/ 151 w 255"/>
                <a:gd name="T17" fmla="*/ 81 h 288"/>
                <a:gd name="T18" fmla="*/ 172 w 255"/>
                <a:gd name="T19" fmla="*/ 101 h 288"/>
                <a:gd name="T20" fmla="*/ 183 w 255"/>
                <a:gd name="T21" fmla="*/ 110 h 288"/>
                <a:gd name="T22" fmla="*/ 193 w 255"/>
                <a:gd name="T23" fmla="*/ 117 h 288"/>
                <a:gd name="T24" fmla="*/ 195 w 255"/>
                <a:gd name="T25" fmla="*/ 118 h 288"/>
                <a:gd name="T26" fmla="*/ 212 w 255"/>
                <a:gd name="T27" fmla="*/ 115 h 288"/>
                <a:gd name="T28" fmla="*/ 211 w 255"/>
                <a:gd name="T29" fmla="*/ 98 h 288"/>
                <a:gd name="T30" fmla="*/ 194 w 255"/>
                <a:gd name="T31" fmla="*/ 82 h 288"/>
                <a:gd name="T32" fmla="*/ 185 w 255"/>
                <a:gd name="T33" fmla="*/ 71 h 288"/>
                <a:gd name="T34" fmla="*/ 176 w 255"/>
                <a:gd name="T35" fmla="*/ 60 h 288"/>
                <a:gd name="T36" fmla="*/ 168 w 255"/>
                <a:gd name="T37" fmla="*/ 47 h 288"/>
                <a:gd name="T38" fmla="*/ 162 w 255"/>
                <a:gd name="T39" fmla="*/ 34 h 288"/>
                <a:gd name="T40" fmla="*/ 130 w 255"/>
                <a:gd name="T41" fmla="*/ 2 h 288"/>
                <a:gd name="T42" fmla="*/ 101 w 255"/>
                <a:gd name="T43" fmla="*/ 5 h 288"/>
                <a:gd name="T44" fmla="*/ 79 w 255"/>
                <a:gd name="T45" fmla="*/ 16 h 288"/>
                <a:gd name="T46" fmla="*/ 55 w 255"/>
                <a:gd name="T47" fmla="*/ 32 h 288"/>
                <a:gd name="T48" fmla="*/ 15 w 255"/>
                <a:gd name="T49" fmla="*/ 74 h 288"/>
                <a:gd name="T50" fmla="*/ 3 w 255"/>
                <a:gd name="T51" fmla="*/ 91 h 288"/>
                <a:gd name="T52" fmla="*/ 7 w 255"/>
                <a:gd name="T53" fmla="*/ 109 h 288"/>
                <a:gd name="T54" fmla="*/ 24 w 255"/>
                <a:gd name="T55" fmla="*/ 106 h 288"/>
                <a:gd name="T56" fmla="*/ 39 w 255"/>
                <a:gd name="T57" fmla="*/ 89 h 288"/>
                <a:gd name="T58" fmla="*/ 60 w 255"/>
                <a:gd name="T59" fmla="*/ 70 h 288"/>
                <a:gd name="T60" fmla="*/ 65 w 255"/>
                <a:gd name="T61" fmla="*/ 66 h 288"/>
                <a:gd name="T62" fmla="*/ 60 w 255"/>
                <a:gd name="T63" fmla="*/ 119 h 288"/>
                <a:gd name="T64" fmla="*/ 60 w 255"/>
                <a:gd name="T65" fmla="*/ 132 h 288"/>
                <a:gd name="T66" fmla="*/ 67 w 255"/>
                <a:gd name="T67" fmla="*/ 153 h 288"/>
                <a:gd name="T68" fmla="*/ 72 w 255"/>
                <a:gd name="T69" fmla="*/ 160 h 288"/>
                <a:gd name="T70" fmla="*/ 54 w 255"/>
                <a:gd name="T71" fmla="*/ 215 h 288"/>
                <a:gd name="T72" fmla="*/ 40 w 255"/>
                <a:gd name="T73" fmla="*/ 240 h 288"/>
                <a:gd name="T74" fmla="*/ 25 w 255"/>
                <a:gd name="T75" fmla="*/ 259 h 288"/>
                <a:gd name="T76" fmla="*/ 24 w 255"/>
                <a:gd name="T77" fmla="*/ 260 h 288"/>
                <a:gd name="T78" fmla="*/ 23 w 255"/>
                <a:gd name="T79" fmla="*/ 280 h 288"/>
                <a:gd name="T80" fmla="*/ 41 w 255"/>
                <a:gd name="T81" fmla="*/ 285 h 288"/>
                <a:gd name="T82" fmla="*/ 46 w 255"/>
                <a:gd name="T83" fmla="*/ 282 h 288"/>
                <a:gd name="T84" fmla="*/ 63 w 255"/>
                <a:gd name="T85" fmla="*/ 265 h 288"/>
                <a:gd name="T86" fmla="*/ 80 w 255"/>
                <a:gd name="T87" fmla="*/ 242 h 288"/>
                <a:gd name="T88" fmla="*/ 107 w 255"/>
                <a:gd name="T89" fmla="*/ 191 h 288"/>
                <a:gd name="T90" fmla="*/ 114 w 255"/>
                <a:gd name="T91" fmla="*/ 172 h 288"/>
                <a:gd name="T92" fmla="*/ 119 w 255"/>
                <a:gd name="T93" fmla="*/ 170 h 288"/>
                <a:gd name="T94" fmla="*/ 142 w 255"/>
                <a:gd name="T95" fmla="*/ 177 h 288"/>
                <a:gd name="T96" fmla="*/ 156 w 255"/>
                <a:gd name="T97" fmla="*/ 183 h 288"/>
                <a:gd name="T98" fmla="*/ 168 w 255"/>
                <a:gd name="T99" fmla="*/ 189 h 288"/>
                <a:gd name="T100" fmla="*/ 169 w 255"/>
                <a:gd name="T101" fmla="*/ 190 h 288"/>
                <a:gd name="T102" fmla="*/ 170 w 255"/>
                <a:gd name="T103" fmla="*/ 192 h 288"/>
                <a:gd name="T104" fmla="*/ 173 w 255"/>
                <a:gd name="T105" fmla="*/ 195 h 288"/>
                <a:gd name="T106" fmla="*/ 178 w 255"/>
                <a:gd name="T107" fmla="*/ 200 h 288"/>
                <a:gd name="T108" fmla="*/ 188 w 255"/>
                <a:gd name="T109" fmla="*/ 211 h 288"/>
                <a:gd name="T110" fmla="*/ 206 w 255"/>
                <a:gd name="T111" fmla="*/ 232 h 288"/>
                <a:gd name="T112" fmla="*/ 226 w 255"/>
                <a:gd name="T113" fmla="*/ 255 h 288"/>
                <a:gd name="T114" fmla="*/ 226 w 255"/>
                <a:gd name="T115" fmla="*/ 255 h 288"/>
                <a:gd name="T116" fmla="*/ 245 w 255"/>
                <a:gd name="T117" fmla="*/ 258 h 288"/>
                <a:gd name="T118" fmla="*/ 253 w 255"/>
                <a:gd name="T119" fmla="*/ 241 h 288"/>
                <a:gd name="T120" fmla="*/ 251 w 255"/>
                <a:gd name="T121" fmla="*/ 235 h 288"/>
                <a:gd name="T122" fmla="*/ 206 w 255"/>
                <a:gd name="T123" fmla="*/ 171 h 288"/>
                <a:gd name="T124" fmla="*/ 206 w 255"/>
                <a:gd name="T125" fmla="*/ 17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88">
                  <a:moveTo>
                    <a:pt x="206" y="171"/>
                  </a:moveTo>
                  <a:cubicBezTo>
                    <a:pt x="204" y="168"/>
                    <a:pt x="202" y="164"/>
                    <a:pt x="199" y="161"/>
                  </a:cubicBezTo>
                  <a:cubicBezTo>
                    <a:pt x="196" y="158"/>
                    <a:pt x="192" y="155"/>
                    <a:pt x="189" y="152"/>
                  </a:cubicBezTo>
                  <a:cubicBezTo>
                    <a:pt x="182" y="147"/>
                    <a:pt x="174" y="143"/>
                    <a:pt x="166" y="139"/>
                  </a:cubicBezTo>
                  <a:cubicBezTo>
                    <a:pt x="160" y="136"/>
                    <a:pt x="153" y="133"/>
                    <a:pt x="147" y="131"/>
                  </a:cubicBezTo>
                  <a:cubicBezTo>
                    <a:pt x="147" y="127"/>
                    <a:pt x="147" y="123"/>
                    <a:pt x="147" y="119"/>
                  </a:cubicBezTo>
                  <a:cubicBezTo>
                    <a:pt x="147" y="115"/>
                    <a:pt x="147" y="111"/>
                    <a:pt x="147" y="108"/>
                  </a:cubicBezTo>
                  <a:cubicBezTo>
                    <a:pt x="147" y="99"/>
                    <a:pt x="148" y="91"/>
                    <a:pt x="150" y="83"/>
                  </a:cubicBezTo>
                  <a:cubicBezTo>
                    <a:pt x="150" y="83"/>
                    <a:pt x="151" y="82"/>
                    <a:pt x="151" y="81"/>
                  </a:cubicBezTo>
                  <a:cubicBezTo>
                    <a:pt x="157" y="88"/>
                    <a:pt x="164" y="95"/>
                    <a:pt x="172" y="101"/>
                  </a:cubicBezTo>
                  <a:cubicBezTo>
                    <a:pt x="175" y="104"/>
                    <a:pt x="179" y="107"/>
                    <a:pt x="183" y="110"/>
                  </a:cubicBezTo>
                  <a:cubicBezTo>
                    <a:pt x="186" y="112"/>
                    <a:pt x="190" y="115"/>
                    <a:pt x="193" y="117"/>
                  </a:cubicBezTo>
                  <a:cubicBezTo>
                    <a:pt x="194" y="118"/>
                    <a:pt x="194" y="118"/>
                    <a:pt x="195" y="118"/>
                  </a:cubicBezTo>
                  <a:cubicBezTo>
                    <a:pt x="200" y="122"/>
                    <a:pt x="208" y="121"/>
                    <a:pt x="212" y="115"/>
                  </a:cubicBezTo>
                  <a:cubicBezTo>
                    <a:pt x="216" y="110"/>
                    <a:pt x="216" y="102"/>
                    <a:pt x="211" y="98"/>
                  </a:cubicBezTo>
                  <a:cubicBezTo>
                    <a:pt x="205" y="93"/>
                    <a:pt x="199" y="88"/>
                    <a:pt x="194" y="82"/>
                  </a:cubicBezTo>
                  <a:cubicBezTo>
                    <a:pt x="191" y="79"/>
                    <a:pt x="188" y="75"/>
                    <a:pt x="185" y="71"/>
                  </a:cubicBezTo>
                  <a:cubicBezTo>
                    <a:pt x="182" y="68"/>
                    <a:pt x="179" y="64"/>
                    <a:pt x="176" y="60"/>
                  </a:cubicBezTo>
                  <a:cubicBezTo>
                    <a:pt x="173" y="56"/>
                    <a:pt x="170" y="52"/>
                    <a:pt x="168" y="47"/>
                  </a:cubicBezTo>
                  <a:cubicBezTo>
                    <a:pt x="166" y="43"/>
                    <a:pt x="164" y="39"/>
                    <a:pt x="162" y="34"/>
                  </a:cubicBezTo>
                  <a:cubicBezTo>
                    <a:pt x="154" y="19"/>
                    <a:pt x="146" y="6"/>
                    <a:pt x="130" y="2"/>
                  </a:cubicBezTo>
                  <a:cubicBezTo>
                    <a:pt x="120" y="0"/>
                    <a:pt x="111" y="1"/>
                    <a:pt x="101" y="5"/>
                  </a:cubicBezTo>
                  <a:cubicBezTo>
                    <a:pt x="93" y="8"/>
                    <a:pt x="86" y="12"/>
                    <a:pt x="79" y="16"/>
                  </a:cubicBezTo>
                  <a:cubicBezTo>
                    <a:pt x="70" y="21"/>
                    <a:pt x="62" y="26"/>
                    <a:pt x="55" y="32"/>
                  </a:cubicBezTo>
                  <a:cubicBezTo>
                    <a:pt x="40" y="44"/>
                    <a:pt x="26" y="58"/>
                    <a:pt x="15" y="74"/>
                  </a:cubicBezTo>
                  <a:cubicBezTo>
                    <a:pt x="11" y="79"/>
                    <a:pt x="7" y="85"/>
                    <a:pt x="3" y="91"/>
                  </a:cubicBezTo>
                  <a:cubicBezTo>
                    <a:pt x="0" y="97"/>
                    <a:pt x="1" y="105"/>
                    <a:pt x="7" y="109"/>
                  </a:cubicBezTo>
                  <a:cubicBezTo>
                    <a:pt x="13" y="112"/>
                    <a:pt x="20" y="111"/>
                    <a:pt x="24" y="106"/>
                  </a:cubicBezTo>
                  <a:cubicBezTo>
                    <a:pt x="29" y="100"/>
                    <a:pt x="34" y="94"/>
                    <a:pt x="39" y="89"/>
                  </a:cubicBezTo>
                  <a:cubicBezTo>
                    <a:pt x="45" y="82"/>
                    <a:pt x="53" y="75"/>
                    <a:pt x="60" y="70"/>
                  </a:cubicBezTo>
                  <a:cubicBezTo>
                    <a:pt x="62" y="68"/>
                    <a:pt x="63" y="67"/>
                    <a:pt x="65" y="66"/>
                  </a:cubicBezTo>
                  <a:cubicBezTo>
                    <a:pt x="61" y="83"/>
                    <a:pt x="60" y="101"/>
                    <a:pt x="60" y="119"/>
                  </a:cubicBezTo>
                  <a:cubicBezTo>
                    <a:pt x="60" y="124"/>
                    <a:pt x="60" y="128"/>
                    <a:pt x="60" y="132"/>
                  </a:cubicBezTo>
                  <a:cubicBezTo>
                    <a:pt x="61" y="140"/>
                    <a:pt x="63" y="147"/>
                    <a:pt x="67" y="153"/>
                  </a:cubicBezTo>
                  <a:cubicBezTo>
                    <a:pt x="69" y="156"/>
                    <a:pt x="70" y="158"/>
                    <a:pt x="72" y="160"/>
                  </a:cubicBezTo>
                  <a:cubicBezTo>
                    <a:pt x="68" y="179"/>
                    <a:pt x="62" y="197"/>
                    <a:pt x="54" y="215"/>
                  </a:cubicBezTo>
                  <a:cubicBezTo>
                    <a:pt x="50" y="223"/>
                    <a:pt x="45" y="232"/>
                    <a:pt x="40" y="240"/>
                  </a:cubicBezTo>
                  <a:cubicBezTo>
                    <a:pt x="35" y="246"/>
                    <a:pt x="30" y="253"/>
                    <a:pt x="25" y="259"/>
                  </a:cubicBezTo>
                  <a:cubicBezTo>
                    <a:pt x="24" y="259"/>
                    <a:pt x="24" y="259"/>
                    <a:pt x="24" y="260"/>
                  </a:cubicBezTo>
                  <a:cubicBezTo>
                    <a:pt x="19" y="265"/>
                    <a:pt x="18" y="274"/>
                    <a:pt x="23" y="280"/>
                  </a:cubicBezTo>
                  <a:cubicBezTo>
                    <a:pt x="27" y="285"/>
                    <a:pt x="34" y="288"/>
                    <a:pt x="41" y="285"/>
                  </a:cubicBezTo>
                  <a:cubicBezTo>
                    <a:pt x="43" y="284"/>
                    <a:pt x="44" y="283"/>
                    <a:pt x="46" y="282"/>
                  </a:cubicBezTo>
                  <a:cubicBezTo>
                    <a:pt x="52" y="277"/>
                    <a:pt x="58" y="271"/>
                    <a:pt x="63" y="265"/>
                  </a:cubicBezTo>
                  <a:cubicBezTo>
                    <a:pt x="69" y="258"/>
                    <a:pt x="75" y="250"/>
                    <a:pt x="80" y="242"/>
                  </a:cubicBezTo>
                  <a:cubicBezTo>
                    <a:pt x="91" y="226"/>
                    <a:pt x="100" y="209"/>
                    <a:pt x="107" y="191"/>
                  </a:cubicBezTo>
                  <a:cubicBezTo>
                    <a:pt x="110" y="184"/>
                    <a:pt x="112" y="178"/>
                    <a:pt x="114" y="172"/>
                  </a:cubicBezTo>
                  <a:cubicBezTo>
                    <a:pt x="116" y="171"/>
                    <a:pt x="117" y="171"/>
                    <a:pt x="119" y="170"/>
                  </a:cubicBezTo>
                  <a:cubicBezTo>
                    <a:pt x="127" y="172"/>
                    <a:pt x="135" y="175"/>
                    <a:pt x="142" y="177"/>
                  </a:cubicBezTo>
                  <a:cubicBezTo>
                    <a:pt x="147" y="179"/>
                    <a:pt x="151" y="181"/>
                    <a:pt x="156" y="183"/>
                  </a:cubicBezTo>
                  <a:cubicBezTo>
                    <a:pt x="160" y="185"/>
                    <a:pt x="164" y="187"/>
                    <a:pt x="168" y="189"/>
                  </a:cubicBezTo>
                  <a:cubicBezTo>
                    <a:pt x="168" y="190"/>
                    <a:pt x="169" y="190"/>
                    <a:pt x="169" y="190"/>
                  </a:cubicBezTo>
                  <a:cubicBezTo>
                    <a:pt x="170" y="191"/>
                    <a:pt x="170" y="191"/>
                    <a:pt x="170" y="192"/>
                  </a:cubicBezTo>
                  <a:cubicBezTo>
                    <a:pt x="171" y="193"/>
                    <a:pt x="172" y="194"/>
                    <a:pt x="173" y="195"/>
                  </a:cubicBezTo>
                  <a:cubicBezTo>
                    <a:pt x="175" y="197"/>
                    <a:pt x="176" y="198"/>
                    <a:pt x="178" y="200"/>
                  </a:cubicBezTo>
                  <a:cubicBezTo>
                    <a:pt x="181" y="204"/>
                    <a:pt x="184" y="208"/>
                    <a:pt x="188" y="211"/>
                  </a:cubicBezTo>
                  <a:cubicBezTo>
                    <a:pt x="194" y="218"/>
                    <a:pt x="200" y="225"/>
                    <a:pt x="206" y="232"/>
                  </a:cubicBezTo>
                  <a:cubicBezTo>
                    <a:pt x="212" y="239"/>
                    <a:pt x="219" y="247"/>
                    <a:pt x="226" y="255"/>
                  </a:cubicBezTo>
                  <a:cubicBezTo>
                    <a:pt x="226" y="255"/>
                    <a:pt x="226" y="255"/>
                    <a:pt x="226" y="255"/>
                  </a:cubicBezTo>
                  <a:cubicBezTo>
                    <a:pt x="231" y="260"/>
                    <a:pt x="239" y="262"/>
                    <a:pt x="245" y="258"/>
                  </a:cubicBezTo>
                  <a:cubicBezTo>
                    <a:pt x="251" y="255"/>
                    <a:pt x="255" y="248"/>
                    <a:pt x="253" y="241"/>
                  </a:cubicBezTo>
                  <a:cubicBezTo>
                    <a:pt x="253" y="239"/>
                    <a:pt x="252" y="237"/>
                    <a:pt x="251" y="235"/>
                  </a:cubicBezTo>
                  <a:cubicBezTo>
                    <a:pt x="251" y="235"/>
                    <a:pt x="229" y="203"/>
                    <a:pt x="206" y="171"/>
                  </a:cubicBezTo>
                  <a:cubicBezTo>
                    <a:pt x="205" y="169"/>
                    <a:pt x="229" y="203"/>
                    <a:pt x="206" y="171"/>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6" name="Freeform 187"/>
            <p:cNvSpPr/>
            <p:nvPr/>
          </p:nvSpPr>
          <p:spPr bwMode="auto">
            <a:xfrm>
              <a:off x="17097375" y="-11615738"/>
              <a:ext cx="287338" cy="285750"/>
            </a:xfrm>
            <a:custGeom>
              <a:avLst/>
              <a:gdLst>
                <a:gd name="T0" fmla="*/ 43 w 90"/>
                <a:gd name="T1" fmla="*/ 89 h 90"/>
                <a:gd name="T2" fmla="*/ 78 w 90"/>
                <a:gd name="T3" fmla="*/ 73 h 90"/>
                <a:gd name="T4" fmla="*/ 87 w 90"/>
                <a:gd name="T5" fmla="*/ 35 h 90"/>
                <a:gd name="T6" fmla="*/ 62 w 90"/>
                <a:gd name="T7" fmla="*/ 5 h 90"/>
                <a:gd name="T8" fmla="*/ 23 w 90"/>
                <a:gd name="T9" fmla="*/ 8 h 90"/>
                <a:gd name="T10" fmla="*/ 1 w 90"/>
                <a:gd name="T11" fmla="*/ 40 h 90"/>
                <a:gd name="T12" fmla="*/ 15 w 90"/>
                <a:gd name="T13" fmla="*/ 77 h 90"/>
                <a:gd name="T14" fmla="*/ 43 w 90"/>
                <a:gd name="T15" fmla="*/ 89 h 90"/>
                <a:gd name="T16" fmla="*/ 43 w 90"/>
                <a:gd name="T1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43" y="89"/>
                  </a:moveTo>
                  <a:cubicBezTo>
                    <a:pt x="57" y="90"/>
                    <a:pt x="70" y="84"/>
                    <a:pt x="78" y="73"/>
                  </a:cubicBezTo>
                  <a:cubicBezTo>
                    <a:pt x="87" y="62"/>
                    <a:pt x="90" y="48"/>
                    <a:pt x="87" y="35"/>
                  </a:cubicBezTo>
                  <a:cubicBezTo>
                    <a:pt x="84" y="22"/>
                    <a:pt x="74" y="11"/>
                    <a:pt x="62" y="5"/>
                  </a:cubicBezTo>
                  <a:cubicBezTo>
                    <a:pt x="49" y="0"/>
                    <a:pt x="34" y="1"/>
                    <a:pt x="23" y="8"/>
                  </a:cubicBezTo>
                  <a:cubicBezTo>
                    <a:pt x="11" y="15"/>
                    <a:pt x="3" y="27"/>
                    <a:pt x="1" y="40"/>
                  </a:cubicBezTo>
                  <a:cubicBezTo>
                    <a:pt x="0" y="54"/>
                    <a:pt x="5" y="68"/>
                    <a:pt x="15" y="77"/>
                  </a:cubicBezTo>
                  <a:cubicBezTo>
                    <a:pt x="22" y="84"/>
                    <a:pt x="33" y="89"/>
                    <a:pt x="43" y="89"/>
                  </a:cubicBezTo>
                  <a:cubicBezTo>
                    <a:pt x="67" y="90"/>
                    <a:pt x="19" y="88"/>
                    <a:pt x="43" y="8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27" name="Freeform 188"/>
            <p:cNvSpPr/>
            <p:nvPr/>
          </p:nvSpPr>
          <p:spPr bwMode="auto">
            <a:xfrm>
              <a:off x="17441863" y="-10934700"/>
              <a:ext cx="273050" cy="266700"/>
            </a:xfrm>
            <a:custGeom>
              <a:avLst/>
              <a:gdLst>
                <a:gd name="T0" fmla="*/ 43 w 86"/>
                <a:gd name="T1" fmla="*/ 0 h 84"/>
                <a:gd name="T2" fmla="*/ 9 w 86"/>
                <a:gd name="T3" fmla="*/ 18 h 84"/>
                <a:gd name="T4" fmla="*/ 5 w 86"/>
                <a:gd name="T5" fmla="*/ 57 h 84"/>
                <a:gd name="T6" fmla="*/ 35 w 86"/>
                <a:gd name="T7" fmla="*/ 81 h 84"/>
                <a:gd name="T8" fmla="*/ 72 w 86"/>
                <a:gd name="T9" fmla="*/ 70 h 84"/>
                <a:gd name="T10" fmla="*/ 84 w 86"/>
                <a:gd name="T11" fmla="*/ 33 h 84"/>
                <a:gd name="T12" fmla="*/ 59 w 86"/>
                <a:gd name="T13" fmla="*/ 3 h 84"/>
                <a:gd name="T14" fmla="*/ 43 w 8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84">
                  <a:moveTo>
                    <a:pt x="43" y="0"/>
                  </a:moveTo>
                  <a:cubicBezTo>
                    <a:pt x="30" y="0"/>
                    <a:pt x="17" y="7"/>
                    <a:pt x="9" y="18"/>
                  </a:cubicBezTo>
                  <a:cubicBezTo>
                    <a:pt x="1" y="29"/>
                    <a:pt x="0" y="44"/>
                    <a:pt x="5" y="57"/>
                  </a:cubicBezTo>
                  <a:cubicBezTo>
                    <a:pt x="11" y="69"/>
                    <a:pt x="22" y="78"/>
                    <a:pt x="35" y="81"/>
                  </a:cubicBezTo>
                  <a:cubicBezTo>
                    <a:pt x="48" y="84"/>
                    <a:pt x="63" y="80"/>
                    <a:pt x="72" y="70"/>
                  </a:cubicBezTo>
                  <a:cubicBezTo>
                    <a:pt x="82" y="60"/>
                    <a:pt x="86" y="46"/>
                    <a:pt x="84" y="33"/>
                  </a:cubicBezTo>
                  <a:cubicBezTo>
                    <a:pt x="81" y="19"/>
                    <a:pt x="72" y="8"/>
                    <a:pt x="59" y="3"/>
                  </a:cubicBezTo>
                  <a:cubicBezTo>
                    <a:pt x="54" y="1"/>
                    <a:pt x="49" y="0"/>
                    <a:pt x="43" y="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28" name="组合 227"/>
          <p:cNvGrpSpPr/>
          <p:nvPr/>
        </p:nvGrpSpPr>
        <p:grpSpPr>
          <a:xfrm>
            <a:off x="5093469" y="4655838"/>
            <a:ext cx="318196" cy="308134"/>
            <a:chOff x="14657388" y="-16375063"/>
            <a:chExt cx="1204913" cy="1166812"/>
          </a:xfrm>
          <a:solidFill>
            <a:srgbClr val="779F08"/>
          </a:solidFill>
        </p:grpSpPr>
        <p:sp>
          <p:nvSpPr>
            <p:cNvPr id="229" name="Freeform 189"/>
            <p:cNvSpPr/>
            <p:nvPr/>
          </p:nvSpPr>
          <p:spPr bwMode="auto">
            <a:xfrm>
              <a:off x="14866938" y="-16375063"/>
              <a:ext cx="995363" cy="1166812"/>
            </a:xfrm>
            <a:custGeom>
              <a:avLst/>
              <a:gdLst>
                <a:gd name="T0" fmla="*/ 296 w 313"/>
                <a:gd name="T1" fmla="*/ 269 h 367"/>
                <a:gd name="T2" fmla="*/ 225 w 313"/>
                <a:gd name="T3" fmla="*/ 248 h 367"/>
                <a:gd name="T4" fmla="*/ 200 w 313"/>
                <a:gd name="T5" fmla="*/ 219 h 367"/>
                <a:gd name="T6" fmla="*/ 188 w 313"/>
                <a:gd name="T7" fmla="*/ 152 h 367"/>
                <a:gd name="T8" fmla="*/ 219 w 313"/>
                <a:gd name="T9" fmla="*/ 195 h 367"/>
                <a:gd name="T10" fmla="*/ 233 w 313"/>
                <a:gd name="T11" fmla="*/ 205 h 367"/>
                <a:gd name="T12" fmla="*/ 237 w 313"/>
                <a:gd name="T13" fmla="*/ 205 h 367"/>
                <a:gd name="T14" fmla="*/ 247 w 313"/>
                <a:gd name="T15" fmla="*/ 187 h 367"/>
                <a:gd name="T16" fmla="*/ 145 w 313"/>
                <a:gd name="T17" fmla="*/ 119 h 367"/>
                <a:gd name="T18" fmla="*/ 88 w 313"/>
                <a:gd name="T19" fmla="*/ 111 h 367"/>
                <a:gd name="T20" fmla="*/ 75 w 313"/>
                <a:gd name="T21" fmla="*/ 66 h 367"/>
                <a:gd name="T22" fmla="*/ 60 w 313"/>
                <a:gd name="T23" fmla="*/ 52 h 367"/>
                <a:gd name="T24" fmla="*/ 55 w 313"/>
                <a:gd name="T25" fmla="*/ 53 h 367"/>
                <a:gd name="T26" fmla="*/ 63 w 313"/>
                <a:gd name="T27" fmla="*/ 32 h 367"/>
                <a:gd name="T28" fmla="*/ 32 w 313"/>
                <a:gd name="T29" fmla="*/ 0 h 367"/>
                <a:gd name="T30" fmla="*/ 0 w 313"/>
                <a:gd name="T31" fmla="*/ 32 h 367"/>
                <a:gd name="T32" fmla="*/ 32 w 313"/>
                <a:gd name="T33" fmla="*/ 63 h 367"/>
                <a:gd name="T34" fmla="*/ 49 w 313"/>
                <a:gd name="T35" fmla="*/ 58 h 367"/>
                <a:gd name="T36" fmla="*/ 46 w 313"/>
                <a:gd name="T37" fmla="*/ 67 h 367"/>
                <a:gd name="T38" fmla="*/ 65 w 313"/>
                <a:gd name="T39" fmla="*/ 129 h 367"/>
                <a:gd name="T40" fmla="*/ 117 w 313"/>
                <a:gd name="T41" fmla="*/ 148 h 367"/>
                <a:gd name="T42" fmla="*/ 117 w 313"/>
                <a:gd name="T43" fmla="*/ 148 h 367"/>
                <a:gd name="T44" fmla="*/ 135 w 313"/>
                <a:gd name="T45" fmla="*/ 233 h 367"/>
                <a:gd name="T46" fmla="*/ 132 w 313"/>
                <a:gd name="T47" fmla="*/ 292 h 367"/>
                <a:gd name="T48" fmla="*/ 187 w 313"/>
                <a:gd name="T49" fmla="*/ 362 h 367"/>
                <a:gd name="T50" fmla="*/ 200 w 313"/>
                <a:gd name="T51" fmla="*/ 367 h 367"/>
                <a:gd name="T52" fmla="*/ 214 w 313"/>
                <a:gd name="T53" fmla="*/ 361 h 367"/>
                <a:gd name="T54" fmla="*/ 213 w 313"/>
                <a:gd name="T55" fmla="*/ 335 h 367"/>
                <a:gd name="T56" fmla="*/ 169 w 313"/>
                <a:gd name="T57" fmla="*/ 286 h 367"/>
                <a:gd name="T58" fmla="*/ 172 w 313"/>
                <a:gd name="T59" fmla="*/ 248 h 367"/>
                <a:gd name="T60" fmla="*/ 176 w 313"/>
                <a:gd name="T61" fmla="*/ 247 h 367"/>
                <a:gd name="T62" fmla="*/ 205 w 313"/>
                <a:gd name="T63" fmla="*/ 279 h 367"/>
                <a:gd name="T64" fmla="*/ 287 w 313"/>
                <a:gd name="T65" fmla="*/ 305 h 367"/>
                <a:gd name="T66" fmla="*/ 292 w 313"/>
                <a:gd name="T67" fmla="*/ 306 h 367"/>
                <a:gd name="T68" fmla="*/ 310 w 313"/>
                <a:gd name="T69" fmla="*/ 292 h 367"/>
                <a:gd name="T70" fmla="*/ 296 w 313"/>
                <a:gd name="T71" fmla="*/ 2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 h="367">
                  <a:moveTo>
                    <a:pt x="296" y="269"/>
                  </a:moveTo>
                  <a:cubicBezTo>
                    <a:pt x="267" y="262"/>
                    <a:pt x="232" y="252"/>
                    <a:pt x="225" y="248"/>
                  </a:cubicBezTo>
                  <a:cubicBezTo>
                    <a:pt x="221" y="245"/>
                    <a:pt x="200" y="219"/>
                    <a:pt x="200" y="219"/>
                  </a:cubicBezTo>
                  <a:cubicBezTo>
                    <a:pt x="188" y="152"/>
                    <a:pt x="188" y="152"/>
                    <a:pt x="188" y="152"/>
                  </a:cubicBezTo>
                  <a:cubicBezTo>
                    <a:pt x="208" y="158"/>
                    <a:pt x="213" y="171"/>
                    <a:pt x="219" y="195"/>
                  </a:cubicBezTo>
                  <a:cubicBezTo>
                    <a:pt x="221" y="201"/>
                    <a:pt x="227" y="205"/>
                    <a:pt x="233" y="205"/>
                  </a:cubicBezTo>
                  <a:cubicBezTo>
                    <a:pt x="235" y="205"/>
                    <a:pt x="236" y="205"/>
                    <a:pt x="237" y="205"/>
                  </a:cubicBezTo>
                  <a:cubicBezTo>
                    <a:pt x="245" y="203"/>
                    <a:pt x="249" y="195"/>
                    <a:pt x="247" y="187"/>
                  </a:cubicBezTo>
                  <a:cubicBezTo>
                    <a:pt x="230" y="108"/>
                    <a:pt x="145" y="119"/>
                    <a:pt x="145" y="119"/>
                  </a:cubicBezTo>
                  <a:cubicBezTo>
                    <a:pt x="115" y="121"/>
                    <a:pt x="90" y="114"/>
                    <a:pt x="88" y="111"/>
                  </a:cubicBezTo>
                  <a:cubicBezTo>
                    <a:pt x="86" y="107"/>
                    <a:pt x="77" y="93"/>
                    <a:pt x="75" y="66"/>
                  </a:cubicBezTo>
                  <a:cubicBezTo>
                    <a:pt x="75" y="58"/>
                    <a:pt x="68" y="52"/>
                    <a:pt x="60" y="52"/>
                  </a:cubicBezTo>
                  <a:cubicBezTo>
                    <a:pt x="58" y="52"/>
                    <a:pt x="56" y="53"/>
                    <a:pt x="55" y="53"/>
                  </a:cubicBezTo>
                  <a:cubicBezTo>
                    <a:pt x="60" y="48"/>
                    <a:pt x="63" y="40"/>
                    <a:pt x="63" y="32"/>
                  </a:cubicBezTo>
                  <a:cubicBezTo>
                    <a:pt x="63" y="14"/>
                    <a:pt x="49" y="0"/>
                    <a:pt x="32" y="0"/>
                  </a:cubicBezTo>
                  <a:cubicBezTo>
                    <a:pt x="14" y="0"/>
                    <a:pt x="0" y="14"/>
                    <a:pt x="0" y="32"/>
                  </a:cubicBezTo>
                  <a:cubicBezTo>
                    <a:pt x="0" y="49"/>
                    <a:pt x="14" y="63"/>
                    <a:pt x="32" y="63"/>
                  </a:cubicBezTo>
                  <a:cubicBezTo>
                    <a:pt x="38" y="63"/>
                    <a:pt x="44" y="61"/>
                    <a:pt x="49" y="58"/>
                  </a:cubicBezTo>
                  <a:cubicBezTo>
                    <a:pt x="47" y="61"/>
                    <a:pt x="46" y="64"/>
                    <a:pt x="46" y="67"/>
                  </a:cubicBezTo>
                  <a:cubicBezTo>
                    <a:pt x="48" y="103"/>
                    <a:pt x="61" y="123"/>
                    <a:pt x="65" y="129"/>
                  </a:cubicBezTo>
                  <a:cubicBezTo>
                    <a:pt x="73" y="139"/>
                    <a:pt x="94" y="145"/>
                    <a:pt x="117" y="148"/>
                  </a:cubicBezTo>
                  <a:cubicBezTo>
                    <a:pt x="117" y="148"/>
                    <a:pt x="117" y="148"/>
                    <a:pt x="117" y="148"/>
                  </a:cubicBezTo>
                  <a:cubicBezTo>
                    <a:pt x="135" y="233"/>
                    <a:pt x="135" y="233"/>
                    <a:pt x="135" y="233"/>
                  </a:cubicBezTo>
                  <a:cubicBezTo>
                    <a:pt x="135" y="233"/>
                    <a:pt x="130" y="280"/>
                    <a:pt x="132" y="292"/>
                  </a:cubicBezTo>
                  <a:cubicBezTo>
                    <a:pt x="132" y="297"/>
                    <a:pt x="134" y="311"/>
                    <a:pt x="187" y="362"/>
                  </a:cubicBezTo>
                  <a:cubicBezTo>
                    <a:pt x="191" y="365"/>
                    <a:pt x="196" y="367"/>
                    <a:pt x="200" y="367"/>
                  </a:cubicBezTo>
                  <a:cubicBezTo>
                    <a:pt x="205" y="367"/>
                    <a:pt x="210" y="365"/>
                    <a:pt x="214" y="361"/>
                  </a:cubicBezTo>
                  <a:cubicBezTo>
                    <a:pt x="221" y="354"/>
                    <a:pt x="221" y="342"/>
                    <a:pt x="213" y="335"/>
                  </a:cubicBezTo>
                  <a:cubicBezTo>
                    <a:pt x="195" y="317"/>
                    <a:pt x="169" y="286"/>
                    <a:pt x="169" y="286"/>
                  </a:cubicBezTo>
                  <a:cubicBezTo>
                    <a:pt x="169" y="286"/>
                    <a:pt x="170" y="265"/>
                    <a:pt x="172" y="248"/>
                  </a:cubicBezTo>
                  <a:cubicBezTo>
                    <a:pt x="172" y="247"/>
                    <a:pt x="174" y="246"/>
                    <a:pt x="176" y="247"/>
                  </a:cubicBezTo>
                  <a:cubicBezTo>
                    <a:pt x="179" y="251"/>
                    <a:pt x="197" y="274"/>
                    <a:pt x="205" y="279"/>
                  </a:cubicBezTo>
                  <a:cubicBezTo>
                    <a:pt x="216" y="286"/>
                    <a:pt x="261" y="299"/>
                    <a:pt x="287" y="305"/>
                  </a:cubicBezTo>
                  <a:cubicBezTo>
                    <a:pt x="289" y="306"/>
                    <a:pt x="290" y="306"/>
                    <a:pt x="292" y="306"/>
                  </a:cubicBezTo>
                  <a:cubicBezTo>
                    <a:pt x="300" y="306"/>
                    <a:pt x="308" y="300"/>
                    <a:pt x="310" y="292"/>
                  </a:cubicBezTo>
                  <a:cubicBezTo>
                    <a:pt x="313" y="282"/>
                    <a:pt x="306" y="271"/>
                    <a:pt x="296" y="269"/>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30" name="Freeform 190"/>
            <p:cNvSpPr/>
            <p:nvPr/>
          </p:nvSpPr>
          <p:spPr bwMode="auto">
            <a:xfrm>
              <a:off x="15184438" y="-16260763"/>
              <a:ext cx="258763" cy="260350"/>
            </a:xfrm>
            <a:custGeom>
              <a:avLst/>
              <a:gdLst>
                <a:gd name="T0" fmla="*/ 48 w 81"/>
                <a:gd name="T1" fmla="*/ 77 h 82"/>
                <a:gd name="T2" fmla="*/ 77 w 81"/>
                <a:gd name="T3" fmla="*/ 33 h 82"/>
                <a:gd name="T4" fmla="*/ 33 w 81"/>
                <a:gd name="T5" fmla="*/ 5 h 82"/>
                <a:gd name="T6" fmla="*/ 4 w 81"/>
                <a:gd name="T7" fmla="*/ 49 h 82"/>
                <a:gd name="T8" fmla="*/ 48 w 81"/>
                <a:gd name="T9" fmla="*/ 77 h 82"/>
              </a:gdLst>
              <a:ahLst/>
              <a:cxnLst>
                <a:cxn ang="0">
                  <a:pos x="T0" y="T1"/>
                </a:cxn>
                <a:cxn ang="0">
                  <a:pos x="T2" y="T3"/>
                </a:cxn>
                <a:cxn ang="0">
                  <a:pos x="T4" y="T5"/>
                </a:cxn>
                <a:cxn ang="0">
                  <a:pos x="T6" y="T7"/>
                </a:cxn>
                <a:cxn ang="0">
                  <a:pos x="T8" y="T9"/>
                </a:cxn>
              </a:cxnLst>
              <a:rect l="0" t="0" r="r" b="b"/>
              <a:pathLst>
                <a:path w="81" h="82">
                  <a:moveTo>
                    <a:pt x="48" y="77"/>
                  </a:moveTo>
                  <a:cubicBezTo>
                    <a:pt x="68" y="73"/>
                    <a:pt x="81" y="53"/>
                    <a:pt x="77" y="33"/>
                  </a:cubicBezTo>
                  <a:cubicBezTo>
                    <a:pt x="72" y="13"/>
                    <a:pt x="53" y="0"/>
                    <a:pt x="33" y="5"/>
                  </a:cubicBezTo>
                  <a:cubicBezTo>
                    <a:pt x="12" y="9"/>
                    <a:pt x="0" y="29"/>
                    <a:pt x="4" y="49"/>
                  </a:cubicBezTo>
                  <a:cubicBezTo>
                    <a:pt x="8" y="69"/>
                    <a:pt x="28" y="82"/>
                    <a:pt x="48" y="7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31" name="Freeform 191"/>
            <p:cNvSpPr>
              <a:spLocks noEditPoints="1"/>
            </p:cNvSpPr>
            <p:nvPr/>
          </p:nvSpPr>
          <p:spPr bwMode="auto">
            <a:xfrm>
              <a:off x="14657388" y="-16149638"/>
              <a:ext cx="301625" cy="292100"/>
            </a:xfrm>
            <a:custGeom>
              <a:avLst/>
              <a:gdLst>
                <a:gd name="T0" fmla="*/ 12 w 190"/>
                <a:gd name="T1" fmla="*/ 0 h 184"/>
                <a:gd name="T2" fmla="*/ 0 w 190"/>
                <a:gd name="T3" fmla="*/ 0 h 184"/>
                <a:gd name="T4" fmla="*/ 42 w 190"/>
                <a:gd name="T5" fmla="*/ 184 h 184"/>
                <a:gd name="T6" fmla="*/ 152 w 190"/>
                <a:gd name="T7" fmla="*/ 182 h 184"/>
                <a:gd name="T8" fmla="*/ 190 w 190"/>
                <a:gd name="T9" fmla="*/ 0 h 184"/>
                <a:gd name="T10" fmla="*/ 12 w 190"/>
                <a:gd name="T11" fmla="*/ 0 h 184"/>
                <a:gd name="T12" fmla="*/ 138 w 190"/>
                <a:gd name="T13" fmla="*/ 172 h 184"/>
                <a:gd name="T14" fmla="*/ 134 w 190"/>
                <a:gd name="T15" fmla="*/ 166 h 184"/>
                <a:gd name="T16" fmla="*/ 130 w 190"/>
                <a:gd name="T17" fmla="*/ 172 h 184"/>
                <a:gd name="T18" fmla="*/ 120 w 190"/>
                <a:gd name="T19" fmla="*/ 172 h 184"/>
                <a:gd name="T20" fmla="*/ 130 w 190"/>
                <a:gd name="T21" fmla="*/ 154 h 184"/>
                <a:gd name="T22" fmla="*/ 116 w 190"/>
                <a:gd name="T23" fmla="*/ 128 h 184"/>
                <a:gd name="T24" fmla="*/ 102 w 190"/>
                <a:gd name="T25" fmla="*/ 154 h 184"/>
                <a:gd name="T26" fmla="*/ 110 w 190"/>
                <a:gd name="T27" fmla="*/ 172 h 184"/>
                <a:gd name="T28" fmla="*/ 100 w 190"/>
                <a:gd name="T29" fmla="*/ 172 h 184"/>
                <a:gd name="T30" fmla="*/ 96 w 190"/>
                <a:gd name="T31" fmla="*/ 166 h 184"/>
                <a:gd name="T32" fmla="*/ 92 w 190"/>
                <a:gd name="T33" fmla="*/ 172 h 184"/>
                <a:gd name="T34" fmla="*/ 80 w 190"/>
                <a:gd name="T35" fmla="*/ 172 h 184"/>
                <a:gd name="T36" fmla="*/ 90 w 190"/>
                <a:gd name="T37" fmla="*/ 154 h 184"/>
                <a:gd name="T38" fmla="*/ 76 w 190"/>
                <a:gd name="T39" fmla="*/ 128 h 184"/>
                <a:gd name="T40" fmla="*/ 62 w 190"/>
                <a:gd name="T41" fmla="*/ 154 h 184"/>
                <a:gd name="T42" fmla="*/ 72 w 190"/>
                <a:gd name="T43" fmla="*/ 172 h 184"/>
                <a:gd name="T44" fmla="*/ 60 w 190"/>
                <a:gd name="T45" fmla="*/ 172 h 184"/>
                <a:gd name="T46" fmla="*/ 56 w 190"/>
                <a:gd name="T47" fmla="*/ 166 h 184"/>
                <a:gd name="T48" fmla="*/ 52 w 190"/>
                <a:gd name="T49" fmla="*/ 172 h 184"/>
                <a:gd name="T50" fmla="*/ 50 w 190"/>
                <a:gd name="T51" fmla="*/ 172 h 184"/>
                <a:gd name="T52" fmla="*/ 48 w 190"/>
                <a:gd name="T53" fmla="*/ 162 h 184"/>
                <a:gd name="T54" fmla="*/ 52 w 190"/>
                <a:gd name="T55" fmla="*/ 154 h 184"/>
                <a:gd name="T56" fmla="*/ 42 w 190"/>
                <a:gd name="T57" fmla="*/ 136 h 184"/>
                <a:gd name="T58" fmla="*/ 32 w 190"/>
                <a:gd name="T59" fmla="*/ 98 h 184"/>
                <a:gd name="T60" fmla="*/ 38 w 190"/>
                <a:gd name="T61" fmla="*/ 106 h 184"/>
                <a:gd name="T62" fmla="*/ 52 w 190"/>
                <a:gd name="T63" fmla="*/ 78 h 184"/>
                <a:gd name="T64" fmla="*/ 38 w 190"/>
                <a:gd name="T65" fmla="*/ 52 h 184"/>
                <a:gd name="T66" fmla="*/ 26 w 190"/>
                <a:gd name="T67" fmla="*/ 72 h 184"/>
                <a:gd name="T68" fmla="*/ 24 w 190"/>
                <a:gd name="T69" fmla="*/ 58 h 184"/>
                <a:gd name="T70" fmla="*/ 32 w 190"/>
                <a:gd name="T71" fmla="*/ 40 h 184"/>
                <a:gd name="T72" fmla="*/ 16 w 190"/>
                <a:gd name="T73" fmla="*/ 10 h 184"/>
                <a:gd name="T74" fmla="*/ 26 w 190"/>
                <a:gd name="T75" fmla="*/ 10 h 184"/>
                <a:gd name="T76" fmla="*/ 38 w 190"/>
                <a:gd name="T77" fmla="*/ 30 h 184"/>
                <a:gd name="T78" fmla="*/ 48 w 190"/>
                <a:gd name="T79" fmla="*/ 10 h 184"/>
                <a:gd name="T80" fmla="*/ 66 w 190"/>
                <a:gd name="T81" fmla="*/ 10 h 184"/>
                <a:gd name="T82" fmla="*/ 76 w 190"/>
                <a:gd name="T83" fmla="*/ 30 h 184"/>
                <a:gd name="T84" fmla="*/ 86 w 190"/>
                <a:gd name="T85" fmla="*/ 10 h 184"/>
                <a:gd name="T86" fmla="*/ 104 w 190"/>
                <a:gd name="T87" fmla="*/ 10 h 184"/>
                <a:gd name="T88" fmla="*/ 116 w 190"/>
                <a:gd name="T89" fmla="*/ 30 h 184"/>
                <a:gd name="T90" fmla="*/ 126 w 190"/>
                <a:gd name="T91" fmla="*/ 10 h 184"/>
                <a:gd name="T92" fmla="*/ 144 w 190"/>
                <a:gd name="T93" fmla="*/ 10 h 184"/>
                <a:gd name="T94" fmla="*/ 154 w 190"/>
                <a:gd name="T95" fmla="*/ 30 h 184"/>
                <a:gd name="T96" fmla="*/ 164 w 190"/>
                <a:gd name="T97" fmla="*/ 10 h 184"/>
                <a:gd name="T98" fmla="*/ 176 w 190"/>
                <a:gd name="T99" fmla="*/ 10 h 184"/>
                <a:gd name="T100" fmla="*/ 160 w 190"/>
                <a:gd name="T101" fmla="*/ 40 h 184"/>
                <a:gd name="T102" fmla="*/ 168 w 190"/>
                <a:gd name="T103" fmla="*/ 56 h 184"/>
                <a:gd name="T104" fmla="*/ 164 w 190"/>
                <a:gd name="T105" fmla="*/ 72 h 184"/>
                <a:gd name="T106" fmla="*/ 154 w 190"/>
                <a:gd name="T107" fmla="*/ 52 h 184"/>
                <a:gd name="T108" fmla="*/ 140 w 190"/>
                <a:gd name="T109" fmla="*/ 78 h 184"/>
                <a:gd name="T110" fmla="*/ 154 w 190"/>
                <a:gd name="T111" fmla="*/ 106 h 184"/>
                <a:gd name="T112" fmla="*/ 160 w 190"/>
                <a:gd name="T113" fmla="*/ 96 h 184"/>
                <a:gd name="T114" fmla="*/ 152 w 190"/>
                <a:gd name="T115" fmla="*/ 130 h 184"/>
                <a:gd name="T116" fmla="*/ 140 w 190"/>
                <a:gd name="T117" fmla="*/ 154 h 184"/>
                <a:gd name="T118" fmla="*/ 146 w 190"/>
                <a:gd name="T119" fmla="*/ 166 h 184"/>
                <a:gd name="T120" fmla="*/ 144 w 190"/>
                <a:gd name="T121" fmla="*/ 172 h 184"/>
                <a:gd name="T122" fmla="*/ 138 w 190"/>
                <a:gd name="T12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84">
                  <a:moveTo>
                    <a:pt x="12" y="0"/>
                  </a:moveTo>
                  <a:lnTo>
                    <a:pt x="0" y="0"/>
                  </a:lnTo>
                  <a:lnTo>
                    <a:pt x="42" y="184"/>
                  </a:lnTo>
                  <a:lnTo>
                    <a:pt x="152" y="182"/>
                  </a:lnTo>
                  <a:lnTo>
                    <a:pt x="190" y="0"/>
                  </a:lnTo>
                  <a:lnTo>
                    <a:pt x="12" y="0"/>
                  </a:lnTo>
                  <a:close/>
                  <a:moveTo>
                    <a:pt x="138" y="172"/>
                  </a:moveTo>
                  <a:lnTo>
                    <a:pt x="134" y="166"/>
                  </a:lnTo>
                  <a:lnTo>
                    <a:pt x="130" y="172"/>
                  </a:lnTo>
                  <a:lnTo>
                    <a:pt x="120" y="172"/>
                  </a:lnTo>
                  <a:lnTo>
                    <a:pt x="130" y="154"/>
                  </a:lnTo>
                  <a:lnTo>
                    <a:pt x="116" y="128"/>
                  </a:lnTo>
                  <a:lnTo>
                    <a:pt x="102" y="154"/>
                  </a:lnTo>
                  <a:lnTo>
                    <a:pt x="110" y="172"/>
                  </a:lnTo>
                  <a:lnTo>
                    <a:pt x="100" y="172"/>
                  </a:lnTo>
                  <a:lnTo>
                    <a:pt x="96" y="166"/>
                  </a:lnTo>
                  <a:lnTo>
                    <a:pt x="92" y="172"/>
                  </a:lnTo>
                  <a:lnTo>
                    <a:pt x="80" y="172"/>
                  </a:lnTo>
                  <a:lnTo>
                    <a:pt x="90" y="154"/>
                  </a:lnTo>
                  <a:lnTo>
                    <a:pt x="76" y="128"/>
                  </a:lnTo>
                  <a:lnTo>
                    <a:pt x="62" y="154"/>
                  </a:lnTo>
                  <a:lnTo>
                    <a:pt x="72" y="172"/>
                  </a:lnTo>
                  <a:lnTo>
                    <a:pt x="60" y="172"/>
                  </a:lnTo>
                  <a:lnTo>
                    <a:pt x="56" y="166"/>
                  </a:lnTo>
                  <a:lnTo>
                    <a:pt x="52" y="172"/>
                  </a:lnTo>
                  <a:lnTo>
                    <a:pt x="50" y="172"/>
                  </a:lnTo>
                  <a:lnTo>
                    <a:pt x="48" y="162"/>
                  </a:lnTo>
                  <a:lnTo>
                    <a:pt x="52" y="154"/>
                  </a:lnTo>
                  <a:lnTo>
                    <a:pt x="42" y="136"/>
                  </a:lnTo>
                  <a:lnTo>
                    <a:pt x="32" y="98"/>
                  </a:lnTo>
                  <a:lnTo>
                    <a:pt x="38" y="106"/>
                  </a:lnTo>
                  <a:lnTo>
                    <a:pt x="52" y="78"/>
                  </a:lnTo>
                  <a:lnTo>
                    <a:pt x="38" y="52"/>
                  </a:lnTo>
                  <a:lnTo>
                    <a:pt x="26" y="72"/>
                  </a:lnTo>
                  <a:lnTo>
                    <a:pt x="24" y="58"/>
                  </a:lnTo>
                  <a:lnTo>
                    <a:pt x="32" y="40"/>
                  </a:lnTo>
                  <a:lnTo>
                    <a:pt x="16" y="10"/>
                  </a:lnTo>
                  <a:lnTo>
                    <a:pt x="26" y="10"/>
                  </a:lnTo>
                  <a:lnTo>
                    <a:pt x="38" y="30"/>
                  </a:lnTo>
                  <a:lnTo>
                    <a:pt x="48" y="10"/>
                  </a:lnTo>
                  <a:lnTo>
                    <a:pt x="66" y="10"/>
                  </a:lnTo>
                  <a:lnTo>
                    <a:pt x="76" y="30"/>
                  </a:lnTo>
                  <a:lnTo>
                    <a:pt x="86" y="10"/>
                  </a:lnTo>
                  <a:lnTo>
                    <a:pt x="104" y="10"/>
                  </a:lnTo>
                  <a:lnTo>
                    <a:pt x="116" y="30"/>
                  </a:lnTo>
                  <a:lnTo>
                    <a:pt x="126" y="10"/>
                  </a:lnTo>
                  <a:lnTo>
                    <a:pt x="144" y="10"/>
                  </a:lnTo>
                  <a:lnTo>
                    <a:pt x="154" y="30"/>
                  </a:lnTo>
                  <a:lnTo>
                    <a:pt x="164" y="10"/>
                  </a:lnTo>
                  <a:lnTo>
                    <a:pt x="176" y="10"/>
                  </a:lnTo>
                  <a:lnTo>
                    <a:pt x="160" y="40"/>
                  </a:lnTo>
                  <a:lnTo>
                    <a:pt x="168" y="56"/>
                  </a:lnTo>
                  <a:lnTo>
                    <a:pt x="164" y="72"/>
                  </a:lnTo>
                  <a:lnTo>
                    <a:pt x="154" y="52"/>
                  </a:lnTo>
                  <a:lnTo>
                    <a:pt x="140" y="78"/>
                  </a:lnTo>
                  <a:lnTo>
                    <a:pt x="154" y="106"/>
                  </a:lnTo>
                  <a:lnTo>
                    <a:pt x="160" y="96"/>
                  </a:lnTo>
                  <a:lnTo>
                    <a:pt x="152" y="130"/>
                  </a:lnTo>
                  <a:lnTo>
                    <a:pt x="140" y="154"/>
                  </a:lnTo>
                  <a:lnTo>
                    <a:pt x="146" y="166"/>
                  </a:lnTo>
                  <a:lnTo>
                    <a:pt x="144" y="172"/>
                  </a:lnTo>
                  <a:lnTo>
                    <a:pt x="138" y="172"/>
                  </a:lnTo>
                  <a:close/>
                </a:path>
              </a:pathLst>
            </a:custGeom>
            <a:grpFill/>
            <a:ln>
              <a:noFill/>
            </a:ln>
          </p:spPr>
          <p:txBody>
            <a:bodyPr vert="horz" wrap="square" lIns="91440" tIns="45720" rIns="91440" bIns="45720" numCol="1" anchor="t" anchorCtr="0" compatLnSpc="1"/>
            <a:lstStyle/>
            <a:p>
              <a:endParaRPr lang="zh-CN" altLang="en-US" sz="1325"/>
            </a:p>
          </p:txBody>
        </p:sp>
        <p:sp>
          <p:nvSpPr>
            <p:cNvPr id="232" name="Freeform 192"/>
            <p:cNvSpPr/>
            <p:nvPr/>
          </p:nvSpPr>
          <p:spPr bwMode="auto">
            <a:xfrm>
              <a:off x="147558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33" name="Freeform 193"/>
            <p:cNvSpPr/>
            <p:nvPr/>
          </p:nvSpPr>
          <p:spPr bwMode="auto">
            <a:xfrm>
              <a:off x="147240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34" name="Freeform 194"/>
            <p:cNvSpPr/>
            <p:nvPr/>
          </p:nvSpPr>
          <p:spPr bwMode="auto">
            <a:xfrm>
              <a:off x="147875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35" name="Freeform 195"/>
            <p:cNvSpPr/>
            <p:nvPr/>
          </p:nvSpPr>
          <p:spPr bwMode="auto">
            <a:xfrm>
              <a:off x="148193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36" name="Freeform 196"/>
            <p:cNvSpPr/>
            <p:nvPr/>
          </p:nvSpPr>
          <p:spPr bwMode="auto">
            <a:xfrm>
              <a:off x="14847888" y="-16006763"/>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lstStyle/>
            <a:p>
              <a:endParaRPr lang="zh-CN" altLang="en-US" sz="1325"/>
            </a:p>
          </p:txBody>
        </p:sp>
        <p:sp>
          <p:nvSpPr>
            <p:cNvPr id="237" name="Freeform 197"/>
            <p:cNvSpPr/>
            <p:nvPr/>
          </p:nvSpPr>
          <p:spPr bwMode="auto">
            <a:xfrm>
              <a:off x="14847888"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38" name="Freeform 198"/>
            <p:cNvSpPr/>
            <p:nvPr/>
          </p:nvSpPr>
          <p:spPr bwMode="auto">
            <a:xfrm>
              <a:off x="147240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sp>
          <p:nvSpPr>
            <p:cNvPr id="239" name="Freeform 199"/>
            <p:cNvSpPr/>
            <p:nvPr/>
          </p:nvSpPr>
          <p:spPr bwMode="auto">
            <a:xfrm>
              <a:off x="147875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0" name="组合 239"/>
          <p:cNvGrpSpPr/>
          <p:nvPr/>
        </p:nvGrpSpPr>
        <p:grpSpPr>
          <a:xfrm>
            <a:off x="4325209" y="4655839"/>
            <a:ext cx="354962" cy="315779"/>
            <a:chOff x="13828713" y="-11450638"/>
            <a:chExt cx="1222375" cy="1087438"/>
          </a:xfrm>
          <a:solidFill>
            <a:srgbClr val="779F08"/>
          </a:solidFill>
        </p:grpSpPr>
        <p:sp>
          <p:nvSpPr>
            <p:cNvPr id="241" name="Oval 200"/>
            <p:cNvSpPr>
              <a:spLocks noChangeArrowheads="1"/>
            </p:cNvSpPr>
            <p:nvPr/>
          </p:nvSpPr>
          <p:spPr bwMode="auto">
            <a:xfrm>
              <a:off x="14195425" y="-11450638"/>
              <a:ext cx="219075" cy="220662"/>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42" name="Freeform 201"/>
            <p:cNvSpPr/>
            <p:nvPr/>
          </p:nvSpPr>
          <p:spPr bwMode="auto">
            <a:xfrm>
              <a:off x="13989050" y="-11326813"/>
              <a:ext cx="995363" cy="842962"/>
            </a:xfrm>
            <a:custGeom>
              <a:avLst/>
              <a:gdLst>
                <a:gd name="T0" fmla="*/ 111 w 313"/>
                <a:gd name="T1" fmla="*/ 74 h 265"/>
                <a:gd name="T2" fmla="*/ 144 w 313"/>
                <a:gd name="T3" fmla="*/ 135 h 265"/>
                <a:gd name="T4" fmla="*/ 100 w 313"/>
                <a:gd name="T5" fmla="*/ 165 h 265"/>
                <a:gd name="T6" fmla="*/ 64 w 313"/>
                <a:gd name="T7" fmla="*/ 231 h 265"/>
                <a:gd name="T8" fmla="*/ 96 w 313"/>
                <a:gd name="T9" fmla="*/ 245 h 265"/>
                <a:gd name="T10" fmla="*/ 125 w 313"/>
                <a:gd name="T11" fmla="*/ 189 h 265"/>
                <a:gd name="T12" fmla="*/ 178 w 313"/>
                <a:gd name="T13" fmla="*/ 158 h 265"/>
                <a:gd name="T14" fmla="*/ 181 w 313"/>
                <a:gd name="T15" fmla="*/ 157 h 265"/>
                <a:gd name="T16" fmla="*/ 292 w 313"/>
                <a:gd name="T17" fmla="*/ 178 h 265"/>
                <a:gd name="T18" fmla="*/ 273 w 313"/>
                <a:gd name="T19" fmla="*/ 148 h 265"/>
                <a:gd name="T20" fmla="*/ 199 w 313"/>
                <a:gd name="T21" fmla="*/ 115 h 265"/>
                <a:gd name="T22" fmla="*/ 164 w 313"/>
                <a:gd name="T23" fmla="*/ 49 h 265"/>
                <a:gd name="T24" fmla="*/ 222 w 313"/>
                <a:gd name="T25" fmla="*/ 70 h 265"/>
                <a:gd name="T26" fmla="*/ 252 w 313"/>
                <a:gd name="T27" fmla="*/ 53 h 265"/>
                <a:gd name="T28" fmla="*/ 130 w 313"/>
                <a:gd name="T29" fmla="*/ 27 h 265"/>
                <a:gd name="T30" fmla="*/ 118 w 313"/>
                <a:gd name="T31" fmla="*/ 34 h 265"/>
                <a:gd name="T32" fmla="*/ 43 w 313"/>
                <a:gd name="T33" fmla="*/ 20 h 265"/>
                <a:gd name="T34" fmla="*/ 13 w 313"/>
                <a:gd name="T35" fmla="*/ 37 h 265"/>
                <a:gd name="T36" fmla="*/ 111 w 313"/>
                <a:gd name="T37" fmla="*/ 7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65">
                  <a:moveTo>
                    <a:pt x="111" y="74"/>
                  </a:moveTo>
                  <a:cubicBezTo>
                    <a:pt x="122" y="94"/>
                    <a:pt x="133" y="115"/>
                    <a:pt x="144" y="135"/>
                  </a:cubicBezTo>
                  <a:cubicBezTo>
                    <a:pt x="128" y="143"/>
                    <a:pt x="110" y="157"/>
                    <a:pt x="100" y="165"/>
                  </a:cubicBezTo>
                  <a:cubicBezTo>
                    <a:pt x="91" y="173"/>
                    <a:pt x="73" y="212"/>
                    <a:pt x="64" y="231"/>
                  </a:cubicBezTo>
                  <a:cubicBezTo>
                    <a:pt x="54" y="251"/>
                    <a:pt x="86" y="265"/>
                    <a:pt x="96" y="245"/>
                  </a:cubicBezTo>
                  <a:cubicBezTo>
                    <a:pt x="104" y="229"/>
                    <a:pt x="117" y="196"/>
                    <a:pt x="125" y="189"/>
                  </a:cubicBezTo>
                  <a:cubicBezTo>
                    <a:pt x="133" y="183"/>
                    <a:pt x="158" y="165"/>
                    <a:pt x="178" y="158"/>
                  </a:cubicBezTo>
                  <a:cubicBezTo>
                    <a:pt x="179" y="158"/>
                    <a:pt x="180" y="157"/>
                    <a:pt x="181" y="157"/>
                  </a:cubicBezTo>
                  <a:cubicBezTo>
                    <a:pt x="205" y="187"/>
                    <a:pt x="252" y="202"/>
                    <a:pt x="292" y="178"/>
                  </a:cubicBezTo>
                  <a:cubicBezTo>
                    <a:pt x="313" y="166"/>
                    <a:pt x="294" y="135"/>
                    <a:pt x="273" y="148"/>
                  </a:cubicBezTo>
                  <a:cubicBezTo>
                    <a:pt x="243" y="165"/>
                    <a:pt x="213" y="143"/>
                    <a:pt x="199" y="115"/>
                  </a:cubicBezTo>
                  <a:cubicBezTo>
                    <a:pt x="185" y="88"/>
                    <a:pt x="175" y="68"/>
                    <a:pt x="164" y="49"/>
                  </a:cubicBezTo>
                  <a:cubicBezTo>
                    <a:pt x="186" y="42"/>
                    <a:pt x="206" y="48"/>
                    <a:pt x="222" y="70"/>
                  </a:cubicBezTo>
                  <a:cubicBezTo>
                    <a:pt x="235" y="88"/>
                    <a:pt x="265" y="71"/>
                    <a:pt x="252" y="53"/>
                  </a:cubicBezTo>
                  <a:cubicBezTo>
                    <a:pt x="221" y="10"/>
                    <a:pt x="176" y="0"/>
                    <a:pt x="130" y="27"/>
                  </a:cubicBezTo>
                  <a:cubicBezTo>
                    <a:pt x="128" y="28"/>
                    <a:pt x="120" y="33"/>
                    <a:pt x="118" y="34"/>
                  </a:cubicBezTo>
                  <a:cubicBezTo>
                    <a:pt x="89" y="51"/>
                    <a:pt x="63" y="47"/>
                    <a:pt x="43" y="20"/>
                  </a:cubicBezTo>
                  <a:cubicBezTo>
                    <a:pt x="30" y="2"/>
                    <a:pt x="0" y="19"/>
                    <a:pt x="13" y="37"/>
                  </a:cubicBezTo>
                  <a:cubicBezTo>
                    <a:pt x="38" y="72"/>
                    <a:pt x="74" y="86"/>
                    <a:pt x="111" y="7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43" name="Freeform 202"/>
            <p:cNvSpPr/>
            <p:nvPr/>
          </p:nvSpPr>
          <p:spPr bwMode="auto">
            <a:xfrm>
              <a:off x="13828713" y="-11004550"/>
              <a:ext cx="1222375" cy="641350"/>
            </a:xfrm>
            <a:custGeom>
              <a:avLst/>
              <a:gdLst>
                <a:gd name="T0" fmla="*/ 368 w 384"/>
                <a:gd name="T1" fmla="*/ 171 h 202"/>
                <a:gd name="T2" fmla="*/ 58 w 384"/>
                <a:gd name="T3" fmla="*/ 171 h 202"/>
                <a:gd name="T4" fmla="*/ 34 w 384"/>
                <a:gd name="T5" fmla="*/ 31 h 202"/>
                <a:gd name="T6" fmla="*/ 95 w 384"/>
                <a:gd name="T7" fmla="*/ 31 h 202"/>
                <a:gd name="T8" fmla="*/ 111 w 384"/>
                <a:gd name="T9" fmla="*/ 15 h 202"/>
                <a:gd name="T10" fmla="*/ 95 w 384"/>
                <a:gd name="T11" fmla="*/ 0 h 202"/>
                <a:gd name="T12" fmla="*/ 16 w 384"/>
                <a:gd name="T13" fmla="*/ 0 h 202"/>
                <a:gd name="T14" fmla="*/ 0 w 384"/>
                <a:gd name="T15" fmla="*/ 15 h 202"/>
                <a:gd name="T16" fmla="*/ 0 w 384"/>
                <a:gd name="T17" fmla="*/ 17 h 202"/>
                <a:gd name="T18" fmla="*/ 1 w 384"/>
                <a:gd name="T19" fmla="*/ 20 h 202"/>
                <a:gd name="T20" fmla="*/ 30 w 384"/>
                <a:gd name="T21" fmla="*/ 189 h 202"/>
                <a:gd name="T22" fmla="*/ 45 w 384"/>
                <a:gd name="T23" fmla="*/ 202 h 202"/>
                <a:gd name="T24" fmla="*/ 368 w 384"/>
                <a:gd name="T25" fmla="*/ 202 h 202"/>
                <a:gd name="T26" fmla="*/ 384 w 384"/>
                <a:gd name="T27" fmla="*/ 186 h 202"/>
                <a:gd name="T28" fmla="*/ 368 w 384"/>
                <a:gd name="T29"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202">
                  <a:moveTo>
                    <a:pt x="368" y="171"/>
                  </a:moveTo>
                  <a:cubicBezTo>
                    <a:pt x="58" y="171"/>
                    <a:pt x="58" y="171"/>
                    <a:pt x="58" y="171"/>
                  </a:cubicBezTo>
                  <a:cubicBezTo>
                    <a:pt x="34" y="31"/>
                    <a:pt x="34" y="31"/>
                    <a:pt x="34" y="31"/>
                  </a:cubicBezTo>
                  <a:cubicBezTo>
                    <a:pt x="95" y="31"/>
                    <a:pt x="95" y="31"/>
                    <a:pt x="95" y="31"/>
                  </a:cubicBezTo>
                  <a:cubicBezTo>
                    <a:pt x="104" y="31"/>
                    <a:pt x="111" y="24"/>
                    <a:pt x="111" y="15"/>
                  </a:cubicBezTo>
                  <a:cubicBezTo>
                    <a:pt x="111" y="7"/>
                    <a:pt x="104" y="0"/>
                    <a:pt x="95" y="0"/>
                  </a:cubicBezTo>
                  <a:cubicBezTo>
                    <a:pt x="16" y="0"/>
                    <a:pt x="16" y="0"/>
                    <a:pt x="16" y="0"/>
                  </a:cubicBezTo>
                  <a:cubicBezTo>
                    <a:pt x="7" y="0"/>
                    <a:pt x="0" y="7"/>
                    <a:pt x="0" y="15"/>
                  </a:cubicBezTo>
                  <a:cubicBezTo>
                    <a:pt x="0" y="17"/>
                    <a:pt x="0" y="17"/>
                    <a:pt x="0" y="17"/>
                  </a:cubicBezTo>
                  <a:cubicBezTo>
                    <a:pt x="0" y="18"/>
                    <a:pt x="0" y="19"/>
                    <a:pt x="1" y="20"/>
                  </a:cubicBezTo>
                  <a:cubicBezTo>
                    <a:pt x="30" y="189"/>
                    <a:pt x="30" y="189"/>
                    <a:pt x="30" y="189"/>
                  </a:cubicBezTo>
                  <a:cubicBezTo>
                    <a:pt x="31" y="196"/>
                    <a:pt x="38" y="202"/>
                    <a:pt x="45" y="202"/>
                  </a:cubicBezTo>
                  <a:cubicBezTo>
                    <a:pt x="368" y="202"/>
                    <a:pt x="368" y="202"/>
                    <a:pt x="368" y="202"/>
                  </a:cubicBezTo>
                  <a:cubicBezTo>
                    <a:pt x="377" y="202"/>
                    <a:pt x="384" y="195"/>
                    <a:pt x="384" y="186"/>
                  </a:cubicBezTo>
                  <a:cubicBezTo>
                    <a:pt x="384" y="178"/>
                    <a:pt x="377" y="171"/>
                    <a:pt x="368" y="171"/>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4" name="组合 243"/>
          <p:cNvGrpSpPr/>
          <p:nvPr/>
        </p:nvGrpSpPr>
        <p:grpSpPr>
          <a:xfrm>
            <a:off x="3950637" y="4655837"/>
            <a:ext cx="299564" cy="318288"/>
            <a:chOff x="13727113" y="-6692900"/>
            <a:chExt cx="939800" cy="998537"/>
          </a:xfrm>
          <a:solidFill>
            <a:srgbClr val="779F08"/>
          </a:solidFill>
        </p:grpSpPr>
        <p:sp>
          <p:nvSpPr>
            <p:cNvPr id="245" name="Oval 203"/>
            <p:cNvSpPr>
              <a:spLocks noChangeArrowheads="1"/>
            </p:cNvSpPr>
            <p:nvPr/>
          </p:nvSpPr>
          <p:spPr bwMode="auto">
            <a:xfrm>
              <a:off x="14093825" y="-6527800"/>
              <a:ext cx="206375" cy="209550"/>
            </a:xfrm>
            <a:prstGeom prst="ellipse">
              <a:avLst/>
            </a:prstGeom>
            <a:grpFill/>
            <a:ln>
              <a:noFill/>
            </a:ln>
          </p:spPr>
          <p:txBody>
            <a:bodyPr vert="horz" wrap="square" lIns="91440" tIns="45720" rIns="91440" bIns="45720" numCol="1" anchor="t" anchorCtr="0" compatLnSpc="1"/>
            <a:lstStyle/>
            <a:p>
              <a:endParaRPr lang="zh-CN" altLang="en-US" sz="1325"/>
            </a:p>
          </p:txBody>
        </p:sp>
        <p:sp>
          <p:nvSpPr>
            <p:cNvPr id="246" name="Freeform 204"/>
            <p:cNvSpPr>
              <a:spLocks noEditPoints="1"/>
            </p:cNvSpPr>
            <p:nvPr/>
          </p:nvSpPr>
          <p:spPr bwMode="auto">
            <a:xfrm>
              <a:off x="13727113" y="-6692900"/>
              <a:ext cx="939800" cy="998537"/>
            </a:xfrm>
            <a:custGeom>
              <a:avLst/>
              <a:gdLst>
                <a:gd name="T0" fmla="*/ 280 w 295"/>
                <a:gd name="T1" fmla="*/ 22 h 314"/>
                <a:gd name="T2" fmla="*/ 272 w 295"/>
                <a:gd name="T3" fmla="*/ 8 h 314"/>
                <a:gd name="T4" fmla="*/ 265 w 295"/>
                <a:gd name="T5" fmla="*/ 9 h 314"/>
                <a:gd name="T6" fmla="*/ 248 w 295"/>
                <a:gd name="T7" fmla="*/ 9 h 314"/>
                <a:gd name="T8" fmla="*/ 218 w 295"/>
                <a:gd name="T9" fmla="*/ 35 h 314"/>
                <a:gd name="T10" fmla="*/ 197 w 295"/>
                <a:gd name="T11" fmla="*/ 35 h 314"/>
                <a:gd name="T12" fmla="*/ 89 w 295"/>
                <a:gd name="T13" fmla="*/ 28 h 314"/>
                <a:gd name="T14" fmla="*/ 47 w 295"/>
                <a:gd name="T15" fmla="*/ 35 h 314"/>
                <a:gd name="T16" fmla="*/ 38 w 295"/>
                <a:gd name="T17" fmla="*/ 0 h 314"/>
                <a:gd name="T18" fmla="*/ 30 w 295"/>
                <a:gd name="T19" fmla="*/ 13 h 314"/>
                <a:gd name="T20" fmla="*/ 14 w 295"/>
                <a:gd name="T21" fmla="*/ 16 h 314"/>
                <a:gd name="T22" fmla="*/ 8 w 295"/>
                <a:gd name="T23" fmla="*/ 18 h 314"/>
                <a:gd name="T24" fmla="*/ 0 w 295"/>
                <a:gd name="T25" fmla="*/ 59 h 314"/>
                <a:gd name="T26" fmla="*/ 14 w 295"/>
                <a:gd name="T27" fmla="*/ 64 h 314"/>
                <a:gd name="T28" fmla="*/ 23 w 295"/>
                <a:gd name="T29" fmla="*/ 78 h 314"/>
                <a:gd name="T30" fmla="*/ 30 w 295"/>
                <a:gd name="T31" fmla="*/ 77 h 314"/>
                <a:gd name="T32" fmla="*/ 47 w 295"/>
                <a:gd name="T33" fmla="*/ 77 h 314"/>
                <a:gd name="T34" fmla="*/ 75 w 295"/>
                <a:gd name="T35" fmla="*/ 51 h 314"/>
                <a:gd name="T36" fmla="*/ 118 w 295"/>
                <a:gd name="T37" fmla="*/ 145 h 314"/>
                <a:gd name="T38" fmla="*/ 77 w 295"/>
                <a:gd name="T39" fmla="*/ 232 h 314"/>
                <a:gd name="T40" fmla="*/ 77 w 295"/>
                <a:gd name="T41" fmla="*/ 314 h 314"/>
                <a:gd name="T42" fmla="*/ 93 w 295"/>
                <a:gd name="T43" fmla="*/ 298 h 314"/>
                <a:gd name="T44" fmla="*/ 147 w 295"/>
                <a:gd name="T45" fmla="*/ 231 h 314"/>
                <a:gd name="T46" fmla="*/ 202 w 295"/>
                <a:gd name="T47" fmla="*/ 298 h 314"/>
                <a:gd name="T48" fmla="*/ 218 w 295"/>
                <a:gd name="T49" fmla="*/ 314 h 314"/>
                <a:gd name="T50" fmla="*/ 218 w 295"/>
                <a:gd name="T51" fmla="*/ 232 h 314"/>
                <a:gd name="T52" fmla="*/ 177 w 295"/>
                <a:gd name="T53" fmla="*/ 145 h 314"/>
                <a:gd name="T54" fmla="*/ 220 w 295"/>
                <a:gd name="T55" fmla="*/ 51 h 314"/>
                <a:gd name="T56" fmla="*/ 248 w 295"/>
                <a:gd name="T57" fmla="*/ 77 h 314"/>
                <a:gd name="T58" fmla="*/ 265 w 295"/>
                <a:gd name="T59" fmla="*/ 77 h 314"/>
                <a:gd name="T60" fmla="*/ 272 w 295"/>
                <a:gd name="T61" fmla="*/ 78 h 314"/>
                <a:gd name="T62" fmla="*/ 280 w 295"/>
                <a:gd name="T63" fmla="*/ 64 h 314"/>
                <a:gd name="T64" fmla="*/ 295 w 295"/>
                <a:gd name="T65" fmla="*/ 59 h 314"/>
                <a:gd name="T66" fmla="*/ 287 w 295"/>
                <a:gd name="T67" fmla="*/ 18 h 314"/>
                <a:gd name="T68" fmla="*/ 169 w 295"/>
                <a:gd name="T69" fmla="*/ 123 h 314"/>
                <a:gd name="T70" fmla="*/ 126 w 295"/>
                <a:gd name="T71" fmla="*/ 123 h 314"/>
                <a:gd name="T72" fmla="*/ 98 w 295"/>
                <a:gd name="T73" fmla="*/ 51 h 314"/>
                <a:gd name="T74" fmla="*/ 190 w 295"/>
                <a:gd name="T75" fmla="*/ 10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5" h="314">
                  <a:moveTo>
                    <a:pt x="287" y="18"/>
                  </a:moveTo>
                  <a:cubicBezTo>
                    <a:pt x="284" y="18"/>
                    <a:pt x="282" y="20"/>
                    <a:pt x="280" y="22"/>
                  </a:cubicBezTo>
                  <a:cubicBezTo>
                    <a:pt x="280" y="16"/>
                    <a:pt x="280" y="16"/>
                    <a:pt x="280" y="16"/>
                  </a:cubicBezTo>
                  <a:cubicBezTo>
                    <a:pt x="280" y="11"/>
                    <a:pt x="277" y="8"/>
                    <a:pt x="272" y="8"/>
                  </a:cubicBezTo>
                  <a:cubicBezTo>
                    <a:pt x="269" y="8"/>
                    <a:pt x="266" y="10"/>
                    <a:pt x="265" y="13"/>
                  </a:cubicBezTo>
                  <a:cubicBezTo>
                    <a:pt x="265" y="9"/>
                    <a:pt x="265" y="9"/>
                    <a:pt x="265" y="9"/>
                  </a:cubicBezTo>
                  <a:cubicBezTo>
                    <a:pt x="265" y="4"/>
                    <a:pt x="261" y="0"/>
                    <a:pt x="256" y="0"/>
                  </a:cubicBezTo>
                  <a:cubicBezTo>
                    <a:pt x="252" y="0"/>
                    <a:pt x="248" y="4"/>
                    <a:pt x="248" y="9"/>
                  </a:cubicBezTo>
                  <a:cubicBezTo>
                    <a:pt x="248" y="35"/>
                    <a:pt x="248" y="35"/>
                    <a:pt x="248" y="35"/>
                  </a:cubicBezTo>
                  <a:cubicBezTo>
                    <a:pt x="218" y="35"/>
                    <a:pt x="218" y="35"/>
                    <a:pt x="218" y="35"/>
                  </a:cubicBezTo>
                  <a:cubicBezTo>
                    <a:pt x="216" y="30"/>
                    <a:pt x="211" y="27"/>
                    <a:pt x="206" y="28"/>
                  </a:cubicBezTo>
                  <a:cubicBezTo>
                    <a:pt x="202" y="28"/>
                    <a:pt x="198" y="31"/>
                    <a:pt x="197" y="35"/>
                  </a:cubicBezTo>
                  <a:cubicBezTo>
                    <a:pt x="98" y="35"/>
                    <a:pt x="98" y="35"/>
                    <a:pt x="98" y="35"/>
                  </a:cubicBezTo>
                  <a:cubicBezTo>
                    <a:pt x="97" y="31"/>
                    <a:pt x="93" y="28"/>
                    <a:pt x="89" y="28"/>
                  </a:cubicBezTo>
                  <a:cubicBezTo>
                    <a:pt x="84" y="27"/>
                    <a:pt x="79" y="30"/>
                    <a:pt x="77" y="35"/>
                  </a:cubicBezTo>
                  <a:cubicBezTo>
                    <a:pt x="47" y="35"/>
                    <a:pt x="47" y="35"/>
                    <a:pt x="47" y="35"/>
                  </a:cubicBezTo>
                  <a:cubicBezTo>
                    <a:pt x="47" y="9"/>
                    <a:pt x="47" y="9"/>
                    <a:pt x="47" y="9"/>
                  </a:cubicBezTo>
                  <a:cubicBezTo>
                    <a:pt x="47" y="4"/>
                    <a:pt x="43" y="0"/>
                    <a:pt x="38" y="0"/>
                  </a:cubicBezTo>
                  <a:cubicBezTo>
                    <a:pt x="34" y="0"/>
                    <a:pt x="30" y="4"/>
                    <a:pt x="30" y="9"/>
                  </a:cubicBezTo>
                  <a:cubicBezTo>
                    <a:pt x="30" y="13"/>
                    <a:pt x="30" y="13"/>
                    <a:pt x="30" y="13"/>
                  </a:cubicBezTo>
                  <a:cubicBezTo>
                    <a:pt x="29" y="10"/>
                    <a:pt x="26" y="8"/>
                    <a:pt x="23" y="8"/>
                  </a:cubicBezTo>
                  <a:cubicBezTo>
                    <a:pt x="18" y="8"/>
                    <a:pt x="14" y="11"/>
                    <a:pt x="14" y="16"/>
                  </a:cubicBezTo>
                  <a:cubicBezTo>
                    <a:pt x="14" y="22"/>
                    <a:pt x="14" y="22"/>
                    <a:pt x="14" y="22"/>
                  </a:cubicBezTo>
                  <a:cubicBezTo>
                    <a:pt x="13" y="20"/>
                    <a:pt x="10" y="18"/>
                    <a:pt x="8" y="18"/>
                  </a:cubicBezTo>
                  <a:cubicBezTo>
                    <a:pt x="3" y="18"/>
                    <a:pt x="0" y="22"/>
                    <a:pt x="0" y="27"/>
                  </a:cubicBezTo>
                  <a:cubicBezTo>
                    <a:pt x="0" y="59"/>
                    <a:pt x="0" y="59"/>
                    <a:pt x="0" y="59"/>
                  </a:cubicBezTo>
                  <a:cubicBezTo>
                    <a:pt x="0" y="63"/>
                    <a:pt x="3" y="67"/>
                    <a:pt x="8" y="67"/>
                  </a:cubicBezTo>
                  <a:cubicBezTo>
                    <a:pt x="10" y="67"/>
                    <a:pt x="13" y="66"/>
                    <a:pt x="14" y="64"/>
                  </a:cubicBezTo>
                  <a:cubicBezTo>
                    <a:pt x="14" y="70"/>
                    <a:pt x="14" y="70"/>
                    <a:pt x="14" y="70"/>
                  </a:cubicBezTo>
                  <a:cubicBezTo>
                    <a:pt x="14" y="74"/>
                    <a:pt x="18" y="78"/>
                    <a:pt x="23" y="78"/>
                  </a:cubicBezTo>
                  <a:cubicBezTo>
                    <a:pt x="26" y="78"/>
                    <a:pt x="29" y="76"/>
                    <a:pt x="30" y="73"/>
                  </a:cubicBezTo>
                  <a:cubicBezTo>
                    <a:pt x="30" y="77"/>
                    <a:pt x="30" y="77"/>
                    <a:pt x="30" y="77"/>
                  </a:cubicBezTo>
                  <a:cubicBezTo>
                    <a:pt x="30" y="81"/>
                    <a:pt x="34" y="85"/>
                    <a:pt x="38" y="85"/>
                  </a:cubicBezTo>
                  <a:cubicBezTo>
                    <a:pt x="43" y="85"/>
                    <a:pt x="47" y="81"/>
                    <a:pt x="47" y="77"/>
                  </a:cubicBezTo>
                  <a:cubicBezTo>
                    <a:pt x="47" y="51"/>
                    <a:pt x="47" y="51"/>
                    <a:pt x="47" y="51"/>
                  </a:cubicBezTo>
                  <a:cubicBezTo>
                    <a:pt x="75" y="51"/>
                    <a:pt x="75" y="51"/>
                    <a:pt x="75" y="51"/>
                  </a:cubicBezTo>
                  <a:cubicBezTo>
                    <a:pt x="74" y="72"/>
                    <a:pt x="74" y="108"/>
                    <a:pt x="88" y="123"/>
                  </a:cubicBezTo>
                  <a:cubicBezTo>
                    <a:pt x="99" y="135"/>
                    <a:pt x="110" y="142"/>
                    <a:pt x="118" y="145"/>
                  </a:cubicBezTo>
                  <a:cubicBezTo>
                    <a:pt x="118" y="204"/>
                    <a:pt x="118" y="204"/>
                    <a:pt x="118" y="204"/>
                  </a:cubicBezTo>
                  <a:cubicBezTo>
                    <a:pt x="101" y="208"/>
                    <a:pt x="88" y="217"/>
                    <a:pt x="77" y="232"/>
                  </a:cubicBezTo>
                  <a:cubicBezTo>
                    <a:pt x="62" y="252"/>
                    <a:pt x="62" y="291"/>
                    <a:pt x="62" y="299"/>
                  </a:cubicBezTo>
                  <a:cubicBezTo>
                    <a:pt x="62" y="307"/>
                    <a:pt x="69" y="314"/>
                    <a:pt x="77" y="314"/>
                  </a:cubicBezTo>
                  <a:cubicBezTo>
                    <a:pt x="77" y="314"/>
                    <a:pt x="77" y="314"/>
                    <a:pt x="77" y="314"/>
                  </a:cubicBezTo>
                  <a:cubicBezTo>
                    <a:pt x="86" y="314"/>
                    <a:pt x="93" y="307"/>
                    <a:pt x="93" y="298"/>
                  </a:cubicBezTo>
                  <a:cubicBezTo>
                    <a:pt x="92" y="284"/>
                    <a:pt x="95" y="259"/>
                    <a:pt x="102" y="251"/>
                  </a:cubicBezTo>
                  <a:cubicBezTo>
                    <a:pt x="111" y="238"/>
                    <a:pt x="122" y="231"/>
                    <a:pt x="147" y="231"/>
                  </a:cubicBezTo>
                  <a:cubicBezTo>
                    <a:pt x="173" y="231"/>
                    <a:pt x="184" y="238"/>
                    <a:pt x="193" y="251"/>
                  </a:cubicBezTo>
                  <a:cubicBezTo>
                    <a:pt x="199" y="259"/>
                    <a:pt x="202" y="284"/>
                    <a:pt x="202" y="298"/>
                  </a:cubicBezTo>
                  <a:cubicBezTo>
                    <a:pt x="202" y="307"/>
                    <a:pt x="209" y="314"/>
                    <a:pt x="217" y="314"/>
                  </a:cubicBezTo>
                  <a:cubicBezTo>
                    <a:pt x="217" y="314"/>
                    <a:pt x="217" y="314"/>
                    <a:pt x="218" y="314"/>
                  </a:cubicBezTo>
                  <a:cubicBezTo>
                    <a:pt x="226" y="314"/>
                    <a:pt x="233" y="307"/>
                    <a:pt x="233" y="299"/>
                  </a:cubicBezTo>
                  <a:cubicBezTo>
                    <a:pt x="233" y="291"/>
                    <a:pt x="233" y="252"/>
                    <a:pt x="218" y="232"/>
                  </a:cubicBezTo>
                  <a:cubicBezTo>
                    <a:pt x="207" y="217"/>
                    <a:pt x="194" y="208"/>
                    <a:pt x="177" y="204"/>
                  </a:cubicBezTo>
                  <a:cubicBezTo>
                    <a:pt x="177" y="145"/>
                    <a:pt x="177" y="145"/>
                    <a:pt x="177" y="145"/>
                  </a:cubicBezTo>
                  <a:cubicBezTo>
                    <a:pt x="185" y="142"/>
                    <a:pt x="196" y="135"/>
                    <a:pt x="207" y="123"/>
                  </a:cubicBezTo>
                  <a:cubicBezTo>
                    <a:pt x="220" y="108"/>
                    <a:pt x="221" y="72"/>
                    <a:pt x="220" y="51"/>
                  </a:cubicBezTo>
                  <a:cubicBezTo>
                    <a:pt x="248" y="51"/>
                    <a:pt x="248" y="51"/>
                    <a:pt x="248" y="51"/>
                  </a:cubicBezTo>
                  <a:cubicBezTo>
                    <a:pt x="248" y="77"/>
                    <a:pt x="248" y="77"/>
                    <a:pt x="248" y="77"/>
                  </a:cubicBezTo>
                  <a:cubicBezTo>
                    <a:pt x="248" y="81"/>
                    <a:pt x="252" y="85"/>
                    <a:pt x="256" y="85"/>
                  </a:cubicBezTo>
                  <a:cubicBezTo>
                    <a:pt x="261" y="85"/>
                    <a:pt x="265" y="81"/>
                    <a:pt x="265" y="77"/>
                  </a:cubicBezTo>
                  <a:cubicBezTo>
                    <a:pt x="265" y="73"/>
                    <a:pt x="265" y="73"/>
                    <a:pt x="265" y="73"/>
                  </a:cubicBezTo>
                  <a:cubicBezTo>
                    <a:pt x="266" y="76"/>
                    <a:pt x="269" y="78"/>
                    <a:pt x="272" y="78"/>
                  </a:cubicBezTo>
                  <a:cubicBezTo>
                    <a:pt x="277" y="78"/>
                    <a:pt x="280" y="74"/>
                    <a:pt x="280" y="70"/>
                  </a:cubicBezTo>
                  <a:cubicBezTo>
                    <a:pt x="280" y="64"/>
                    <a:pt x="280" y="64"/>
                    <a:pt x="280" y="64"/>
                  </a:cubicBezTo>
                  <a:cubicBezTo>
                    <a:pt x="282" y="66"/>
                    <a:pt x="284" y="67"/>
                    <a:pt x="287" y="67"/>
                  </a:cubicBezTo>
                  <a:cubicBezTo>
                    <a:pt x="291" y="67"/>
                    <a:pt x="295" y="63"/>
                    <a:pt x="295" y="59"/>
                  </a:cubicBezTo>
                  <a:cubicBezTo>
                    <a:pt x="295" y="27"/>
                    <a:pt x="295" y="27"/>
                    <a:pt x="295" y="27"/>
                  </a:cubicBezTo>
                  <a:cubicBezTo>
                    <a:pt x="295" y="22"/>
                    <a:pt x="291" y="18"/>
                    <a:pt x="287" y="18"/>
                  </a:cubicBezTo>
                  <a:close/>
                  <a:moveTo>
                    <a:pt x="190" y="108"/>
                  </a:moveTo>
                  <a:cubicBezTo>
                    <a:pt x="182" y="116"/>
                    <a:pt x="170" y="123"/>
                    <a:pt x="169" y="123"/>
                  </a:cubicBezTo>
                  <a:cubicBezTo>
                    <a:pt x="168" y="124"/>
                    <a:pt x="161" y="122"/>
                    <a:pt x="147" y="122"/>
                  </a:cubicBezTo>
                  <a:cubicBezTo>
                    <a:pt x="134" y="122"/>
                    <a:pt x="128" y="123"/>
                    <a:pt x="126" y="123"/>
                  </a:cubicBezTo>
                  <a:cubicBezTo>
                    <a:pt x="124" y="123"/>
                    <a:pt x="112" y="116"/>
                    <a:pt x="105" y="108"/>
                  </a:cubicBezTo>
                  <a:cubicBezTo>
                    <a:pt x="99" y="101"/>
                    <a:pt x="97" y="75"/>
                    <a:pt x="98" y="51"/>
                  </a:cubicBezTo>
                  <a:cubicBezTo>
                    <a:pt x="196" y="51"/>
                    <a:pt x="196" y="51"/>
                    <a:pt x="196" y="51"/>
                  </a:cubicBezTo>
                  <a:cubicBezTo>
                    <a:pt x="198" y="75"/>
                    <a:pt x="196" y="101"/>
                    <a:pt x="190" y="108"/>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47" name="组合 246"/>
          <p:cNvGrpSpPr/>
          <p:nvPr/>
        </p:nvGrpSpPr>
        <p:grpSpPr>
          <a:xfrm>
            <a:off x="3173307" y="4655838"/>
            <a:ext cx="291074" cy="315506"/>
            <a:chOff x="-6310751" y="-7612063"/>
            <a:chExt cx="2296599" cy="2489366"/>
          </a:xfrm>
          <a:solidFill>
            <a:srgbClr val="779F08"/>
          </a:solidFill>
        </p:grpSpPr>
        <p:sp>
          <p:nvSpPr>
            <p:cNvPr id="248" name="Freeform 178"/>
            <p:cNvSpPr/>
            <p:nvPr/>
          </p:nvSpPr>
          <p:spPr bwMode="auto">
            <a:xfrm>
              <a:off x="-5281612" y="-7612063"/>
              <a:ext cx="490538" cy="485775"/>
            </a:xfrm>
            <a:custGeom>
              <a:avLst/>
              <a:gdLst>
                <a:gd name="T0" fmla="*/ 77 w 154"/>
                <a:gd name="T1" fmla="*/ 150 h 153"/>
                <a:gd name="T2" fmla="*/ 2 w 154"/>
                <a:gd name="T3" fmla="*/ 84 h 153"/>
                <a:gd name="T4" fmla="*/ 69 w 154"/>
                <a:gd name="T5" fmla="*/ 2 h 153"/>
                <a:gd name="T6" fmla="*/ 153 w 154"/>
                <a:gd name="T7" fmla="*/ 74 h 153"/>
                <a:gd name="T8" fmla="*/ 77 w 154"/>
                <a:gd name="T9" fmla="*/ 150 h 153"/>
              </a:gdLst>
              <a:ahLst/>
              <a:cxnLst>
                <a:cxn ang="0">
                  <a:pos x="T0" y="T1"/>
                </a:cxn>
                <a:cxn ang="0">
                  <a:pos x="T2" y="T3"/>
                </a:cxn>
                <a:cxn ang="0">
                  <a:pos x="T4" y="T5"/>
                </a:cxn>
                <a:cxn ang="0">
                  <a:pos x="T6" y="T7"/>
                </a:cxn>
                <a:cxn ang="0">
                  <a:pos x="T8" y="T9"/>
                </a:cxn>
              </a:cxnLst>
              <a:rect l="0" t="0" r="r" b="b"/>
              <a:pathLst>
                <a:path w="154" h="153">
                  <a:moveTo>
                    <a:pt x="77" y="150"/>
                  </a:moveTo>
                  <a:cubicBezTo>
                    <a:pt x="38" y="151"/>
                    <a:pt x="0" y="118"/>
                    <a:pt x="2" y="84"/>
                  </a:cubicBezTo>
                  <a:cubicBezTo>
                    <a:pt x="3" y="33"/>
                    <a:pt x="36" y="3"/>
                    <a:pt x="69" y="2"/>
                  </a:cubicBezTo>
                  <a:cubicBezTo>
                    <a:pt x="117" y="0"/>
                    <a:pt x="154" y="32"/>
                    <a:pt x="153" y="74"/>
                  </a:cubicBezTo>
                  <a:cubicBezTo>
                    <a:pt x="152" y="118"/>
                    <a:pt x="121" y="153"/>
                    <a:pt x="77" y="15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49" name="任意多边形 248"/>
            <p:cNvSpPr/>
            <p:nvPr/>
          </p:nvSpPr>
          <p:spPr>
            <a:xfrm>
              <a:off x="-6310751" y="-7267101"/>
              <a:ext cx="2296599" cy="2144404"/>
            </a:xfrm>
            <a:custGeom>
              <a:avLst/>
              <a:gdLst>
                <a:gd name="connsiteX0" fmla="*/ 895308 w 2296599"/>
                <a:gd name="connsiteY0" fmla="*/ 739 h 2144404"/>
                <a:gd name="connsiteX1" fmla="*/ 966099 w 2296599"/>
                <a:gd name="connsiteY1" fmla="*/ 26573 h 2144404"/>
                <a:gd name="connsiteX2" fmla="*/ 1360618 w 2296599"/>
                <a:gd name="connsiteY2" fmla="*/ 274588 h 2144404"/>
                <a:gd name="connsiteX3" fmla="*/ 1519698 w 2296599"/>
                <a:gd name="connsiteY3" fmla="*/ 459009 h 2144404"/>
                <a:gd name="connsiteX4" fmla="*/ 1557877 w 2296599"/>
                <a:gd name="connsiteY4" fmla="*/ 513063 h 2144404"/>
                <a:gd name="connsiteX5" fmla="*/ 1863312 w 2296599"/>
                <a:gd name="connsiteY5" fmla="*/ 659328 h 2144404"/>
                <a:gd name="connsiteX6" fmla="*/ 1965123 w 2296599"/>
                <a:gd name="connsiteY6" fmla="*/ 659328 h 2144404"/>
                <a:gd name="connsiteX7" fmla="*/ 1930126 w 2296599"/>
                <a:gd name="connsiteY7" fmla="*/ 287307 h 2144404"/>
                <a:gd name="connsiteX8" fmla="*/ 1979789 w 2296599"/>
                <a:gd name="connsiteY8" fmla="*/ 254417 h 2144404"/>
                <a:gd name="connsiteX9" fmla="*/ 1990506 w 2296599"/>
                <a:gd name="connsiteY9" fmla="*/ 252013 h 2144404"/>
                <a:gd name="connsiteX10" fmla="*/ 1994897 w 2296599"/>
                <a:gd name="connsiteY10" fmla="*/ 249087 h 2144404"/>
                <a:gd name="connsiteX11" fmla="*/ 2079429 w 2296599"/>
                <a:gd name="connsiteY11" fmla="*/ 232220 h 2144404"/>
                <a:gd name="connsiteX12" fmla="*/ 2296599 w 2296599"/>
                <a:gd name="connsiteY12" fmla="*/ 446850 h 2144404"/>
                <a:gd name="connsiteX13" fmla="*/ 2079429 w 2296599"/>
                <a:gd name="connsiteY13" fmla="*/ 661480 h 2144404"/>
                <a:gd name="connsiteX14" fmla="*/ 2049037 w 2296599"/>
                <a:gd name="connsiteY14" fmla="*/ 658452 h 2144404"/>
                <a:gd name="connsiteX15" fmla="*/ 2027562 w 2296599"/>
                <a:gd name="connsiteY15" fmla="*/ 675226 h 2144404"/>
                <a:gd name="connsiteX16" fmla="*/ 2019211 w 2296599"/>
                <a:gd name="connsiteY16" fmla="*/ 738820 h 2144404"/>
                <a:gd name="connsiteX17" fmla="*/ 1901491 w 2296599"/>
                <a:gd name="connsiteY17" fmla="*/ 894624 h 2144404"/>
                <a:gd name="connsiteX18" fmla="*/ 1611965 w 2296599"/>
                <a:gd name="connsiteY18" fmla="*/ 900983 h 2144404"/>
                <a:gd name="connsiteX19" fmla="*/ 1478337 w 2296599"/>
                <a:gd name="connsiteY19" fmla="*/ 824671 h 2144404"/>
                <a:gd name="connsiteX20" fmla="*/ 1290623 w 2296599"/>
                <a:gd name="connsiteY20" fmla="*/ 573477 h 2144404"/>
                <a:gd name="connsiteX21" fmla="*/ 1249262 w 2296599"/>
                <a:gd name="connsiteY21" fmla="*/ 624352 h 2144404"/>
                <a:gd name="connsiteX22" fmla="*/ 950191 w 2296599"/>
                <a:gd name="connsiteY22" fmla="*/ 1104482 h 2144404"/>
                <a:gd name="connsiteX23" fmla="*/ 962917 w 2296599"/>
                <a:gd name="connsiteY23" fmla="*/ 1183973 h 2144404"/>
                <a:gd name="connsiteX24" fmla="*/ 1083818 w 2296599"/>
                <a:gd name="connsiteY24" fmla="*/ 1292082 h 2144404"/>
                <a:gd name="connsiteX25" fmla="*/ 1182448 w 2296599"/>
                <a:gd name="connsiteY25" fmla="*/ 1549635 h 2144404"/>
                <a:gd name="connsiteX26" fmla="*/ 1163358 w 2296599"/>
                <a:gd name="connsiteY26" fmla="*/ 1864423 h 2144404"/>
                <a:gd name="connsiteX27" fmla="*/ 1160177 w 2296599"/>
                <a:gd name="connsiteY27" fmla="*/ 2042484 h 2144404"/>
                <a:gd name="connsiteX28" fmla="*/ 1036094 w 2296599"/>
                <a:gd name="connsiteY28" fmla="*/ 2144233 h 2144404"/>
                <a:gd name="connsiteX29" fmla="*/ 908830 w 2296599"/>
                <a:gd name="connsiteY29" fmla="*/ 2036125 h 2144404"/>
                <a:gd name="connsiteX30" fmla="*/ 905648 w 2296599"/>
                <a:gd name="connsiteY30" fmla="*/ 1565534 h 2144404"/>
                <a:gd name="connsiteX31" fmla="*/ 867469 w 2296599"/>
                <a:gd name="connsiteY31" fmla="*/ 1473323 h 2144404"/>
                <a:gd name="connsiteX32" fmla="*/ 644756 w 2296599"/>
                <a:gd name="connsiteY32" fmla="*/ 1269825 h 2144404"/>
                <a:gd name="connsiteX33" fmla="*/ 644756 w 2296599"/>
                <a:gd name="connsiteY33" fmla="*/ 1428808 h 2144404"/>
                <a:gd name="connsiteX34" fmla="*/ 600214 w 2296599"/>
                <a:gd name="connsiteY34" fmla="*/ 1562354 h 2144404"/>
                <a:gd name="connsiteX35" fmla="*/ 250237 w 2296599"/>
                <a:gd name="connsiteY35" fmla="*/ 2026586 h 2144404"/>
                <a:gd name="connsiteX36" fmla="*/ 62523 w 2296599"/>
                <a:gd name="connsiteY36" fmla="*/ 2064742 h 2144404"/>
                <a:gd name="connsiteX37" fmla="*/ 37070 w 2296599"/>
                <a:gd name="connsiteY37" fmla="*/ 1861243 h 2144404"/>
                <a:gd name="connsiteX38" fmla="*/ 285235 w 2296599"/>
                <a:gd name="connsiteY38" fmla="*/ 1536917 h 2144404"/>
                <a:gd name="connsiteX39" fmla="*/ 367957 w 2296599"/>
                <a:gd name="connsiteY39" fmla="*/ 1244387 h 2144404"/>
                <a:gd name="connsiteX40" fmla="*/ 348867 w 2296599"/>
                <a:gd name="connsiteY40" fmla="*/ 1044068 h 2144404"/>
                <a:gd name="connsiteX41" fmla="*/ 399773 w 2296599"/>
                <a:gd name="connsiteY41" fmla="*/ 834210 h 2144404"/>
                <a:gd name="connsiteX42" fmla="*/ 593851 w 2296599"/>
                <a:gd name="connsiteY42" fmla="*/ 525782 h 2144404"/>
                <a:gd name="connsiteX43" fmla="*/ 597032 w 2296599"/>
                <a:gd name="connsiteY43" fmla="*/ 436751 h 2144404"/>
                <a:gd name="connsiteX44" fmla="*/ 549308 w 2296599"/>
                <a:gd name="connsiteY44" fmla="*/ 366799 h 2144404"/>
                <a:gd name="connsiteX45" fmla="*/ 581124 w 2296599"/>
                <a:gd name="connsiteY45" fmla="*/ 172838 h 2144404"/>
                <a:gd name="connsiteX46" fmla="*/ 819745 w 2296599"/>
                <a:gd name="connsiteY46" fmla="*/ 20214 h 2144404"/>
                <a:gd name="connsiteX47" fmla="*/ 895308 w 2296599"/>
                <a:gd name="connsiteY47" fmla="*/ 739 h 214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96599" h="2144404">
                  <a:moveTo>
                    <a:pt x="895308" y="739"/>
                  </a:moveTo>
                  <a:cubicBezTo>
                    <a:pt x="919965" y="3521"/>
                    <a:pt x="943828" y="13855"/>
                    <a:pt x="966099" y="26573"/>
                  </a:cubicBezTo>
                  <a:cubicBezTo>
                    <a:pt x="1099726" y="109245"/>
                    <a:pt x="1236535" y="185557"/>
                    <a:pt x="1360618" y="274588"/>
                  </a:cubicBezTo>
                  <a:cubicBezTo>
                    <a:pt x="1424250" y="322283"/>
                    <a:pt x="1468792" y="398595"/>
                    <a:pt x="1519698" y="459009"/>
                  </a:cubicBezTo>
                  <a:cubicBezTo>
                    <a:pt x="1535606" y="478087"/>
                    <a:pt x="1548333" y="493985"/>
                    <a:pt x="1557877" y="513063"/>
                  </a:cubicBezTo>
                  <a:cubicBezTo>
                    <a:pt x="1621510" y="643430"/>
                    <a:pt x="1729684" y="681586"/>
                    <a:pt x="1863312" y="659328"/>
                  </a:cubicBezTo>
                  <a:cubicBezTo>
                    <a:pt x="1891946" y="656148"/>
                    <a:pt x="1920581" y="659328"/>
                    <a:pt x="1965123" y="659328"/>
                  </a:cubicBezTo>
                  <a:cubicBezTo>
                    <a:pt x="1841040" y="535321"/>
                    <a:pt x="1799680" y="414494"/>
                    <a:pt x="1930126" y="287307"/>
                  </a:cubicBezTo>
                  <a:cubicBezTo>
                    <a:pt x="1944443" y="272998"/>
                    <a:pt x="1961345" y="262068"/>
                    <a:pt x="1979789" y="254417"/>
                  </a:cubicBezTo>
                  <a:lnTo>
                    <a:pt x="1990506" y="252013"/>
                  </a:lnTo>
                  <a:lnTo>
                    <a:pt x="1994897" y="249087"/>
                  </a:lnTo>
                  <a:cubicBezTo>
                    <a:pt x="2020879" y="238226"/>
                    <a:pt x="2049444" y="232220"/>
                    <a:pt x="2079429" y="232220"/>
                  </a:cubicBezTo>
                  <a:cubicBezTo>
                    <a:pt x="2199369" y="232220"/>
                    <a:pt x="2296599" y="328313"/>
                    <a:pt x="2296599" y="446850"/>
                  </a:cubicBezTo>
                  <a:cubicBezTo>
                    <a:pt x="2296599" y="565387"/>
                    <a:pt x="2199369" y="661480"/>
                    <a:pt x="2079429" y="661480"/>
                  </a:cubicBezTo>
                  <a:lnTo>
                    <a:pt x="2049037" y="658452"/>
                  </a:lnTo>
                  <a:lnTo>
                    <a:pt x="2027562" y="675226"/>
                  </a:lnTo>
                  <a:cubicBezTo>
                    <a:pt x="2017620" y="689535"/>
                    <a:pt x="2016029" y="710203"/>
                    <a:pt x="2019211" y="738820"/>
                  </a:cubicBezTo>
                  <a:cubicBezTo>
                    <a:pt x="2035119" y="846929"/>
                    <a:pt x="2003303" y="888264"/>
                    <a:pt x="1901491" y="894624"/>
                  </a:cubicBezTo>
                  <a:cubicBezTo>
                    <a:pt x="1806043" y="900983"/>
                    <a:pt x="1710595" y="900983"/>
                    <a:pt x="1611965" y="900983"/>
                  </a:cubicBezTo>
                  <a:cubicBezTo>
                    <a:pt x="1557877" y="900983"/>
                    <a:pt x="1510153" y="875546"/>
                    <a:pt x="1478337" y="824671"/>
                  </a:cubicBezTo>
                  <a:cubicBezTo>
                    <a:pt x="1417887" y="741999"/>
                    <a:pt x="1357436" y="662508"/>
                    <a:pt x="1290623" y="573477"/>
                  </a:cubicBezTo>
                  <a:cubicBezTo>
                    <a:pt x="1271533" y="592555"/>
                    <a:pt x="1258806" y="608453"/>
                    <a:pt x="1249262" y="624352"/>
                  </a:cubicBezTo>
                  <a:cubicBezTo>
                    <a:pt x="1147450" y="783335"/>
                    <a:pt x="1052002" y="945498"/>
                    <a:pt x="950191" y="1104482"/>
                  </a:cubicBezTo>
                  <a:cubicBezTo>
                    <a:pt x="927919" y="1139458"/>
                    <a:pt x="931101" y="1158536"/>
                    <a:pt x="962917" y="1183973"/>
                  </a:cubicBezTo>
                  <a:cubicBezTo>
                    <a:pt x="1004278" y="1218950"/>
                    <a:pt x="1039276" y="1260286"/>
                    <a:pt x="1083818" y="1292082"/>
                  </a:cubicBezTo>
                  <a:cubicBezTo>
                    <a:pt x="1179266" y="1355676"/>
                    <a:pt x="1188811" y="1447886"/>
                    <a:pt x="1182448" y="1549635"/>
                  </a:cubicBezTo>
                  <a:cubicBezTo>
                    <a:pt x="1176085" y="1654564"/>
                    <a:pt x="1169721" y="1759494"/>
                    <a:pt x="1163358" y="1864423"/>
                  </a:cubicBezTo>
                  <a:cubicBezTo>
                    <a:pt x="1163358" y="1924836"/>
                    <a:pt x="1163358" y="1982070"/>
                    <a:pt x="1160177" y="2042484"/>
                  </a:cubicBezTo>
                  <a:cubicBezTo>
                    <a:pt x="1156995" y="2106077"/>
                    <a:pt x="1106089" y="2147413"/>
                    <a:pt x="1036094" y="2144233"/>
                  </a:cubicBezTo>
                  <a:cubicBezTo>
                    <a:pt x="962917" y="2144233"/>
                    <a:pt x="908830" y="2099718"/>
                    <a:pt x="908830" y="2036125"/>
                  </a:cubicBezTo>
                  <a:cubicBezTo>
                    <a:pt x="905648" y="1880321"/>
                    <a:pt x="908830" y="1724517"/>
                    <a:pt x="905648" y="1565534"/>
                  </a:cubicBezTo>
                  <a:cubicBezTo>
                    <a:pt x="905648" y="1533737"/>
                    <a:pt x="889740" y="1495581"/>
                    <a:pt x="867469" y="1473323"/>
                  </a:cubicBezTo>
                  <a:cubicBezTo>
                    <a:pt x="800655" y="1406550"/>
                    <a:pt x="727478" y="1342957"/>
                    <a:pt x="644756" y="1269825"/>
                  </a:cubicBezTo>
                  <a:cubicBezTo>
                    <a:pt x="644756" y="1336598"/>
                    <a:pt x="651120" y="1384293"/>
                    <a:pt x="644756" y="1428808"/>
                  </a:cubicBezTo>
                  <a:cubicBezTo>
                    <a:pt x="638393" y="1473323"/>
                    <a:pt x="628848" y="1524198"/>
                    <a:pt x="600214" y="1562354"/>
                  </a:cubicBezTo>
                  <a:cubicBezTo>
                    <a:pt x="488858" y="1718158"/>
                    <a:pt x="367957" y="1873962"/>
                    <a:pt x="250237" y="2026586"/>
                  </a:cubicBezTo>
                  <a:cubicBezTo>
                    <a:pt x="192968" y="2099718"/>
                    <a:pt x="126155" y="2112437"/>
                    <a:pt x="62523" y="2064742"/>
                  </a:cubicBezTo>
                  <a:cubicBezTo>
                    <a:pt x="-10654" y="2010687"/>
                    <a:pt x="-20199" y="1940735"/>
                    <a:pt x="37070" y="1861243"/>
                  </a:cubicBezTo>
                  <a:cubicBezTo>
                    <a:pt x="119791" y="1753134"/>
                    <a:pt x="196150" y="1638666"/>
                    <a:pt x="285235" y="1536917"/>
                  </a:cubicBezTo>
                  <a:cubicBezTo>
                    <a:pt x="364775" y="1447886"/>
                    <a:pt x="380683" y="1352496"/>
                    <a:pt x="367957" y="1244387"/>
                  </a:cubicBezTo>
                  <a:cubicBezTo>
                    <a:pt x="358412" y="1177614"/>
                    <a:pt x="355230" y="1110841"/>
                    <a:pt x="348867" y="1044068"/>
                  </a:cubicBezTo>
                  <a:cubicBezTo>
                    <a:pt x="339322" y="967756"/>
                    <a:pt x="358412" y="897803"/>
                    <a:pt x="399773" y="834210"/>
                  </a:cubicBezTo>
                  <a:cubicBezTo>
                    <a:pt x="469768" y="732460"/>
                    <a:pt x="527037" y="627531"/>
                    <a:pt x="593851" y="525782"/>
                  </a:cubicBezTo>
                  <a:cubicBezTo>
                    <a:pt x="616122" y="493985"/>
                    <a:pt x="619304" y="468548"/>
                    <a:pt x="597032" y="436751"/>
                  </a:cubicBezTo>
                  <a:cubicBezTo>
                    <a:pt x="577943" y="414494"/>
                    <a:pt x="562035" y="392236"/>
                    <a:pt x="549308" y="366799"/>
                  </a:cubicBezTo>
                  <a:cubicBezTo>
                    <a:pt x="501584" y="287307"/>
                    <a:pt x="504766" y="230072"/>
                    <a:pt x="581124" y="172838"/>
                  </a:cubicBezTo>
                  <a:cubicBezTo>
                    <a:pt x="654301" y="115604"/>
                    <a:pt x="740205" y="71089"/>
                    <a:pt x="819745" y="20214"/>
                  </a:cubicBezTo>
                  <a:cubicBezTo>
                    <a:pt x="845198" y="2726"/>
                    <a:pt x="870650" y="-2043"/>
                    <a:pt x="895308" y="7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tx1"/>
                </a:solidFill>
              </a:endParaRPr>
            </a:p>
          </p:txBody>
        </p:sp>
      </p:grpSp>
      <p:grpSp>
        <p:nvGrpSpPr>
          <p:cNvPr id="250" name="组合 249"/>
          <p:cNvGrpSpPr/>
          <p:nvPr/>
        </p:nvGrpSpPr>
        <p:grpSpPr>
          <a:xfrm>
            <a:off x="1338240" y="5109350"/>
            <a:ext cx="258075" cy="309972"/>
            <a:chOff x="8959850" y="4567238"/>
            <a:chExt cx="2320925" cy="2787650"/>
          </a:xfrm>
          <a:solidFill>
            <a:srgbClr val="779F08"/>
          </a:solidFill>
        </p:grpSpPr>
        <p:sp>
          <p:nvSpPr>
            <p:cNvPr id="251" name="Freeform 208"/>
            <p:cNvSpPr>
              <a:spLocks noEditPoints="1"/>
            </p:cNvSpPr>
            <p:nvPr/>
          </p:nvSpPr>
          <p:spPr bwMode="auto">
            <a:xfrm>
              <a:off x="8959850" y="4567238"/>
              <a:ext cx="2320925" cy="2787650"/>
            </a:xfrm>
            <a:custGeom>
              <a:avLst/>
              <a:gdLst>
                <a:gd name="T0" fmla="*/ 88 w 729"/>
                <a:gd name="T1" fmla="*/ 0 h 876"/>
                <a:gd name="T2" fmla="*/ 94 w 729"/>
                <a:gd name="T3" fmla="*/ 25 h 876"/>
                <a:gd name="T4" fmla="*/ 93 w 729"/>
                <a:gd name="T5" fmla="*/ 164 h 876"/>
                <a:gd name="T6" fmla="*/ 113 w 729"/>
                <a:gd name="T7" fmla="*/ 195 h 876"/>
                <a:gd name="T8" fmla="*/ 156 w 729"/>
                <a:gd name="T9" fmla="*/ 310 h 876"/>
                <a:gd name="T10" fmla="*/ 160 w 729"/>
                <a:gd name="T11" fmla="*/ 332 h 876"/>
                <a:gd name="T12" fmla="*/ 279 w 729"/>
                <a:gd name="T13" fmla="*/ 451 h 876"/>
                <a:gd name="T14" fmla="*/ 298 w 729"/>
                <a:gd name="T15" fmla="*/ 458 h 876"/>
                <a:gd name="T16" fmla="*/ 395 w 729"/>
                <a:gd name="T17" fmla="*/ 458 h 876"/>
                <a:gd name="T18" fmla="*/ 416 w 729"/>
                <a:gd name="T19" fmla="*/ 449 h 876"/>
                <a:gd name="T20" fmla="*/ 547 w 729"/>
                <a:gd name="T21" fmla="*/ 319 h 876"/>
                <a:gd name="T22" fmla="*/ 552 w 729"/>
                <a:gd name="T23" fmla="*/ 300 h 876"/>
                <a:gd name="T24" fmla="*/ 599 w 729"/>
                <a:gd name="T25" fmla="*/ 195 h 876"/>
                <a:gd name="T26" fmla="*/ 619 w 729"/>
                <a:gd name="T27" fmla="*/ 164 h 876"/>
                <a:gd name="T28" fmla="*/ 619 w 729"/>
                <a:gd name="T29" fmla="*/ 25 h 876"/>
                <a:gd name="T30" fmla="*/ 624 w 729"/>
                <a:gd name="T31" fmla="*/ 0 h 876"/>
                <a:gd name="T32" fmla="*/ 633 w 729"/>
                <a:gd name="T33" fmla="*/ 0 h 876"/>
                <a:gd name="T34" fmla="*/ 636 w 729"/>
                <a:gd name="T35" fmla="*/ 24 h 876"/>
                <a:gd name="T36" fmla="*/ 636 w 729"/>
                <a:gd name="T37" fmla="*/ 160 h 876"/>
                <a:gd name="T38" fmla="*/ 658 w 729"/>
                <a:gd name="T39" fmla="*/ 195 h 876"/>
                <a:gd name="T40" fmla="*/ 680 w 729"/>
                <a:gd name="T41" fmla="*/ 334 h 876"/>
                <a:gd name="T42" fmla="*/ 663 w 729"/>
                <a:gd name="T43" fmla="*/ 345 h 876"/>
                <a:gd name="T44" fmla="*/ 599 w 729"/>
                <a:gd name="T45" fmla="*/ 385 h 876"/>
                <a:gd name="T46" fmla="*/ 455 w 729"/>
                <a:gd name="T47" fmla="*/ 531 h 876"/>
                <a:gd name="T48" fmla="*/ 443 w 729"/>
                <a:gd name="T49" fmla="*/ 561 h 876"/>
                <a:gd name="T50" fmla="*/ 443 w 729"/>
                <a:gd name="T51" fmla="*/ 729 h 876"/>
                <a:gd name="T52" fmla="*/ 464 w 729"/>
                <a:gd name="T53" fmla="*/ 751 h 876"/>
                <a:gd name="T54" fmla="*/ 634 w 729"/>
                <a:gd name="T55" fmla="*/ 758 h 876"/>
                <a:gd name="T56" fmla="*/ 638 w 729"/>
                <a:gd name="T57" fmla="*/ 758 h 876"/>
                <a:gd name="T58" fmla="*/ 704 w 729"/>
                <a:gd name="T59" fmla="*/ 816 h 876"/>
                <a:gd name="T60" fmla="*/ 655 w 729"/>
                <a:gd name="T61" fmla="*/ 875 h 876"/>
                <a:gd name="T62" fmla="*/ 542 w 729"/>
                <a:gd name="T63" fmla="*/ 872 h 876"/>
                <a:gd name="T64" fmla="*/ 427 w 729"/>
                <a:gd name="T65" fmla="*/ 867 h 876"/>
                <a:gd name="T66" fmla="*/ 305 w 729"/>
                <a:gd name="T67" fmla="*/ 861 h 876"/>
                <a:gd name="T68" fmla="*/ 252 w 729"/>
                <a:gd name="T69" fmla="*/ 803 h 876"/>
                <a:gd name="T70" fmla="*/ 252 w 729"/>
                <a:gd name="T71" fmla="*/ 565 h 876"/>
                <a:gd name="T72" fmla="*/ 237 w 729"/>
                <a:gd name="T73" fmla="*/ 531 h 876"/>
                <a:gd name="T74" fmla="*/ 75 w 729"/>
                <a:gd name="T75" fmla="*/ 367 h 876"/>
                <a:gd name="T76" fmla="*/ 43 w 729"/>
                <a:gd name="T77" fmla="*/ 342 h 876"/>
                <a:gd name="T78" fmla="*/ 2 w 729"/>
                <a:gd name="T79" fmla="*/ 266 h 876"/>
                <a:gd name="T80" fmla="*/ 51 w 729"/>
                <a:gd name="T81" fmla="*/ 196 h 876"/>
                <a:gd name="T82" fmla="*/ 75 w 729"/>
                <a:gd name="T83" fmla="*/ 160 h 876"/>
                <a:gd name="T84" fmla="*/ 76 w 729"/>
                <a:gd name="T85" fmla="*/ 28 h 876"/>
                <a:gd name="T86" fmla="*/ 79 w 729"/>
                <a:gd name="T87" fmla="*/ 1 h 876"/>
                <a:gd name="T88" fmla="*/ 88 w 729"/>
                <a:gd name="T89" fmla="*/ 0 h 876"/>
                <a:gd name="T90" fmla="*/ 639 w 729"/>
                <a:gd name="T91" fmla="*/ 328 h 876"/>
                <a:gd name="T92" fmla="*/ 683 w 729"/>
                <a:gd name="T93" fmla="*/ 297 h 876"/>
                <a:gd name="T94" fmla="*/ 678 w 729"/>
                <a:gd name="T95" fmla="*/ 235 h 876"/>
                <a:gd name="T96" fmla="*/ 632 w 729"/>
                <a:gd name="T97" fmla="*/ 223 h 876"/>
                <a:gd name="T98" fmla="*/ 600 w 729"/>
                <a:gd name="T99" fmla="*/ 216 h 876"/>
                <a:gd name="T100" fmla="*/ 578 w 729"/>
                <a:gd name="T101" fmla="*/ 293 h 876"/>
                <a:gd name="T102" fmla="*/ 639 w 729"/>
                <a:gd name="T103" fmla="*/ 328 h 876"/>
                <a:gd name="T104" fmla="*/ 134 w 729"/>
                <a:gd name="T105" fmla="*/ 302 h 876"/>
                <a:gd name="T106" fmla="*/ 137 w 729"/>
                <a:gd name="T107" fmla="*/ 241 h 876"/>
                <a:gd name="T108" fmla="*/ 89 w 729"/>
                <a:gd name="T109" fmla="*/ 221 h 876"/>
                <a:gd name="T110" fmla="*/ 54 w 729"/>
                <a:gd name="T111" fmla="*/ 217 h 876"/>
                <a:gd name="T112" fmla="*/ 44 w 729"/>
                <a:gd name="T113" fmla="*/ 315 h 876"/>
                <a:gd name="T114" fmla="*/ 63 w 729"/>
                <a:gd name="T115" fmla="*/ 312 h 876"/>
                <a:gd name="T116" fmla="*/ 106 w 729"/>
                <a:gd name="T117" fmla="*/ 292 h 876"/>
                <a:gd name="T118" fmla="*/ 134 w 729"/>
                <a:gd name="T119" fmla="*/ 30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876">
                  <a:moveTo>
                    <a:pt x="88" y="0"/>
                  </a:moveTo>
                  <a:cubicBezTo>
                    <a:pt x="90" y="8"/>
                    <a:pt x="93" y="16"/>
                    <a:pt x="94" y="25"/>
                  </a:cubicBezTo>
                  <a:cubicBezTo>
                    <a:pt x="94" y="71"/>
                    <a:pt x="95" y="118"/>
                    <a:pt x="93" y="164"/>
                  </a:cubicBezTo>
                  <a:cubicBezTo>
                    <a:pt x="93" y="181"/>
                    <a:pt x="99" y="190"/>
                    <a:pt x="113" y="195"/>
                  </a:cubicBezTo>
                  <a:cubicBezTo>
                    <a:pt x="162" y="210"/>
                    <a:pt x="176" y="270"/>
                    <a:pt x="156" y="310"/>
                  </a:cubicBezTo>
                  <a:cubicBezTo>
                    <a:pt x="154" y="316"/>
                    <a:pt x="156" y="328"/>
                    <a:pt x="160" y="332"/>
                  </a:cubicBezTo>
                  <a:cubicBezTo>
                    <a:pt x="199" y="372"/>
                    <a:pt x="238" y="412"/>
                    <a:pt x="279" y="451"/>
                  </a:cubicBezTo>
                  <a:cubicBezTo>
                    <a:pt x="283" y="455"/>
                    <a:pt x="292" y="458"/>
                    <a:pt x="298" y="458"/>
                  </a:cubicBezTo>
                  <a:cubicBezTo>
                    <a:pt x="331" y="459"/>
                    <a:pt x="363" y="459"/>
                    <a:pt x="395" y="458"/>
                  </a:cubicBezTo>
                  <a:cubicBezTo>
                    <a:pt x="402" y="458"/>
                    <a:pt x="411" y="455"/>
                    <a:pt x="416" y="449"/>
                  </a:cubicBezTo>
                  <a:cubicBezTo>
                    <a:pt x="460" y="406"/>
                    <a:pt x="504" y="363"/>
                    <a:pt x="547" y="319"/>
                  </a:cubicBezTo>
                  <a:cubicBezTo>
                    <a:pt x="551" y="315"/>
                    <a:pt x="554" y="306"/>
                    <a:pt x="552" y="300"/>
                  </a:cubicBezTo>
                  <a:cubicBezTo>
                    <a:pt x="538" y="253"/>
                    <a:pt x="554" y="215"/>
                    <a:pt x="599" y="195"/>
                  </a:cubicBezTo>
                  <a:cubicBezTo>
                    <a:pt x="613" y="189"/>
                    <a:pt x="619" y="180"/>
                    <a:pt x="619" y="164"/>
                  </a:cubicBezTo>
                  <a:cubicBezTo>
                    <a:pt x="617" y="118"/>
                    <a:pt x="618" y="71"/>
                    <a:pt x="619" y="25"/>
                  </a:cubicBezTo>
                  <a:cubicBezTo>
                    <a:pt x="619" y="16"/>
                    <a:pt x="622" y="8"/>
                    <a:pt x="624" y="0"/>
                  </a:cubicBezTo>
                  <a:cubicBezTo>
                    <a:pt x="627" y="0"/>
                    <a:pt x="630" y="0"/>
                    <a:pt x="633" y="0"/>
                  </a:cubicBezTo>
                  <a:cubicBezTo>
                    <a:pt x="634" y="8"/>
                    <a:pt x="636" y="16"/>
                    <a:pt x="636" y="24"/>
                  </a:cubicBezTo>
                  <a:cubicBezTo>
                    <a:pt x="637" y="69"/>
                    <a:pt x="637" y="115"/>
                    <a:pt x="636" y="160"/>
                  </a:cubicBezTo>
                  <a:cubicBezTo>
                    <a:pt x="636" y="178"/>
                    <a:pt x="640" y="187"/>
                    <a:pt x="658" y="195"/>
                  </a:cubicBezTo>
                  <a:cubicBezTo>
                    <a:pt x="718" y="221"/>
                    <a:pt x="729" y="291"/>
                    <a:pt x="680" y="334"/>
                  </a:cubicBezTo>
                  <a:cubicBezTo>
                    <a:pt x="675" y="338"/>
                    <a:pt x="669" y="344"/>
                    <a:pt x="663" y="345"/>
                  </a:cubicBezTo>
                  <a:cubicBezTo>
                    <a:pt x="636" y="350"/>
                    <a:pt x="618" y="367"/>
                    <a:pt x="599" y="385"/>
                  </a:cubicBezTo>
                  <a:cubicBezTo>
                    <a:pt x="552" y="434"/>
                    <a:pt x="503" y="482"/>
                    <a:pt x="455" y="531"/>
                  </a:cubicBezTo>
                  <a:cubicBezTo>
                    <a:pt x="448" y="538"/>
                    <a:pt x="444" y="551"/>
                    <a:pt x="443" y="561"/>
                  </a:cubicBezTo>
                  <a:cubicBezTo>
                    <a:pt x="442" y="617"/>
                    <a:pt x="443" y="673"/>
                    <a:pt x="443" y="729"/>
                  </a:cubicBezTo>
                  <a:cubicBezTo>
                    <a:pt x="442" y="746"/>
                    <a:pt x="447" y="751"/>
                    <a:pt x="464" y="751"/>
                  </a:cubicBezTo>
                  <a:cubicBezTo>
                    <a:pt x="521" y="752"/>
                    <a:pt x="577" y="756"/>
                    <a:pt x="634" y="758"/>
                  </a:cubicBezTo>
                  <a:cubicBezTo>
                    <a:pt x="635" y="758"/>
                    <a:pt x="637" y="758"/>
                    <a:pt x="638" y="758"/>
                  </a:cubicBezTo>
                  <a:cubicBezTo>
                    <a:pt x="656" y="760"/>
                    <a:pt x="700" y="799"/>
                    <a:pt x="704" y="816"/>
                  </a:cubicBezTo>
                  <a:cubicBezTo>
                    <a:pt x="712" y="847"/>
                    <a:pt x="691" y="875"/>
                    <a:pt x="655" y="875"/>
                  </a:cubicBezTo>
                  <a:cubicBezTo>
                    <a:pt x="617" y="876"/>
                    <a:pt x="579" y="874"/>
                    <a:pt x="542" y="872"/>
                  </a:cubicBezTo>
                  <a:cubicBezTo>
                    <a:pt x="504" y="871"/>
                    <a:pt x="466" y="869"/>
                    <a:pt x="427" y="867"/>
                  </a:cubicBezTo>
                  <a:cubicBezTo>
                    <a:pt x="386" y="865"/>
                    <a:pt x="346" y="864"/>
                    <a:pt x="305" y="861"/>
                  </a:cubicBezTo>
                  <a:cubicBezTo>
                    <a:pt x="272" y="860"/>
                    <a:pt x="251" y="835"/>
                    <a:pt x="252" y="803"/>
                  </a:cubicBezTo>
                  <a:cubicBezTo>
                    <a:pt x="252" y="724"/>
                    <a:pt x="253" y="644"/>
                    <a:pt x="252" y="565"/>
                  </a:cubicBezTo>
                  <a:cubicBezTo>
                    <a:pt x="252" y="554"/>
                    <a:pt x="245" y="540"/>
                    <a:pt x="237" y="531"/>
                  </a:cubicBezTo>
                  <a:cubicBezTo>
                    <a:pt x="184" y="476"/>
                    <a:pt x="129" y="421"/>
                    <a:pt x="75" y="367"/>
                  </a:cubicBezTo>
                  <a:cubicBezTo>
                    <a:pt x="65" y="357"/>
                    <a:pt x="54" y="349"/>
                    <a:pt x="43" y="342"/>
                  </a:cubicBezTo>
                  <a:cubicBezTo>
                    <a:pt x="16" y="323"/>
                    <a:pt x="0" y="299"/>
                    <a:pt x="2" y="266"/>
                  </a:cubicBezTo>
                  <a:cubicBezTo>
                    <a:pt x="4" y="234"/>
                    <a:pt x="20" y="209"/>
                    <a:pt x="51" y="196"/>
                  </a:cubicBezTo>
                  <a:cubicBezTo>
                    <a:pt x="68" y="189"/>
                    <a:pt x="76" y="181"/>
                    <a:pt x="75" y="160"/>
                  </a:cubicBezTo>
                  <a:cubicBezTo>
                    <a:pt x="74" y="116"/>
                    <a:pt x="75" y="72"/>
                    <a:pt x="76" y="28"/>
                  </a:cubicBezTo>
                  <a:cubicBezTo>
                    <a:pt x="76" y="19"/>
                    <a:pt x="78" y="10"/>
                    <a:pt x="79" y="1"/>
                  </a:cubicBezTo>
                  <a:cubicBezTo>
                    <a:pt x="82" y="1"/>
                    <a:pt x="85" y="0"/>
                    <a:pt x="88" y="0"/>
                  </a:cubicBezTo>
                  <a:close/>
                  <a:moveTo>
                    <a:pt x="639" y="328"/>
                  </a:moveTo>
                  <a:cubicBezTo>
                    <a:pt x="660" y="327"/>
                    <a:pt x="675" y="316"/>
                    <a:pt x="683" y="297"/>
                  </a:cubicBezTo>
                  <a:cubicBezTo>
                    <a:pt x="692" y="276"/>
                    <a:pt x="691" y="254"/>
                    <a:pt x="678" y="235"/>
                  </a:cubicBezTo>
                  <a:cubicBezTo>
                    <a:pt x="664" y="212"/>
                    <a:pt x="647" y="210"/>
                    <a:pt x="632" y="223"/>
                  </a:cubicBezTo>
                  <a:cubicBezTo>
                    <a:pt x="619" y="220"/>
                    <a:pt x="608" y="214"/>
                    <a:pt x="600" y="216"/>
                  </a:cubicBezTo>
                  <a:cubicBezTo>
                    <a:pt x="573" y="225"/>
                    <a:pt x="561" y="269"/>
                    <a:pt x="578" y="293"/>
                  </a:cubicBezTo>
                  <a:cubicBezTo>
                    <a:pt x="614" y="287"/>
                    <a:pt x="624" y="292"/>
                    <a:pt x="639" y="328"/>
                  </a:cubicBezTo>
                  <a:close/>
                  <a:moveTo>
                    <a:pt x="134" y="302"/>
                  </a:moveTo>
                  <a:cubicBezTo>
                    <a:pt x="148" y="282"/>
                    <a:pt x="148" y="261"/>
                    <a:pt x="137" y="241"/>
                  </a:cubicBezTo>
                  <a:cubicBezTo>
                    <a:pt x="124" y="213"/>
                    <a:pt x="106" y="209"/>
                    <a:pt x="89" y="221"/>
                  </a:cubicBezTo>
                  <a:cubicBezTo>
                    <a:pt x="74" y="219"/>
                    <a:pt x="62" y="214"/>
                    <a:pt x="54" y="217"/>
                  </a:cubicBezTo>
                  <a:cubicBezTo>
                    <a:pt x="21" y="231"/>
                    <a:pt x="15" y="295"/>
                    <a:pt x="44" y="315"/>
                  </a:cubicBezTo>
                  <a:cubicBezTo>
                    <a:pt x="48" y="318"/>
                    <a:pt x="61" y="315"/>
                    <a:pt x="63" y="312"/>
                  </a:cubicBezTo>
                  <a:cubicBezTo>
                    <a:pt x="72" y="293"/>
                    <a:pt x="88" y="290"/>
                    <a:pt x="106" y="292"/>
                  </a:cubicBezTo>
                  <a:cubicBezTo>
                    <a:pt x="115" y="293"/>
                    <a:pt x="124" y="298"/>
                    <a:pt x="134" y="302"/>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2" name="Freeform 209"/>
            <p:cNvSpPr/>
            <p:nvPr/>
          </p:nvSpPr>
          <p:spPr bwMode="auto">
            <a:xfrm>
              <a:off x="9823450" y="5483225"/>
              <a:ext cx="482600" cy="487362"/>
            </a:xfrm>
            <a:custGeom>
              <a:avLst/>
              <a:gdLst>
                <a:gd name="T0" fmla="*/ 77 w 152"/>
                <a:gd name="T1" fmla="*/ 149 h 153"/>
                <a:gd name="T2" fmla="*/ 1 w 152"/>
                <a:gd name="T3" fmla="*/ 76 h 153"/>
                <a:gd name="T4" fmla="*/ 78 w 152"/>
                <a:gd name="T5" fmla="*/ 1 h 153"/>
                <a:gd name="T6" fmla="*/ 152 w 152"/>
                <a:gd name="T7" fmla="*/ 75 h 153"/>
                <a:gd name="T8" fmla="*/ 77 w 152"/>
                <a:gd name="T9" fmla="*/ 149 h 153"/>
              </a:gdLst>
              <a:ahLst/>
              <a:cxnLst>
                <a:cxn ang="0">
                  <a:pos x="T0" y="T1"/>
                </a:cxn>
                <a:cxn ang="0">
                  <a:pos x="T2" y="T3"/>
                </a:cxn>
                <a:cxn ang="0">
                  <a:pos x="T4" y="T5"/>
                </a:cxn>
                <a:cxn ang="0">
                  <a:pos x="T6" y="T7"/>
                </a:cxn>
                <a:cxn ang="0">
                  <a:pos x="T8" y="T9"/>
                </a:cxn>
              </a:cxnLst>
              <a:rect l="0" t="0" r="r" b="b"/>
              <a:pathLst>
                <a:path w="152" h="153">
                  <a:moveTo>
                    <a:pt x="77" y="149"/>
                  </a:moveTo>
                  <a:cubicBezTo>
                    <a:pt x="26" y="151"/>
                    <a:pt x="0" y="114"/>
                    <a:pt x="1" y="76"/>
                  </a:cubicBezTo>
                  <a:cubicBezTo>
                    <a:pt x="2" y="35"/>
                    <a:pt x="26" y="2"/>
                    <a:pt x="78" y="1"/>
                  </a:cubicBezTo>
                  <a:cubicBezTo>
                    <a:pt x="118" y="0"/>
                    <a:pt x="152" y="34"/>
                    <a:pt x="152" y="75"/>
                  </a:cubicBezTo>
                  <a:cubicBezTo>
                    <a:pt x="151" y="117"/>
                    <a:pt x="120" y="153"/>
                    <a:pt x="77" y="149"/>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53" name="组合 252"/>
          <p:cNvGrpSpPr/>
          <p:nvPr/>
        </p:nvGrpSpPr>
        <p:grpSpPr>
          <a:xfrm>
            <a:off x="1865957" y="5110774"/>
            <a:ext cx="194136" cy="308547"/>
            <a:chOff x="16719550" y="5432425"/>
            <a:chExt cx="1101725" cy="1751012"/>
          </a:xfrm>
          <a:solidFill>
            <a:srgbClr val="779F08"/>
          </a:solidFill>
        </p:grpSpPr>
        <p:sp>
          <p:nvSpPr>
            <p:cNvPr id="254" name="Freeform 219"/>
            <p:cNvSpPr/>
            <p:nvPr/>
          </p:nvSpPr>
          <p:spPr bwMode="auto">
            <a:xfrm>
              <a:off x="17137063" y="5492750"/>
              <a:ext cx="268288" cy="277812"/>
            </a:xfrm>
            <a:custGeom>
              <a:avLst/>
              <a:gdLst>
                <a:gd name="T0" fmla="*/ 42 w 84"/>
                <a:gd name="T1" fmla="*/ 87 h 87"/>
                <a:gd name="T2" fmla="*/ 72 w 84"/>
                <a:gd name="T3" fmla="*/ 74 h 87"/>
                <a:gd name="T4" fmla="*/ 84 w 84"/>
                <a:gd name="T5" fmla="*/ 44 h 87"/>
                <a:gd name="T6" fmla="*/ 72 w 84"/>
                <a:gd name="T7" fmla="*/ 13 h 87"/>
                <a:gd name="T8" fmla="*/ 42 w 84"/>
                <a:gd name="T9" fmla="*/ 0 h 87"/>
                <a:gd name="T10" fmla="*/ 12 w 84"/>
                <a:gd name="T11" fmla="*/ 13 h 87"/>
                <a:gd name="T12" fmla="*/ 0 w 84"/>
                <a:gd name="T13" fmla="*/ 44 h 87"/>
                <a:gd name="T14" fmla="*/ 12 w 84"/>
                <a:gd name="T15" fmla="*/ 74 h 87"/>
                <a:gd name="T16" fmla="*/ 42 w 84"/>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42" y="87"/>
                  </a:moveTo>
                  <a:cubicBezTo>
                    <a:pt x="54" y="87"/>
                    <a:pt x="63" y="82"/>
                    <a:pt x="72" y="74"/>
                  </a:cubicBezTo>
                  <a:cubicBezTo>
                    <a:pt x="80" y="65"/>
                    <a:pt x="84" y="55"/>
                    <a:pt x="84" y="44"/>
                  </a:cubicBezTo>
                  <a:cubicBezTo>
                    <a:pt x="84" y="32"/>
                    <a:pt x="80" y="22"/>
                    <a:pt x="72" y="13"/>
                  </a:cubicBezTo>
                  <a:cubicBezTo>
                    <a:pt x="63" y="5"/>
                    <a:pt x="54" y="0"/>
                    <a:pt x="42" y="0"/>
                  </a:cubicBezTo>
                  <a:cubicBezTo>
                    <a:pt x="30" y="0"/>
                    <a:pt x="20" y="5"/>
                    <a:pt x="12" y="13"/>
                  </a:cubicBezTo>
                  <a:cubicBezTo>
                    <a:pt x="4" y="22"/>
                    <a:pt x="0" y="32"/>
                    <a:pt x="0" y="44"/>
                  </a:cubicBezTo>
                  <a:cubicBezTo>
                    <a:pt x="0" y="55"/>
                    <a:pt x="4" y="65"/>
                    <a:pt x="12" y="74"/>
                  </a:cubicBezTo>
                  <a:cubicBezTo>
                    <a:pt x="20" y="82"/>
                    <a:pt x="30" y="87"/>
                    <a:pt x="42" y="87"/>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5" name="Freeform 220"/>
            <p:cNvSpPr/>
            <p:nvPr/>
          </p:nvSpPr>
          <p:spPr bwMode="auto">
            <a:xfrm>
              <a:off x="16719550" y="5432425"/>
              <a:ext cx="1101725" cy="1751012"/>
            </a:xfrm>
            <a:custGeom>
              <a:avLst/>
              <a:gdLst>
                <a:gd name="T0" fmla="*/ 204 w 346"/>
                <a:gd name="T1" fmla="*/ 115 h 550"/>
                <a:gd name="T2" fmla="*/ 143 w 346"/>
                <a:gd name="T3" fmla="*/ 115 h 550"/>
                <a:gd name="T4" fmla="*/ 38 w 346"/>
                <a:gd name="T5" fmla="*/ 7 h 550"/>
                <a:gd name="T6" fmla="*/ 22 w 346"/>
                <a:gd name="T7" fmla="*/ 1 h 550"/>
                <a:gd name="T8" fmla="*/ 7 w 346"/>
                <a:gd name="T9" fmla="*/ 7 h 550"/>
                <a:gd name="T10" fmla="*/ 1 w 346"/>
                <a:gd name="T11" fmla="*/ 23 h 550"/>
                <a:gd name="T12" fmla="*/ 6 w 346"/>
                <a:gd name="T13" fmla="*/ 38 h 550"/>
                <a:gd name="T14" fmla="*/ 116 w 346"/>
                <a:gd name="T15" fmla="*/ 150 h 550"/>
                <a:gd name="T16" fmla="*/ 116 w 346"/>
                <a:gd name="T17" fmla="*/ 525 h 550"/>
                <a:gd name="T18" fmla="*/ 123 w 346"/>
                <a:gd name="T19" fmla="*/ 542 h 550"/>
                <a:gd name="T20" fmla="*/ 139 w 346"/>
                <a:gd name="T21" fmla="*/ 550 h 550"/>
                <a:gd name="T22" fmla="*/ 156 w 346"/>
                <a:gd name="T23" fmla="*/ 542 h 550"/>
                <a:gd name="T24" fmla="*/ 164 w 346"/>
                <a:gd name="T25" fmla="*/ 525 h 550"/>
                <a:gd name="T26" fmla="*/ 164 w 346"/>
                <a:gd name="T27" fmla="*/ 322 h 550"/>
                <a:gd name="T28" fmla="*/ 183 w 346"/>
                <a:gd name="T29" fmla="*/ 322 h 550"/>
                <a:gd name="T30" fmla="*/ 183 w 346"/>
                <a:gd name="T31" fmla="*/ 525 h 550"/>
                <a:gd name="T32" fmla="*/ 190 w 346"/>
                <a:gd name="T33" fmla="*/ 542 h 550"/>
                <a:gd name="T34" fmla="*/ 206 w 346"/>
                <a:gd name="T35" fmla="*/ 550 h 550"/>
                <a:gd name="T36" fmla="*/ 223 w 346"/>
                <a:gd name="T37" fmla="*/ 542 h 550"/>
                <a:gd name="T38" fmla="*/ 230 w 346"/>
                <a:gd name="T39" fmla="*/ 525 h 550"/>
                <a:gd name="T40" fmla="*/ 230 w 346"/>
                <a:gd name="T41" fmla="*/ 150 h 550"/>
                <a:gd name="T42" fmla="*/ 340 w 346"/>
                <a:gd name="T43" fmla="*/ 38 h 550"/>
                <a:gd name="T44" fmla="*/ 346 w 346"/>
                <a:gd name="T45" fmla="*/ 23 h 550"/>
                <a:gd name="T46" fmla="*/ 339 w 346"/>
                <a:gd name="T47" fmla="*/ 7 h 550"/>
                <a:gd name="T48" fmla="*/ 323 w 346"/>
                <a:gd name="T49" fmla="*/ 1 h 550"/>
                <a:gd name="T50" fmla="*/ 308 w 346"/>
                <a:gd name="T51" fmla="*/ 7 h 550"/>
                <a:gd name="T52" fmla="*/ 204 w 346"/>
                <a:gd name="T53" fmla="*/ 11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6" h="550">
                  <a:moveTo>
                    <a:pt x="204" y="115"/>
                  </a:moveTo>
                  <a:cubicBezTo>
                    <a:pt x="143" y="115"/>
                    <a:pt x="143" y="115"/>
                    <a:pt x="143" y="115"/>
                  </a:cubicBezTo>
                  <a:cubicBezTo>
                    <a:pt x="38" y="7"/>
                    <a:pt x="38" y="7"/>
                    <a:pt x="38" y="7"/>
                  </a:cubicBezTo>
                  <a:cubicBezTo>
                    <a:pt x="34" y="3"/>
                    <a:pt x="28" y="1"/>
                    <a:pt x="22" y="1"/>
                  </a:cubicBezTo>
                  <a:cubicBezTo>
                    <a:pt x="16" y="0"/>
                    <a:pt x="11" y="2"/>
                    <a:pt x="7" y="7"/>
                  </a:cubicBezTo>
                  <a:cubicBezTo>
                    <a:pt x="3" y="11"/>
                    <a:pt x="1" y="16"/>
                    <a:pt x="1" y="23"/>
                  </a:cubicBezTo>
                  <a:cubicBezTo>
                    <a:pt x="0" y="29"/>
                    <a:pt x="2" y="34"/>
                    <a:pt x="6" y="38"/>
                  </a:cubicBezTo>
                  <a:cubicBezTo>
                    <a:pt x="116" y="150"/>
                    <a:pt x="116" y="150"/>
                    <a:pt x="116" y="150"/>
                  </a:cubicBezTo>
                  <a:cubicBezTo>
                    <a:pt x="116" y="525"/>
                    <a:pt x="116" y="525"/>
                    <a:pt x="116" y="525"/>
                  </a:cubicBezTo>
                  <a:cubicBezTo>
                    <a:pt x="116" y="532"/>
                    <a:pt x="119" y="537"/>
                    <a:pt x="123" y="542"/>
                  </a:cubicBezTo>
                  <a:cubicBezTo>
                    <a:pt x="128" y="547"/>
                    <a:pt x="133" y="550"/>
                    <a:pt x="139" y="550"/>
                  </a:cubicBezTo>
                  <a:cubicBezTo>
                    <a:pt x="146" y="550"/>
                    <a:pt x="152" y="547"/>
                    <a:pt x="156" y="542"/>
                  </a:cubicBezTo>
                  <a:cubicBezTo>
                    <a:pt x="161" y="537"/>
                    <a:pt x="164" y="532"/>
                    <a:pt x="164" y="525"/>
                  </a:cubicBezTo>
                  <a:cubicBezTo>
                    <a:pt x="164" y="322"/>
                    <a:pt x="164" y="322"/>
                    <a:pt x="164" y="322"/>
                  </a:cubicBezTo>
                  <a:cubicBezTo>
                    <a:pt x="183" y="322"/>
                    <a:pt x="183" y="322"/>
                    <a:pt x="183" y="322"/>
                  </a:cubicBezTo>
                  <a:cubicBezTo>
                    <a:pt x="183" y="525"/>
                    <a:pt x="183" y="525"/>
                    <a:pt x="183" y="525"/>
                  </a:cubicBezTo>
                  <a:cubicBezTo>
                    <a:pt x="183" y="532"/>
                    <a:pt x="185" y="537"/>
                    <a:pt x="190" y="542"/>
                  </a:cubicBezTo>
                  <a:cubicBezTo>
                    <a:pt x="194" y="547"/>
                    <a:pt x="200" y="550"/>
                    <a:pt x="206" y="550"/>
                  </a:cubicBezTo>
                  <a:cubicBezTo>
                    <a:pt x="213" y="550"/>
                    <a:pt x="218" y="547"/>
                    <a:pt x="223" y="542"/>
                  </a:cubicBezTo>
                  <a:cubicBezTo>
                    <a:pt x="228" y="537"/>
                    <a:pt x="230" y="532"/>
                    <a:pt x="230" y="525"/>
                  </a:cubicBezTo>
                  <a:cubicBezTo>
                    <a:pt x="230" y="150"/>
                    <a:pt x="230" y="150"/>
                    <a:pt x="230" y="150"/>
                  </a:cubicBezTo>
                  <a:cubicBezTo>
                    <a:pt x="340" y="38"/>
                    <a:pt x="340" y="38"/>
                    <a:pt x="340" y="38"/>
                  </a:cubicBezTo>
                  <a:cubicBezTo>
                    <a:pt x="344" y="34"/>
                    <a:pt x="346" y="29"/>
                    <a:pt x="346" y="23"/>
                  </a:cubicBezTo>
                  <a:cubicBezTo>
                    <a:pt x="346" y="16"/>
                    <a:pt x="343" y="11"/>
                    <a:pt x="339" y="7"/>
                  </a:cubicBezTo>
                  <a:cubicBezTo>
                    <a:pt x="335" y="2"/>
                    <a:pt x="329" y="0"/>
                    <a:pt x="323" y="1"/>
                  </a:cubicBezTo>
                  <a:cubicBezTo>
                    <a:pt x="317" y="1"/>
                    <a:pt x="312" y="3"/>
                    <a:pt x="308" y="7"/>
                  </a:cubicBezTo>
                  <a:lnTo>
                    <a:pt x="204" y="115"/>
                  </a:ln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56" name="组合 255"/>
          <p:cNvGrpSpPr/>
          <p:nvPr/>
        </p:nvGrpSpPr>
        <p:grpSpPr>
          <a:xfrm>
            <a:off x="1036634" y="5106328"/>
            <a:ext cx="246382" cy="328868"/>
            <a:chOff x="18503900" y="10074275"/>
            <a:chExt cx="725488" cy="968375"/>
          </a:xfrm>
          <a:solidFill>
            <a:srgbClr val="779F08"/>
          </a:solidFill>
        </p:grpSpPr>
        <p:sp>
          <p:nvSpPr>
            <p:cNvPr id="257" name="Freeform 223"/>
            <p:cNvSpPr>
              <a:spLocks noEditPoints="1"/>
            </p:cNvSpPr>
            <p:nvPr/>
          </p:nvSpPr>
          <p:spPr bwMode="auto">
            <a:xfrm>
              <a:off x="18503900" y="10074275"/>
              <a:ext cx="725488" cy="968375"/>
            </a:xfrm>
            <a:custGeom>
              <a:avLst/>
              <a:gdLst>
                <a:gd name="T0" fmla="*/ 204 w 228"/>
                <a:gd name="T1" fmla="*/ 2 h 304"/>
                <a:gd name="T2" fmla="*/ 103 w 228"/>
                <a:gd name="T3" fmla="*/ 63 h 304"/>
                <a:gd name="T4" fmla="*/ 52 w 228"/>
                <a:gd name="T5" fmla="*/ 158 h 304"/>
                <a:gd name="T6" fmla="*/ 7 w 228"/>
                <a:gd name="T7" fmla="*/ 268 h 304"/>
                <a:gd name="T8" fmla="*/ 40 w 228"/>
                <a:gd name="T9" fmla="*/ 282 h 304"/>
                <a:gd name="T10" fmla="*/ 73 w 228"/>
                <a:gd name="T11" fmla="*/ 199 h 304"/>
                <a:gd name="T12" fmla="*/ 111 w 228"/>
                <a:gd name="T13" fmla="*/ 281 h 304"/>
                <a:gd name="T14" fmla="*/ 142 w 228"/>
                <a:gd name="T15" fmla="*/ 262 h 304"/>
                <a:gd name="T16" fmla="*/ 103 w 228"/>
                <a:gd name="T17" fmla="*/ 178 h 304"/>
                <a:gd name="T18" fmla="*/ 103 w 228"/>
                <a:gd name="T19" fmla="*/ 177 h 304"/>
                <a:gd name="T20" fmla="*/ 110 w 228"/>
                <a:gd name="T21" fmla="*/ 177 h 304"/>
                <a:gd name="T22" fmla="*/ 168 w 228"/>
                <a:gd name="T23" fmla="*/ 166 h 304"/>
                <a:gd name="T24" fmla="*/ 178 w 228"/>
                <a:gd name="T25" fmla="*/ 148 h 304"/>
                <a:gd name="T26" fmla="*/ 147 w 228"/>
                <a:gd name="T27" fmla="*/ 97 h 304"/>
                <a:gd name="T28" fmla="*/ 128 w 228"/>
                <a:gd name="T29" fmla="*/ 76 h 304"/>
                <a:gd name="T30" fmla="*/ 210 w 228"/>
                <a:gd name="T31" fmla="*/ 30 h 304"/>
                <a:gd name="T32" fmla="*/ 204 w 228"/>
                <a:gd name="T33" fmla="*/ 2 h 304"/>
                <a:gd name="T34" fmla="*/ 134 w 228"/>
                <a:gd name="T35" fmla="*/ 125 h 304"/>
                <a:gd name="T36" fmla="*/ 145 w 228"/>
                <a:gd name="T37" fmla="*/ 141 h 304"/>
                <a:gd name="T38" fmla="*/ 117 w 228"/>
                <a:gd name="T39" fmla="*/ 146 h 304"/>
                <a:gd name="T40" fmla="*/ 134 w 228"/>
                <a:gd name="T41" fmla="*/ 1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04">
                  <a:moveTo>
                    <a:pt x="204" y="2"/>
                  </a:moveTo>
                  <a:cubicBezTo>
                    <a:pt x="157" y="6"/>
                    <a:pt x="123" y="29"/>
                    <a:pt x="103" y="63"/>
                  </a:cubicBezTo>
                  <a:cubicBezTo>
                    <a:pt x="89" y="80"/>
                    <a:pt x="62" y="131"/>
                    <a:pt x="52" y="158"/>
                  </a:cubicBezTo>
                  <a:cubicBezTo>
                    <a:pt x="35" y="192"/>
                    <a:pt x="19" y="232"/>
                    <a:pt x="7" y="268"/>
                  </a:cubicBezTo>
                  <a:cubicBezTo>
                    <a:pt x="0" y="290"/>
                    <a:pt x="33" y="304"/>
                    <a:pt x="40" y="282"/>
                  </a:cubicBezTo>
                  <a:cubicBezTo>
                    <a:pt x="49" y="255"/>
                    <a:pt x="60" y="226"/>
                    <a:pt x="73" y="199"/>
                  </a:cubicBezTo>
                  <a:cubicBezTo>
                    <a:pt x="85" y="226"/>
                    <a:pt x="97" y="254"/>
                    <a:pt x="111" y="281"/>
                  </a:cubicBezTo>
                  <a:cubicBezTo>
                    <a:pt x="121" y="301"/>
                    <a:pt x="152" y="283"/>
                    <a:pt x="142" y="262"/>
                  </a:cubicBezTo>
                  <a:cubicBezTo>
                    <a:pt x="128" y="235"/>
                    <a:pt x="116" y="206"/>
                    <a:pt x="103" y="178"/>
                  </a:cubicBezTo>
                  <a:cubicBezTo>
                    <a:pt x="103" y="178"/>
                    <a:pt x="103" y="177"/>
                    <a:pt x="103" y="177"/>
                  </a:cubicBezTo>
                  <a:cubicBezTo>
                    <a:pt x="106" y="177"/>
                    <a:pt x="108" y="177"/>
                    <a:pt x="110" y="177"/>
                  </a:cubicBezTo>
                  <a:cubicBezTo>
                    <a:pt x="130" y="173"/>
                    <a:pt x="149" y="170"/>
                    <a:pt x="168" y="166"/>
                  </a:cubicBezTo>
                  <a:cubicBezTo>
                    <a:pt x="177" y="165"/>
                    <a:pt x="180" y="156"/>
                    <a:pt x="178" y="148"/>
                  </a:cubicBezTo>
                  <a:cubicBezTo>
                    <a:pt x="174" y="127"/>
                    <a:pt x="162" y="112"/>
                    <a:pt x="147" y="97"/>
                  </a:cubicBezTo>
                  <a:cubicBezTo>
                    <a:pt x="145" y="90"/>
                    <a:pt x="137" y="83"/>
                    <a:pt x="128" y="76"/>
                  </a:cubicBezTo>
                  <a:cubicBezTo>
                    <a:pt x="146" y="48"/>
                    <a:pt x="173" y="33"/>
                    <a:pt x="210" y="30"/>
                  </a:cubicBezTo>
                  <a:cubicBezTo>
                    <a:pt x="228" y="29"/>
                    <a:pt x="222" y="0"/>
                    <a:pt x="204" y="2"/>
                  </a:cubicBezTo>
                  <a:close/>
                  <a:moveTo>
                    <a:pt x="134" y="125"/>
                  </a:moveTo>
                  <a:cubicBezTo>
                    <a:pt x="138" y="130"/>
                    <a:pt x="142" y="135"/>
                    <a:pt x="145" y="141"/>
                  </a:cubicBezTo>
                  <a:cubicBezTo>
                    <a:pt x="136" y="143"/>
                    <a:pt x="127" y="145"/>
                    <a:pt x="117" y="146"/>
                  </a:cubicBezTo>
                  <a:cubicBezTo>
                    <a:pt x="122" y="139"/>
                    <a:pt x="128" y="132"/>
                    <a:pt x="134" y="125"/>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58" name="Oval 224"/>
            <p:cNvSpPr>
              <a:spLocks noChangeArrowheads="1"/>
            </p:cNvSpPr>
            <p:nvPr/>
          </p:nvSpPr>
          <p:spPr bwMode="auto">
            <a:xfrm>
              <a:off x="18978563" y="10237788"/>
              <a:ext cx="155575" cy="155575"/>
            </a:xfrm>
            <a:prstGeom prst="ellipse">
              <a:avLst/>
            </a:prstGeom>
            <a:grpFill/>
            <a:ln>
              <a:noFill/>
            </a:ln>
          </p:spPr>
          <p:txBody>
            <a:bodyPr vert="horz" wrap="square" lIns="91440" tIns="45720" rIns="91440" bIns="45720" numCol="1" anchor="t" anchorCtr="0" compatLnSpc="1"/>
            <a:lstStyle/>
            <a:p>
              <a:endParaRPr lang="zh-CN" altLang="en-US" sz="1325"/>
            </a:p>
          </p:txBody>
        </p:sp>
      </p:grpSp>
      <p:grpSp>
        <p:nvGrpSpPr>
          <p:cNvPr id="259" name="组合 258"/>
          <p:cNvGrpSpPr/>
          <p:nvPr/>
        </p:nvGrpSpPr>
        <p:grpSpPr>
          <a:xfrm>
            <a:off x="2115316" y="5110391"/>
            <a:ext cx="241821" cy="308932"/>
            <a:chOff x="4467225" y="6159500"/>
            <a:chExt cx="1412875" cy="1804988"/>
          </a:xfrm>
          <a:solidFill>
            <a:srgbClr val="779F08"/>
          </a:solidFill>
        </p:grpSpPr>
        <p:sp>
          <p:nvSpPr>
            <p:cNvPr id="260" name="Freeform 236"/>
            <p:cNvSpPr>
              <a:spLocks noEditPoints="1"/>
            </p:cNvSpPr>
            <p:nvPr/>
          </p:nvSpPr>
          <p:spPr bwMode="auto">
            <a:xfrm>
              <a:off x="4467225" y="6450013"/>
              <a:ext cx="1412875" cy="1514475"/>
            </a:xfrm>
            <a:custGeom>
              <a:avLst/>
              <a:gdLst>
                <a:gd name="T0" fmla="*/ 250 w 441"/>
                <a:gd name="T1" fmla="*/ 413 h 474"/>
                <a:gd name="T2" fmla="*/ 228 w 441"/>
                <a:gd name="T3" fmla="*/ 458 h 474"/>
                <a:gd name="T4" fmla="*/ 212 w 441"/>
                <a:gd name="T5" fmla="*/ 468 h 474"/>
                <a:gd name="T6" fmla="*/ 210 w 441"/>
                <a:gd name="T7" fmla="*/ 449 h 474"/>
                <a:gd name="T8" fmla="*/ 241 w 441"/>
                <a:gd name="T9" fmla="*/ 383 h 474"/>
                <a:gd name="T10" fmla="*/ 229 w 441"/>
                <a:gd name="T11" fmla="*/ 311 h 474"/>
                <a:gd name="T12" fmla="*/ 175 w 441"/>
                <a:gd name="T13" fmla="*/ 255 h 474"/>
                <a:gd name="T14" fmla="*/ 159 w 441"/>
                <a:gd name="T15" fmla="*/ 242 h 474"/>
                <a:gd name="T16" fmla="*/ 111 w 441"/>
                <a:gd name="T17" fmla="*/ 337 h 474"/>
                <a:gd name="T18" fmla="*/ 57 w 441"/>
                <a:gd name="T19" fmla="*/ 442 h 474"/>
                <a:gd name="T20" fmla="*/ 52 w 441"/>
                <a:gd name="T21" fmla="*/ 450 h 474"/>
                <a:gd name="T22" fmla="*/ 17 w 441"/>
                <a:gd name="T23" fmla="*/ 462 h 474"/>
                <a:gd name="T24" fmla="*/ 5 w 441"/>
                <a:gd name="T25" fmla="*/ 426 h 474"/>
                <a:gd name="T26" fmla="*/ 33 w 441"/>
                <a:gd name="T27" fmla="*/ 371 h 474"/>
                <a:gd name="T28" fmla="*/ 106 w 441"/>
                <a:gd name="T29" fmla="*/ 229 h 474"/>
                <a:gd name="T30" fmla="*/ 103 w 441"/>
                <a:gd name="T31" fmla="*/ 198 h 474"/>
                <a:gd name="T32" fmla="*/ 177 w 441"/>
                <a:gd name="T33" fmla="*/ 41 h 474"/>
                <a:gd name="T34" fmla="*/ 242 w 441"/>
                <a:gd name="T35" fmla="*/ 18 h 474"/>
                <a:gd name="T36" fmla="*/ 295 w 441"/>
                <a:gd name="T37" fmla="*/ 101 h 474"/>
                <a:gd name="T38" fmla="*/ 334 w 441"/>
                <a:gd name="T39" fmla="*/ 133 h 474"/>
                <a:gd name="T40" fmla="*/ 382 w 441"/>
                <a:gd name="T41" fmla="*/ 90 h 474"/>
                <a:gd name="T42" fmla="*/ 421 w 441"/>
                <a:gd name="T43" fmla="*/ 8 h 474"/>
                <a:gd name="T44" fmla="*/ 436 w 441"/>
                <a:gd name="T45" fmla="*/ 0 h 474"/>
                <a:gd name="T46" fmla="*/ 440 w 441"/>
                <a:gd name="T47" fmla="*/ 15 h 474"/>
                <a:gd name="T48" fmla="*/ 406 w 441"/>
                <a:gd name="T49" fmla="*/ 85 h 474"/>
                <a:gd name="T50" fmla="*/ 390 w 441"/>
                <a:gd name="T51" fmla="*/ 122 h 474"/>
                <a:gd name="T52" fmla="*/ 394 w 441"/>
                <a:gd name="T53" fmla="*/ 137 h 474"/>
                <a:gd name="T54" fmla="*/ 377 w 441"/>
                <a:gd name="T55" fmla="*/ 174 h 474"/>
                <a:gd name="T56" fmla="*/ 357 w 441"/>
                <a:gd name="T57" fmla="*/ 189 h 474"/>
                <a:gd name="T58" fmla="*/ 305 w 441"/>
                <a:gd name="T59" fmla="*/ 299 h 474"/>
                <a:gd name="T60" fmla="*/ 300 w 441"/>
                <a:gd name="T61" fmla="*/ 334 h 474"/>
                <a:gd name="T62" fmla="*/ 310 w 441"/>
                <a:gd name="T63" fmla="*/ 438 h 474"/>
                <a:gd name="T64" fmla="*/ 272 w 441"/>
                <a:gd name="T65" fmla="*/ 464 h 474"/>
                <a:gd name="T66" fmla="*/ 257 w 441"/>
                <a:gd name="T67" fmla="*/ 444 h 474"/>
                <a:gd name="T68" fmla="*/ 253 w 441"/>
                <a:gd name="T69" fmla="*/ 413 h 474"/>
                <a:gd name="T70" fmla="*/ 250 w 441"/>
                <a:gd name="T71" fmla="*/ 413 h 474"/>
                <a:gd name="T72" fmla="*/ 338 w 441"/>
                <a:gd name="T73" fmla="*/ 180 h 474"/>
                <a:gd name="T74" fmla="*/ 276 w 441"/>
                <a:gd name="T75" fmla="*/ 184 h 474"/>
                <a:gd name="T76" fmla="*/ 255 w 441"/>
                <a:gd name="T77" fmla="*/ 167 h 474"/>
                <a:gd name="T78" fmla="*/ 250 w 441"/>
                <a:gd name="T79" fmla="*/ 143 h 474"/>
                <a:gd name="T80" fmla="*/ 215 w 441"/>
                <a:gd name="T81" fmla="*/ 213 h 474"/>
                <a:gd name="T82" fmla="*/ 218 w 441"/>
                <a:gd name="T83" fmla="*/ 224 h 474"/>
                <a:gd name="T84" fmla="*/ 286 w 441"/>
                <a:gd name="T85" fmla="*/ 289 h 474"/>
                <a:gd name="T86" fmla="*/ 338 w 441"/>
                <a:gd name="T87" fmla="*/ 18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1" h="474">
                  <a:moveTo>
                    <a:pt x="250" y="413"/>
                  </a:moveTo>
                  <a:cubicBezTo>
                    <a:pt x="243" y="428"/>
                    <a:pt x="236" y="444"/>
                    <a:pt x="228" y="458"/>
                  </a:cubicBezTo>
                  <a:cubicBezTo>
                    <a:pt x="225" y="463"/>
                    <a:pt x="217" y="465"/>
                    <a:pt x="212" y="468"/>
                  </a:cubicBezTo>
                  <a:cubicBezTo>
                    <a:pt x="211" y="462"/>
                    <a:pt x="208" y="454"/>
                    <a:pt x="210" y="449"/>
                  </a:cubicBezTo>
                  <a:cubicBezTo>
                    <a:pt x="220" y="427"/>
                    <a:pt x="231" y="405"/>
                    <a:pt x="241" y="383"/>
                  </a:cubicBezTo>
                  <a:cubicBezTo>
                    <a:pt x="253" y="357"/>
                    <a:pt x="249" y="331"/>
                    <a:pt x="229" y="311"/>
                  </a:cubicBezTo>
                  <a:cubicBezTo>
                    <a:pt x="211" y="293"/>
                    <a:pt x="193" y="274"/>
                    <a:pt x="175" y="255"/>
                  </a:cubicBezTo>
                  <a:cubicBezTo>
                    <a:pt x="171" y="251"/>
                    <a:pt x="165" y="247"/>
                    <a:pt x="159" y="242"/>
                  </a:cubicBezTo>
                  <a:cubicBezTo>
                    <a:pt x="142" y="275"/>
                    <a:pt x="127" y="306"/>
                    <a:pt x="111" y="337"/>
                  </a:cubicBezTo>
                  <a:cubicBezTo>
                    <a:pt x="93" y="372"/>
                    <a:pt x="75" y="407"/>
                    <a:pt x="57" y="442"/>
                  </a:cubicBezTo>
                  <a:cubicBezTo>
                    <a:pt x="55" y="445"/>
                    <a:pt x="54" y="448"/>
                    <a:pt x="52" y="450"/>
                  </a:cubicBezTo>
                  <a:cubicBezTo>
                    <a:pt x="43" y="462"/>
                    <a:pt x="28" y="467"/>
                    <a:pt x="17" y="462"/>
                  </a:cubicBezTo>
                  <a:cubicBezTo>
                    <a:pt x="6" y="456"/>
                    <a:pt x="0" y="439"/>
                    <a:pt x="5" y="426"/>
                  </a:cubicBezTo>
                  <a:cubicBezTo>
                    <a:pt x="14" y="408"/>
                    <a:pt x="23" y="389"/>
                    <a:pt x="33" y="371"/>
                  </a:cubicBezTo>
                  <a:cubicBezTo>
                    <a:pt x="57" y="324"/>
                    <a:pt x="81" y="277"/>
                    <a:pt x="106" y="229"/>
                  </a:cubicBezTo>
                  <a:cubicBezTo>
                    <a:pt x="91" y="220"/>
                    <a:pt x="97" y="209"/>
                    <a:pt x="103" y="198"/>
                  </a:cubicBezTo>
                  <a:cubicBezTo>
                    <a:pt x="128" y="146"/>
                    <a:pt x="152" y="93"/>
                    <a:pt x="177" y="41"/>
                  </a:cubicBezTo>
                  <a:cubicBezTo>
                    <a:pt x="191" y="12"/>
                    <a:pt x="213" y="6"/>
                    <a:pt x="242" y="18"/>
                  </a:cubicBezTo>
                  <a:cubicBezTo>
                    <a:pt x="280" y="34"/>
                    <a:pt x="296" y="61"/>
                    <a:pt x="295" y="101"/>
                  </a:cubicBezTo>
                  <a:cubicBezTo>
                    <a:pt x="295" y="139"/>
                    <a:pt x="296" y="136"/>
                    <a:pt x="334" y="133"/>
                  </a:cubicBezTo>
                  <a:cubicBezTo>
                    <a:pt x="364" y="131"/>
                    <a:pt x="373" y="113"/>
                    <a:pt x="382" y="90"/>
                  </a:cubicBezTo>
                  <a:cubicBezTo>
                    <a:pt x="394" y="62"/>
                    <a:pt x="408" y="35"/>
                    <a:pt x="421" y="8"/>
                  </a:cubicBezTo>
                  <a:cubicBezTo>
                    <a:pt x="424" y="4"/>
                    <a:pt x="431" y="2"/>
                    <a:pt x="436" y="0"/>
                  </a:cubicBezTo>
                  <a:cubicBezTo>
                    <a:pt x="437" y="5"/>
                    <a:pt x="441" y="12"/>
                    <a:pt x="440" y="15"/>
                  </a:cubicBezTo>
                  <a:cubicBezTo>
                    <a:pt x="429" y="39"/>
                    <a:pt x="418" y="62"/>
                    <a:pt x="406" y="85"/>
                  </a:cubicBezTo>
                  <a:cubicBezTo>
                    <a:pt x="401" y="97"/>
                    <a:pt x="394" y="109"/>
                    <a:pt x="390" y="122"/>
                  </a:cubicBezTo>
                  <a:cubicBezTo>
                    <a:pt x="389" y="126"/>
                    <a:pt x="392" y="132"/>
                    <a:pt x="394" y="137"/>
                  </a:cubicBezTo>
                  <a:cubicBezTo>
                    <a:pt x="405" y="155"/>
                    <a:pt x="399" y="171"/>
                    <a:pt x="377" y="174"/>
                  </a:cubicBezTo>
                  <a:cubicBezTo>
                    <a:pt x="366" y="175"/>
                    <a:pt x="361" y="180"/>
                    <a:pt x="357" y="189"/>
                  </a:cubicBezTo>
                  <a:cubicBezTo>
                    <a:pt x="340" y="226"/>
                    <a:pt x="322" y="262"/>
                    <a:pt x="305" y="299"/>
                  </a:cubicBezTo>
                  <a:cubicBezTo>
                    <a:pt x="301" y="309"/>
                    <a:pt x="299" y="322"/>
                    <a:pt x="300" y="334"/>
                  </a:cubicBezTo>
                  <a:cubicBezTo>
                    <a:pt x="302" y="369"/>
                    <a:pt x="308" y="403"/>
                    <a:pt x="310" y="438"/>
                  </a:cubicBezTo>
                  <a:cubicBezTo>
                    <a:pt x="312" y="459"/>
                    <a:pt x="291" y="474"/>
                    <a:pt x="272" y="464"/>
                  </a:cubicBezTo>
                  <a:cubicBezTo>
                    <a:pt x="265" y="460"/>
                    <a:pt x="260" y="451"/>
                    <a:pt x="257" y="444"/>
                  </a:cubicBezTo>
                  <a:cubicBezTo>
                    <a:pt x="254" y="434"/>
                    <a:pt x="255" y="423"/>
                    <a:pt x="253" y="413"/>
                  </a:cubicBezTo>
                  <a:cubicBezTo>
                    <a:pt x="252" y="413"/>
                    <a:pt x="251" y="413"/>
                    <a:pt x="250" y="413"/>
                  </a:cubicBezTo>
                  <a:close/>
                  <a:moveTo>
                    <a:pt x="338" y="180"/>
                  </a:moveTo>
                  <a:cubicBezTo>
                    <a:pt x="316" y="181"/>
                    <a:pt x="296" y="182"/>
                    <a:pt x="276" y="184"/>
                  </a:cubicBezTo>
                  <a:cubicBezTo>
                    <a:pt x="263" y="185"/>
                    <a:pt x="257" y="179"/>
                    <a:pt x="255" y="167"/>
                  </a:cubicBezTo>
                  <a:cubicBezTo>
                    <a:pt x="254" y="160"/>
                    <a:pt x="252" y="154"/>
                    <a:pt x="250" y="143"/>
                  </a:cubicBezTo>
                  <a:cubicBezTo>
                    <a:pt x="237" y="169"/>
                    <a:pt x="225" y="191"/>
                    <a:pt x="215" y="213"/>
                  </a:cubicBezTo>
                  <a:cubicBezTo>
                    <a:pt x="213" y="215"/>
                    <a:pt x="215" y="221"/>
                    <a:pt x="218" y="224"/>
                  </a:cubicBezTo>
                  <a:cubicBezTo>
                    <a:pt x="240" y="245"/>
                    <a:pt x="262" y="266"/>
                    <a:pt x="286" y="289"/>
                  </a:cubicBezTo>
                  <a:cubicBezTo>
                    <a:pt x="304" y="252"/>
                    <a:pt x="321" y="217"/>
                    <a:pt x="33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61" name="Freeform 237"/>
            <p:cNvSpPr/>
            <p:nvPr/>
          </p:nvSpPr>
          <p:spPr bwMode="auto">
            <a:xfrm>
              <a:off x="4498975" y="6248400"/>
              <a:ext cx="582613" cy="674688"/>
            </a:xfrm>
            <a:custGeom>
              <a:avLst/>
              <a:gdLst>
                <a:gd name="T0" fmla="*/ 73 w 182"/>
                <a:gd name="T1" fmla="*/ 210 h 211"/>
                <a:gd name="T2" fmla="*/ 22 w 182"/>
                <a:gd name="T3" fmla="*/ 128 h 211"/>
                <a:gd name="T4" fmla="*/ 70 w 182"/>
                <a:gd name="T5" fmla="*/ 36 h 211"/>
                <a:gd name="T6" fmla="*/ 139 w 182"/>
                <a:gd name="T7" fmla="*/ 14 h 211"/>
                <a:gd name="T8" fmla="*/ 167 w 182"/>
                <a:gd name="T9" fmla="*/ 85 h 211"/>
                <a:gd name="T10" fmla="*/ 114 w 182"/>
                <a:gd name="T11" fmla="*/ 185 h 211"/>
                <a:gd name="T12" fmla="*/ 73 w 182"/>
                <a:gd name="T13" fmla="*/ 210 h 211"/>
              </a:gdLst>
              <a:ahLst/>
              <a:cxnLst>
                <a:cxn ang="0">
                  <a:pos x="T0" y="T1"/>
                </a:cxn>
                <a:cxn ang="0">
                  <a:pos x="T2" y="T3"/>
                </a:cxn>
                <a:cxn ang="0">
                  <a:pos x="T4" y="T5"/>
                </a:cxn>
                <a:cxn ang="0">
                  <a:pos x="T6" y="T7"/>
                </a:cxn>
                <a:cxn ang="0">
                  <a:pos x="T8" y="T9"/>
                </a:cxn>
                <a:cxn ang="0">
                  <a:pos x="T10" y="T11"/>
                </a:cxn>
                <a:cxn ang="0">
                  <a:pos x="T12" y="T13"/>
                </a:cxn>
              </a:cxnLst>
              <a:rect l="0" t="0" r="r" b="b"/>
              <a:pathLst>
                <a:path w="182" h="211">
                  <a:moveTo>
                    <a:pt x="73" y="210"/>
                  </a:moveTo>
                  <a:cubicBezTo>
                    <a:pt x="26" y="211"/>
                    <a:pt x="0" y="169"/>
                    <a:pt x="22" y="128"/>
                  </a:cubicBezTo>
                  <a:cubicBezTo>
                    <a:pt x="38" y="97"/>
                    <a:pt x="54" y="67"/>
                    <a:pt x="70" y="36"/>
                  </a:cubicBezTo>
                  <a:cubicBezTo>
                    <a:pt x="85" y="7"/>
                    <a:pt x="110" y="0"/>
                    <a:pt x="139" y="14"/>
                  </a:cubicBezTo>
                  <a:cubicBezTo>
                    <a:pt x="172" y="31"/>
                    <a:pt x="182" y="55"/>
                    <a:pt x="167" y="85"/>
                  </a:cubicBezTo>
                  <a:cubicBezTo>
                    <a:pt x="150" y="119"/>
                    <a:pt x="132" y="152"/>
                    <a:pt x="114" y="185"/>
                  </a:cubicBezTo>
                  <a:cubicBezTo>
                    <a:pt x="105" y="202"/>
                    <a:pt x="91" y="210"/>
                    <a:pt x="73"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62" name="Freeform 238"/>
            <p:cNvSpPr/>
            <p:nvPr/>
          </p:nvSpPr>
          <p:spPr bwMode="auto">
            <a:xfrm>
              <a:off x="5187950" y="6159500"/>
              <a:ext cx="320675" cy="312738"/>
            </a:xfrm>
            <a:custGeom>
              <a:avLst/>
              <a:gdLst>
                <a:gd name="T0" fmla="*/ 50 w 100"/>
                <a:gd name="T1" fmla="*/ 0 h 98"/>
                <a:gd name="T2" fmla="*/ 100 w 100"/>
                <a:gd name="T3" fmla="*/ 49 h 98"/>
                <a:gd name="T4" fmla="*/ 50 w 100"/>
                <a:gd name="T5" fmla="*/ 98 h 98"/>
                <a:gd name="T6" fmla="*/ 1 w 100"/>
                <a:gd name="T7" fmla="*/ 49 h 98"/>
                <a:gd name="T8" fmla="*/ 50 w 100"/>
                <a:gd name="T9" fmla="*/ 0 h 98"/>
              </a:gdLst>
              <a:ahLst/>
              <a:cxnLst>
                <a:cxn ang="0">
                  <a:pos x="T0" y="T1"/>
                </a:cxn>
                <a:cxn ang="0">
                  <a:pos x="T2" y="T3"/>
                </a:cxn>
                <a:cxn ang="0">
                  <a:pos x="T4" y="T5"/>
                </a:cxn>
                <a:cxn ang="0">
                  <a:pos x="T6" y="T7"/>
                </a:cxn>
                <a:cxn ang="0">
                  <a:pos x="T8" y="T9"/>
                </a:cxn>
              </a:cxnLst>
              <a:rect l="0" t="0" r="r" b="b"/>
              <a:pathLst>
                <a:path w="100" h="98">
                  <a:moveTo>
                    <a:pt x="50" y="0"/>
                  </a:moveTo>
                  <a:cubicBezTo>
                    <a:pt x="78" y="0"/>
                    <a:pt x="100" y="21"/>
                    <a:pt x="100" y="49"/>
                  </a:cubicBezTo>
                  <a:cubicBezTo>
                    <a:pt x="100" y="76"/>
                    <a:pt x="77" y="98"/>
                    <a:pt x="50" y="98"/>
                  </a:cubicBezTo>
                  <a:cubicBezTo>
                    <a:pt x="24" y="97"/>
                    <a:pt x="1" y="75"/>
                    <a:pt x="1" y="49"/>
                  </a:cubicBezTo>
                  <a:cubicBezTo>
                    <a:pt x="0" y="22"/>
                    <a:pt x="23"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263" name="组合 262"/>
          <p:cNvGrpSpPr/>
          <p:nvPr/>
        </p:nvGrpSpPr>
        <p:grpSpPr>
          <a:xfrm>
            <a:off x="1651535" y="5107891"/>
            <a:ext cx="159199" cy="314793"/>
            <a:chOff x="10039350" y="9245600"/>
            <a:chExt cx="981075" cy="1939925"/>
          </a:xfrm>
          <a:solidFill>
            <a:srgbClr val="779F08"/>
          </a:solidFill>
        </p:grpSpPr>
        <p:sp>
          <p:nvSpPr>
            <p:cNvPr id="264" name="Freeform 242"/>
            <p:cNvSpPr/>
            <p:nvPr/>
          </p:nvSpPr>
          <p:spPr bwMode="auto">
            <a:xfrm>
              <a:off x="10039350" y="9551988"/>
              <a:ext cx="981075" cy="1633537"/>
            </a:xfrm>
            <a:custGeom>
              <a:avLst/>
              <a:gdLst>
                <a:gd name="T0" fmla="*/ 231 w 308"/>
                <a:gd name="T1" fmla="*/ 464 h 512"/>
                <a:gd name="T2" fmla="*/ 266 w 308"/>
                <a:gd name="T3" fmla="*/ 461 h 512"/>
                <a:gd name="T4" fmla="*/ 289 w 308"/>
                <a:gd name="T5" fmla="*/ 463 h 512"/>
                <a:gd name="T6" fmla="*/ 295 w 308"/>
                <a:gd name="T7" fmla="*/ 489 h 512"/>
                <a:gd name="T8" fmla="*/ 250 w 308"/>
                <a:gd name="T9" fmla="*/ 507 h 512"/>
                <a:gd name="T10" fmla="*/ 212 w 308"/>
                <a:gd name="T11" fmla="*/ 475 h 512"/>
                <a:gd name="T12" fmla="*/ 194 w 308"/>
                <a:gd name="T13" fmla="*/ 269 h 512"/>
                <a:gd name="T14" fmla="*/ 181 w 308"/>
                <a:gd name="T15" fmla="*/ 246 h 512"/>
                <a:gd name="T16" fmla="*/ 132 w 308"/>
                <a:gd name="T17" fmla="*/ 203 h 512"/>
                <a:gd name="T18" fmla="*/ 125 w 308"/>
                <a:gd name="T19" fmla="*/ 180 h 512"/>
                <a:gd name="T20" fmla="*/ 125 w 308"/>
                <a:gd name="T21" fmla="*/ 127 h 512"/>
                <a:gd name="T22" fmla="*/ 119 w 308"/>
                <a:gd name="T23" fmla="*/ 126 h 512"/>
                <a:gd name="T24" fmla="*/ 93 w 308"/>
                <a:gd name="T25" fmla="*/ 177 h 512"/>
                <a:gd name="T26" fmla="*/ 83 w 308"/>
                <a:gd name="T27" fmla="*/ 291 h 512"/>
                <a:gd name="T28" fmla="*/ 106 w 308"/>
                <a:gd name="T29" fmla="*/ 469 h 512"/>
                <a:gd name="T30" fmla="*/ 78 w 308"/>
                <a:gd name="T31" fmla="*/ 508 h 512"/>
                <a:gd name="T32" fmla="*/ 40 w 308"/>
                <a:gd name="T33" fmla="*/ 480 h 512"/>
                <a:gd name="T34" fmla="*/ 16 w 308"/>
                <a:gd name="T35" fmla="*/ 289 h 512"/>
                <a:gd name="T36" fmla="*/ 13 w 308"/>
                <a:gd name="T37" fmla="*/ 266 h 512"/>
                <a:gd name="T38" fmla="*/ 36 w 308"/>
                <a:gd name="T39" fmla="*/ 152 h 512"/>
                <a:gd name="T40" fmla="*/ 96 w 308"/>
                <a:gd name="T41" fmla="*/ 28 h 512"/>
                <a:gd name="T42" fmla="*/ 137 w 308"/>
                <a:gd name="T43" fmla="*/ 3 h 512"/>
                <a:gd name="T44" fmla="*/ 179 w 308"/>
                <a:gd name="T45" fmla="*/ 45 h 512"/>
                <a:gd name="T46" fmla="*/ 181 w 308"/>
                <a:gd name="T47" fmla="*/ 76 h 512"/>
                <a:gd name="T48" fmla="*/ 193 w 308"/>
                <a:gd name="T49" fmla="*/ 95 h 512"/>
                <a:gd name="T50" fmla="*/ 198 w 308"/>
                <a:gd name="T51" fmla="*/ 106 h 512"/>
                <a:gd name="T52" fmla="*/ 205 w 308"/>
                <a:gd name="T53" fmla="*/ 176 h 512"/>
                <a:gd name="T54" fmla="*/ 216 w 308"/>
                <a:gd name="T55" fmla="*/ 203 h 512"/>
                <a:gd name="T56" fmla="*/ 217 w 308"/>
                <a:gd name="T57" fmla="*/ 243 h 512"/>
                <a:gd name="T58" fmla="*/ 211 w 308"/>
                <a:gd name="T59" fmla="*/ 256 h 512"/>
                <a:gd name="T60" fmla="*/ 229 w 308"/>
                <a:gd name="T61" fmla="*/ 458 h 512"/>
                <a:gd name="T62" fmla="*/ 231 w 308"/>
                <a:gd name="T63" fmla="*/ 4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8" h="512">
                  <a:moveTo>
                    <a:pt x="231" y="464"/>
                  </a:moveTo>
                  <a:cubicBezTo>
                    <a:pt x="243" y="463"/>
                    <a:pt x="255" y="461"/>
                    <a:pt x="266" y="461"/>
                  </a:cubicBezTo>
                  <a:cubicBezTo>
                    <a:pt x="274" y="460"/>
                    <a:pt x="282" y="461"/>
                    <a:pt x="289" y="463"/>
                  </a:cubicBezTo>
                  <a:cubicBezTo>
                    <a:pt x="304" y="467"/>
                    <a:pt x="308" y="481"/>
                    <a:pt x="295" y="489"/>
                  </a:cubicBezTo>
                  <a:cubicBezTo>
                    <a:pt x="281" y="497"/>
                    <a:pt x="265" y="505"/>
                    <a:pt x="250" y="507"/>
                  </a:cubicBezTo>
                  <a:cubicBezTo>
                    <a:pt x="227" y="512"/>
                    <a:pt x="214" y="499"/>
                    <a:pt x="212" y="475"/>
                  </a:cubicBezTo>
                  <a:cubicBezTo>
                    <a:pt x="206" y="407"/>
                    <a:pt x="200" y="338"/>
                    <a:pt x="194" y="269"/>
                  </a:cubicBezTo>
                  <a:cubicBezTo>
                    <a:pt x="194" y="259"/>
                    <a:pt x="191" y="253"/>
                    <a:pt x="181" y="246"/>
                  </a:cubicBezTo>
                  <a:cubicBezTo>
                    <a:pt x="163" y="234"/>
                    <a:pt x="147" y="219"/>
                    <a:pt x="132" y="203"/>
                  </a:cubicBezTo>
                  <a:cubicBezTo>
                    <a:pt x="127" y="198"/>
                    <a:pt x="125" y="188"/>
                    <a:pt x="125" y="180"/>
                  </a:cubicBezTo>
                  <a:cubicBezTo>
                    <a:pt x="124" y="163"/>
                    <a:pt x="125" y="145"/>
                    <a:pt x="125" y="127"/>
                  </a:cubicBezTo>
                  <a:cubicBezTo>
                    <a:pt x="123" y="126"/>
                    <a:pt x="121" y="126"/>
                    <a:pt x="119" y="126"/>
                  </a:cubicBezTo>
                  <a:cubicBezTo>
                    <a:pt x="110" y="143"/>
                    <a:pt x="102" y="160"/>
                    <a:pt x="93" y="177"/>
                  </a:cubicBezTo>
                  <a:cubicBezTo>
                    <a:pt x="73" y="214"/>
                    <a:pt x="77" y="252"/>
                    <a:pt x="83" y="291"/>
                  </a:cubicBezTo>
                  <a:cubicBezTo>
                    <a:pt x="91" y="350"/>
                    <a:pt x="98" y="410"/>
                    <a:pt x="106" y="469"/>
                  </a:cubicBezTo>
                  <a:cubicBezTo>
                    <a:pt x="108" y="489"/>
                    <a:pt x="96" y="505"/>
                    <a:pt x="78" y="508"/>
                  </a:cubicBezTo>
                  <a:cubicBezTo>
                    <a:pt x="60" y="511"/>
                    <a:pt x="43" y="499"/>
                    <a:pt x="40" y="480"/>
                  </a:cubicBezTo>
                  <a:cubicBezTo>
                    <a:pt x="32" y="416"/>
                    <a:pt x="24" y="352"/>
                    <a:pt x="16" y="289"/>
                  </a:cubicBezTo>
                  <a:cubicBezTo>
                    <a:pt x="15" y="281"/>
                    <a:pt x="15" y="273"/>
                    <a:pt x="13" y="266"/>
                  </a:cubicBezTo>
                  <a:cubicBezTo>
                    <a:pt x="0" y="223"/>
                    <a:pt x="18" y="188"/>
                    <a:pt x="36" y="152"/>
                  </a:cubicBezTo>
                  <a:cubicBezTo>
                    <a:pt x="56" y="111"/>
                    <a:pt x="76" y="69"/>
                    <a:pt x="96" y="28"/>
                  </a:cubicBezTo>
                  <a:cubicBezTo>
                    <a:pt x="106" y="7"/>
                    <a:pt x="118" y="0"/>
                    <a:pt x="137" y="3"/>
                  </a:cubicBezTo>
                  <a:cubicBezTo>
                    <a:pt x="160" y="8"/>
                    <a:pt x="179" y="26"/>
                    <a:pt x="179" y="45"/>
                  </a:cubicBezTo>
                  <a:cubicBezTo>
                    <a:pt x="180" y="55"/>
                    <a:pt x="180" y="66"/>
                    <a:pt x="181" y="76"/>
                  </a:cubicBezTo>
                  <a:cubicBezTo>
                    <a:pt x="181" y="85"/>
                    <a:pt x="179" y="94"/>
                    <a:pt x="193" y="95"/>
                  </a:cubicBezTo>
                  <a:cubicBezTo>
                    <a:pt x="195" y="95"/>
                    <a:pt x="198" y="102"/>
                    <a:pt x="198" y="106"/>
                  </a:cubicBezTo>
                  <a:cubicBezTo>
                    <a:pt x="201" y="130"/>
                    <a:pt x="201" y="153"/>
                    <a:pt x="205" y="176"/>
                  </a:cubicBezTo>
                  <a:cubicBezTo>
                    <a:pt x="206" y="185"/>
                    <a:pt x="211" y="195"/>
                    <a:pt x="216" y="203"/>
                  </a:cubicBezTo>
                  <a:cubicBezTo>
                    <a:pt x="227" y="217"/>
                    <a:pt x="228" y="229"/>
                    <a:pt x="217" y="243"/>
                  </a:cubicBezTo>
                  <a:cubicBezTo>
                    <a:pt x="214" y="246"/>
                    <a:pt x="211" y="252"/>
                    <a:pt x="211" y="256"/>
                  </a:cubicBezTo>
                  <a:cubicBezTo>
                    <a:pt x="217" y="323"/>
                    <a:pt x="223" y="391"/>
                    <a:pt x="229" y="458"/>
                  </a:cubicBezTo>
                  <a:cubicBezTo>
                    <a:pt x="229" y="459"/>
                    <a:pt x="230" y="460"/>
                    <a:pt x="231" y="464"/>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65" name="Freeform 243"/>
            <p:cNvSpPr/>
            <p:nvPr/>
          </p:nvSpPr>
          <p:spPr bwMode="auto">
            <a:xfrm>
              <a:off x="10501312" y="9245600"/>
              <a:ext cx="323850" cy="322262"/>
            </a:xfrm>
            <a:custGeom>
              <a:avLst/>
              <a:gdLst>
                <a:gd name="T0" fmla="*/ 51 w 102"/>
                <a:gd name="T1" fmla="*/ 0 h 101"/>
                <a:gd name="T2" fmla="*/ 102 w 102"/>
                <a:gd name="T3" fmla="*/ 51 h 101"/>
                <a:gd name="T4" fmla="*/ 50 w 102"/>
                <a:gd name="T5" fmla="*/ 101 h 101"/>
                <a:gd name="T6" fmla="*/ 0 w 102"/>
                <a:gd name="T7" fmla="*/ 51 h 101"/>
                <a:gd name="T8" fmla="*/ 51 w 102"/>
                <a:gd name="T9" fmla="*/ 0 h 101"/>
              </a:gdLst>
              <a:ahLst/>
              <a:cxnLst>
                <a:cxn ang="0">
                  <a:pos x="T0" y="T1"/>
                </a:cxn>
                <a:cxn ang="0">
                  <a:pos x="T2" y="T3"/>
                </a:cxn>
                <a:cxn ang="0">
                  <a:pos x="T4" y="T5"/>
                </a:cxn>
                <a:cxn ang="0">
                  <a:pos x="T6" y="T7"/>
                </a:cxn>
                <a:cxn ang="0">
                  <a:pos x="T8" y="T9"/>
                </a:cxn>
              </a:cxnLst>
              <a:rect l="0" t="0" r="r" b="b"/>
              <a:pathLst>
                <a:path w="102" h="101">
                  <a:moveTo>
                    <a:pt x="51" y="0"/>
                  </a:moveTo>
                  <a:cubicBezTo>
                    <a:pt x="81" y="0"/>
                    <a:pt x="102" y="22"/>
                    <a:pt x="102" y="51"/>
                  </a:cubicBezTo>
                  <a:cubicBezTo>
                    <a:pt x="102" y="80"/>
                    <a:pt x="80" y="101"/>
                    <a:pt x="50" y="101"/>
                  </a:cubicBezTo>
                  <a:cubicBezTo>
                    <a:pt x="22" y="101"/>
                    <a:pt x="1" y="79"/>
                    <a:pt x="0" y="51"/>
                  </a:cubicBezTo>
                  <a:cubicBezTo>
                    <a:pt x="0" y="22"/>
                    <a:pt x="22" y="0"/>
                    <a:pt x="51" y="0"/>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66" name="组合 265"/>
          <p:cNvGrpSpPr/>
          <p:nvPr/>
        </p:nvGrpSpPr>
        <p:grpSpPr>
          <a:xfrm>
            <a:off x="2844381" y="5106328"/>
            <a:ext cx="331211" cy="316356"/>
            <a:chOff x="14460537" y="9024938"/>
            <a:chExt cx="2265363" cy="2163762"/>
          </a:xfrm>
          <a:solidFill>
            <a:srgbClr val="779F08"/>
          </a:solidFill>
        </p:grpSpPr>
        <p:sp>
          <p:nvSpPr>
            <p:cNvPr id="267" name="Freeform 244"/>
            <p:cNvSpPr/>
            <p:nvPr/>
          </p:nvSpPr>
          <p:spPr bwMode="auto">
            <a:xfrm>
              <a:off x="14460537" y="9277350"/>
              <a:ext cx="2265363" cy="1911350"/>
            </a:xfrm>
            <a:custGeom>
              <a:avLst/>
              <a:gdLst>
                <a:gd name="T0" fmla="*/ 139 w 712"/>
                <a:gd name="T1" fmla="*/ 33 h 599"/>
                <a:gd name="T2" fmla="*/ 155 w 712"/>
                <a:gd name="T3" fmla="*/ 13 h 599"/>
                <a:gd name="T4" fmla="*/ 198 w 712"/>
                <a:gd name="T5" fmla="*/ 52 h 599"/>
                <a:gd name="T6" fmla="*/ 249 w 712"/>
                <a:gd name="T7" fmla="*/ 93 h 599"/>
                <a:gd name="T8" fmla="*/ 239 w 712"/>
                <a:gd name="T9" fmla="*/ 125 h 599"/>
                <a:gd name="T10" fmla="*/ 272 w 712"/>
                <a:gd name="T11" fmla="*/ 165 h 599"/>
                <a:gd name="T12" fmla="*/ 393 w 712"/>
                <a:gd name="T13" fmla="*/ 189 h 599"/>
                <a:gd name="T14" fmla="*/ 398 w 712"/>
                <a:gd name="T15" fmla="*/ 113 h 599"/>
                <a:gd name="T16" fmla="*/ 323 w 712"/>
                <a:gd name="T17" fmla="*/ 170 h 599"/>
                <a:gd name="T18" fmla="*/ 292 w 712"/>
                <a:gd name="T19" fmla="*/ 130 h 599"/>
                <a:gd name="T20" fmla="*/ 413 w 712"/>
                <a:gd name="T21" fmla="*/ 37 h 599"/>
                <a:gd name="T22" fmla="*/ 485 w 712"/>
                <a:gd name="T23" fmla="*/ 75 h 599"/>
                <a:gd name="T24" fmla="*/ 488 w 712"/>
                <a:gd name="T25" fmla="*/ 182 h 599"/>
                <a:gd name="T26" fmla="*/ 646 w 712"/>
                <a:gd name="T27" fmla="*/ 212 h 599"/>
                <a:gd name="T28" fmla="*/ 690 w 712"/>
                <a:gd name="T29" fmla="*/ 407 h 599"/>
                <a:gd name="T30" fmla="*/ 618 w 712"/>
                <a:gd name="T31" fmla="*/ 262 h 599"/>
                <a:gd name="T32" fmla="*/ 608 w 712"/>
                <a:gd name="T33" fmla="*/ 359 h 599"/>
                <a:gd name="T34" fmla="*/ 705 w 712"/>
                <a:gd name="T35" fmla="*/ 554 h 599"/>
                <a:gd name="T36" fmla="*/ 656 w 712"/>
                <a:gd name="T37" fmla="*/ 579 h 599"/>
                <a:gd name="T38" fmla="*/ 565 w 712"/>
                <a:gd name="T39" fmla="*/ 397 h 599"/>
                <a:gd name="T40" fmla="*/ 524 w 712"/>
                <a:gd name="T41" fmla="*/ 393 h 599"/>
                <a:gd name="T42" fmla="*/ 563 w 712"/>
                <a:gd name="T43" fmla="*/ 498 h 599"/>
                <a:gd name="T44" fmla="*/ 483 w 712"/>
                <a:gd name="T45" fmla="*/ 591 h 599"/>
                <a:gd name="T46" fmla="*/ 506 w 712"/>
                <a:gd name="T47" fmla="*/ 490 h 599"/>
                <a:gd name="T48" fmla="*/ 465 w 712"/>
                <a:gd name="T49" fmla="*/ 402 h 599"/>
                <a:gd name="T50" fmla="*/ 329 w 712"/>
                <a:gd name="T51" fmla="*/ 392 h 599"/>
                <a:gd name="T52" fmla="*/ 330 w 712"/>
                <a:gd name="T53" fmla="*/ 453 h 599"/>
                <a:gd name="T54" fmla="*/ 321 w 712"/>
                <a:gd name="T55" fmla="*/ 594 h 599"/>
                <a:gd name="T56" fmla="*/ 270 w 712"/>
                <a:gd name="T57" fmla="*/ 412 h 599"/>
                <a:gd name="T58" fmla="*/ 215 w 712"/>
                <a:gd name="T59" fmla="*/ 424 h 599"/>
                <a:gd name="T60" fmla="*/ 246 w 712"/>
                <a:gd name="T61" fmla="*/ 550 h 599"/>
                <a:gd name="T62" fmla="*/ 230 w 712"/>
                <a:gd name="T63" fmla="*/ 593 h 599"/>
                <a:gd name="T64" fmla="*/ 163 w 712"/>
                <a:gd name="T65" fmla="*/ 452 h 599"/>
                <a:gd name="T66" fmla="*/ 192 w 712"/>
                <a:gd name="T67" fmla="*/ 339 h 599"/>
                <a:gd name="T68" fmla="*/ 172 w 712"/>
                <a:gd name="T69" fmla="*/ 227 h 599"/>
                <a:gd name="T70" fmla="*/ 99 w 712"/>
                <a:gd name="T71" fmla="*/ 180 h 599"/>
                <a:gd name="T72" fmla="*/ 11 w 712"/>
                <a:gd name="T73" fmla="*/ 197 h 599"/>
                <a:gd name="T74" fmla="*/ 51 w 712"/>
                <a:gd name="T75" fmla="*/ 118 h 599"/>
                <a:gd name="T76" fmla="*/ 96 w 712"/>
                <a:gd name="T77" fmla="*/ 67 h 599"/>
                <a:gd name="T78" fmla="*/ 121 w 712"/>
                <a:gd name="T79" fmla="*/ 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599">
                  <a:moveTo>
                    <a:pt x="127" y="0"/>
                  </a:moveTo>
                  <a:cubicBezTo>
                    <a:pt x="131" y="10"/>
                    <a:pt x="134" y="20"/>
                    <a:pt x="139" y="33"/>
                  </a:cubicBezTo>
                  <a:cubicBezTo>
                    <a:pt x="141" y="22"/>
                    <a:pt x="143" y="13"/>
                    <a:pt x="146" y="2"/>
                  </a:cubicBezTo>
                  <a:cubicBezTo>
                    <a:pt x="150" y="7"/>
                    <a:pt x="153" y="10"/>
                    <a:pt x="155" y="13"/>
                  </a:cubicBezTo>
                  <a:cubicBezTo>
                    <a:pt x="159" y="24"/>
                    <a:pt x="168" y="27"/>
                    <a:pt x="177" y="32"/>
                  </a:cubicBezTo>
                  <a:cubicBezTo>
                    <a:pt x="186" y="35"/>
                    <a:pt x="192" y="45"/>
                    <a:pt x="198" y="52"/>
                  </a:cubicBezTo>
                  <a:cubicBezTo>
                    <a:pt x="203" y="57"/>
                    <a:pt x="208" y="64"/>
                    <a:pt x="214" y="68"/>
                  </a:cubicBezTo>
                  <a:cubicBezTo>
                    <a:pt x="225" y="77"/>
                    <a:pt x="238" y="83"/>
                    <a:pt x="249" y="93"/>
                  </a:cubicBezTo>
                  <a:cubicBezTo>
                    <a:pt x="253" y="97"/>
                    <a:pt x="255" y="107"/>
                    <a:pt x="254" y="114"/>
                  </a:cubicBezTo>
                  <a:cubicBezTo>
                    <a:pt x="253" y="118"/>
                    <a:pt x="245" y="121"/>
                    <a:pt x="239" y="125"/>
                  </a:cubicBezTo>
                  <a:cubicBezTo>
                    <a:pt x="246" y="130"/>
                    <a:pt x="254" y="136"/>
                    <a:pt x="262" y="142"/>
                  </a:cubicBezTo>
                  <a:cubicBezTo>
                    <a:pt x="268" y="148"/>
                    <a:pt x="275" y="153"/>
                    <a:pt x="272" y="165"/>
                  </a:cubicBezTo>
                  <a:cubicBezTo>
                    <a:pt x="271" y="168"/>
                    <a:pt x="279" y="178"/>
                    <a:pt x="284" y="179"/>
                  </a:cubicBezTo>
                  <a:cubicBezTo>
                    <a:pt x="320" y="183"/>
                    <a:pt x="356" y="186"/>
                    <a:pt x="393" y="189"/>
                  </a:cubicBezTo>
                  <a:cubicBezTo>
                    <a:pt x="394" y="189"/>
                    <a:pt x="396" y="188"/>
                    <a:pt x="398" y="187"/>
                  </a:cubicBezTo>
                  <a:cubicBezTo>
                    <a:pt x="398" y="163"/>
                    <a:pt x="398" y="140"/>
                    <a:pt x="398" y="113"/>
                  </a:cubicBezTo>
                  <a:cubicBezTo>
                    <a:pt x="377" y="129"/>
                    <a:pt x="358" y="144"/>
                    <a:pt x="338" y="159"/>
                  </a:cubicBezTo>
                  <a:cubicBezTo>
                    <a:pt x="333" y="163"/>
                    <a:pt x="328" y="167"/>
                    <a:pt x="323" y="170"/>
                  </a:cubicBezTo>
                  <a:cubicBezTo>
                    <a:pt x="310" y="179"/>
                    <a:pt x="296" y="177"/>
                    <a:pt x="287" y="166"/>
                  </a:cubicBezTo>
                  <a:cubicBezTo>
                    <a:pt x="278" y="154"/>
                    <a:pt x="280" y="140"/>
                    <a:pt x="292" y="130"/>
                  </a:cubicBezTo>
                  <a:cubicBezTo>
                    <a:pt x="318" y="109"/>
                    <a:pt x="345" y="88"/>
                    <a:pt x="372" y="68"/>
                  </a:cubicBezTo>
                  <a:cubicBezTo>
                    <a:pt x="386" y="57"/>
                    <a:pt x="399" y="47"/>
                    <a:pt x="413" y="37"/>
                  </a:cubicBezTo>
                  <a:cubicBezTo>
                    <a:pt x="428" y="26"/>
                    <a:pt x="445" y="21"/>
                    <a:pt x="462" y="31"/>
                  </a:cubicBezTo>
                  <a:cubicBezTo>
                    <a:pt x="480" y="40"/>
                    <a:pt x="485" y="55"/>
                    <a:pt x="485" y="75"/>
                  </a:cubicBezTo>
                  <a:cubicBezTo>
                    <a:pt x="484" y="110"/>
                    <a:pt x="485" y="145"/>
                    <a:pt x="485" y="179"/>
                  </a:cubicBezTo>
                  <a:cubicBezTo>
                    <a:pt x="487" y="181"/>
                    <a:pt x="488" y="182"/>
                    <a:pt x="488" y="182"/>
                  </a:cubicBezTo>
                  <a:cubicBezTo>
                    <a:pt x="536" y="176"/>
                    <a:pt x="578" y="205"/>
                    <a:pt x="626" y="199"/>
                  </a:cubicBezTo>
                  <a:cubicBezTo>
                    <a:pt x="632" y="198"/>
                    <a:pt x="643" y="205"/>
                    <a:pt x="646" y="212"/>
                  </a:cubicBezTo>
                  <a:cubicBezTo>
                    <a:pt x="672" y="263"/>
                    <a:pt x="694" y="316"/>
                    <a:pt x="706" y="373"/>
                  </a:cubicBezTo>
                  <a:cubicBezTo>
                    <a:pt x="710" y="392"/>
                    <a:pt x="704" y="404"/>
                    <a:pt x="690" y="407"/>
                  </a:cubicBezTo>
                  <a:cubicBezTo>
                    <a:pt x="675" y="411"/>
                    <a:pt x="666" y="402"/>
                    <a:pt x="660" y="383"/>
                  </a:cubicBezTo>
                  <a:cubicBezTo>
                    <a:pt x="648" y="343"/>
                    <a:pt x="634" y="302"/>
                    <a:pt x="618" y="262"/>
                  </a:cubicBezTo>
                  <a:cubicBezTo>
                    <a:pt x="621" y="289"/>
                    <a:pt x="617" y="315"/>
                    <a:pt x="605" y="339"/>
                  </a:cubicBezTo>
                  <a:cubicBezTo>
                    <a:pt x="603" y="344"/>
                    <a:pt x="605" y="353"/>
                    <a:pt x="608" y="359"/>
                  </a:cubicBezTo>
                  <a:cubicBezTo>
                    <a:pt x="638" y="421"/>
                    <a:pt x="669" y="483"/>
                    <a:pt x="700" y="544"/>
                  </a:cubicBezTo>
                  <a:cubicBezTo>
                    <a:pt x="702" y="548"/>
                    <a:pt x="704" y="551"/>
                    <a:pt x="705" y="554"/>
                  </a:cubicBezTo>
                  <a:cubicBezTo>
                    <a:pt x="712" y="569"/>
                    <a:pt x="707" y="584"/>
                    <a:pt x="693" y="591"/>
                  </a:cubicBezTo>
                  <a:cubicBezTo>
                    <a:pt x="680" y="598"/>
                    <a:pt x="664" y="593"/>
                    <a:pt x="656" y="579"/>
                  </a:cubicBezTo>
                  <a:cubicBezTo>
                    <a:pt x="641" y="549"/>
                    <a:pt x="626" y="519"/>
                    <a:pt x="611" y="488"/>
                  </a:cubicBezTo>
                  <a:cubicBezTo>
                    <a:pt x="596" y="458"/>
                    <a:pt x="581" y="427"/>
                    <a:pt x="565" y="397"/>
                  </a:cubicBezTo>
                  <a:cubicBezTo>
                    <a:pt x="563" y="392"/>
                    <a:pt x="560" y="388"/>
                    <a:pt x="558" y="383"/>
                  </a:cubicBezTo>
                  <a:cubicBezTo>
                    <a:pt x="547" y="386"/>
                    <a:pt x="536" y="389"/>
                    <a:pt x="524" y="393"/>
                  </a:cubicBezTo>
                  <a:cubicBezTo>
                    <a:pt x="538" y="415"/>
                    <a:pt x="549" y="436"/>
                    <a:pt x="563" y="456"/>
                  </a:cubicBezTo>
                  <a:cubicBezTo>
                    <a:pt x="572" y="471"/>
                    <a:pt x="572" y="484"/>
                    <a:pt x="563" y="498"/>
                  </a:cubicBezTo>
                  <a:cubicBezTo>
                    <a:pt x="549" y="524"/>
                    <a:pt x="535" y="550"/>
                    <a:pt x="521" y="576"/>
                  </a:cubicBezTo>
                  <a:cubicBezTo>
                    <a:pt x="512" y="593"/>
                    <a:pt x="497" y="599"/>
                    <a:pt x="483" y="591"/>
                  </a:cubicBezTo>
                  <a:cubicBezTo>
                    <a:pt x="467" y="583"/>
                    <a:pt x="464" y="568"/>
                    <a:pt x="473" y="550"/>
                  </a:cubicBezTo>
                  <a:cubicBezTo>
                    <a:pt x="484" y="530"/>
                    <a:pt x="495" y="509"/>
                    <a:pt x="506" y="490"/>
                  </a:cubicBezTo>
                  <a:cubicBezTo>
                    <a:pt x="510" y="482"/>
                    <a:pt x="511" y="476"/>
                    <a:pt x="506" y="469"/>
                  </a:cubicBezTo>
                  <a:cubicBezTo>
                    <a:pt x="492" y="447"/>
                    <a:pt x="479" y="424"/>
                    <a:pt x="465" y="402"/>
                  </a:cubicBezTo>
                  <a:cubicBezTo>
                    <a:pt x="462" y="398"/>
                    <a:pt x="456" y="393"/>
                    <a:pt x="452" y="392"/>
                  </a:cubicBezTo>
                  <a:cubicBezTo>
                    <a:pt x="411" y="392"/>
                    <a:pt x="370" y="392"/>
                    <a:pt x="329" y="392"/>
                  </a:cubicBezTo>
                  <a:cubicBezTo>
                    <a:pt x="327" y="392"/>
                    <a:pt x="326" y="393"/>
                    <a:pt x="323" y="395"/>
                  </a:cubicBezTo>
                  <a:cubicBezTo>
                    <a:pt x="325" y="414"/>
                    <a:pt x="327" y="433"/>
                    <a:pt x="330" y="453"/>
                  </a:cubicBezTo>
                  <a:cubicBezTo>
                    <a:pt x="334" y="488"/>
                    <a:pt x="338" y="523"/>
                    <a:pt x="343" y="559"/>
                  </a:cubicBezTo>
                  <a:cubicBezTo>
                    <a:pt x="345" y="578"/>
                    <a:pt x="337" y="591"/>
                    <a:pt x="321" y="594"/>
                  </a:cubicBezTo>
                  <a:cubicBezTo>
                    <a:pt x="304" y="597"/>
                    <a:pt x="291" y="586"/>
                    <a:pt x="289" y="566"/>
                  </a:cubicBezTo>
                  <a:cubicBezTo>
                    <a:pt x="282" y="515"/>
                    <a:pt x="274" y="463"/>
                    <a:pt x="270" y="412"/>
                  </a:cubicBezTo>
                  <a:cubicBezTo>
                    <a:pt x="268" y="390"/>
                    <a:pt x="260" y="378"/>
                    <a:pt x="238" y="372"/>
                  </a:cubicBezTo>
                  <a:cubicBezTo>
                    <a:pt x="230" y="389"/>
                    <a:pt x="222" y="406"/>
                    <a:pt x="215" y="424"/>
                  </a:cubicBezTo>
                  <a:cubicBezTo>
                    <a:pt x="214" y="427"/>
                    <a:pt x="215" y="433"/>
                    <a:pt x="217" y="437"/>
                  </a:cubicBezTo>
                  <a:cubicBezTo>
                    <a:pt x="226" y="475"/>
                    <a:pt x="236" y="512"/>
                    <a:pt x="246" y="550"/>
                  </a:cubicBezTo>
                  <a:cubicBezTo>
                    <a:pt x="247" y="552"/>
                    <a:pt x="248" y="555"/>
                    <a:pt x="248" y="557"/>
                  </a:cubicBezTo>
                  <a:cubicBezTo>
                    <a:pt x="252" y="575"/>
                    <a:pt x="245" y="589"/>
                    <a:pt x="230" y="593"/>
                  </a:cubicBezTo>
                  <a:cubicBezTo>
                    <a:pt x="214" y="598"/>
                    <a:pt x="200" y="589"/>
                    <a:pt x="195" y="571"/>
                  </a:cubicBezTo>
                  <a:cubicBezTo>
                    <a:pt x="184" y="531"/>
                    <a:pt x="175" y="492"/>
                    <a:pt x="163" y="452"/>
                  </a:cubicBezTo>
                  <a:cubicBezTo>
                    <a:pt x="157" y="431"/>
                    <a:pt x="157" y="412"/>
                    <a:pt x="168" y="393"/>
                  </a:cubicBezTo>
                  <a:cubicBezTo>
                    <a:pt x="177" y="376"/>
                    <a:pt x="183" y="356"/>
                    <a:pt x="192" y="339"/>
                  </a:cubicBezTo>
                  <a:cubicBezTo>
                    <a:pt x="204" y="316"/>
                    <a:pt x="202" y="293"/>
                    <a:pt x="192" y="271"/>
                  </a:cubicBezTo>
                  <a:cubicBezTo>
                    <a:pt x="185" y="256"/>
                    <a:pt x="180" y="241"/>
                    <a:pt x="172" y="227"/>
                  </a:cubicBezTo>
                  <a:cubicBezTo>
                    <a:pt x="163" y="212"/>
                    <a:pt x="153" y="199"/>
                    <a:pt x="142" y="186"/>
                  </a:cubicBezTo>
                  <a:cubicBezTo>
                    <a:pt x="130" y="174"/>
                    <a:pt x="116" y="170"/>
                    <a:pt x="99" y="180"/>
                  </a:cubicBezTo>
                  <a:cubicBezTo>
                    <a:pt x="85" y="188"/>
                    <a:pt x="70" y="195"/>
                    <a:pt x="56" y="203"/>
                  </a:cubicBezTo>
                  <a:cubicBezTo>
                    <a:pt x="40" y="213"/>
                    <a:pt x="22" y="210"/>
                    <a:pt x="11" y="197"/>
                  </a:cubicBezTo>
                  <a:cubicBezTo>
                    <a:pt x="0" y="184"/>
                    <a:pt x="1" y="164"/>
                    <a:pt x="14" y="152"/>
                  </a:cubicBezTo>
                  <a:cubicBezTo>
                    <a:pt x="26" y="140"/>
                    <a:pt x="40" y="130"/>
                    <a:pt x="51" y="118"/>
                  </a:cubicBezTo>
                  <a:cubicBezTo>
                    <a:pt x="62" y="107"/>
                    <a:pt x="70" y="93"/>
                    <a:pt x="80" y="81"/>
                  </a:cubicBezTo>
                  <a:cubicBezTo>
                    <a:pt x="85" y="76"/>
                    <a:pt x="90" y="69"/>
                    <a:pt x="96" y="67"/>
                  </a:cubicBezTo>
                  <a:cubicBezTo>
                    <a:pt x="113" y="60"/>
                    <a:pt x="119" y="48"/>
                    <a:pt x="117" y="30"/>
                  </a:cubicBezTo>
                  <a:cubicBezTo>
                    <a:pt x="117" y="21"/>
                    <a:pt x="119" y="11"/>
                    <a:pt x="121" y="2"/>
                  </a:cubicBezTo>
                  <a:cubicBezTo>
                    <a:pt x="123" y="1"/>
                    <a:pt x="125" y="1"/>
                    <a:pt x="127" y="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68" name="Freeform 245"/>
            <p:cNvSpPr/>
            <p:nvPr/>
          </p:nvSpPr>
          <p:spPr bwMode="auto">
            <a:xfrm>
              <a:off x="15733712" y="9024938"/>
              <a:ext cx="288925" cy="293687"/>
            </a:xfrm>
            <a:custGeom>
              <a:avLst/>
              <a:gdLst>
                <a:gd name="T0" fmla="*/ 45 w 91"/>
                <a:gd name="T1" fmla="*/ 92 h 92"/>
                <a:gd name="T2" fmla="*/ 0 w 91"/>
                <a:gd name="T3" fmla="*/ 46 h 92"/>
                <a:gd name="T4" fmla="*/ 46 w 91"/>
                <a:gd name="T5" fmla="*/ 1 h 92"/>
                <a:gd name="T6" fmla="*/ 91 w 91"/>
                <a:gd name="T7" fmla="*/ 46 h 92"/>
                <a:gd name="T8" fmla="*/ 45 w 91"/>
                <a:gd name="T9" fmla="*/ 92 h 92"/>
              </a:gdLst>
              <a:ahLst/>
              <a:cxnLst>
                <a:cxn ang="0">
                  <a:pos x="T0" y="T1"/>
                </a:cxn>
                <a:cxn ang="0">
                  <a:pos x="T2" y="T3"/>
                </a:cxn>
                <a:cxn ang="0">
                  <a:pos x="T4" y="T5"/>
                </a:cxn>
                <a:cxn ang="0">
                  <a:pos x="T6" y="T7"/>
                </a:cxn>
                <a:cxn ang="0">
                  <a:pos x="T8" y="T9"/>
                </a:cxn>
              </a:cxnLst>
              <a:rect l="0" t="0" r="r" b="b"/>
              <a:pathLst>
                <a:path w="91" h="92">
                  <a:moveTo>
                    <a:pt x="45" y="92"/>
                  </a:moveTo>
                  <a:cubicBezTo>
                    <a:pt x="20" y="92"/>
                    <a:pt x="0" y="71"/>
                    <a:pt x="0" y="46"/>
                  </a:cubicBezTo>
                  <a:cubicBezTo>
                    <a:pt x="0" y="21"/>
                    <a:pt x="21" y="0"/>
                    <a:pt x="46" y="1"/>
                  </a:cubicBezTo>
                  <a:cubicBezTo>
                    <a:pt x="71" y="1"/>
                    <a:pt x="91" y="21"/>
                    <a:pt x="91" y="46"/>
                  </a:cubicBezTo>
                  <a:cubicBezTo>
                    <a:pt x="91" y="71"/>
                    <a:pt x="69" y="92"/>
                    <a:pt x="45" y="92"/>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69" name="组合 268"/>
          <p:cNvGrpSpPr/>
          <p:nvPr/>
        </p:nvGrpSpPr>
        <p:grpSpPr>
          <a:xfrm>
            <a:off x="2412358" y="5108991"/>
            <a:ext cx="376797" cy="316356"/>
            <a:chOff x="-8485188" y="8885238"/>
            <a:chExt cx="1731963" cy="1454150"/>
          </a:xfrm>
          <a:solidFill>
            <a:srgbClr val="779F08"/>
          </a:solidFill>
        </p:grpSpPr>
        <p:sp>
          <p:nvSpPr>
            <p:cNvPr id="270" name="Freeform 246"/>
            <p:cNvSpPr/>
            <p:nvPr/>
          </p:nvSpPr>
          <p:spPr bwMode="auto">
            <a:xfrm>
              <a:off x="-8485188" y="8885238"/>
              <a:ext cx="1731963" cy="1454150"/>
            </a:xfrm>
            <a:custGeom>
              <a:avLst/>
              <a:gdLst>
                <a:gd name="T0" fmla="*/ 240 w 544"/>
                <a:gd name="T1" fmla="*/ 140 h 456"/>
                <a:gd name="T2" fmla="*/ 326 w 544"/>
                <a:gd name="T3" fmla="*/ 140 h 456"/>
                <a:gd name="T4" fmla="*/ 342 w 544"/>
                <a:gd name="T5" fmla="*/ 132 h 456"/>
                <a:gd name="T6" fmla="*/ 491 w 544"/>
                <a:gd name="T7" fmla="*/ 16 h 456"/>
                <a:gd name="T8" fmla="*/ 504 w 544"/>
                <a:gd name="T9" fmla="*/ 6 h 456"/>
                <a:gd name="T10" fmla="*/ 535 w 544"/>
                <a:gd name="T11" fmla="*/ 12 h 456"/>
                <a:gd name="T12" fmla="*/ 534 w 544"/>
                <a:gd name="T13" fmla="*/ 46 h 456"/>
                <a:gd name="T14" fmla="*/ 512 w 544"/>
                <a:gd name="T15" fmla="*/ 64 h 456"/>
                <a:gd name="T16" fmla="*/ 378 w 544"/>
                <a:gd name="T17" fmla="*/ 169 h 456"/>
                <a:gd name="T18" fmla="*/ 367 w 544"/>
                <a:gd name="T19" fmla="*/ 191 h 456"/>
                <a:gd name="T20" fmla="*/ 373 w 544"/>
                <a:gd name="T21" fmla="*/ 411 h 456"/>
                <a:gd name="T22" fmla="*/ 374 w 544"/>
                <a:gd name="T23" fmla="*/ 425 h 456"/>
                <a:gd name="T24" fmla="*/ 348 w 544"/>
                <a:gd name="T25" fmla="*/ 456 h 456"/>
                <a:gd name="T26" fmla="*/ 322 w 544"/>
                <a:gd name="T27" fmla="*/ 427 h 456"/>
                <a:gd name="T28" fmla="*/ 318 w 544"/>
                <a:gd name="T29" fmla="*/ 282 h 456"/>
                <a:gd name="T30" fmla="*/ 318 w 544"/>
                <a:gd name="T31" fmla="*/ 253 h 456"/>
                <a:gd name="T32" fmla="*/ 217 w 544"/>
                <a:gd name="T33" fmla="*/ 253 h 456"/>
                <a:gd name="T34" fmla="*/ 181 w 544"/>
                <a:gd name="T35" fmla="*/ 250 h 456"/>
                <a:gd name="T36" fmla="*/ 146 w 544"/>
                <a:gd name="T37" fmla="*/ 206 h 456"/>
                <a:gd name="T38" fmla="*/ 145 w 544"/>
                <a:gd name="T39" fmla="*/ 193 h 456"/>
                <a:gd name="T40" fmla="*/ 128 w 544"/>
                <a:gd name="T41" fmla="*/ 192 h 456"/>
                <a:gd name="T42" fmla="*/ 27 w 544"/>
                <a:gd name="T43" fmla="*/ 193 h 456"/>
                <a:gd name="T44" fmla="*/ 0 w 544"/>
                <a:gd name="T45" fmla="*/ 172 h 456"/>
                <a:gd name="T46" fmla="*/ 25 w 544"/>
                <a:gd name="T47" fmla="*/ 150 h 456"/>
                <a:gd name="T48" fmla="*/ 149 w 544"/>
                <a:gd name="T49" fmla="*/ 147 h 456"/>
                <a:gd name="T50" fmla="*/ 179 w 544"/>
                <a:gd name="T51" fmla="*/ 136 h 456"/>
                <a:gd name="T52" fmla="*/ 281 w 544"/>
                <a:gd name="T53" fmla="*/ 44 h 456"/>
                <a:gd name="T54" fmla="*/ 318 w 544"/>
                <a:gd name="T55" fmla="*/ 42 h 456"/>
                <a:gd name="T56" fmla="*/ 311 w 544"/>
                <a:gd name="T57" fmla="*/ 77 h 456"/>
                <a:gd name="T58" fmla="*/ 240 w 544"/>
                <a:gd name="T59"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4" h="456">
                  <a:moveTo>
                    <a:pt x="240" y="140"/>
                  </a:moveTo>
                  <a:cubicBezTo>
                    <a:pt x="272" y="140"/>
                    <a:pt x="299" y="141"/>
                    <a:pt x="326" y="140"/>
                  </a:cubicBezTo>
                  <a:cubicBezTo>
                    <a:pt x="332" y="140"/>
                    <a:pt x="337" y="136"/>
                    <a:pt x="342" y="132"/>
                  </a:cubicBezTo>
                  <a:cubicBezTo>
                    <a:pt x="391" y="93"/>
                    <a:pt x="441" y="54"/>
                    <a:pt x="491" y="16"/>
                  </a:cubicBezTo>
                  <a:cubicBezTo>
                    <a:pt x="495" y="12"/>
                    <a:pt x="499" y="9"/>
                    <a:pt x="504" y="6"/>
                  </a:cubicBezTo>
                  <a:cubicBezTo>
                    <a:pt x="515" y="0"/>
                    <a:pt x="527" y="2"/>
                    <a:pt x="535" y="12"/>
                  </a:cubicBezTo>
                  <a:cubicBezTo>
                    <a:pt x="544" y="23"/>
                    <a:pt x="544" y="35"/>
                    <a:pt x="534" y="46"/>
                  </a:cubicBezTo>
                  <a:cubicBezTo>
                    <a:pt x="528" y="53"/>
                    <a:pt x="520" y="58"/>
                    <a:pt x="512" y="64"/>
                  </a:cubicBezTo>
                  <a:cubicBezTo>
                    <a:pt x="467" y="99"/>
                    <a:pt x="423" y="134"/>
                    <a:pt x="378" y="169"/>
                  </a:cubicBezTo>
                  <a:cubicBezTo>
                    <a:pt x="370" y="175"/>
                    <a:pt x="367" y="181"/>
                    <a:pt x="367" y="191"/>
                  </a:cubicBezTo>
                  <a:cubicBezTo>
                    <a:pt x="370" y="265"/>
                    <a:pt x="371" y="338"/>
                    <a:pt x="373" y="411"/>
                  </a:cubicBezTo>
                  <a:cubicBezTo>
                    <a:pt x="374" y="416"/>
                    <a:pt x="374" y="421"/>
                    <a:pt x="374" y="425"/>
                  </a:cubicBezTo>
                  <a:cubicBezTo>
                    <a:pt x="373" y="444"/>
                    <a:pt x="364" y="456"/>
                    <a:pt x="348" y="456"/>
                  </a:cubicBezTo>
                  <a:cubicBezTo>
                    <a:pt x="333" y="456"/>
                    <a:pt x="322" y="445"/>
                    <a:pt x="322" y="427"/>
                  </a:cubicBezTo>
                  <a:cubicBezTo>
                    <a:pt x="321" y="378"/>
                    <a:pt x="320" y="330"/>
                    <a:pt x="318" y="282"/>
                  </a:cubicBezTo>
                  <a:cubicBezTo>
                    <a:pt x="318" y="272"/>
                    <a:pt x="318" y="262"/>
                    <a:pt x="318" y="253"/>
                  </a:cubicBezTo>
                  <a:cubicBezTo>
                    <a:pt x="283" y="253"/>
                    <a:pt x="250" y="253"/>
                    <a:pt x="217" y="253"/>
                  </a:cubicBezTo>
                  <a:cubicBezTo>
                    <a:pt x="205" y="253"/>
                    <a:pt x="192" y="253"/>
                    <a:pt x="181" y="250"/>
                  </a:cubicBezTo>
                  <a:cubicBezTo>
                    <a:pt x="156" y="245"/>
                    <a:pt x="146" y="231"/>
                    <a:pt x="146" y="206"/>
                  </a:cubicBezTo>
                  <a:cubicBezTo>
                    <a:pt x="145" y="202"/>
                    <a:pt x="145" y="199"/>
                    <a:pt x="145" y="193"/>
                  </a:cubicBezTo>
                  <a:cubicBezTo>
                    <a:pt x="139" y="193"/>
                    <a:pt x="133" y="192"/>
                    <a:pt x="128" y="192"/>
                  </a:cubicBezTo>
                  <a:cubicBezTo>
                    <a:pt x="94" y="193"/>
                    <a:pt x="60" y="193"/>
                    <a:pt x="27" y="193"/>
                  </a:cubicBezTo>
                  <a:cubicBezTo>
                    <a:pt x="9" y="193"/>
                    <a:pt x="1" y="186"/>
                    <a:pt x="0" y="172"/>
                  </a:cubicBezTo>
                  <a:cubicBezTo>
                    <a:pt x="0" y="158"/>
                    <a:pt x="8" y="150"/>
                    <a:pt x="25" y="150"/>
                  </a:cubicBezTo>
                  <a:cubicBezTo>
                    <a:pt x="67" y="149"/>
                    <a:pt x="108" y="148"/>
                    <a:pt x="149" y="147"/>
                  </a:cubicBezTo>
                  <a:cubicBezTo>
                    <a:pt x="161" y="147"/>
                    <a:pt x="170" y="145"/>
                    <a:pt x="179" y="136"/>
                  </a:cubicBezTo>
                  <a:cubicBezTo>
                    <a:pt x="213" y="105"/>
                    <a:pt x="247" y="75"/>
                    <a:pt x="281" y="44"/>
                  </a:cubicBezTo>
                  <a:cubicBezTo>
                    <a:pt x="295" y="32"/>
                    <a:pt x="309" y="31"/>
                    <a:pt x="318" y="42"/>
                  </a:cubicBezTo>
                  <a:cubicBezTo>
                    <a:pt x="326" y="52"/>
                    <a:pt x="324" y="65"/>
                    <a:pt x="311" y="77"/>
                  </a:cubicBezTo>
                  <a:cubicBezTo>
                    <a:pt x="289" y="97"/>
                    <a:pt x="266" y="118"/>
                    <a:pt x="240" y="140"/>
                  </a:cubicBezTo>
                  <a:close/>
                </a:path>
              </a:pathLst>
            </a:custGeom>
            <a:grpFill/>
            <a:ln>
              <a:noFill/>
            </a:ln>
          </p:spPr>
          <p:txBody>
            <a:bodyPr vert="horz" wrap="square" lIns="91440" tIns="45720" rIns="91440" bIns="45720" numCol="1" anchor="t" anchorCtr="0" compatLnSpc="1"/>
            <a:lstStyle/>
            <a:p>
              <a:endParaRPr lang="zh-CN" altLang="en-US" sz="1325"/>
            </a:p>
          </p:txBody>
        </p:sp>
        <p:sp>
          <p:nvSpPr>
            <p:cNvPr id="271" name="Freeform 247"/>
            <p:cNvSpPr/>
            <p:nvPr/>
          </p:nvSpPr>
          <p:spPr bwMode="auto">
            <a:xfrm>
              <a:off x="-8167688" y="9002713"/>
              <a:ext cx="306388" cy="303212"/>
            </a:xfrm>
            <a:custGeom>
              <a:avLst/>
              <a:gdLst>
                <a:gd name="T0" fmla="*/ 48 w 96"/>
                <a:gd name="T1" fmla="*/ 95 h 95"/>
                <a:gd name="T2" fmla="*/ 1 w 96"/>
                <a:gd name="T3" fmla="*/ 47 h 95"/>
                <a:gd name="T4" fmla="*/ 48 w 96"/>
                <a:gd name="T5" fmla="*/ 1 h 95"/>
                <a:gd name="T6" fmla="*/ 96 w 96"/>
                <a:gd name="T7" fmla="*/ 48 h 95"/>
                <a:gd name="T8" fmla="*/ 48 w 96"/>
                <a:gd name="T9" fmla="*/ 95 h 95"/>
              </a:gdLst>
              <a:ahLst/>
              <a:cxnLst>
                <a:cxn ang="0">
                  <a:pos x="T0" y="T1"/>
                </a:cxn>
                <a:cxn ang="0">
                  <a:pos x="T2" y="T3"/>
                </a:cxn>
                <a:cxn ang="0">
                  <a:pos x="T4" y="T5"/>
                </a:cxn>
                <a:cxn ang="0">
                  <a:pos x="T6" y="T7"/>
                </a:cxn>
                <a:cxn ang="0">
                  <a:pos x="T8" y="T9"/>
                </a:cxn>
              </a:cxnLst>
              <a:rect l="0" t="0" r="r" b="b"/>
              <a:pathLst>
                <a:path w="96" h="95">
                  <a:moveTo>
                    <a:pt x="48" y="95"/>
                  </a:moveTo>
                  <a:cubicBezTo>
                    <a:pt x="22" y="95"/>
                    <a:pt x="0" y="73"/>
                    <a:pt x="1" y="47"/>
                  </a:cubicBezTo>
                  <a:cubicBezTo>
                    <a:pt x="1" y="22"/>
                    <a:pt x="22" y="1"/>
                    <a:pt x="48" y="1"/>
                  </a:cubicBezTo>
                  <a:cubicBezTo>
                    <a:pt x="75" y="0"/>
                    <a:pt x="96" y="21"/>
                    <a:pt x="96" y="48"/>
                  </a:cubicBezTo>
                  <a:cubicBezTo>
                    <a:pt x="96" y="74"/>
                    <a:pt x="75" y="95"/>
                    <a:pt x="48" y="95"/>
                  </a:cubicBezTo>
                  <a:close/>
                </a:path>
              </a:pathLst>
            </a:custGeom>
            <a:grpFill/>
            <a:ln>
              <a:noFill/>
            </a:ln>
          </p:spPr>
          <p:txBody>
            <a:bodyPr vert="horz" wrap="square" lIns="91440" tIns="45720" rIns="91440" bIns="45720" numCol="1" anchor="t" anchorCtr="0" compatLnSpc="1"/>
            <a:lstStyle/>
            <a:p>
              <a:endParaRPr lang="zh-CN" altLang="en-US" sz="1325"/>
            </a:p>
          </p:txBody>
        </p:sp>
      </p:grpSp>
      <p:grpSp>
        <p:nvGrpSpPr>
          <p:cNvPr id="272" name="组合 271"/>
          <p:cNvGrpSpPr/>
          <p:nvPr/>
        </p:nvGrpSpPr>
        <p:grpSpPr>
          <a:xfrm>
            <a:off x="2339713" y="5973789"/>
            <a:ext cx="195299" cy="315516"/>
            <a:chOff x="-1825625" y="7573963"/>
            <a:chExt cx="2349500" cy="3795712"/>
          </a:xfrm>
          <a:solidFill>
            <a:srgbClr val="779F08"/>
          </a:solidFill>
        </p:grpSpPr>
        <p:sp>
          <p:nvSpPr>
            <p:cNvPr id="273" name="Freeform 251"/>
            <p:cNvSpPr/>
            <p:nvPr/>
          </p:nvSpPr>
          <p:spPr bwMode="auto">
            <a:xfrm>
              <a:off x="-1825625" y="9228138"/>
              <a:ext cx="2349500" cy="1031875"/>
            </a:xfrm>
            <a:custGeom>
              <a:avLst/>
              <a:gdLst>
                <a:gd name="T0" fmla="*/ 736 w 738"/>
                <a:gd name="T1" fmla="*/ 290 h 324"/>
                <a:gd name="T2" fmla="*/ 715 w 738"/>
                <a:gd name="T3" fmla="*/ 279 h 324"/>
                <a:gd name="T4" fmla="*/ 679 w 738"/>
                <a:gd name="T5" fmla="*/ 290 h 324"/>
                <a:gd name="T6" fmla="*/ 26 w 738"/>
                <a:gd name="T7" fmla="*/ 4 h 324"/>
                <a:gd name="T8" fmla="*/ 4 w 738"/>
                <a:gd name="T9" fmla="*/ 12 h 324"/>
                <a:gd name="T10" fmla="*/ 12 w 738"/>
                <a:gd name="T11" fmla="*/ 34 h 324"/>
                <a:gd name="T12" fmla="*/ 671 w 738"/>
                <a:gd name="T13" fmla="*/ 323 h 324"/>
                <a:gd name="T14" fmla="*/ 678 w 738"/>
                <a:gd name="T15" fmla="*/ 324 h 324"/>
                <a:gd name="T16" fmla="*/ 683 w 738"/>
                <a:gd name="T17" fmla="*/ 324 h 324"/>
                <a:gd name="T18" fmla="*/ 725 w 738"/>
                <a:gd name="T19" fmla="*/ 311 h 324"/>
                <a:gd name="T20" fmla="*/ 736 w 738"/>
                <a:gd name="T21" fmla="*/ 29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8" h="324">
                  <a:moveTo>
                    <a:pt x="736" y="290"/>
                  </a:moveTo>
                  <a:cubicBezTo>
                    <a:pt x="733" y="281"/>
                    <a:pt x="724" y="277"/>
                    <a:pt x="715" y="279"/>
                  </a:cubicBezTo>
                  <a:cubicBezTo>
                    <a:pt x="679" y="290"/>
                    <a:pt x="679" y="290"/>
                    <a:pt x="679" y="290"/>
                  </a:cubicBezTo>
                  <a:cubicBezTo>
                    <a:pt x="26" y="4"/>
                    <a:pt x="26" y="4"/>
                    <a:pt x="26" y="4"/>
                  </a:cubicBezTo>
                  <a:cubicBezTo>
                    <a:pt x="17" y="0"/>
                    <a:pt x="8" y="4"/>
                    <a:pt x="4" y="12"/>
                  </a:cubicBezTo>
                  <a:cubicBezTo>
                    <a:pt x="0" y="20"/>
                    <a:pt x="4" y="30"/>
                    <a:pt x="12" y="34"/>
                  </a:cubicBezTo>
                  <a:cubicBezTo>
                    <a:pt x="671" y="323"/>
                    <a:pt x="671" y="323"/>
                    <a:pt x="671" y="323"/>
                  </a:cubicBezTo>
                  <a:cubicBezTo>
                    <a:pt x="673" y="324"/>
                    <a:pt x="676" y="324"/>
                    <a:pt x="678" y="324"/>
                  </a:cubicBezTo>
                  <a:cubicBezTo>
                    <a:pt x="679" y="324"/>
                    <a:pt x="681" y="324"/>
                    <a:pt x="683" y="324"/>
                  </a:cubicBezTo>
                  <a:cubicBezTo>
                    <a:pt x="725" y="311"/>
                    <a:pt x="725" y="311"/>
                    <a:pt x="725" y="311"/>
                  </a:cubicBezTo>
                  <a:cubicBezTo>
                    <a:pt x="733" y="308"/>
                    <a:pt x="738" y="299"/>
                    <a:pt x="736"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74" name="Freeform 252"/>
            <p:cNvSpPr/>
            <p:nvPr/>
          </p:nvSpPr>
          <p:spPr bwMode="auto">
            <a:xfrm>
              <a:off x="-869950" y="9874250"/>
              <a:ext cx="1143000" cy="1495425"/>
            </a:xfrm>
            <a:custGeom>
              <a:avLst/>
              <a:gdLst>
                <a:gd name="T0" fmla="*/ 200 w 359"/>
                <a:gd name="T1" fmla="*/ 117 h 469"/>
                <a:gd name="T2" fmla="*/ 218 w 359"/>
                <a:gd name="T3" fmla="*/ 117 h 469"/>
                <a:gd name="T4" fmla="*/ 218 w 359"/>
                <a:gd name="T5" fmla="*/ 154 h 469"/>
                <a:gd name="T6" fmla="*/ 199 w 359"/>
                <a:gd name="T7" fmla="*/ 154 h 469"/>
                <a:gd name="T8" fmla="*/ 141 w 359"/>
                <a:gd name="T9" fmla="*/ 154 h 469"/>
                <a:gd name="T10" fmla="*/ 119 w 359"/>
                <a:gd name="T11" fmla="*/ 154 h 469"/>
                <a:gd name="T12" fmla="*/ 119 w 359"/>
                <a:gd name="T13" fmla="*/ 117 h 469"/>
                <a:gd name="T14" fmla="*/ 143 w 359"/>
                <a:gd name="T15" fmla="*/ 117 h 469"/>
                <a:gd name="T16" fmla="*/ 149 w 359"/>
                <a:gd name="T17" fmla="*/ 41 h 469"/>
                <a:gd name="T18" fmla="*/ 58 w 359"/>
                <a:gd name="T19" fmla="*/ 0 h 469"/>
                <a:gd name="T20" fmla="*/ 12 w 359"/>
                <a:gd name="T21" fmla="*/ 22 h 469"/>
                <a:gd name="T22" fmla="*/ 7 w 359"/>
                <a:gd name="T23" fmla="*/ 22 h 469"/>
                <a:gd name="T24" fmla="*/ 118 w 359"/>
                <a:gd name="T25" fmla="*/ 291 h 469"/>
                <a:gd name="T26" fmla="*/ 142 w 359"/>
                <a:gd name="T27" fmla="*/ 469 h 469"/>
                <a:gd name="T28" fmla="*/ 180 w 359"/>
                <a:gd name="T29" fmla="*/ 469 h 469"/>
                <a:gd name="T30" fmla="*/ 208 w 359"/>
                <a:gd name="T31" fmla="*/ 298 h 469"/>
                <a:gd name="T32" fmla="*/ 210 w 359"/>
                <a:gd name="T33" fmla="*/ 298 h 469"/>
                <a:gd name="T34" fmla="*/ 359 w 359"/>
                <a:gd name="T35" fmla="*/ 133 h 469"/>
                <a:gd name="T36" fmla="*/ 203 w 359"/>
                <a:gd name="T37" fmla="*/ 64 h 469"/>
                <a:gd name="T38" fmla="*/ 200 w 359"/>
                <a:gd name="T39" fmla="*/ 11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469">
                  <a:moveTo>
                    <a:pt x="200" y="117"/>
                  </a:moveTo>
                  <a:cubicBezTo>
                    <a:pt x="218" y="117"/>
                    <a:pt x="218" y="117"/>
                    <a:pt x="218" y="117"/>
                  </a:cubicBezTo>
                  <a:cubicBezTo>
                    <a:pt x="218" y="154"/>
                    <a:pt x="218" y="154"/>
                    <a:pt x="218" y="154"/>
                  </a:cubicBezTo>
                  <a:cubicBezTo>
                    <a:pt x="199" y="154"/>
                    <a:pt x="199" y="154"/>
                    <a:pt x="199" y="154"/>
                  </a:cubicBezTo>
                  <a:cubicBezTo>
                    <a:pt x="141" y="154"/>
                    <a:pt x="141" y="154"/>
                    <a:pt x="141" y="154"/>
                  </a:cubicBezTo>
                  <a:cubicBezTo>
                    <a:pt x="119" y="154"/>
                    <a:pt x="119" y="154"/>
                    <a:pt x="119" y="154"/>
                  </a:cubicBezTo>
                  <a:cubicBezTo>
                    <a:pt x="119" y="117"/>
                    <a:pt x="119" y="117"/>
                    <a:pt x="119" y="117"/>
                  </a:cubicBezTo>
                  <a:cubicBezTo>
                    <a:pt x="143" y="117"/>
                    <a:pt x="143" y="117"/>
                    <a:pt x="143" y="117"/>
                  </a:cubicBezTo>
                  <a:cubicBezTo>
                    <a:pt x="149" y="41"/>
                    <a:pt x="149" y="41"/>
                    <a:pt x="149" y="41"/>
                  </a:cubicBezTo>
                  <a:cubicBezTo>
                    <a:pt x="58" y="0"/>
                    <a:pt x="58" y="0"/>
                    <a:pt x="58" y="0"/>
                  </a:cubicBezTo>
                  <a:cubicBezTo>
                    <a:pt x="47" y="14"/>
                    <a:pt x="31" y="22"/>
                    <a:pt x="12" y="22"/>
                  </a:cubicBezTo>
                  <a:cubicBezTo>
                    <a:pt x="11" y="22"/>
                    <a:pt x="9" y="22"/>
                    <a:pt x="7" y="22"/>
                  </a:cubicBezTo>
                  <a:cubicBezTo>
                    <a:pt x="0" y="142"/>
                    <a:pt x="11" y="262"/>
                    <a:pt x="118" y="291"/>
                  </a:cubicBezTo>
                  <a:cubicBezTo>
                    <a:pt x="142" y="469"/>
                    <a:pt x="142" y="469"/>
                    <a:pt x="142" y="469"/>
                  </a:cubicBezTo>
                  <a:cubicBezTo>
                    <a:pt x="180" y="469"/>
                    <a:pt x="180" y="469"/>
                    <a:pt x="180" y="469"/>
                  </a:cubicBezTo>
                  <a:cubicBezTo>
                    <a:pt x="208" y="298"/>
                    <a:pt x="208" y="298"/>
                    <a:pt x="208" y="298"/>
                  </a:cubicBezTo>
                  <a:cubicBezTo>
                    <a:pt x="210" y="298"/>
                    <a:pt x="210" y="298"/>
                    <a:pt x="210" y="298"/>
                  </a:cubicBezTo>
                  <a:cubicBezTo>
                    <a:pt x="313" y="291"/>
                    <a:pt x="350" y="221"/>
                    <a:pt x="359" y="133"/>
                  </a:cubicBezTo>
                  <a:cubicBezTo>
                    <a:pt x="203" y="64"/>
                    <a:pt x="203" y="64"/>
                    <a:pt x="203" y="64"/>
                  </a:cubicBezTo>
                  <a:lnTo>
                    <a:pt x="20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75" name="Freeform 253"/>
            <p:cNvSpPr>
              <a:spLocks noEditPoints="1"/>
            </p:cNvSpPr>
            <p:nvPr/>
          </p:nvSpPr>
          <p:spPr bwMode="auto">
            <a:xfrm>
              <a:off x="-812800" y="7573963"/>
              <a:ext cx="1095375" cy="2498725"/>
            </a:xfrm>
            <a:custGeom>
              <a:avLst/>
              <a:gdLst>
                <a:gd name="T0" fmla="*/ 137 w 344"/>
                <a:gd name="T1" fmla="*/ 693 h 784"/>
                <a:gd name="T2" fmla="*/ 147 w 344"/>
                <a:gd name="T3" fmla="*/ 567 h 784"/>
                <a:gd name="T4" fmla="*/ 189 w 344"/>
                <a:gd name="T5" fmla="*/ 160 h 784"/>
                <a:gd name="T6" fmla="*/ 164 w 344"/>
                <a:gd name="T7" fmla="*/ 484 h 784"/>
                <a:gd name="T8" fmla="*/ 177 w 344"/>
                <a:gd name="T9" fmla="*/ 712 h 784"/>
                <a:gd name="T10" fmla="*/ 186 w 344"/>
                <a:gd name="T11" fmla="*/ 484 h 784"/>
                <a:gd name="T12" fmla="*/ 211 w 344"/>
                <a:gd name="T13" fmla="*/ 160 h 784"/>
                <a:gd name="T14" fmla="*/ 194 w 344"/>
                <a:gd name="T15" fmla="*/ 572 h 784"/>
                <a:gd name="T16" fmla="*/ 344 w 344"/>
                <a:gd name="T17" fmla="*/ 784 h 784"/>
                <a:gd name="T18" fmla="*/ 333 w 344"/>
                <a:gd name="T19" fmla="*/ 744 h 784"/>
                <a:gd name="T20" fmla="*/ 331 w 344"/>
                <a:gd name="T21" fmla="*/ 626 h 784"/>
                <a:gd name="T22" fmla="*/ 225 w 344"/>
                <a:gd name="T23" fmla="*/ 160 h 784"/>
                <a:gd name="T24" fmla="*/ 249 w 344"/>
                <a:gd name="T25" fmla="*/ 170 h 784"/>
                <a:gd name="T26" fmla="*/ 249 w 344"/>
                <a:gd name="T27" fmla="*/ 138 h 784"/>
                <a:gd name="T28" fmla="*/ 226 w 344"/>
                <a:gd name="T29" fmla="*/ 149 h 784"/>
                <a:gd name="T30" fmla="*/ 239 w 344"/>
                <a:gd name="T31" fmla="*/ 119 h 784"/>
                <a:gd name="T32" fmla="*/ 269 w 344"/>
                <a:gd name="T33" fmla="*/ 114 h 784"/>
                <a:gd name="T34" fmla="*/ 239 w 344"/>
                <a:gd name="T35" fmla="*/ 108 h 784"/>
                <a:gd name="T36" fmla="*/ 228 w 344"/>
                <a:gd name="T37" fmla="*/ 94 h 784"/>
                <a:gd name="T38" fmla="*/ 209 w 344"/>
                <a:gd name="T39" fmla="*/ 0 h 784"/>
                <a:gd name="T40" fmla="*/ 175 w 344"/>
                <a:gd name="T41" fmla="*/ 84 h 784"/>
                <a:gd name="T42" fmla="*/ 159 w 344"/>
                <a:gd name="T43" fmla="*/ 108 h 784"/>
                <a:gd name="T44" fmla="*/ 129 w 344"/>
                <a:gd name="T45" fmla="*/ 114 h 784"/>
                <a:gd name="T46" fmla="*/ 159 w 344"/>
                <a:gd name="T47" fmla="*/ 119 h 784"/>
                <a:gd name="T48" fmla="*/ 167 w 344"/>
                <a:gd name="T49" fmla="*/ 149 h 784"/>
                <a:gd name="T50" fmla="*/ 140 w 344"/>
                <a:gd name="T51" fmla="*/ 138 h 784"/>
                <a:gd name="T52" fmla="*/ 140 w 344"/>
                <a:gd name="T53" fmla="*/ 170 h 784"/>
                <a:gd name="T54" fmla="*/ 166 w 344"/>
                <a:gd name="T55" fmla="*/ 160 h 784"/>
                <a:gd name="T56" fmla="*/ 0 w 344"/>
                <a:gd name="T57" fmla="*/ 626 h 784"/>
                <a:gd name="T58" fmla="*/ 211 w 344"/>
                <a:gd name="T59" fmla="*/ 149 h 784"/>
                <a:gd name="T60" fmla="*/ 202 w 344"/>
                <a:gd name="T61" fmla="*/ 119 h 784"/>
                <a:gd name="T62" fmla="*/ 211 w 344"/>
                <a:gd name="T63" fmla="*/ 149 h 784"/>
                <a:gd name="T64" fmla="*/ 213 w 344"/>
                <a:gd name="T65" fmla="*/ 108 h 784"/>
                <a:gd name="T66" fmla="*/ 202 w 344"/>
                <a:gd name="T67" fmla="*/ 97 h 784"/>
                <a:gd name="T68" fmla="*/ 213 w 344"/>
                <a:gd name="T69" fmla="*/ 97 h 784"/>
                <a:gd name="T70" fmla="*/ 194 w 344"/>
                <a:gd name="T71" fmla="*/ 95 h 784"/>
                <a:gd name="T72" fmla="*/ 182 w 344"/>
                <a:gd name="T73" fmla="*/ 108 h 784"/>
                <a:gd name="T74" fmla="*/ 192 w 344"/>
                <a:gd name="T75" fmla="*/ 119 h 784"/>
                <a:gd name="T76" fmla="*/ 179 w 344"/>
                <a:gd name="T77" fmla="*/ 149 h 784"/>
                <a:gd name="T78" fmla="*/ 192 w 344"/>
                <a:gd name="T79" fmla="*/ 119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4" h="784">
                  <a:moveTo>
                    <a:pt x="43" y="652"/>
                  </a:moveTo>
                  <a:cubicBezTo>
                    <a:pt x="137" y="693"/>
                    <a:pt x="137" y="693"/>
                    <a:pt x="137" y="693"/>
                  </a:cubicBezTo>
                  <a:cubicBezTo>
                    <a:pt x="146" y="567"/>
                    <a:pt x="146" y="567"/>
                    <a:pt x="146" y="567"/>
                  </a:cubicBezTo>
                  <a:cubicBezTo>
                    <a:pt x="147" y="567"/>
                    <a:pt x="147" y="567"/>
                    <a:pt x="147" y="567"/>
                  </a:cubicBezTo>
                  <a:cubicBezTo>
                    <a:pt x="178" y="160"/>
                    <a:pt x="178" y="160"/>
                    <a:pt x="178" y="160"/>
                  </a:cubicBezTo>
                  <a:cubicBezTo>
                    <a:pt x="189" y="160"/>
                    <a:pt x="189" y="160"/>
                    <a:pt x="189" y="160"/>
                  </a:cubicBezTo>
                  <a:cubicBezTo>
                    <a:pt x="164" y="484"/>
                    <a:pt x="164" y="484"/>
                    <a:pt x="164" y="484"/>
                  </a:cubicBezTo>
                  <a:cubicBezTo>
                    <a:pt x="164" y="484"/>
                    <a:pt x="164" y="484"/>
                    <a:pt x="164" y="484"/>
                  </a:cubicBezTo>
                  <a:cubicBezTo>
                    <a:pt x="147" y="699"/>
                    <a:pt x="147" y="699"/>
                    <a:pt x="147" y="699"/>
                  </a:cubicBezTo>
                  <a:cubicBezTo>
                    <a:pt x="177" y="712"/>
                    <a:pt x="177" y="712"/>
                    <a:pt x="177" y="712"/>
                  </a:cubicBezTo>
                  <a:cubicBezTo>
                    <a:pt x="186" y="484"/>
                    <a:pt x="186" y="484"/>
                    <a:pt x="186" y="484"/>
                  </a:cubicBezTo>
                  <a:cubicBezTo>
                    <a:pt x="186" y="484"/>
                    <a:pt x="186" y="484"/>
                    <a:pt x="186" y="484"/>
                  </a:cubicBezTo>
                  <a:cubicBezTo>
                    <a:pt x="200" y="160"/>
                    <a:pt x="200" y="160"/>
                    <a:pt x="200" y="160"/>
                  </a:cubicBezTo>
                  <a:cubicBezTo>
                    <a:pt x="211" y="160"/>
                    <a:pt x="211" y="160"/>
                    <a:pt x="211" y="160"/>
                  </a:cubicBezTo>
                  <a:cubicBezTo>
                    <a:pt x="193" y="572"/>
                    <a:pt x="193" y="572"/>
                    <a:pt x="193" y="572"/>
                  </a:cubicBezTo>
                  <a:cubicBezTo>
                    <a:pt x="194" y="572"/>
                    <a:pt x="194" y="572"/>
                    <a:pt x="194" y="572"/>
                  </a:cubicBezTo>
                  <a:cubicBezTo>
                    <a:pt x="188" y="715"/>
                    <a:pt x="188" y="715"/>
                    <a:pt x="188" y="715"/>
                  </a:cubicBezTo>
                  <a:cubicBezTo>
                    <a:pt x="344" y="784"/>
                    <a:pt x="344" y="784"/>
                    <a:pt x="344" y="784"/>
                  </a:cubicBezTo>
                  <a:cubicBezTo>
                    <a:pt x="344" y="770"/>
                    <a:pt x="343" y="757"/>
                    <a:pt x="342" y="743"/>
                  </a:cubicBezTo>
                  <a:cubicBezTo>
                    <a:pt x="339" y="744"/>
                    <a:pt x="336" y="744"/>
                    <a:pt x="333" y="744"/>
                  </a:cubicBezTo>
                  <a:cubicBezTo>
                    <a:pt x="300" y="744"/>
                    <a:pt x="274" y="718"/>
                    <a:pt x="274" y="685"/>
                  </a:cubicBezTo>
                  <a:cubicBezTo>
                    <a:pt x="274" y="653"/>
                    <a:pt x="299" y="627"/>
                    <a:pt x="331" y="626"/>
                  </a:cubicBezTo>
                  <a:cubicBezTo>
                    <a:pt x="317" y="516"/>
                    <a:pt x="249" y="491"/>
                    <a:pt x="211" y="486"/>
                  </a:cubicBezTo>
                  <a:cubicBezTo>
                    <a:pt x="225" y="160"/>
                    <a:pt x="225" y="160"/>
                    <a:pt x="225" y="160"/>
                  </a:cubicBezTo>
                  <a:cubicBezTo>
                    <a:pt x="235" y="160"/>
                    <a:pt x="235" y="160"/>
                    <a:pt x="235" y="160"/>
                  </a:cubicBezTo>
                  <a:cubicBezTo>
                    <a:pt x="237" y="166"/>
                    <a:pt x="243" y="170"/>
                    <a:pt x="249" y="170"/>
                  </a:cubicBezTo>
                  <a:cubicBezTo>
                    <a:pt x="258" y="170"/>
                    <a:pt x="265" y="163"/>
                    <a:pt x="265" y="154"/>
                  </a:cubicBezTo>
                  <a:cubicBezTo>
                    <a:pt x="265" y="145"/>
                    <a:pt x="258" y="138"/>
                    <a:pt x="249" y="138"/>
                  </a:cubicBezTo>
                  <a:cubicBezTo>
                    <a:pt x="243" y="138"/>
                    <a:pt x="237" y="143"/>
                    <a:pt x="235" y="149"/>
                  </a:cubicBezTo>
                  <a:cubicBezTo>
                    <a:pt x="226" y="149"/>
                    <a:pt x="226" y="149"/>
                    <a:pt x="226" y="149"/>
                  </a:cubicBezTo>
                  <a:cubicBezTo>
                    <a:pt x="227" y="119"/>
                    <a:pt x="227" y="119"/>
                    <a:pt x="227" y="119"/>
                  </a:cubicBezTo>
                  <a:cubicBezTo>
                    <a:pt x="239" y="119"/>
                    <a:pt x="239" y="119"/>
                    <a:pt x="239" y="119"/>
                  </a:cubicBezTo>
                  <a:cubicBezTo>
                    <a:pt x="241" y="125"/>
                    <a:pt x="247" y="129"/>
                    <a:pt x="253" y="129"/>
                  </a:cubicBezTo>
                  <a:cubicBezTo>
                    <a:pt x="262" y="129"/>
                    <a:pt x="269" y="122"/>
                    <a:pt x="269" y="114"/>
                  </a:cubicBezTo>
                  <a:cubicBezTo>
                    <a:pt x="269" y="105"/>
                    <a:pt x="262" y="98"/>
                    <a:pt x="253" y="98"/>
                  </a:cubicBezTo>
                  <a:cubicBezTo>
                    <a:pt x="247" y="98"/>
                    <a:pt x="241" y="102"/>
                    <a:pt x="239" y="108"/>
                  </a:cubicBezTo>
                  <a:cubicBezTo>
                    <a:pt x="228" y="108"/>
                    <a:pt x="228" y="108"/>
                    <a:pt x="228" y="108"/>
                  </a:cubicBezTo>
                  <a:cubicBezTo>
                    <a:pt x="228" y="94"/>
                    <a:pt x="228" y="94"/>
                    <a:pt x="228" y="94"/>
                  </a:cubicBezTo>
                  <a:cubicBezTo>
                    <a:pt x="245" y="86"/>
                    <a:pt x="258" y="69"/>
                    <a:pt x="258" y="49"/>
                  </a:cubicBezTo>
                  <a:cubicBezTo>
                    <a:pt x="258" y="22"/>
                    <a:pt x="236" y="0"/>
                    <a:pt x="209" y="0"/>
                  </a:cubicBezTo>
                  <a:cubicBezTo>
                    <a:pt x="182" y="0"/>
                    <a:pt x="160" y="22"/>
                    <a:pt x="160" y="49"/>
                  </a:cubicBezTo>
                  <a:cubicBezTo>
                    <a:pt x="160" y="63"/>
                    <a:pt x="165" y="75"/>
                    <a:pt x="175" y="84"/>
                  </a:cubicBezTo>
                  <a:cubicBezTo>
                    <a:pt x="172" y="108"/>
                    <a:pt x="172" y="108"/>
                    <a:pt x="172" y="108"/>
                  </a:cubicBezTo>
                  <a:cubicBezTo>
                    <a:pt x="159" y="108"/>
                    <a:pt x="159" y="108"/>
                    <a:pt x="159" y="108"/>
                  </a:cubicBezTo>
                  <a:cubicBezTo>
                    <a:pt x="157" y="102"/>
                    <a:pt x="151" y="98"/>
                    <a:pt x="144" y="98"/>
                  </a:cubicBezTo>
                  <a:cubicBezTo>
                    <a:pt x="136" y="98"/>
                    <a:pt x="129" y="105"/>
                    <a:pt x="129" y="114"/>
                  </a:cubicBezTo>
                  <a:cubicBezTo>
                    <a:pt x="129" y="122"/>
                    <a:pt x="136" y="129"/>
                    <a:pt x="144" y="129"/>
                  </a:cubicBezTo>
                  <a:cubicBezTo>
                    <a:pt x="151" y="129"/>
                    <a:pt x="157" y="125"/>
                    <a:pt x="159" y="119"/>
                  </a:cubicBezTo>
                  <a:cubicBezTo>
                    <a:pt x="171" y="119"/>
                    <a:pt x="171" y="119"/>
                    <a:pt x="171" y="119"/>
                  </a:cubicBezTo>
                  <a:cubicBezTo>
                    <a:pt x="167" y="149"/>
                    <a:pt x="167" y="149"/>
                    <a:pt x="167" y="149"/>
                  </a:cubicBezTo>
                  <a:cubicBezTo>
                    <a:pt x="155" y="149"/>
                    <a:pt x="155" y="149"/>
                    <a:pt x="155" y="149"/>
                  </a:cubicBezTo>
                  <a:cubicBezTo>
                    <a:pt x="153" y="143"/>
                    <a:pt x="147" y="138"/>
                    <a:pt x="140" y="138"/>
                  </a:cubicBezTo>
                  <a:cubicBezTo>
                    <a:pt x="132" y="138"/>
                    <a:pt x="124" y="145"/>
                    <a:pt x="124" y="154"/>
                  </a:cubicBezTo>
                  <a:cubicBezTo>
                    <a:pt x="124" y="163"/>
                    <a:pt x="132" y="170"/>
                    <a:pt x="140" y="170"/>
                  </a:cubicBezTo>
                  <a:cubicBezTo>
                    <a:pt x="147" y="170"/>
                    <a:pt x="153" y="166"/>
                    <a:pt x="155" y="160"/>
                  </a:cubicBezTo>
                  <a:cubicBezTo>
                    <a:pt x="166" y="160"/>
                    <a:pt x="166" y="160"/>
                    <a:pt x="166" y="160"/>
                  </a:cubicBezTo>
                  <a:cubicBezTo>
                    <a:pt x="126" y="485"/>
                    <a:pt x="126" y="485"/>
                    <a:pt x="126" y="485"/>
                  </a:cubicBezTo>
                  <a:cubicBezTo>
                    <a:pt x="90" y="489"/>
                    <a:pt x="15" y="511"/>
                    <a:pt x="0" y="626"/>
                  </a:cubicBezTo>
                  <a:cubicBezTo>
                    <a:pt x="18" y="628"/>
                    <a:pt x="33" y="638"/>
                    <a:pt x="43" y="652"/>
                  </a:cubicBezTo>
                  <a:close/>
                  <a:moveTo>
                    <a:pt x="211" y="149"/>
                  </a:moveTo>
                  <a:cubicBezTo>
                    <a:pt x="200" y="149"/>
                    <a:pt x="200" y="149"/>
                    <a:pt x="200" y="149"/>
                  </a:cubicBezTo>
                  <a:cubicBezTo>
                    <a:pt x="202" y="119"/>
                    <a:pt x="202" y="119"/>
                    <a:pt x="202" y="119"/>
                  </a:cubicBezTo>
                  <a:cubicBezTo>
                    <a:pt x="212" y="119"/>
                    <a:pt x="212" y="119"/>
                    <a:pt x="212" y="119"/>
                  </a:cubicBezTo>
                  <a:lnTo>
                    <a:pt x="211" y="149"/>
                  </a:lnTo>
                  <a:close/>
                  <a:moveTo>
                    <a:pt x="213" y="97"/>
                  </a:moveTo>
                  <a:cubicBezTo>
                    <a:pt x="213" y="108"/>
                    <a:pt x="213" y="108"/>
                    <a:pt x="213" y="108"/>
                  </a:cubicBezTo>
                  <a:cubicBezTo>
                    <a:pt x="202" y="108"/>
                    <a:pt x="202" y="108"/>
                    <a:pt x="202" y="108"/>
                  </a:cubicBezTo>
                  <a:cubicBezTo>
                    <a:pt x="202" y="97"/>
                    <a:pt x="202" y="97"/>
                    <a:pt x="202" y="97"/>
                  </a:cubicBezTo>
                  <a:cubicBezTo>
                    <a:pt x="204" y="97"/>
                    <a:pt x="206" y="98"/>
                    <a:pt x="209" y="98"/>
                  </a:cubicBezTo>
                  <a:cubicBezTo>
                    <a:pt x="210" y="98"/>
                    <a:pt x="212" y="97"/>
                    <a:pt x="213" y="97"/>
                  </a:cubicBezTo>
                  <a:close/>
                  <a:moveTo>
                    <a:pt x="184" y="91"/>
                  </a:moveTo>
                  <a:cubicBezTo>
                    <a:pt x="187" y="93"/>
                    <a:pt x="190" y="94"/>
                    <a:pt x="194" y="95"/>
                  </a:cubicBezTo>
                  <a:cubicBezTo>
                    <a:pt x="193" y="108"/>
                    <a:pt x="193" y="108"/>
                    <a:pt x="193" y="108"/>
                  </a:cubicBezTo>
                  <a:cubicBezTo>
                    <a:pt x="182" y="108"/>
                    <a:pt x="182" y="108"/>
                    <a:pt x="182" y="108"/>
                  </a:cubicBezTo>
                  <a:lnTo>
                    <a:pt x="184" y="91"/>
                  </a:lnTo>
                  <a:close/>
                  <a:moveTo>
                    <a:pt x="192" y="119"/>
                  </a:moveTo>
                  <a:cubicBezTo>
                    <a:pt x="190" y="149"/>
                    <a:pt x="190" y="149"/>
                    <a:pt x="190" y="149"/>
                  </a:cubicBezTo>
                  <a:cubicBezTo>
                    <a:pt x="179" y="149"/>
                    <a:pt x="179" y="149"/>
                    <a:pt x="179" y="149"/>
                  </a:cubicBezTo>
                  <a:cubicBezTo>
                    <a:pt x="181" y="119"/>
                    <a:pt x="181" y="119"/>
                    <a:pt x="181" y="119"/>
                  </a:cubicBezTo>
                  <a:lnTo>
                    <a:pt x="192"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76" name="Freeform 254"/>
            <p:cNvSpPr/>
            <p:nvPr/>
          </p:nvSpPr>
          <p:spPr bwMode="auto">
            <a:xfrm>
              <a:off x="-381000" y="10021888"/>
              <a:ext cx="122238" cy="225425"/>
            </a:xfrm>
            <a:custGeom>
              <a:avLst/>
              <a:gdLst>
                <a:gd name="T0" fmla="*/ 13 w 77"/>
                <a:gd name="T1" fmla="*/ 0 h 142"/>
                <a:gd name="T2" fmla="*/ 0 w 77"/>
                <a:gd name="T3" fmla="*/ 142 h 142"/>
                <a:gd name="T4" fmla="*/ 71 w 77"/>
                <a:gd name="T5" fmla="*/ 142 h 142"/>
                <a:gd name="T6" fmla="*/ 77 w 77"/>
                <a:gd name="T7" fmla="*/ 28 h 142"/>
                <a:gd name="T8" fmla="*/ 13 w 77"/>
                <a:gd name="T9" fmla="*/ 0 h 142"/>
              </a:gdLst>
              <a:ahLst/>
              <a:cxnLst>
                <a:cxn ang="0">
                  <a:pos x="T0" y="T1"/>
                </a:cxn>
                <a:cxn ang="0">
                  <a:pos x="T2" y="T3"/>
                </a:cxn>
                <a:cxn ang="0">
                  <a:pos x="T4" y="T5"/>
                </a:cxn>
                <a:cxn ang="0">
                  <a:pos x="T6" y="T7"/>
                </a:cxn>
                <a:cxn ang="0">
                  <a:pos x="T8" y="T9"/>
                </a:cxn>
              </a:cxnLst>
              <a:rect l="0" t="0" r="r" b="b"/>
              <a:pathLst>
                <a:path w="77" h="142">
                  <a:moveTo>
                    <a:pt x="13" y="0"/>
                  </a:moveTo>
                  <a:lnTo>
                    <a:pt x="0" y="142"/>
                  </a:lnTo>
                  <a:lnTo>
                    <a:pt x="71" y="142"/>
                  </a:lnTo>
                  <a:lnTo>
                    <a:pt x="77" y="28"/>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277" name="Freeform 255"/>
          <p:cNvSpPr>
            <a:spLocks noEditPoints="1"/>
          </p:cNvSpPr>
          <p:nvPr/>
        </p:nvSpPr>
        <p:spPr bwMode="auto">
          <a:xfrm>
            <a:off x="4606467" y="5565846"/>
            <a:ext cx="410838" cy="302571"/>
          </a:xfrm>
          <a:custGeom>
            <a:avLst/>
            <a:gdLst>
              <a:gd name="T0" fmla="*/ 794 w 857"/>
              <a:gd name="T1" fmla="*/ 109 h 631"/>
              <a:gd name="T2" fmla="*/ 816 w 857"/>
              <a:gd name="T3" fmla="*/ 83 h 631"/>
              <a:gd name="T4" fmla="*/ 95 w 857"/>
              <a:gd name="T5" fmla="*/ 62 h 631"/>
              <a:gd name="T6" fmla="*/ 77 w 857"/>
              <a:gd name="T7" fmla="*/ 223 h 631"/>
              <a:gd name="T8" fmla="*/ 61 w 857"/>
              <a:gd name="T9" fmla="*/ 260 h 631"/>
              <a:gd name="T10" fmla="*/ 82 w 857"/>
              <a:gd name="T11" fmla="*/ 342 h 631"/>
              <a:gd name="T12" fmla="*/ 47 w 857"/>
              <a:gd name="T13" fmla="*/ 377 h 631"/>
              <a:gd name="T14" fmla="*/ 71 w 857"/>
              <a:gd name="T15" fmla="*/ 536 h 631"/>
              <a:gd name="T16" fmla="*/ 803 w 857"/>
              <a:gd name="T17" fmla="*/ 524 h 631"/>
              <a:gd name="T18" fmla="*/ 769 w 857"/>
              <a:gd name="T19" fmla="*/ 412 h 631"/>
              <a:gd name="T20" fmla="*/ 792 w 857"/>
              <a:gd name="T21" fmla="*/ 386 h 631"/>
              <a:gd name="T22" fmla="*/ 808 w 857"/>
              <a:gd name="T23" fmla="*/ 300 h 631"/>
              <a:gd name="T24" fmla="*/ 827 w 857"/>
              <a:gd name="T25" fmla="*/ 221 h 631"/>
              <a:gd name="T26" fmla="*/ 406 w 857"/>
              <a:gd name="T27" fmla="*/ 189 h 631"/>
              <a:gd name="T28" fmla="*/ 731 w 857"/>
              <a:gd name="T29" fmla="*/ 123 h 631"/>
              <a:gd name="T30" fmla="*/ 759 w 857"/>
              <a:gd name="T31" fmla="*/ 186 h 631"/>
              <a:gd name="T32" fmla="*/ 719 w 857"/>
              <a:gd name="T33" fmla="*/ 207 h 631"/>
              <a:gd name="T34" fmla="*/ 406 w 857"/>
              <a:gd name="T35" fmla="*/ 189 h 631"/>
              <a:gd name="T36" fmla="*/ 126 w 857"/>
              <a:gd name="T37" fmla="*/ 274 h 631"/>
              <a:gd name="T38" fmla="*/ 387 w 857"/>
              <a:gd name="T39" fmla="*/ 328 h 631"/>
              <a:gd name="T40" fmla="*/ 387 w 857"/>
              <a:gd name="T41" fmla="*/ 328 h 631"/>
              <a:gd name="T42" fmla="*/ 453 w 857"/>
              <a:gd name="T43" fmla="*/ 437 h 631"/>
              <a:gd name="T44" fmla="*/ 96 w 857"/>
              <a:gd name="T45" fmla="*/ 349 h 631"/>
              <a:gd name="T46" fmla="*/ 88 w 857"/>
              <a:gd name="T47" fmla="*/ 266 h 631"/>
              <a:gd name="T48" fmla="*/ 85 w 857"/>
              <a:gd name="T49" fmla="*/ 100 h 631"/>
              <a:gd name="T50" fmla="*/ 103 w 857"/>
              <a:gd name="T51" fmla="*/ 95 h 631"/>
              <a:gd name="T52" fmla="*/ 391 w 857"/>
              <a:gd name="T53" fmla="*/ 189 h 631"/>
              <a:gd name="T54" fmla="*/ 119 w 857"/>
              <a:gd name="T55" fmla="*/ 210 h 631"/>
              <a:gd name="T56" fmla="*/ 103 w 857"/>
              <a:gd name="T57" fmla="*/ 206 h 631"/>
              <a:gd name="T58" fmla="*/ 363 w 857"/>
              <a:gd name="T59" fmla="*/ 589 h 631"/>
              <a:gd name="T60" fmla="*/ 78 w 857"/>
              <a:gd name="T61" fmla="*/ 509 h 631"/>
              <a:gd name="T62" fmla="*/ 60 w 857"/>
              <a:gd name="T63" fmla="*/ 403 h 631"/>
              <a:gd name="T64" fmla="*/ 78 w 857"/>
              <a:gd name="T65" fmla="*/ 398 h 631"/>
              <a:gd name="T66" fmla="*/ 366 w 857"/>
              <a:gd name="T67" fmla="*/ 491 h 631"/>
              <a:gd name="T68" fmla="*/ 734 w 857"/>
              <a:gd name="T69" fmla="*/ 489 h 631"/>
              <a:gd name="T70" fmla="*/ 379 w 857"/>
              <a:gd name="T71" fmla="*/ 589 h 631"/>
              <a:gd name="T72" fmla="*/ 458 w 857"/>
              <a:gd name="T73" fmla="*/ 477 h 631"/>
              <a:gd name="T74" fmla="*/ 512 w 857"/>
              <a:gd name="T75" fmla="*/ 466 h 631"/>
              <a:gd name="T76" fmla="*/ 743 w 857"/>
              <a:gd name="T77" fmla="*/ 418 h 631"/>
              <a:gd name="T78" fmla="*/ 754 w 857"/>
              <a:gd name="T79" fmla="*/ 358 h 631"/>
              <a:gd name="T80" fmla="*/ 725 w 857"/>
              <a:gd name="T81" fmla="*/ 365 h 631"/>
              <a:gd name="T82" fmla="*/ 466 w 857"/>
              <a:gd name="T83" fmla="*/ 340 h 631"/>
              <a:gd name="T84" fmla="*/ 753 w 857"/>
              <a:gd name="T85" fmla="*/ 246 h 631"/>
              <a:gd name="T86" fmla="*/ 782 w 857"/>
              <a:gd name="T87" fmla="*/ 29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7" h="631">
                <a:moveTo>
                  <a:pt x="775" y="190"/>
                </a:moveTo>
                <a:cubicBezTo>
                  <a:pt x="771" y="166"/>
                  <a:pt x="771" y="123"/>
                  <a:pt x="794" y="109"/>
                </a:cubicBezTo>
                <a:cubicBezTo>
                  <a:pt x="794" y="109"/>
                  <a:pt x="795" y="109"/>
                  <a:pt x="795" y="108"/>
                </a:cubicBezTo>
                <a:cubicBezTo>
                  <a:pt x="814" y="102"/>
                  <a:pt x="826" y="94"/>
                  <a:pt x="816" y="83"/>
                </a:cubicBezTo>
                <a:cubicBezTo>
                  <a:pt x="541" y="0"/>
                  <a:pt x="541" y="0"/>
                  <a:pt x="541" y="0"/>
                </a:cubicBezTo>
                <a:cubicBezTo>
                  <a:pt x="95" y="62"/>
                  <a:pt x="95" y="62"/>
                  <a:pt x="95" y="62"/>
                </a:cubicBezTo>
                <a:cubicBezTo>
                  <a:pt x="95" y="62"/>
                  <a:pt x="44" y="69"/>
                  <a:pt x="49" y="148"/>
                </a:cubicBezTo>
                <a:cubicBezTo>
                  <a:pt x="51" y="191"/>
                  <a:pt x="65" y="213"/>
                  <a:pt x="77" y="223"/>
                </a:cubicBezTo>
                <a:cubicBezTo>
                  <a:pt x="40" y="234"/>
                  <a:pt x="40" y="234"/>
                  <a:pt x="40" y="234"/>
                </a:cubicBezTo>
                <a:cubicBezTo>
                  <a:pt x="30" y="245"/>
                  <a:pt x="43" y="254"/>
                  <a:pt x="61" y="260"/>
                </a:cubicBezTo>
                <a:cubicBezTo>
                  <a:pt x="62" y="260"/>
                  <a:pt x="62" y="260"/>
                  <a:pt x="63" y="261"/>
                </a:cubicBezTo>
                <a:cubicBezTo>
                  <a:pt x="85" y="275"/>
                  <a:pt x="85" y="317"/>
                  <a:pt x="82" y="342"/>
                </a:cubicBezTo>
                <a:cubicBezTo>
                  <a:pt x="0" y="365"/>
                  <a:pt x="29" y="373"/>
                  <a:pt x="29" y="373"/>
                </a:cubicBezTo>
                <a:cubicBezTo>
                  <a:pt x="47" y="377"/>
                  <a:pt x="47" y="377"/>
                  <a:pt x="47" y="377"/>
                </a:cubicBezTo>
                <a:cubicBezTo>
                  <a:pt x="34" y="388"/>
                  <a:pt x="22" y="410"/>
                  <a:pt x="24" y="451"/>
                </a:cubicBezTo>
                <a:cubicBezTo>
                  <a:pt x="29" y="530"/>
                  <a:pt x="71" y="536"/>
                  <a:pt x="71" y="536"/>
                </a:cubicBezTo>
                <a:cubicBezTo>
                  <a:pt x="362" y="631"/>
                  <a:pt x="362" y="631"/>
                  <a:pt x="362" y="631"/>
                </a:cubicBezTo>
                <a:cubicBezTo>
                  <a:pt x="803" y="524"/>
                  <a:pt x="803" y="524"/>
                  <a:pt x="803" y="524"/>
                </a:cubicBezTo>
                <a:cubicBezTo>
                  <a:pt x="803" y="524"/>
                  <a:pt x="832" y="517"/>
                  <a:pt x="750" y="493"/>
                </a:cubicBezTo>
                <a:cubicBezTo>
                  <a:pt x="747" y="469"/>
                  <a:pt x="746" y="426"/>
                  <a:pt x="769" y="412"/>
                </a:cubicBezTo>
                <a:cubicBezTo>
                  <a:pt x="770" y="412"/>
                  <a:pt x="770" y="411"/>
                  <a:pt x="770" y="411"/>
                </a:cubicBezTo>
                <a:cubicBezTo>
                  <a:pt x="789" y="405"/>
                  <a:pt x="802" y="397"/>
                  <a:pt x="792" y="386"/>
                </a:cubicBezTo>
                <a:cubicBezTo>
                  <a:pt x="773" y="380"/>
                  <a:pt x="773" y="380"/>
                  <a:pt x="773" y="380"/>
                </a:cubicBezTo>
                <a:cubicBezTo>
                  <a:pt x="785" y="372"/>
                  <a:pt x="805" y="352"/>
                  <a:pt x="808" y="300"/>
                </a:cubicBezTo>
                <a:cubicBezTo>
                  <a:pt x="810" y="264"/>
                  <a:pt x="800" y="243"/>
                  <a:pt x="789" y="230"/>
                </a:cubicBezTo>
                <a:cubicBezTo>
                  <a:pt x="827" y="221"/>
                  <a:pt x="827" y="221"/>
                  <a:pt x="827" y="221"/>
                </a:cubicBezTo>
                <a:cubicBezTo>
                  <a:pt x="827" y="221"/>
                  <a:pt x="857" y="214"/>
                  <a:pt x="775" y="190"/>
                </a:cubicBezTo>
                <a:close/>
                <a:moveTo>
                  <a:pt x="406" y="189"/>
                </a:moveTo>
                <a:cubicBezTo>
                  <a:pt x="480" y="174"/>
                  <a:pt x="480" y="174"/>
                  <a:pt x="480" y="174"/>
                </a:cubicBezTo>
                <a:cubicBezTo>
                  <a:pt x="731" y="123"/>
                  <a:pt x="731" y="123"/>
                  <a:pt x="731" y="123"/>
                </a:cubicBezTo>
                <a:cubicBezTo>
                  <a:pt x="768" y="115"/>
                  <a:pt x="768" y="115"/>
                  <a:pt x="768" y="115"/>
                </a:cubicBezTo>
                <a:cubicBezTo>
                  <a:pt x="756" y="137"/>
                  <a:pt x="757" y="167"/>
                  <a:pt x="759" y="186"/>
                </a:cubicBezTo>
                <a:cubicBezTo>
                  <a:pt x="759" y="190"/>
                  <a:pt x="759" y="194"/>
                  <a:pt x="760" y="197"/>
                </a:cubicBezTo>
                <a:cubicBezTo>
                  <a:pt x="719" y="207"/>
                  <a:pt x="719" y="207"/>
                  <a:pt x="719" y="207"/>
                </a:cubicBezTo>
                <a:cubicBezTo>
                  <a:pt x="403" y="286"/>
                  <a:pt x="403" y="286"/>
                  <a:pt x="403" y="286"/>
                </a:cubicBezTo>
                <a:lnTo>
                  <a:pt x="406" y="189"/>
                </a:lnTo>
                <a:close/>
                <a:moveTo>
                  <a:pt x="88" y="266"/>
                </a:moveTo>
                <a:cubicBezTo>
                  <a:pt x="126" y="274"/>
                  <a:pt x="126" y="274"/>
                  <a:pt x="126" y="274"/>
                </a:cubicBezTo>
                <a:cubicBezTo>
                  <a:pt x="366" y="324"/>
                  <a:pt x="366" y="324"/>
                  <a:pt x="366" y="324"/>
                </a:cubicBezTo>
                <a:cubicBezTo>
                  <a:pt x="387" y="328"/>
                  <a:pt x="387" y="328"/>
                  <a:pt x="387" y="328"/>
                </a:cubicBezTo>
                <a:cubicBezTo>
                  <a:pt x="387" y="328"/>
                  <a:pt x="387" y="328"/>
                  <a:pt x="387" y="328"/>
                </a:cubicBezTo>
                <a:cubicBezTo>
                  <a:pt x="387" y="328"/>
                  <a:pt x="387" y="328"/>
                  <a:pt x="387" y="328"/>
                </a:cubicBezTo>
                <a:cubicBezTo>
                  <a:pt x="450" y="341"/>
                  <a:pt x="450" y="341"/>
                  <a:pt x="450" y="341"/>
                </a:cubicBezTo>
                <a:cubicBezTo>
                  <a:pt x="453" y="437"/>
                  <a:pt x="453" y="437"/>
                  <a:pt x="453" y="437"/>
                </a:cubicBezTo>
                <a:cubicBezTo>
                  <a:pt x="128" y="357"/>
                  <a:pt x="128" y="357"/>
                  <a:pt x="128" y="357"/>
                </a:cubicBezTo>
                <a:cubicBezTo>
                  <a:pt x="96" y="349"/>
                  <a:pt x="96" y="349"/>
                  <a:pt x="96" y="349"/>
                </a:cubicBezTo>
                <a:cubicBezTo>
                  <a:pt x="97" y="346"/>
                  <a:pt x="97" y="342"/>
                  <a:pt x="98" y="337"/>
                </a:cubicBezTo>
                <a:cubicBezTo>
                  <a:pt x="100" y="318"/>
                  <a:pt x="100" y="288"/>
                  <a:pt x="88" y="266"/>
                </a:cubicBezTo>
                <a:close/>
                <a:moveTo>
                  <a:pt x="74" y="144"/>
                </a:moveTo>
                <a:cubicBezTo>
                  <a:pt x="73" y="123"/>
                  <a:pt x="77" y="108"/>
                  <a:pt x="85" y="100"/>
                </a:cubicBezTo>
                <a:cubicBezTo>
                  <a:pt x="90" y="95"/>
                  <a:pt x="95" y="94"/>
                  <a:pt x="99" y="94"/>
                </a:cubicBezTo>
                <a:cubicBezTo>
                  <a:pt x="101" y="94"/>
                  <a:pt x="103" y="95"/>
                  <a:pt x="103" y="95"/>
                </a:cubicBezTo>
                <a:cubicBezTo>
                  <a:pt x="295" y="157"/>
                  <a:pt x="295" y="157"/>
                  <a:pt x="295" y="157"/>
                </a:cubicBezTo>
                <a:cubicBezTo>
                  <a:pt x="391" y="189"/>
                  <a:pt x="391" y="189"/>
                  <a:pt x="391" y="189"/>
                </a:cubicBezTo>
                <a:cubicBezTo>
                  <a:pt x="388" y="286"/>
                  <a:pt x="388" y="286"/>
                  <a:pt x="388" y="286"/>
                </a:cubicBezTo>
                <a:cubicBezTo>
                  <a:pt x="119" y="210"/>
                  <a:pt x="119" y="210"/>
                  <a:pt x="119" y="210"/>
                </a:cubicBezTo>
                <a:cubicBezTo>
                  <a:pt x="105" y="206"/>
                  <a:pt x="105" y="206"/>
                  <a:pt x="105" y="206"/>
                </a:cubicBezTo>
                <a:cubicBezTo>
                  <a:pt x="104" y="206"/>
                  <a:pt x="103" y="206"/>
                  <a:pt x="103" y="206"/>
                </a:cubicBezTo>
                <a:cubicBezTo>
                  <a:pt x="102" y="206"/>
                  <a:pt x="75" y="204"/>
                  <a:pt x="74" y="144"/>
                </a:cubicBezTo>
                <a:close/>
                <a:moveTo>
                  <a:pt x="363" y="589"/>
                </a:moveTo>
                <a:cubicBezTo>
                  <a:pt x="80" y="509"/>
                  <a:pt x="80" y="509"/>
                  <a:pt x="80" y="509"/>
                </a:cubicBezTo>
                <a:cubicBezTo>
                  <a:pt x="80" y="509"/>
                  <a:pt x="79" y="509"/>
                  <a:pt x="78" y="509"/>
                </a:cubicBezTo>
                <a:cubicBezTo>
                  <a:pt x="77" y="509"/>
                  <a:pt x="51" y="506"/>
                  <a:pt x="49" y="447"/>
                </a:cubicBezTo>
                <a:cubicBezTo>
                  <a:pt x="49" y="426"/>
                  <a:pt x="53" y="411"/>
                  <a:pt x="60" y="403"/>
                </a:cubicBezTo>
                <a:cubicBezTo>
                  <a:pt x="65" y="398"/>
                  <a:pt x="71" y="397"/>
                  <a:pt x="75" y="397"/>
                </a:cubicBezTo>
                <a:cubicBezTo>
                  <a:pt x="77" y="397"/>
                  <a:pt x="78" y="398"/>
                  <a:pt x="78" y="398"/>
                </a:cubicBezTo>
                <a:cubicBezTo>
                  <a:pt x="78" y="398"/>
                  <a:pt x="78" y="398"/>
                  <a:pt x="78" y="398"/>
                </a:cubicBezTo>
                <a:cubicBezTo>
                  <a:pt x="366" y="491"/>
                  <a:pt x="366" y="491"/>
                  <a:pt x="366" y="491"/>
                </a:cubicBezTo>
                <a:lnTo>
                  <a:pt x="363" y="589"/>
                </a:lnTo>
                <a:close/>
                <a:moveTo>
                  <a:pt x="734" y="489"/>
                </a:moveTo>
                <a:cubicBezTo>
                  <a:pt x="734" y="493"/>
                  <a:pt x="735" y="497"/>
                  <a:pt x="735" y="500"/>
                </a:cubicBezTo>
                <a:cubicBezTo>
                  <a:pt x="379" y="589"/>
                  <a:pt x="379" y="589"/>
                  <a:pt x="379" y="589"/>
                </a:cubicBezTo>
                <a:cubicBezTo>
                  <a:pt x="382" y="492"/>
                  <a:pt x="382" y="492"/>
                  <a:pt x="382" y="492"/>
                </a:cubicBezTo>
                <a:cubicBezTo>
                  <a:pt x="458" y="477"/>
                  <a:pt x="458" y="477"/>
                  <a:pt x="458" y="477"/>
                </a:cubicBezTo>
                <a:cubicBezTo>
                  <a:pt x="469" y="479"/>
                  <a:pt x="469" y="479"/>
                  <a:pt x="469" y="479"/>
                </a:cubicBezTo>
                <a:cubicBezTo>
                  <a:pt x="512" y="466"/>
                  <a:pt x="512" y="466"/>
                  <a:pt x="512" y="466"/>
                </a:cubicBezTo>
                <a:cubicBezTo>
                  <a:pt x="706" y="426"/>
                  <a:pt x="706" y="426"/>
                  <a:pt x="706" y="426"/>
                </a:cubicBezTo>
                <a:cubicBezTo>
                  <a:pt x="743" y="418"/>
                  <a:pt x="743" y="418"/>
                  <a:pt x="743" y="418"/>
                </a:cubicBezTo>
                <a:cubicBezTo>
                  <a:pt x="731" y="440"/>
                  <a:pt x="732" y="470"/>
                  <a:pt x="734" y="489"/>
                </a:cubicBezTo>
                <a:close/>
                <a:moveTo>
                  <a:pt x="754" y="358"/>
                </a:moveTo>
                <a:cubicBezTo>
                  <a:pt x="753" y="358"/>
                  <a:pt x="752" y="358"/>
                  <a:pt x="752" y="358"/>
                </a:cubicBezTo>
                <a:cubicBezTo>
                  <a:pt x="725" y="365"/>
                  <a:pt x="725" y="365"/>
                  <a:pt x="725" y="365"/>
                </a:cubicBezTo>
                <a:cubicBezTo>
                  <a:pt x="469" y="437"/>
                  <a:pt x="469" y="437"/>
                  <a:pt x="469" y="437"/>
                </a:cubicBezTo>
                <a:cubicBezTo>
                  <a:pt x="466" y="340"/>
                  <a:pt x="466" y="340"/>
                  <a:pt x="466" y="340"/>
                </a:cubicBezTo>
                <a:cubicBezTo>
                  <a:pt x="550" y="313"/>
                  <a:pt x="550" y="313"/>
                  <a:pt x="550" y="313"/>
                </a:cubicBezTo>
                <a:cubicBezTo>
                  <a:pt x="753" y="246"/>
                  <a:pt x="753" y="246"/>
                  <a:pt x="753" y="246"/>
                </a:cubicBezTo>
                <a:cubicBezTo>
                  <a:pt x="753" y="246"/>
                  <a:pt x="764" y="244"/>
                  <a:pt x="772" y="252"/>
                </a:cubicBezTo>
                <a:cubicBezTo>
                  <a:pt x="779" y="260"/>
                  <a:pt x="783" y="275"/>
                  <a:pt x="782" y="296"/>
                </a:cubicBezTo>
                <a:cubicBezTo>
                  <a:pt x="781" y="355"/>
                  <a:pt x="755" y="357"/>
                  <a:pt x="754" y="358"/>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grpSp>
        <p:nvGrpSpPr>
          <p:cNvPr id="278" name="组合 277"/>
          <p:cNvGrpSpPr/>
          <p:nvPr/>
        </p:nvGrpSpPr>
        <p:grpSpPr>
          <a:xfrm>
            <a:off x="1535929" y="5976966"/>
            <a:ext cx="358512" cy="308253"/>
            <a:chOff x="7448550" y="8523288"/>
            <a:chExt cx="2887663" cy="2482850"/>
          </a:xfrm>
          <a:solidFill>
            <a:srgbClr val="779F08"/>
          </a:solidFill>
        </p:grpSpPr>
        <p:sp>
          <p:nvSpPr>
            <p:cNvPr id="279" name="Freeform 256"/>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0" name="Freeform 257"/>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1" name="Freeform 258"/>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2" name="Freeform 259"/>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3" name="Freeform 260"/>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284" name="组合 283"/>
          <p:cNvGrpSpPr/>
          <p:nvPr/>
        </p:nvGrpSpPr>
        <p:grpSpPr>
          <a:xfrm>
            <a:off x="2987633" y="5983118"/>
            <a:ext cx="273764" cy="309815"/>
            <a:chOff x="9758363" y="3152775"/>
            <a:chExt cx="1543050" cy="1746251"/>
          </a:xfrm>
          <a:solidFill>
            <a:srgbClr val="779F08"/>
          </a:solidFill>
        </p:grpSpPr>
        <p:sp>
          <p:nvSpPr>
            <p:cNvPr id="285" name="Freeform 264"/>
            <p:cNvSpPr/>
            <p:nvPr/>
          </p:nvSpPr>
          <p:spPr bwMode="auto">
            <a:xfrm>
              <a:off x="10075863" y="3414713"/>
              <a:ext cx="952500" cy="993775"/>
            </a:xfrm>
            <a:custGeom>
              <a:avLst/>
              <a:gdLst>
                <a:gd name="T0" fmla="*/ 73 w 299"/>
                <a:gd name="T1" fmla="*/ 312 h 312"/>
                <a:gd name="T2" fmla="*/ 3 w 299"/>
                <a:gd name="T3" fmla="*/ 241 h 312"/>
                <a:gd name="T4" fmla="*/ 3 w 299"/>
                <a:gd name="T5" fmla="*/ 221 h 312"/>
                <a:gd name="T6" fmla="*/ 219 w 299"/>
                <a:gd name="T7" fmla="*/ 0 h 312"/>
                <a:gd name="T8" fmla="*/ 299 w 299"/>
                <a:gd name="T9" fmla="*/ 82 h 312"/>
                <a:gd name="T10" fmla="*/ 73 w 299"/>
                <a:gd name="T11" fmla="*/ 312 h 312"/>
              </a:gdLst>
              <a:ahLst/>
              <a:cxnLst>
                <a:cxn ang="0">
                  <a:pos x="T0" y="T1"/>
                </a:cxn>
                <a:cxn ang="0">
                  <a:pos x="T2" y="T3"/>
                </a:cxn>
                <a:cxn ang="0">
                  <a:pos x="T4" y="T5"/>
                </a:cxn>
                <a:cxn ang="0">
                  <a:pos x="T6" y="T7"/>
                </a:cxn>
                <a:cxn ang="0">
                  <a:pos x="T8" y="T9"/>
                </a:cxn>
                <a:cxn ang="0">
                  <a:pos x="T10" y="T11"/>
                </a:cxn>
              </a:cxnLst>
              <a:rect l="0" t="0" r="r" b="b"/>
              <a:pathLst>
                <a:path w="299" h="312">
                  <a:moveTo>
                    <a:pt x="73" y="312"/>
                  </a:moveTo>
                  <a:cubicBezTo>
                    <a:pt x="49" y="287"/>
                    <a:pt x="25" y="265"/>
                    <a:pt x="3" y="241"/>
                  </a:cubicBezTo>
                  <a:cubicBezTo>
                    <a:pt x="0" y="237"/>
                    <a:pt x="0" y="225"/>
                    <a:pt x="3" y="221"/>
                  </a:cubicBezTo>
                  <a:cubicBezTo>
                    <a:pt x="75" y="147"/>
                    <a:pt x="147" y="73"/>
                    <a:pt x="219" y="0"/>
                  </a:cubicBezTo>
                  <a:cubicBezTo>
                    <a:pt x="249" y="31"/>
                    <a:pt x="275" y="57"/>
                    <a:pt x="299" y="82"/>
                  </a:cubicBezTo>
                  <a:cubicBezTo>
                    <a:pt x="227" y="156"/>
                    <a:pt x="151" y="233"/>
                    <a:pt x="73" y="3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6" name="Freeform 265"/>
            <p:cNvSpPr/>
            <p:nvPr/>
          </p:nvSpPr>
          <p:spPr bwMode="auto">
            <a:xfrm>
              <a:off x="9758363" y="4754563"/>
              <a:ext cx="1355725" cy="144463"/>
            </a:xfrm>
            <a:custGeom>
              <a:avLst/>
              <a:gdLst>
                <a:gd name="T0" fmla="*/ 214 w 426"/>
                <a:gd name="T1" fmla="*/ 42 h 45"/>
                <a:gd name="T2" fmla="*/ 38 w 426"/>
                <a:gd name="T3" fmla="*/ 42 h 45"/>
                <a:gd name="T4" fmla="*/ 19 w 426"/>
                <a:gd name="T5" fmla="*/ 41 h 45"/>
                <a:gd name="T6" fmla="*/ 0 w 426"/>
                <a:gd name="T7" fmla="*/ 20 h 45"/>
                <a:gd name="T8" fmla="*/ 20 w 426"/>
                <a:gd name="T9" fmla="*/ 4 h 45"/>
                <a:gd name="T10" fmla="*/ 37 w 426"/>
                <a:gd name="T11" fmla="*/ 3 h 45"/>
                <a:gd name="T12" fmla="*/ 389 w 426"/>
                <a:gd name="T13" fmla="*/ 3 h 45"/>
                <a:gd name="T14" fmla="*/ 426 w 426"/>
                <a:gd name="T15" fmla="*/ 22 h 45"/>
                <a:gd name="T16" fmla="*/ 388 w 426"/>
                <a:gd name="T17" fmla="*/ 42 h 45"/>
                <a:gd name="T18" fmla="*/ 214 w 42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5">
                  <a:moveTo>
                    <a:pt x="214" y="42"/>
                  </a:moveTo>
                  <a:cubicBezTo>
                    <a:pt x="155" y="42"/>
                    <a:pt x="96" y="42"/>
                    <a:pt x="38" y="42"/>
                  </a:cubicBezTo>
                  <a:cubicBezTo>
                    <a:pt x="31" y="42"/>
                    <a:pt x="23" y="44"/>
                    <a:pt x="19" y="41"/>
                  </a:cubicBezTo>
                  <a:cubicBezTo>
                    <a:pt x="11" y="36"/>
                    <a:pt x="6" y="27"/>
                    <a:pt x="0" y="20"/>
                  </a:cubicBezTo>
                  <a:cubicBezTo>
                    <a:pt x="6" y="15"/>
                    <a:pt x="12" y="8"/>
                    <a:pt x="20" y="4"/>
                  </a:cubicBezTo>
                  <a:cubicBezTo>
                    <a:pt x="24" y="1"/>
                    <a:pt x="31" y="3"/>
                    <a:pt x="37" y="3"/>
                  </a:cubicBezTo>
                  <a:cubicBezTo>
                    <a:pt x="154" y="3"/>
                    <a:pt x="272" y="3"/>
                    <a:pt x="389" y="3"/>
                  </a:cubicBezTo>
                  <a:cubicBezTo>
                    <a:pt x="404" y="3"/>
                    <a:pt x="426" y="0"/>
                    <a:pt x="426" y="22"/>
                  </a:cubicBezTo>
                  <a:cubicBezTo>
                    <a:pt x="426" y="45"/>
                    <a:pt x="404" y="42"/>
                    <a:pt x="388" y="42"/>
                  </a:cubicBezTo>
                  <a:cubicBezTo>
                    <a:pt x="330" y="42"/>
                    <a:pt x="272" y="42"/>
                    <a:pt x="21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7" name="Freeform 266"/>
            <p:cNvSpPr/>
            <p:nvPr/>
          </p:nvSpPr>
          <p:spPr bwMode="auto">
            <a:xfrm>
              <a:off x="10852150" y="3152775"/>
              <a:ext cx="449263" cy="458788"/>
            </a:xfrm>
            <a:custGeom>
              <a:avLst/>
              <a:gdLst>
                <a:gd name="T0" fmla="*/ 0 w 141"/>
                <a:gd name="T1" fmla="*/ 58 h 144"/>
                <a:gd name="T2" fmla="*/ 46 w 141"/>
                <a:gd name="T3" fmla="*/ 16 h 144"/>
                <a:gd name="T4" fmla="*/ 119 w 141"/>
                <a:gd name="T5" fmla="*/ 45 h 144"/>
                <a:gd name="T6" fmla="*/ 126 w 141"/>
                <a:gd name="T7" fmla="*/ 98 h 144"/>
                <a:gd name="T8" fmla="*/ 48 w 141"/>
                <a:gd name="T9" fmla="*/ 103 h 144"/>
                <a:gd name="T10" fmla="*/ 0 w 141"/>
                <a:gd name="T11" fmla="*/ 58 h 144"/>
              </a:gdLst>
              <a:ahLst/>
              <a:cxnLst>
                <a:cxn ang="0">
                  <a:pos x="T0" y="T1"/>
                </a:cxn>
                <a:cxn ang="0">
                  <a:pos x="T2" y="T3"/>
                </a:cxn>
                <a:cxn ang="0">
                  <a:pos x="T4" y="T5"/>
                </a:cxn>
                <a:cxn ang="0">
                  <a:pos x="T6" y="T7"/>
                </a:cxn>
                <a:cxn ang="0">
                  <a:pos x="T8" y="T9"/>
                </a:cxn>
                <a:cxn ang="0">
                  <a:pos x="T10" y="T11"/>
                </a:cxn>
              </a:cxnLst>
              <a:rect l="0" t="0" r="r" b="b"/>
              <a:pathLst>
                <a:path w="141" h="144">
                  <a:moveTo>
                    <a:pt x="0" y="58"/>
                  </a:moveTo>
                  <a:cubicBezTo>
                    <a:pt x="18" y="41"/>
                    <a:pt x="31" y="28"/>
                    <a:pt x="46" y="16"/>
                  </a:cubicBezTo>
                  <a:cubicBezTo>
                    <a:pt x="66" y="0"/>
                    <a:pt x="82" y="6"/>
                    <a:pt x="119" y="45"/>
                  </a:cubicBezTo>
                  <a:cubicBezTo>
                    <a:pt x="139" y="65"/>
                    <a:pt x="141" y="80"/>
                    <a:pt x="126" y="98"/>
                  </a:cubicBezTo>
                  <a:cubicBezTo>
                    <a:pt x="90" y="144"/>
                    <a:pt x="90" y="144"/>
                    <a:pt x="48" y="103"/>
                  </a:cubicBezTo>
                  <a:cubicBezTo>
                    <a:pt x="34" y="89"/>
                    <a:pt x="19" y="76"/>
                    <a:pt x="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88" name="Freeform 267"/>
            <p:cNvSpPr/>
            <p:nvPr/>
          </p:nvSpPr>
          <p:spPr bwMode="auto">
            <a:xfrm>
              <a:off x="9837738" y="4238625"/>
              <a:ext cx="381000" cy="385763"/>
            </a:xfrm>
            <a:custGeom>
              <a:avLst/>
              <a:gdLst>
                <a:gd name="T0" fmla="*/ 44 w 120"/>
                <a:gd name="T1" fmla="*/ 0 h 121"/>
                <a:gd name="T2" fmla="*/ 120 w 120"/>
                <a:gd name="T3" fmla="*/ 76 h 121"/>
                <a:gd name="T4" fmla="*/ 5 w 120"/>
                <a:gd name="T5" fmla="*/ 121 h 121"/>
                <a:gd name="T6" fmla="*/ 0 w 120"/>
                <a:gd name="T7" fmla="*/ 118 h 121"/>
                <a:gd name="T8" fmla="*/ 44 w 120"/>
                <a:gd name="T9" fmla="*/ 0 h 121"/>
              </a:gdLst>
              <a:ahLst/>
              <a:cxnLst>
                <a:cxn ang="0">
                  <a:pos x="T0" y="T1"/>
                </a:cxn>
                <a:cxn ang="0">
                  <a:pos x="T2" y="T3"/>
                </a:cxn>
                <a:cxn ang="0">
                  <a:pos x="T4" y="T5"/>
                </a:cxn>
                <a:cxn ang="0">
                  <a:pos x="T6" y="T7"/>
                </a:cxn>
                <a:cxn ang="0">
                  <a:pos x="T8" y="T9"/>
                </a:cxn>
              </a:cxnLst>
              <a:rect l="0" t="0" r="r" b="b"/>
              <a:pathLst>
                <a:path w="120" h="121">
                  <a:moveTo>
                    <a:pt x="44" y="0"/>
                  </a:moveTo>
                  <a:cubicBezTo>
                    <a:pt x="70" y="26"/>
                    <a:pt x="94" y="51"/>
                    <a:pt x="120" y="76"/>
                  </a:cubicBezTo>
                  <a:cubicBezTo>
                    <a:pt x="82" y="91"/>
                    <a:pt x="44" y="106"/>
                    <a:pt x="5" y="121"/>
                  </a:cubicBezTo>
                  <a:cubicBezTo>
                    <a:pt x="4" y="120"/>
                    <a:pt x="2" y="119"/>
                    <a:pt x="0" y="118"/>
                  </a:cubicBezTo>
                  <a:cubicBezTo>
                    <a:pt x="15" y="79"/>
                    <a:pt x="30" y="39"/>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289" name="组合 288"/>
          <p:cNvGrpSpPr/>
          <p:nvPr/>
        </p:nvGrpSpPr>
        <p:grpSpPr>
          <a:xfrm>
            <a:off x="2613963" y="5975739"/>
            <a:ext cx="296532" cy="313567"/>
            <a:chOff x="-3760788" y="5786438"/>
            <a:chExt cx="1630363" cy="1724025"/>
          </a:xfrm>
          <a:solidFill>
            <a:srgbClr val="779F08"/>
          </a:solidFill>
        </p:grpSpPr>
        <p:sp>
          <p:nvSpPr>
            <p:cNvPr id="290" name="Freeform 268"/>
            <p:cNvSpPr>
              <a:spLocks noEditPoints="1"/>
            </p:cNvSpPr>
            <p:nvPr/>
          </p:nvSpPr>
          <p:spPr bwMode="auto">
            <a:xfrm>
              <a:off x="-3305175" y="5786438"/>
              <a:ext cx="719138" cy="1724025"/>
            </a:xfrm>
            <a:custGeom>
              <a:avLst/>
              <a:gdLst>
                <a:gd name="T0" fmla="*/ 138 w 226"/>
                <a:gd name="T1" fmla="*/ 38 h 541"/>
                <a:gd name="T2" fmla="*/ 141 w 226"/>
                <a:gd name="T3" fmla="*/ 27 h 541"/>
                <a:gd name="T4" fmla="*/ 114 w 226"/>
                <a:gd name="T5" fmla="*/ 0 h 541"/>
                <a:gd name="T6" fmla="*/ 88 w 226"/>
                <a:gd name="T7" fmla="*/ 27 h 541"/>
                <a:gd name="T8" fmla="*/ 90 w 226"/>
                <a:gd name="T9" fmla="*/ 37 h 541"/>
                <a:gd name="T10" fmla="*/ 0 w 226"/>
                <a:gd name="T11" fmla="*/ 286 h 541"/>
                <a:gd name="T12" fmla="*/ 113 w 226"/>
                <a:gd name="T13" fmla="*/ 541 h 541"/>
                <a:gd name="T14" fmla="*/ 226 w 226"/>
                <a:gd name="T15" fmla="*/ 286 h 541"/>
                <a:gd name="T16" fmla="*/ 138 w 226"/>
                <a:gd name="T17" fmla="*/ 38 h 541"/>
                <a:gd name="T18" fmla="*/ 113 w 226"/>
                <a:gd name="T19" fmla="*/ 530 h 541"/>
                <a:gd name="T20" fmla="*/ 11 w 226"/>
                <a:gd name="T21" fmla="*/ 286 h 541"/>
                <a:gd name="T22" fmla="*/ 96 w 226"/>
                <a:gd name="T23" fmla="*/ 46 h 541"/>
                <a:gd name="T24" fmla="*/ 114 w 226"/>
                <a:gd name="T25" fmla="*/ 53 h 541"/>
                <a:gd name="T26" fmla="*/ 132 w 226"/>
                <a:gd name="T27" fmla="*/ 46 h 541"/>
                <a:gd name="T28" fmla="*/ 215 w 226"/>
                <a:gd name="T29" fmla="*/ 286 h 541"/>
                <a:gd name="T30" fmla="*/ 113 w 226"/>
                <a:gd name="T31" fmla="*/ 53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541">
                  <a:moveTo>
                    <a:pt x="138" y="38"/>
                  </a:moveTo>
                  <a:cubicBezTo>
                    <a:pt x="140" y="34"/>
                    <a:pt x="141" y="31"/>
                    <a:pt x="141" y="27"/>
                  </a:cubicBezTo>
                  <a:cubicBezTo>
                    <a:pt x="141" y="12"/>
                    <a:pt x="129" y="0"/>
                    <a:pt x="114" y="0"/>
                  </a:cubicBezTo>
                  <a:cubicBezTo>
                    <a:pt x="100" y="0"/>
                    <a:pt x="88" y="12"/>
                    <a:pt x="88" y="27"/>
                  </a:cubicBezTo>
                  <a:cubicBezTo>
                    <a:pt x="88" y="30"/>
                    <a:pt x="89" y="34"/>
                    <a:pt x="90" y="37"/>
                  </a:cubicBezTo>
                  <a:cubicBezTo>
                    <a:pt x="38" y="60"/>
                    <a:pt x="0" y="161"/>
                    <a:pt x="0" y="286"/>
                  </a:cubicBezTo>
                  <a:cubicBezTo>
                    <a:pt x="0" y="429"/>
                    <a:pt x="50" y="541"/>
                    <a:pt x="113" y="541"/>
                  </a:cubicBezTo>
                  <a:cubicBezTo>
                    <a:pt x="177" y="541"/>
                    <a:pt x="226" y="429"/>
                    <a:pt x="226" y="286"/>
                  </a:cubicBezTo>
                  <a:cubicBezTo>
                    <a:pt x="226" y="163"/>
                    <a:pt x="189" y="63"/>
                    <a:pt x="138" y="38"/>
                  </a:cubicBezTo>
                  <a:close/>
                  <a:moveTo>
                    <a:pt x="113" y="530"/>
                  </a:moveTo>
                  <a:cubicBezTo>
                    <a:pt x="57" y="530"/>
                    <a:pt x="11" y="421"/>
                    <a:pt x="11" y="286"/>
                  </a:cubicBezTo>
                  <a:cubicBezTo>
                    <a:pt x="11" y="165"/>
                    <a:pt x="48" y="65"/>
                    <a:pt x="96" y="46"/>
                  </a:cubicBezTo>
                  <a:cubicBezTo>
                    <a:pt x="101" y="50"/>
                    <a:pt x="107" y="53"/>
                    <a:pt x="114" y="53"/>
                  </a:cubicBezTo>
                  <a:cubicBezTo>
                    <a:pt x="121" y="53"/>
                    <a:pt x="127" y="50"/>
                    <a:pt x="132" y="46"/>
                  </a:cubicBezTo>
                  <a:cubicBezTo>
                    <a:pt x="179" y="67"/>
                    <a:pt x="215" y="167"/>
                    <a:pt x="215" y="286"/>
                  </a:cubicBezTo>
                  <a:cubicBezTo>
                    <a:pt x="215" y="421"/>
                    <a:pt x="170" y="530"/>
                    <a:pt x="113" y="5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1" name="Freeform 269"/>
            <p:cNvSpPr>
              <a:spLocks noEditPoints="1"/>
            </p:cNvSpPr>
            <p:nvPr/>
          </p:nvSpPr>
          <p:spPr bwMode="auto">
            <a:xfrm>
              <a:off x="-3741738" y="6089650"/>
              <a:ext cx="1611313" cy="1155700"/>
            </a:xfrm>
            <a:custGeom>
              <a:avLst/>
              <a:gdLst>
                <a:gd name="T0" fmla="*/ 474 w 506"/>
                <a:gd name="T1" fmla="*/ 55 h 363"/>
                <a:gd name="T2" fmla="*/ 197 w 506"/>
                <a:gd name="T3" fmla="*/ 87 h 363"/>
                <a:gd name="T4" fmla="*/ 27 w 506"/>
                <a:gd name="T5" fmla="*/ 288 h 363"/>
                <a:gd name="T6" fmla="*/ 17 w 506"/>
                <a:gd name="T7" fmla="*/ 292 h 363"/>
                <a:gd name="T8" fmla="*/ 7 w 506"/>
                <a:gd name="T9" fmla="*/ 328 h 363"/>
                <a:gd name="T10" fmla="*/ 43 w 506"/>
                <a:gd name="T11" fmla="*/ 337 h 363"/>
                <a:gd name="T12" fmla="*/ 51 w 506"/>
                <a:gd name="T13" fmla="*/ 330 h 363"/>
                <a:gd name="T14" fmla="*/ 312 w 506"/>
                <a:gd name="T15" fmla="*/ 281 h 363"/>
                <a:gd name="T16" fmla="*/ 474 w 506"/>
                <a:gd name="T17" fmla="*/ 55 h 363"/>
                <a:gd name="T18" fmla="*/ 306 w 506"/>
                <a:gd name="T19" fmla="*/ 272 h 363"/>
                <a:gd name="T20" fmla="*/ 56 w 506"/>
                <a:gd name="T21" fmla="*/ 320 h 363"/>
                <a:gd name="T22" fmla="*/ 53 w 506"/>
                <a:gd name="T23" fmla="*/ 301 h 363"/>
                <a:gd name="T24" fmla="*/ 38 w 506"/>
                <a:gd name="T25" fmla="*/ 290 h 363"/>
                <a:gd name="T26" fmla="*/ 203 w 506"/>
                <a:gd name="T27" fmla="*/ 96 h 363"/>
                <a:gd name="T28" fmla="*/ 465 w 506"/>
                <a:gd name="T29" fmla="*/ 60 h 363"/>
                <a:gd name="T30" fmla="*/ 306 w 506"/>
                <a:gd name="T31" fmla="*/ 27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6" h="363">
                  <a:moveTo>
                    <a:pt x="474" y="55"/>
                  </a:moveTo>
                  <a:cubicBezTo>
                    <a:pt x="442" y="0"/>
                    <a:pt x="320" y="14"/>
                    <a:pt x="197" y="87"/>
                  </a:cubicBezTo>
                  <a:cubicBezTo>
                    <a:pt x="91" y="149"/>
                    <a:pt x="23" y="232"/>
                    <a:pt x="27" y="288"/>
                  </a:cubicBezTo>
                  <a:cubicBezTo>
                    <a:pt x="24" y="289"/>
                    <a:pt x="20" y="290"/>
                    <a:pt x="17" y="292"/>
                  </a:cubicBezTo>
                  <a:cubicBezTo>
                    <a:pt x="4" y="299"/>
                    <a:pt x="0" y="315"/>
                    <a:pt x="7" y="328"/>
                  </a:cubicBezTo>
                  <a:cubicBezTo>
                    <a:pt x="15" y="341"/>
                    <a:pt x="31" y="345"/>
                    <a:pt x="43" y="337"/>
                  </a:cubicBezTo>
                  <a:cubicBezTo>
                    <a:pt x="46" y="335"/>
                    <a:pt x="49" y="333"/>
                    <a:pt x="51" y="330"/>
                  </a:cubicBezTo>
                  <a:cubicBezTo>
                    <a:pt x="97" y="363"/>
                    <a:pt x="204" y="345"/>
                    <a:pt x="312" y="281"/>
                  </a:cubicBezTo>
                  <a:cubicBezTo>
                    <a:pt x="435" y="209"/>
                    <a:pt x="506" y="109"/>
                    <a:pt x="474" y="55"/>
                  </a:cubicBezTo>
                  <a:close/>
                  <a:moveTo>
                    <a:pt x="306" y="272"/>
                  </a:moveTo>
                  <a:cubicBezTo>
                    <a:pt x="202" y="333"/>
                    <a:pt x="97" y="352"/>
                    <a:pt x="56" y="320"/>
                  </a:cubicBezTo>
                  <a:cubicBezTo>
                    <a:pt x="57" y="314"/>
                    <a:pt x="56" y="307"/>
                    <a:pt x="53" y="301"/>
                  </a:cubicBezTo>
                  <a:cubicBezTo>
                    <a:pt x="49" y="296"/>
                    <a:pt x="44" y="292"/>
                    <a:pt x="38" y="290"/>
                  </a:cubicBezTo>
                  <a:cubicBezTo>
                    <a:pt x="32" y="238"/>
                    <a:pt x="100" y="156"/>
                    <a:pt x="203" y="96"/>
                  </a:cubicBezTo>
                  <a:cubicBezTo>
                    <a:pt x="319" y="28"/>
                    <a:pt x="436" y="12"/>
                    <a:pt x="465" y="60"/>
                  </a:cubicBezTo>
                  <a:cubicBezTo>
                    <a:pt x="493" y="109"/>
                    <a:pt x="422" y="204"/>
                    <a:pt x="306" y="2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2" name="Freeform 270"/>
            <p:cNvSpPr>
              <a:spLocks noEditPoints="1"/>
            </p:cNvSpPr>
            <p:nvPr/>
          </p:nvSpPr>
          <p:spPr bwMode="auto">
            <a:xfrm>
              <a:off x="-3760788" y="6054725"/>
              <a:ext cx="1589088" cy="1187450"/>
            </a:xfrm>
            <a:custGeom>
              <a:avLst/>
              <a:gdLst>
                <a:gd name="T0" fmla="*/ 483 w 499"/>
                <a:gd name="T1" fmla="*/ 307 h 373"/>
                <a:gd name="T2" fmla="*/ 473 w 499"/>
                <a:gd name="T3" fmla="*/ 303 h 373"/>
                <a:gd name="T4" fmla="*/ 310 w 499"/>
                <a:gd name="T5" fmla="*/ 94 h 373"/>
                <a:gd name="T6" fmla="*/ 34 w 499"/>
                <a:gd name="T7" fmla="*/ 54 h 373"/>
                <a:gd name="T8" fmla="*/ 190 w 499"/>
                <a:gd name="T9" fmla="*/ 285 h 373"/>
                <a:gd name="T10" fmla="*/ 447 w 499"/>
                <a:gd name="T11" fmla="*/ 343 h 373"/>
                <a:gd name="T12" fmla="*/ 455 w 499"/>
                <a:gd name="T13" fmla="*/ 351 h 373"/>
                <a:gd name="T14" fmla="*/ 491 w 499"/>
                <a:gd name="T15" fmla="*/ 343 h 373"/>
                <a:gd name="T16" fmla="*/ 483 w 499"/>
                <a:gd name="T17" fmla="*/ 307 h 373"/>
                <a:gd name="T18" fmla="*/ 195 w 499"/>
                <a:gd name="T19" fmla="*/ 276 h 373"/>
                <a:gd name="T20" fmla="*/ 43 w 499"/>
                <a:gd name="T21" fmla="*/ 60 h 373"/>
                <a:gd name="T22" fmla="*/ 304 w 499"/>
                <a:gd name="T23" fmla="*/ 103 h 373"/>
                <a:gd name="T24" fmla="*/ 462 w 499"/>
                <a:gd name="T25" fmla="*/ 304 h 373"/>
                <a:gd name="T26" fmla="*/ 447 w 499"/>
                <a:gd name="T27" fmla="*/ 315 h 373"/>
                <a:gd name="T28" fmla="*/ 443 w 499"/>
                <a:gd name="T29" fmla="*/ 333 h 373"/>
                <a:gd name="T30" fmla="*/ 195 w 499"/>
                <a:gd name="T31" fmla="*/ 27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373">
                  <a:moveTo>
                    <a:pt x="483" y="307"/>
                  </a:moveTo>
                  <a:cubicBezTo>
                    <a:pt x="480" y="305"/>
                    <a:pt x="477" y="304"/>
                    <a:pt x="473" y="303"/>
                  </a:cubicBezTo>
                  <a:cubicBezTo>
                    <a:pt x="481" y="247"/>
                    <a:pt x="416" y="161"/>
                    <a:pt x="310" y="94"/>
                  </a:cubicBezTo>
                  <a:cubicBezTo>
                    <a:pt x="189" y="18"/>
                    <a:pt x="68" y="0"/>
                    <a:pt x="34" y="54"/>
                  </a:cubicBezTo>
                  <a:cubicBezTo>
                    <a:pt x="0" y="108"/>
                    <a:pt x="69" y="209"/>
                    <a:pt x="190" y="285"/>
                  </a:cubicBezTo>
                  <a:cubicBezTo>
                    <a:pt x="294" y="351"/>
                    <a:pt x="399" y="373"/>
                    <a:pt x="447" y="343"/>
                  </a:cubicBezTo>
                  <a:cubicBezTo>
                    <a:pt x="449" y="346"/>
                    <a:pt x="452" y="349"/>
                    <a:pt x="455" y="351"/>
                  </a:cubicBezTo>
                  <a:cubicBezTo>
                    <a:pt x="467" y="359"/>
                    <a:pt x="484" y="355"/>
                    <a:pt x="491" y="343"/>
                  </a:cubicBezTo>
                  <a:cubicBezTo>
                    <a:pt x="499" y="331"/>
                    <a:pt x="495" y="315"/>
                    <a:pt x="483" y="307"/>
                  </a:cubicBezTo>
                  <a:close/>
                  <a:moveTo>
                    <a:pt x="195" y="276"/>
                  </a:moveTo>
                  <a:cubicBezTo>
                    <a:pt x="81" y="205"/>
                    <a:pt x="13" y="107"/>
                    <a:pt x="43" y="60"/>
                  </a:cubicBezTo>
                  <a:cubicBezTo>
                    <a:pt x="73" y="12"/>
                    <a:pt x="190" y="32"/>
                    <a:pt x="304" y="103"/>
                  </a:cubicBezTo>
                  <a:cubicBezTo>
                    <a:pt x="407" y="168"/>
                    <a:pt x="472" y="252"/>
                    <a:pt x="462" y="304"/>
                  </a:cubicBezTo>
                  <a:cubicBezTo>
                    <a:pt x="456" y="305"/>
                    <a:pt x="450" y="309"/>
                    <a:pt x="447" y="315"/>
                  </a:cubicBezTo>
                  <a:cubicBezTo>
                    <a:pt x="443" y="321"/>
                    <a:pt x="442" y="327"/>
                    <a:pt x="443" y="333"/>
                  </a:cubicBezTo>
                  <a:cubicBezTo>
                    <a:pt x="400" y="362"/>
                    <a:pt x="296" y="340"/>
                    <a:pt x="195" y="2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3" name="Freeform 271"/>
            <p:cNvSpPr>
              <a:spLocks noEditPoints="1"/>
            </p:cNvSpPr>
            <p:nvPr/>
          </p:nvSpPr>
          <p:spPr bwMode="auto">
            <a:xfrm>
              <a:off x="-3067050" y="6516688"/>
              <a:ext cx="246063" cy="366713"/>
            </a:xfrm>
            <a:custGeom>
              <a:avLst/>
              <a:gdLst>
                <a:gd name="T0" fmla="*/ 0 w 77"/>
                <a:gd name="T1" fmla="*/ 115 h 115"/>
                <a:gd name="T2" fmla="*/ 0 w 77"/>
                <a:gd name="T3" fmla="*/ 111 h 115"/>
                <a:gd name="T4" fmla="*/ 5 w 77"/>
                <a:gd name="T5" fmla="*/ 111 h 115"/>
                <a:gd name="T6" fmla="*/ 10 w 77"/>
                <a:gd name="T7" fmla="*/ 109 h 115"/>
                <a:gd name="T8" fmla="*/ 11 w 77"/>
                <a:gd name="T9" fmla="*/ 105 h 115"/>
                <a:gd name="T10" fmla="*/ 11 w 77"/>
                <a:gd name="T11" fmla="*/ 9 h 115"/>
                <a:gd name="T12" fmla="*/ 10 w 77"/>
                <a:gd name="T13" fmla="*/ 5 h 115"/>
                <a:gd name="T14" fmla="*/ 5 w 77"/>
                <a:gd name="T15" fmla="*/ 4 h 115"/>
                <a:gd name="T16" fmla="*/ 1 w 77"/>
                <a:gd name="T17" fmla="*/ 4 h 115"/>
                <a:gd name="T18" fmla="*/ 1 w 77"/>
                <a:gd name="T19" fmla="*/ 0 h 115"/>
                <a:gd name="T20" fmla="*/ 40 w 77"/>
                <a:gd name="T21" fmla="*/ 0 h 115"/>
                <a:gd name="T22" fmla="*/ 64 w 77"/>
                <a:gd name="T23" fmla="*/ 6 h 115"/>
                <a:gd name="T24" fmla="*/ 71 w 77"/>
                <a:gd name="T25" fmla="*/ 26 h 115"/>
                <a:gd name="T26" fmla="*/ 67 w 77"/>
                <a:gd name="T27" fmla="*/ 42 h 115"/>
                <a:gd name="T28" fmla="*/ 51 w 77"/>
                <a:gd name="T29" fmla="*/ 52 h 115"/>
                <a:gd name="T30" fmla="*/ 71 w 77"/>
                <a:gd name="T31" fmla="*/ 66 h 115"/>
                <a:gd name="T32" fmla="*/ 77 w 77"/>
                <a:gd name="T33" fmla="*/ 85 h 115"/>
                <a:gd name="T34" fmla="*/ 67 w 77"/>
                <a:gd name="T35" fmla="*/ 107 h 115"/>
                <a:gd name="T36" fmla="*/ 42 w 77"/>
                <a:gd name="T37" fmla="*/ 115 h 115"/>
                <a:gd name="T38" fmla="*/ 0 w 77"/>
                <a:gd name="T39" fmla="*/ 115 h 115"/>
                <a:gd name="T40" fmla="*/ 60 w 77"/>
                <a:gd name="T41" fmla="*/ 26 h 115"/>
                <a:gd name="T42" fmla="*/ 53 w 77"/>
                <a:gd name="T43" fmla="*/ 9 h 115"/>
                <a:gd name="T44" fmla="*/ 36 w 77"/>
                <a:gd name="T45" fmla="*/ 4 h 115"/>
                <a:gd name="T46" fmla="*/ 28 w 77"/>
                <a:gd name="T47" fmla="*/ 4 h 115"/>
                <a:gd name="T48" fmla="*/ 23 w 77"/>
                <a:gd name="T49" fmla="*/ 5 h 115"/>
                <a:gd name="T50" fmla="*/ 22 w 77"/>
                <a:gd name="T51" fmla="*/ 9 h 115"/>
                <a:gd name="T52" fmla="*/ 22 w 77"/>
                <a:gd name="T53" fmla="*/ 51 h 115"/>
                <a:gd name="T54" fmla="*/ 39 w 77"/>
                <a:gd name="T55" fmla="*/ 51 h 115"/>
                <a:gd name="T56" fmla="*/ 53 w 77"/>
                <a:gd name="T57" fmla="*/ 45 h 115"/>
                <a:gd name="T58" fmla="*/ 60 w 77"/>
                <a:gd name="T59" fmla="*/ 26 h 115"/>
                <a:gd name="T60" fmla="*/ 40 w 77"/>
                <a:gd name="T61" fmla="*/ 111 h 115"/>
                <a:gd name="T62" fmla="*/ 58 w 77"/>
                <a:gd name="T63" fmla="*/ 104 h 115"/>
                <a:gd name="T64" fmla="*/ 64 w 77"/>
                <a:gd name="T65" fmla="*/ 84 h 115"/>
                <a:gd name="T66" fmla="*/ 57 w 77"/>
                <a:gd name="T67" fmla="*/ 62 h 115"/>
                <a:gd name="T68" fmla="*/ 37 w 77"/>
                <a:gd name="T69" fmla="*/ 55 h 115"/>
                <a:gd name="T70" fmla="*/ 22 w 77"/>
                <a:gd name="T71" fmla="*/ 55 h 115"/>
                <a:gd name="T72" fmla="*/ 22 w 77"/>
                <a:gd name="T73" fmla="*/ 105 h 115"/>
                <a:gd name="T74" fmla="*/ 23 w 77"/>
                <a:gd name="T75" fmla="*/ 109 h 115"/>
                <a:gd name="T76" fmla="*/ 28 w 77"/>
                <a:gd name="T77" fmla="*/ 111 h 115"/>
                <a:gd name="T78" fmla="*/ 40 w 77"/>
                <a:gd name="T79"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15">
                  <a:moveTo>
                    <a:pt x="0" y="115"/>
                  </a:moveTo>
                  <a:cubicBezTo>
                    <a:pt x="0" y="111"/>
                    <a:pt x="0" y="111"/>
                    <a:pt x="0" y="111"/>
                  </a:cubicBezTo>
                  <a:cubicBezTo>
                    <a:pt x="5" y="111"/>
                    <a:pt x="5" y="111"/>
                    <a:pt x="5" y="111"/>
                  </a:cubicBezTo>
                  <a:cubicBezTo>
                    <a:pt x="7" y="111"/>
                    <a:pt x="9" y="110"/>
                    <a:pt x="10" y="109"/>
                  </a:cubicBezTo>
                  <a:cubicBezTo>
                    <a:pt x="11" y="108"/>
                    <a:pt x="11" y="107"/>
                    <a:pt x="11" y="105"/>
                  </a:cubicBezTo>
                  <a:cubicBezTo>
                    <a:pt x="11" y="9"/>
                    <a:pt x="11" y="9"/>
                    <a:pt x="11" y="9"/>
                  </a:cubicBezTo>
                  <a:cubicBezTo>
                    <a:pt x="11" y="8"/>
                    <a:pt x="11" y="6"/>
                    <a:pt x="10" y="5"/>
                  </a:cubicBezTo>
                  <a:cubicBezTo>
                    <a:pt x="9" y="5"/>
                    <a:pt x="7" y="4"/>
                    <a:pt x="5" y="4"/>
                  </a:cubicBezTo>
                  <a:cubicBezTo>
                    <a:pt x="1" y="4"/>
                    <a:pt x="1" y="4"/>
                    <a:pt x="1" y="4"/>
                  </a:cubicBezTo>
                  <a:cubicBezTo>
                    <a:pt x="1" y="0"/>
                    <a:pt x="1" y="0"/>
                    <a:pt x="1" y="0"/>
                  </a:cubicBezTo>
                  <a:cubicBezTo>
                    <a:pt x="40" y="0"/>
                    <a:pt x="40" y="0"/>
                    <a:pt x="40" y="0"/>
                  </a:cubicBezTo>
                  <a:cubicBezTo>
                    <a:pt x="51" y="0"/>
                    <a:pt x="58" y="2"/>
                    <a:pt x="64" y="6"/>
                  </a:cubicBezTo>
                  <a:cubicBezTo>
                    <a:pt x="69" y="11"/>
                    <a:pt x="71" y="17"/>
                    <a:pt x="71" y="26"/>
                  </a:cubicBezTo>
                  <a:cubicBezTo>
                    <a:pt x="71" y="32"/>
                    <a:pt x="70" y="38"/>
                    <a:pt x="67" y="42"/>
                  </a:cubicBezTo>
                  <a:cubicBezTo>
                    <a:pt x="65" y="46"/>
                    <a:pt x="59" y="49"/>
                    <a:pt x="51" y="52"/>
                  </a:cubicBezTo>
                  <a:cubicBezTo>
                    <a:pt x="61" y="55"/>
                    <a:pt x="68" y="60"/>
                    <a:pt x="71" y="66"/>
                  </a:cubicBezTo>
                  <a:cubicBezTo>
                    <a:pt x="75" y="71"/>
                    <a:pt x="77" y="78"/>
                    <a:pt x="77" y="85"/>
                  </a:cubicBezTo>
                  <a:cubicBezTo>
                    <a:pt x="77" y="94"/>
                    <a:pt x="74" y="101"/>
                    <a:pt x="67" y="107"/>
                  </a:cubicBezTo>
                  <a:cubicBezTo>
                    <a:pt x="61" y="112"/>
                    <a:pt x="53" y="115"/>
                    <a:pt x="42" y="115"/>
                  </a:cubicBezTo>
                  <a:lnTo>
                    <a:pt x="0" y="115"/>
                  </a:lnTo>
                  <a:close/>
                  <a:moveTo>
                    <a:pt x="60" y="26"/>
                  </a:moveTo>
                  <a:cubicBezTo>
                    <a:pt x="60" y="18"/>
                    <a:pt x="58" y="12"/>
                    <a:pt x="53" y="9"/>
                  </a:cubicBezTo>
                  <a:cubicBezTo>
                    <a:pt x="49" y="6"/>
                    <a:pt x="43" y="4"/>
                    <a:pt x="36" y="4"/>
                  </a:cubicBezTo>
                  <a:cubicBezTo>
                    <a:pt x="28" y="4"/>
                    <a:pt x="28" y="4"/>
                    <a:pt x="28" y="4"/>
                  </a:cubicBezTo>
                  <a:cubicBezTo>
                    <a:pt x="26" y="4"/>
                    <a:pt x="24" y="5"/>
                    <a:pt x="23" y="5"/>
                  </a:cubicBezTo>
                  <a:cubicBezTo>
                    <a:pt x="22" y="6"/>
                    <a:pt x="22" y="8"/>
                    <a:pt x="22" y="9"/>
                  </a:cubicBezTo>
                  <a:cubicBezTo>
                    <a:pt x="22" y="51"/>
                    <a:pt x="22" y="51"/>
                    <a:pt x="22" y="51"/>
                  </a:cubicBezTo>
                  <a:cubicBezTo>
                    <a:pt x="39" y="51"/>
                    <a:pt x="39" y="51"/>
                    <a:pt x="39" y="51"/>
                  </a:cubicBezTo>
                  <a:cubicBezTo>
                    <a:pt x="44" y="51"/>
                    <a:pt x="49" y="49"/>
                    <a:pt x="53" y="45"/>
                  </a:cubicBezTo>
                  <a:cubicBezTo>
                    <a:pt x="58" y="41"/>
                    <a:pt x="60" y="35"/>
                    <a:pt x="60" y="26"/>
                  </a:cubicBezTo>
                  <a:close/>
                  <a:moveTo>
                    <a:pt x="40" y="111"/>
                  </a:moveTo>
                  <a:cubicBezTo>
                    <a:pt x="47" y="111"/>
                    <a:pt x="53" y="108"/>
                    <a:pt x="58" y="104"/>
                  </a:cubicBezTo>
                  <a:cubicBezTo>
                    <a:pt x="62" y="99"/>
                    <a:pt x="64" y="92"/>
                    <a:pt x="64" y="84"/>
                  </a:cubicBezTo>
                  <a:cubicBezTo>
                    <a:pt x="64" y="74"/>
                    <a:pt x="62" y="67"/>
                    <a:pt x="57" y="62"/>
                  </a:cubicBezTo>
                  <a:cubicBezTo>
                    <a:pt x="53" y="57"/>
                    <a:pt x="46" y="55"/>
                    <a:pt x="37" y="55"/>
                  </a:cubicBezTo>
                  <a:cubicBezTo>
                    <a:pt x="22" y="55"/>
                    <a:pt x="22" y="55"/>
                    <a:pt x="22" y="55"/>
                  </a:cubicBezTo>
                  <a:cubicBezTo>
                    <a:pt x="22" y="105"/>
                    <a:pt x="22" y="105"/>
                    <a:pt x="22" y="105"/>
                  </a:cubicBezTo>
                  <a:cubicBezTo>
                    <a:pt x="22" y="107"/>
                    <a:pt x="22" y="108"/>
                    <a:pt x="23" y="109"/>
                  </a:cubicBezTo>
                  <a:cubicBezTo>
                    <a:pt x="24" y="110"/>
                    <a:pt x="26" y="111"/>
                    <a:pt x="28" y="111"/>
                  </a:cubicBezTo>
                  <a:lnTo>
                    <a:pt x="40"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294" name="Rectangle 272"/>
            <p:cNvSpPr>
              <a:spLocks noChangeArrowheads="1"/>
            </p:cNvSpPr>
            <p:nvPr/>
          </p:nvSpPr>
          <p:spPr bwMode="auto">
            <a:xfrm>
              <a:off x="-3009900" y="6475413"/>
              <a:ext cx="127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295" name="Rectangle 273"/>
            <p:cNvSpPr>
              <a:spLocks noChangeArrowheads="1"/>
            </p:cNvSpPr>
            <p:nvPr/>
          </p:nvSpPr>
          <p:spPr bwMode="auto">
            <a:xfrm>
              <a:off x="-2936875" y="6475413"/>
              <a:ext cx="95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296" name="Rectangle 274"/>
            <p:cNvSpPr>
              <a:spLocks noChangeArrowheads="1"/>
            </p:cNvSpPr>
            <p:nvPr/>
          </p:nvSpPr>
          <p:spPr bwMode="auto">
            <a:xfrm>
              <a:off x="-3013075"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sp>
          <p:nvSpPr>
            <p:cNvPr id="297" name="Rectangle 275"/>
            <p:cNvSpPr>
              <a:spLocks noChangeArrowheads="1"/>
            </p:cNvSpPr>
            <p:nvPr/>
          </p:nvSpPr>
          <p:spPr bwMode="auto">
            <a:xfrm>
              <a:off x="-2940050"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25"/>
            </a:p>
          </p:txBody>
        </p:sp>
      </p:grpSp>
      <p:grpSp>
        <p:nvGrpSpPr>
          <p:cNvPr id="298" name="组合 297"/>
          <p:cNvGrpSpPr/>
          <p:nvPr/>
        </p:nvGrpSpPr>
        <p:grpSpPr>
          <a:xfrm>
            <a:off x="431199" y="4655838"/>
            <a:ext cx="533879" cy="310190"/>
            <a:chOff x="8283012" y="4785467"/>
            <a:chExt cx="1355725" cy="757237"/>
          </a:xfrm>
          <a:solidFill>
            <a:srgbClr val="779F08"/>
          </a:solidFill>
        </p:grpSpPr>
        <p:sp>
          <p:nvSpPr>
            <p:cNvPr id="299" name="Oval 307"/>
            <p:cNvSpPr>
              <a:spLocks noChangeArrowheads="1"/>
            </p:cNvSpPr>
            <p:nvPr/>
          </p:nvSpPr>
          <p:spPr bwMode="auto">
            <a:xfrm>
              <a:off x="9116450" y="4826742"/>
              <a:ext cx="439738" cy="441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0" name="Freeform 308"/>
            <p:cNvSpPr/>
            <p:nvPr/>
          </p:nvSpPr>
          <p:spPr bwMode="auto">
            <a:xfrm>
              <a:off x="8408425" y="4785467"/>
              <a:ext cx="793750" cy="566737"/>
            </a:xfrm>
            <a:custGeom>
              <a:avLst/>
              <a:gdLst>
                <a:gd name="T0" fmla="*/ 141 w 248"/>
                <a:gd name="T1" fmla="*/ 94 h 176"/>
                <a:gd name="T2" fmla="*/ 55 w 248"/>
                <a:gd name="T3" fmla="*/ 156 h 176"/>
                <a:gd name="T4" fmla="*/ 67 w 248"/>
                <a:gd name="T5" fmla="*/ 155 h 176"/>
                <a:gd name="T6" fmla="*/ 107 w 248"/>
                <a:gd name="T7" fmla="*/ 170 h 176"/>
                <a:gd name="T8" fmla="*/ 120 w 248"/>
                <a:gd name="T9" fmla="*/ 176 h 176"/>
                <a:gd name="T10" fmla="*/ 134 w 248"/>
                <a:gd name="T11" fmla="*/ 170 h 176"/>
                <a:gd name="T12" fmla="*/ 173 w 248"/>
                <a:gd name="T13" fmla="*/ 155 h 176"/>
                <a:gd name="T14" fmla="*/ 213 w 248"/>
                <a:gd name="T15" fmla="*/ 170 h 176"/>
                <a:gd name="T16" fmla="*/ 226 w 248"/>
                <a:gd name="T17" fmla="*/ 176 h 176"/>
                <a:gd name="T18" fmla="*/ 239 w 248"/>
                <a:gd name="T19" fmla="*/ 170 h 176"/>
                <a:gd name="T20" fmla="*/ 248 w 248"/>
                <a:gd name="T21" fmla="*/ 163 h 176"/>
                <a:gd name="T22" fmla="*/ 188 w 248"/>
                <a:gd name="T23" fmla="*/ 61 h 176"/>
                <a:gd name="T24" fmla="*/ 106 w 248"/>
                <a:gd name="T25" fmla="*/ 0 h 176"/>
                <a:gd name="T26" fmla="*/ 12 w 248"/>
                <a:gd name="T27" fmla="*/ 27 h 176"/>
                <a:gd name="T28" fmla="*/ 0 w 248"/>
                <a:gd name="T29" fmla="*/ 81 h 176"/>
                <a:gd name="T30" fmla="*/ 98 w 248"/>
                <a:gd name="T31" fmla="*/ 62 h 176"/>
                <a:gd name="T32" fmla="*/ 141 w 248"/>
                <a:gd name="T3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76">
                  <a:moveTo>
                    <a:pt x="141" y="94"/>
                  </a:moveTo>
                  <a:cubicBezTo>
                    <a:pt x="55" y="156"/>
                    <a:pt x="55" y="156"/>
                    <a:pt x="55" y="156"/>
                  </a:cubicBezTo>
                  <a:cubicBezTo>
                    <a:pt x="59" y="155"/>
                    <a:pt x="63" y="155"/>
                    <a:pt x="67" y="155"/>
                  </a:cubicBezTo>
                  <a:cubicBezTo>
                    <a:pt x="88" y="155"/>
                    <a:pt x="100" y="164"/>
                    <a:pt x="107" y="170"/>
                  </a:cubicBezTo>
                  <a:cubicBezTo>
                    <a:pt x="113" y="174"/>
                    <a:pt x="115" y="176"/>
                    <a:pt x="120" y="176"/>
                  </a:cubicBezTo>
                  <a:cubicBezTo>
                    <a:pt x="126" y="176"/>
                    <a:pt x="128" y="174"/>
                    <a:pt x="134" y="170"/>
                  </a:cubicBezTo>
                  <a:cubicBezTo>
                    <a:pt x="141" y="164"/>
                    <a:pt x="153" y="155"/>
                    <a:pt x="173" y="155"/>
                  </a:cubicBezTo>
                  <a:cubicBezTo>
                    <a:pt x="194" y="155"/>
                    <a:pt x="205" y="164"/>
                    <a:pt x="213" y="170"/>
                  </a:cubicBezTo>
                  <a:cubicBezTo>
                    <a:pt x="218" y="174"/>
                    <a:pt x="220" y="176"/>
                    <a:pt x="226" y="176"/>
                  </a:cubicBezTo>
                  <a:cubicBezTo>
                    <a:pt x="232" y="176"/>
                    <a:pt x="234" y="174"/>
                    <a:pt x="239" y="170"/>
                  </a:cubicBezTo>
                  <a:cubicBezTo>
                    <a:pt x="242" y="168"/>
                    <a:pt x="245" y="166"/>
                    <a:pt x="248" y="163"/>
                  </a:cubicBezTo>
                  <a:cubicBezTo>
                    <a:pt x="188" y="61"/>
                    <a:pt x="188" y="61"/>
                    <a:pt x="188" y="61"/>
                  </a:cubicBezTo>
                  <a:cubicBezTo>
                    <a:pt x="106" y="0"/>
                    <a:pt x="106" y="0"/>
                    <a:pt x="106" y="0"/>
                  </a:cubicBezTo>
                  <a:cubicBezTo>
                    <a:pt x="12" y="27"/>
                    <a:pt x="12" y="27"/>
                    <a:pt x="12" y="27"/>
                  </a:cubicBezTo>
                  <a:cubicBezTo>
                    <a:pt x="0" y="81"/>
                    <a:pt x="0" y="81"/>
                    <a:pt x="0" y="81"/>
                  </a:cubicBezTo>
                  <a:cubicBezTo>
                    <a:pt x="98" y="62"/>
                    <a:pt x="98" y="62"/>
                    <a:pt x="98" y="62"/>
                  </a:cubicBezTo>
                  <a:lnTo>
                    <a:pt x="141"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1" name="Freeform 309"/>
            <p:cNvSpPr/>
            <p:nvPr/>
          </p:nvSpPr>
          <p:spPr bwMode="auto">
            <a:xfrm>
              <a:off x="8283012" y="5336329"/>
              <a:ext cx="1355725" cy="206375"/>
            </a:xfrm>
            <a:custGeom>
              <a:avLst/>
              <a:gdLst>
                <a:gd name="T0" fmla="*/ 383 w 423"/>
                <a:gd name="T1" fmla="*/ 16 h 64"/>
                <a:gd name="T2" fmla="*/ 370 w 423"/>
                <a:gd name="T3" fmla="*/ 22 h 64"/>
                <a:gd name="T4" fmla="*/ 357 w 423"/>
                <a:gd name="T5" fmla="*/ 16 h 64"/>
                <a:gd name="T6" fmla="*/ 317 w 423"/>
                <a:gd name="T7" fmla="*/ 0 h 64"/>
                <a:gd name="T8" fmla="*/ 277 w 423"/>
                <a:gd name="T9" fmla="*/ 16 h 64"/>
                <a:gd name="T10" fmla="*/ 264 w 423"/>
                <a:gd name="T11" fmla="*/ 22 h 64"/>
                <a:gd name="T12" fmla="*/ 251 w 423"/>
                <a:gd name="T13" fmla="*/ 16 h 64"/>
                <a:gd name="T14" fmla="*/ 211 w 423"/>
                <a:gd name="T15" fmla="*/ 0 h 64"/>
                <a:gd name="T16" fmla="*/ 171 w 423"/>
                <a:gd name="T17" fmla="*/ 16 h 64"/>
                <a:gd name="T18" fmla="*/ 158 w 423"/>
                <a:gd name="T19" fmla="*/ 22 h 64"/>
                <a:gd name="T20" fmla="*/ 145 w 423"/>
                <a:gd name="T21" fmla="*/ 16 h 64"/>
                <a:gd name="T22" fmla="*/ 105 w 423"/>
                <a:gd name="T23" fmla="*/ 0 h 64"/>
                <a:gd name="T24" fmla="*/ 66 w 423"/>
                <a:gd name="T25" fmla="*/ 16 h 64"/>
                <a:gd name="T26" fmla="*/ 52 w 423"/>
                <a:gd name="T27" fmla="*/ 22 h 64"/>
                <a:gd name="T28" fmla="*/ 39 w 423"/>
                <a:gd name="T29" fmla="*/ 16 h 64"/>
                <a:gd name="T30" fmla="*/ 0 w 423"/>
                <a:gd name="T31" fmla="*/ 0 h 64"/>
                <a:gd name="T32" fmla="*/ 0 w 423"/>
                <a:gd name="T33" fmla="*/ 43 h 64"/>
                <a:gd name="T34" fmla="*/ 13 w 423"/>
                <a:gd name="T35" fmla="*/ 49 h 64"/>
                <a:gd name="T36" fmla="*/ 52 w 423"/>
                <a:gd name="T37" fmla="*/ 64 h 64"/>
                <a:gd name="T38" fmla="*/ 92 w 423"/>
                <a:gd name="T39" fmla="*/ 49 h 64"/>
                <a:gd name="T40" fmla="*/ 105 w 423"/>
                <a:gd name="T41" fmla="*/ 43 h 64"/>
                <a:gd name="T42" fmla="*/ 119 w 423"/>
                <a:gd name="T43" fmla="*/ 49 h 64"/>
                <a:gd name="T44" fmla="*/ 158 w 423"/>
                <a:gd name="T45" fmla="*/ 64 h 64"/>
                <a:gd name="T46" fmla="*/ 198 w 423"/>
                <a:gd name="T47" fmla="*/ 49 h 64"/>
                <a:gd name="T48" fmla="*/ 211 w 423"/>
                <a:gd name="T49" fmla="*/ 43 h 64"/>
                <a:gd name="T50" fmla="*/ 224 w 423"/>
                <a:gd name="T51" fmla="*/ 49 h 64"/>
                <a:gd name="T52" fmla="*/ 264 w 423"/>
                <a:gd name="T53" fmla="*/ 64 h 64"/>
                <a:gd name="T54" fmla="*/ 304 w 423"/>
                <a:gd name="T55" fmla="*/ 49 h 64"/>
                <a:gd name="T56" fmla="*/ 317 w 423"/>
                <a:gd name="T57" fmla="*/ 43 h 64"/>
                <a:gd name="T58" fmla="*/ 330 w 423"/>
                <a:gd name="T59" fmla="*/ 49 h 64"/>
                <a:gd name="T60" fmla="*/ 370 w 423"/>
                <a:gd name="T61" fmla="*/ 64 h 64"/>
                <a:gd name="T62" fmla="*/ 409 w 423"/>
                <a:gd name="T63" fmla="*/ 49 h 64"/>
                <a:gd name="T64" fmla="*/ 423 w 423"/>
                <a:gd name="T65" fmla="*/ 43 h 64"/>
                <a:gd name="T66" fmla="*/ 423 w 423"/>
                <a:gd name="T67" fmla="*/ 0 h 64"/>
                <a:gd name="T68" fmla="*/ 383 w 423"/>
                <a:gd name="T6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64">
                  <a:moveTo>
                    <a:pt x="383" y="16"/>
                  </a:moveTo>
                  <a:cubicBezTo>
                    <a:pt x="377" y="20"/>
                    <a:pt x="376" y="22"/>
                    <a:pt x="370" y="22"/>
                  </a:cubicBezTo>
                  <a:cubicBezTo>
                    <a:pt x="364" y="22"/>
                    <a:pt x="362" y="20"/>
                    <a:pt x="357" y="16"/>
                  </a:cubicBezTo>
                  <a:cubicBezTo>
                    <a:pt x="349" y="10"/>
                    <a:pt x="338" y="0"/>
                    <a:pt x="317" y="0"/>
                  </a:cubicBezTo>
                  <a:cubicBezTo>
                    <a:pt x="296" y="0"/>
                    <a:pt x="285" y="10"/>
                    <a:pt x="277" y="16"/>
                  </a:cubicBezTo>
                  <a:cubicBezTo>
                    <a:pt x="272" y="20"/>
                    <a:pt x="270" y="22"/>
                    <a:pt x="264" y="22"/>
                  </a:cubicBezTo>
                  <a:cubicBezTo>
                    <a:pt x="258" y="22"/>
                    <a:pt x="256" y="20"/>
                    <a:pt x="251" y="16"/>
                  </a:cubicBezTo>
                  <a:cubicBezTo>
                    <a:pt x="243" y="10"/>
                    <a:pt x="232" y="0"/>
                    <a:pt x="211" y="0"/>
                  </a:cubicBezTo>
                  <a:cubicBezTo>
                    <a:pt x="190" y="0"/>
                    <a:pt x="179" y="10"/>
                    <a:pt x="171" y="16"/>
                  </a:cubicBezTo>
                  <a:cubicBezTo>
                    <a:pt x="166" y="20"/>
                    <a:pt x="164" y="22"/>
                    <a:pt x="158" y="22"/>
                  </a:cubicBezTo>
                  <a:cubicBezTo>
                    <a:pt x="152" y="22"/>
                    <a:pt x="151" y="20"/>
                    <a:pt x="145" y="16"/>
                  </a:cubicBezTo>
                  <a:cubicBezTo>
                    <a:pt x="137" y="10"/>
                    <a:pt x="126" y="0"/>
                    <a:pt x="105" y="0"/>
                  </a:cubicBezTo>
                  <a:cubicBezTo>
                    <a:pt x="85" y="0"/>
                    <a:pt x="73" y="10"/>
                    <a:pt x="66" y="16"/>
                  </a:cubicBezTo>
                  <a:cubicBezTo>
                    <a:pt x="60" y="20"/>
                    <a:pt x="58" y="22"/>
                    <a:pt x="52" y="22"/>
                  </a:cubicBezTo>
                  <a:cubicBezTo>
                    <a:pt x="47" y="22"/>
                    <a:pt x="45" y="20"/>
                    <a:pt x="39" y="16"/>
                  </a:cubicBezTo>
                  <a:cubicBezTo>
                    <a:pt x="32" y="10"/>
                    <a:pt x="20" y="0"/>
                    <a:pt x="0" y="0"/>
                  </a:cubicBezTo>
                  <a:cubicBezTo>
                    <a:pt x="0" y="43"/>
                    <a:pt x="0" y="43"/>
                    <a:pt x="0" y="43"/>
                  </a:cubicBezTo>
                  <a:cubicBezTo>
                    <a:pt x="5" y="43"/>
                    <a:pt x="7" y="44"/>
                    <a:pt x="13" y="49"/>
                  </a:cubicBezTo>
                  <a:cubicBezTo>
                    <a:pt x="20" y="55"/>
                    <a:pt x="32" y="64"/>
                    <a:pt x="52" y="64"/>
                  </a:cubicBezTo>
                  <a:cubicBezTo>
                    <a:pt x="73" y="64"/>
                    <a:pt x="85" y="55"/>
                    <a:pt x="92" y="49"/>
                  </a:cubicBezTo>
                  <a:cubicBezTo>
                    <a:pt x="98" y="44"/>
                    <a:pt x="100" y="43"/>
                    <a:pt x="105" y="43"/>
                  </a:cubicBezTo>
                  <a:cubicBezTo>
                    <a:pt x="111" y="43"/>
                    <a:pt x="113" y="44"/>
                    <a:pt x="119" y="49"/>
                  </a:cubicBezTo>
                  <a:cubicBezTo>
                    <a:pt x="126" y="55"/>
                    <a:pt x="138" y="64"/>
                    <a:pt x="158" y="64"/>
                  </a:cubicBezTo>
                  <a:cubicBezTo>
                    <a:pt x="179" y="64"/>
                    <a:pt x="190" y="55"/>
                    <a:pt x="198" y="49"/>
                  </a:cubicBezTo>
                  <a:cubicBezTo>
                    <a:pt x="203" y="44"/>
                    <a:pt x="205" y="43"/>
                    <a:pt x="211" y="43"/>
                  </a:cubicBezTo>
                  <a:cubicBezTo>
                    <a:pt x="217" y="43"/>
                    <a:pt x="219" y="44"/>
                    <a:pt x="224" y="49"/>
                  </a:cubicBezTo>
                  <a:cubicBezTo>
                    <a:pt x="232" y="55"/>
                    <a:pt x="243" y="64"/>
                    <a:pt x="264" y="64"/>
                  </a:cubicBezTo>
                  <a:cubicBezTo>
                    <a:pt x="285" y="64"/>
                    <a:pt x="296" y="55"/>
                    <a:pt x="304" y="49"/>
                  </a:cubicBezTo>
                  <a:cubicBezTo>
                    <a:pt x="309" y="44"/>
                    <a:pt x="311" y="43"/>
                    <a:pt x="317" y="43"/>
                  </a:cubicBezTo>
                  <a:cubicBezTo>
                    <a:pt x="323" y="43"/>
                    <a:pt x="325" y="44"/>
                    <a:pt x="330" y="49"/>
                  </a:cubicBezTo>
                  <a:cubicBezTo>
                    <a:pt x="338" y="55"/>
                    <a:pt x="349" y="64"/>
                    <a:pt x="370" y="64"/>
                  </a:cubicBezTo>
                  <a:cubicBezTo>
                    <a:pt x="390" y="64"/>
                    <a:pt x="402" y="55"/>
                    <a:pt x="409" y="49"/>
                  </a:cubicBezTo>
                  <a:cubicBezTo>
                    <a:pt x="415" y="44"/>
                    <a:pt x="417" y="43"/>
                    <a:pt x="423" y="43"/>
                  </a:cubicBezTo>
                  <a:cubicBezTo>
                    <a:pt x="423" y="0"/>
                    <a:pt x="423" y="0"/>
                    <a:pt x="423" y="0"/>
                  </a:cubicBezTo>
                  <a:cubicBezTo>
                    <a:pt x="402" y="0"/>
                    <a:pt x="391" y="10"/>
                    <a:pt x="38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grpSp>
        <p:nvGrpSpPr>
          <p:cNvPr id="302" name="组合 301"/>
          <p:cNvGrpSpPr/>
          <p:nvPr/>
        </p:nvGrpSpPr>
        <p:grpSpPr>
          <a:xfrm>
            <a:off x="3688336" y="5978996"/>
            <a:ext cx="286638" cy="306223"/>
            <a:chOff x="4716463" y="7718425"/>
            <a:chExt cx="766762" cy="819150"/>
          </a:xfrm>
          <a:solidFill>
            <a:srgbClr val="779F08"/>
          </a:solidFill>
        </p:grpSpPr>
        <p:sp>
          <p:nvSpPr>
            <p:cNvPr id="303" name="Freeform 5"/>
            <p:cNvSpPr/>
            <p:nvPr/>
          </p:nvSpPr>
          <p:spPr bwMode="auto">
            <a:xfrm>
              <a:off x="4716463" y="7875588"/>
              <a:ext cx="544512" cy="485775"/>
            </a:xfrm>
            <a:custGeom>
              <a:avLst/>
              <a:gdLst>
                <a:gd name="T0" fmla="*/ 118 w 169"/>
                <a:gd name="T1" fmla="*/ 55 h 151"/>
                <a:gd name="T2" fmla="*/ 96 w 169"/>
                <a:gd name="T3" fmla="*/ 27 h 151"/>
                <a:gd name="T4" fmla="*/ 136 w 169"/>
                <a:gd name="T5" fmla="*/ 35 h 151"/>
                <a:gd name="T6" fmla="*/ 149 w 169"/>
                <a:gd name="T7" fmla="*/ 28 h 151"/>
                <a:gd name="T8" fmla="*/ 148 w 169"/>
                <a:gd name="T9" fmla="*/ 19 h 151"/>
                <a:gd name="T10" fmla="*/ 141 w 169"/>
                <a:gd name="T11" fmla="*/ 14 h 151"/>
                <a:gd name="T12" fmla="*/ 80 w 169"/>
                <a:gd name="T13" fmla="*/ 1 h 151"/>
                <a:gd name="T14" fmla="*/ 66 w 169"/>
                <a:gd name="T15" fmla="*/ 0 h 151"/>
                <a:gd name="T16" fmla="*/ 9 w 169"/>
                <a:gd name="T17" fmla="*/ 8 h 151"/>
                <a:gd name="T18" fmla="*/ 2 w 169"/>
                <a:gd name="T19" fmla="*/ 12 h 151"/>
                <a:gd name="T20" fmla="*/ 0 w 169"/>
                <a:gd name="T21" fmla="*/ 21 h 151"/>
                <a:gd name="T22" fmla="*/ 1 w 169"/>
                <a:gd name="T23" fmla="*/ 21 h 151"/>
                <a:gd name="T24" fmla="*/ 13 w 169"/>
                <a:gd name="T25" fmla="*/ 29 h 151"/>
                <a:gd name="T26" fmla="*/ 55 w 169"/>
                <a:gd name="T27" fmla="*/ 23 h 151"/>
                <a:gd name="T28" fmla="*/ 85 w 169"/>
                <a:gd name="T29" fmla="*/ 76 h 151"/>
                <a:gd name="T30" fmla="*/ 71 w 169"/>
                <a:gd name="T31" fmla="*/ 122 h 151"/>
                <a:gd name="T32" fmla="*/ 169 w 169"/>
                <a:gd name="T33" fmla="*/ 51 h 151"/>
                <a:gd name="T34" fmla="*/ 118 w 169"/>
                <a:gd name="T35"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1">
                  <a:moveTo>
                    <a:pt x="118" y="55"/>
                  </a:moveTo>
                  <a:cubicBezTo>
                    <a:pt x="109" y="47"/>
                    <a:pt x="101" y="37"/>
                    <a:pt x="96" y="27"/>
                  </a:cubicBezTo>
                  <a:cubicBezTo>
                    <a:pt x="109" y="30"/>
                    <a:pt x="123" y="32"/>
                    <a:pt x="136" y="35"/>
                  </a:cubicBezTo>
                  <a:cubicBezTo>
                    <a:pt x="142" y="36"/>
                    <a:pt x="148" y="33"/>
                    <a:pt x="149" y="28"/>
                  </a:cubicBezTo>
                  <a:cubicBezTo>
                    <a:pt x="150" y="25"/>
                    <a:pt x="150" y="22"/>
                    <a:pt x="148" y="19"/>
                  </a:cubicBezTo>
                  <a:cubicBezTo>
                    <a:pt x="147" y="16"/>
                    <a:pt x="144" y="15"/>
                    <a:pt x="141" y="14"/>
                  </a:cubicBezTo>
                  <a:cubicBezTo>
                    <a:pt x="121" y="10"/>
                    <a:pt x="101" y="5"/>
                    <a:pt x="80" y="1"/>
                  </a:cubicBezTo>
                  <a:cubicBezTo>
                    <a:pt x="75" y="0"/>
                    <a:pt x="69" y="0"/>
                    <a:pt x="66" y="0"/>
                  </a:cubicBezTo>
                  <a:cubicBezTo>
                    <a:pt x="47" y="2"/>
                    <a:pt x="28" y="5"/>
                    <a:pt x="9" y="8"/>
                  </a:cubicBezTo>
                  <a:cubicBezTo>
                    <a:pt x="6" y="8"/>
                    <a:pt x="4" y="10"/>
                    <a:pt x="2" y="12"/>
                  </a:cubicBezTo>
                  <a:cubicBezTo>
                    <a:pt x="0" y="15"/>
                    <a:pt x="0" y="18"/>
                    <a:pt x="0" y="21"/>
                  </a:cubicBezTo>
                  <a:cubicBezTo>
                    <a:pt x="0" y="21"/>
                    <a:pt x="0" y="21"/>
                    <a:pt x="1" y="21"/>
                  </a:cubicBezTo>
                  <a:cubicBezTo>
                    <a:pt x="2" y="26"/>
                    <a:pt x="7" y="30"/>
                    <a:pt x="13" y="29"/>
                  </a:cubicBezTo>
                  <a:cubicBezTo>
                    <a:pt x="27" y="27"/>
                    <a:pt x="41" y="25"/>
                    <a:pt x="55" y="23"/>
                  </a:cubicBezTo>
                  <a:cubicBezTo>
                    <a:pt x="58" y="43"/>
                    <a:pt x="72" y="67"/>
                    <a:pt x="85" y="76"/>
                  </a:cubicBezTo>
                  <a:cubicBezTo>
                    <a:pt x="71" y="122"/>
                    <a:pt x="71" y="122"/>
                    <a:pt x="71" y="122"/>
                  </a:cubicBezTo>
                  <a:cubicBezTo>
                    <a:pt x="71" y="122"/>
                    <a:pt x="169" y="151"/>
                    <a:pt x="169" y="51"/>
                  </a:cubicBezTo>
                  <a:lnTo>
                    <a:pt x="11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4" name="Freeform 6"/>
            <p:cNvSpPr/>
            <p:nvPr/>
          </p:nvSpPr>
          <p:spPr bwMode="auto">
            <a:xfrm>
              <a:off x="5029200" y="8296275"/>
              <a:ext cx="71437" cy="241300"/>
            </a:xfrm>
            <a:custGeom>
              <a:avLst/>
              <a:gdLst>
                <a:gd name="T0" fmla="*/ 0 w 22"/>
                <a:gd name="T1" fmla="*/ 1 h 75"/>
                <a:gd name="T2" fmla="*/ 0 w 22"/>
                <a:gd name="T3" fmla="*/ 19 h 75"/>
                <a:gd name="T4" fmla="*/ 0 w 22"/>
                <a:gd name="T5" fmla="*/ 62 h 75"/>
                <a:gd name="T6" fmla="*/ 22 w 22"/>
                <a:gd name="T7" fmla="*/ 62 h 75"/>
                <a:gd name="T8" fmla="*/ 22 w 22"/>
                <a:gd name="T9" fmla="*/ 0 h 75"/>
                <a:gd name="T10" fmla="*/ 4 w 22"/>
                <a:gd name="T11" fmla="*/ 1 h 75"/>
                <a:gd name="T12" fmla="*/ 0 w 22"/>
                <a:gd name="T13" fmla="*/ 1 h 75"/>
              </a:gdLst>
              <a:ahLst/>
              <a:cxnLst>
                <a:cxn ang="0">
                  <a:pos x="T0" y="T1"/>
                </a:cxn>
                <a:cxn ang="0">
                  <a:pos x="T2" y="T3"/>
                </a:cxn>
                <a:cxn ang="0">
                  <a:pos x="T4" y="T5"/>
                </a:cxn>
                <a:cxn ang="0">
                  <a:pos x="T6" y="T7"/>
                </a:cxn>
                <a:cxn ang="0">
                  <a:pos x="T8" y="T9"/>
                </a:cxn>
                <a:cxn ang="0">
                  <a:pos x="T10" y="T11"/>
                </a:cxn>
                <a:cxn ang="0">
                  <a:pos x="T12" y="T13"/>
                </a:cxn>
              </a:cxnLst>
              <a:rect l="0" t="0" r="r" b="b"/>
              <a:pathLst>
                <a:path w="22" h="75">
                  <a:moveTo>
                    <a:pt x="0" y="1"/>
                  </a:moveTo>
                  <a:cubicBezTo>
                    <a:pt x="0" y="7"/>
                    <a:pt x="0" y="13"/>
                    <a:pt x="0" y="19"/>
                  </a:cubicBezTo>
                  <a:cubicBezTo>
                    <a:pt x="0" y="33"/>
                    <a:pt x="0" y="47"/>
                    <a:pt x="0" y="62"/>
                  </a:cubicBezTo>
                  <a:cubicBezTo>
                    <a:pt x="0" y="75"/>
                    <a:pt x="22" y="75"/>
                    <a:pt x="22" y="62"/>
                  </a:cubicBezTo>
                  <a:cubicBezTo>
                    <a:pt x="22" y="0"/>
                    <a:pt x="22" y="0"/>
                    <a:pt x="22" y="0"/>
                  </a:cubicBezTo>
                  <a:cubicBezTo>
                    <a:pt x="16" y="1"/>
                    <a:pt x="10" y="1"/>
                    <a:pt x="4"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5" name="Freeform 7"/>
            <p:cNvSpPr/>
            <p:nvPr/>
          </p:nvSpPr>
          <p:spPr bwMode="auto">
            <a:xfrm>
              <a:off x="5267325" y="8001000"/>
              <a:ext cx="215900" cy="141288"/>
            </a:xfrm>
            <a:custGeom>
              <a:avLst/>
              <a:gdLst>
                <a:gd name="T0" fmla="*/ 47 w 67"/>
                <a:gd name="T1" fmla="*/ 5 h 44"/>
                <a:gd name="T2" fmla="*/ 3 w 67"/>
                <a:gd name="T3" fmla="*/ 20 h 44"/>
                <a:gd name="T4" fmla="*/ 0 w 67"/>
                <a:gd name="T5" fmla="*/ 44 h 44"/>
                <a:gd name="T6" fmla="*/ 53 w 67"/>
                <a:gd name="T7" fmla="*/ 25 h 44"/>
                <a:gd name="T8" fmla="*/ 47 w 67"/>
                <a:gd name="T9" fmla="*/ 5 h 44"/>
              </a:gdLst>
              <a:ahLst/>
              <a:cxnLst>
                <a:cxn ang="0">
                  <a:pos x="T0" y="T1"/>
                </a:cxn>
                <a:cxn ang="0">
                  <a:pos x="T2" y="T3"/>
                </a:cxn>
                <a:cxn ang="0">
                  <a:pos x="T4" y="T5"/>
                </a:cxn>
                <a:cxn ang="0">
                  <a:pos x="T6" y="T7"/>
                </a:cxn>
                <a:cxn ang="0">
                  <a:pos x="T8" y="T9"/>
                </a:cxn>
              </a:cxnLst>
              <a:rect l="0" t="0" r="r" b="b"/>
              <a:pathLst>
                <a:path w="67" h="44">
                  <a:moveTo>
                    <a:pt x="47" y="5"/>
                  </a:moveTo>
                  <a:cubicBezTo>
                    <a:pt x="32" y="9"/>
                    <a:pt x="18" y="14"/>
                    <a:pt x="3" y="20"/>
                  </a:cubicBezTo>
                  <a:cubicBezTo>
                    <a:pt x="3" y="28"/>
                    <a:pt x="2" y="36"/>
                    <a:pt x="0" y="44"/>
                  </a:cubicBezTo>
                  <a:cubicBezTo>
                    <a:pt x="17" y="37"/>
                    <a:pt x="35" y="31"/>
                    <a:pt x="53" y="25"/>
                  </a:cubicBezTo>
                  <a:cubicBezTo>
                    <a:pt x="67" y="21"/>
                    <a:pt x="61" y="0"/>
                    <a:pt x="4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sp>
          <p:nvSpPr>
            <p:cNvPr id="306" name="Oval 8"/>
            <p:cNvSpPr>
              <a:spLocks noChangeArrowheads="1"/>
            </p:cNvSpPr>
            <p:nvPr/>
          </p:nvSpPr>
          <p:spPr bwMode="auto">
            <a:xfrm>
              <a:off x="4884738" y="7718425"/>
              <a:ext cx="144462" cy="1412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25"/>
            </a:p>
          </p:txBody>
        </p:sp>
      </p:grpSp>
      <p:sp>
        <p:nvSpPr>
          <p:cNvPr id="307" name="Freeform 5"/>
          <p:cNvSpPr>
            <a:spLocks noEditPoints="1"/>
          </p:cNvSpPr>
          <p:nvPr/>
        </p:nvSpPr>
        <p:spPr bwMode="auto">
          <a:xfrm>
            <a:off x="4561043" y="5979161"/>
            <a:ext cx="323048" cy="323048"/>
          </a:xfrm>
          <a:custGeom>
            <a:avLst/>
            <a:gdLst>
              <a:gd name="T0" fmla="*/ 335 w 441"/>
              <a:gd name="T1" fmla="*/ 205 h 440"/>
              <a:gd name="T2" fmla="*/ 256 w 441"/>
              <a:gd name="T3" fmla="*/ 152 h 440"/>
              <a:gd name="T4" fmla="*/ 271 w 441"/>
              <a:gd name="T5" fmla="*/ 68 h 440"/>
              <a:gd name="T6" fmla="*/ 185 w 441"/>
              <a:gd name="T7" fmla="*/ 45 h 440"/>
              <a:gd name="T8" fmla="*/ 0 w 441"/>
              <a:gd name="T9" fmla="*/ 235 h 440"/>
              <a:gd name="T10" fmla="*/ 185 w 441"/>
              <a:gd name="T11" fmla="*/ 433 h 440"/>
              <a:gd name="T12" fmla="*/ 363 w 441"/>
              <a:gd name="T13" fmla="*/ 235 h 440"/>
              <a:gd name="T14" fmla="*/ 335 w 441"/>
              <a:gd name="T15" fmla="*/ 205 h 440"/>
              <a:gd name="T16" fmla="*/ 100 w 441"/>
              <a:gd name="T17" fmla="*/ 129 h 440"/>
              <a:gd name="T18" fmla="*/ 143 w 441"/>
              <a:gd name="T19" fmla="*/ 144 h 440"/>
              <a:gd name="T20" fmla="*/ 121 w 441"/>
              <a:gd name="T21" fmla="*/ 197 h 440"/>
              <a:gd name="T22" fmla="*/ 71 w 441"/>
              <a:gd name="T23" fmla="*/ 174 h 440"/>
              <a:gd name="T24" fmla="*/ 100 w 441"/>
              <a:gd name="T25" fmla="*/ 129 h 440"/>
              <a:gd name="T26" fmla="*/ 50 w 441"/>
              <a:gd name="T27" fmla="*/ 273 h 440"/>
              <a:gd name="T28" fmla="*/ 71 w 441"/>
              <a:gd name="T29" fmla="*/ 227 h 440"/>
              <a:gd name="T30" fmla="*/ 114 w 441"/>
              <a:gd name="T31" fmla="*/ 243 h 440"/>
              <a:gd name="T32" fmla="*/ 100 w 441"/>
              <a:gd name="T33" fmla="*/ 288 h 440"/>
              <a:gd name="T34" fmla="*/ 50 w 441"/>
              <a:gd name="T35" fmla="*/ 273 h 440"/>
              <a:gd name="T36" fmla="*/ 143 w 441"/>
              <a:gd name="T37" fmla="*/ 364 h 440"/>
              <a:gd name="T38" fmla="*/ 107 w 441"/>
              <a:gd name="T39" fmla="*/ 349 h 440"/>
              <a:gd name="T40" fmla="*/ 121 w 441"/>
              <a:gd name="T41" fmla="*/ 303 h 440"/>
              <a:gd name="T42" fmla="*/ 157 w 441"/>
              <a:gd name="T43" fmla="*/ 326 h 440"/>
              <a:gd name="T44" fmla="*/ 143 w 441"/>
              <a:gd name="T45" fmla="*/ 364 h 440"/>
              <a:gd name="T46" fmla="*/ 420 w 441"/>
              <a:gd name="T47" fmla="*/ 98 h 440"/>
              <a:gd name="T48" fmla="*/ 441 w 441"/>
              <a:gd name="T49" fmla="*/ 53 h 440"/>
              <a:gd name="T50" fmla="*/ 399 w 441"/>
              <a:gd name="T51" fmla="*/ 0 h 440"/>
              <a:gd name="T52" fmla="*/ 391 w 441"/>
              <a:gd name="T53" fmla="*/ 38 h 440"/>
              <a:gd name="T54" fmla="*/ 391 w 441"/>
              <a:gd name="T55" fmla="*/ 98 h 440"/>
              <a:gd name="T56" fmla="*/ 420 w 441"/>
              <a:gd name="T57" fmla="*/ 98 h 440"/>
              <a:gd name="T58" fmla="*/ 420 w 441"/>
              <a:gd name="T59" fmla="*/ 121 h 440"/>
              <a:gd name="T60" fmla="*/ 406 w 441"/>
              <a:gd name="T61" fmla="*/ 106 h 440"/>
              <a:gd name="T62" fmla="*/ 391 w 441"/>
              <a:gd name="T63" fmla="*/ 121 h 440"/>
              <a:gd name="T64" fmla="*/ 406 w 441"/>
              <a:gd name="T65" fmla="*/ 433 h 440"/>
              <a:gd name="T66" fmla="*/ 406 w 441"/>
              <a:gd name="T67" fmla="*/ 440 h 440"/>
              <a:gd name="T68" fmla="*/ 413 w 441"/>
              <a:gd name="T69" fmla="*/ 433 h 440"/>
              <a:gd name="T70" fmla="*/ 420 w 441"/>
              <a:gd name="T71" fmla="*/ 12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1" h="440">
                <a:moveTo>
                  <a:pt x="335" y="205"/>
                </a:moveTo>
                <a:cubicBezTo>
                  <a:pt x="278" y="212"/>
                  <a:pt x="249" y="197"/>
                  <a:pt x="256" y="152"/>
                </a:cubicBezTo>
                <a:cubicBezTo>
                  <a:pt x="256" y="121"/>
                  <a:pt x="299" y="91"/>
                  <a:pt x="271" y="68"/>
                </a:cubicBezTo>
                <a:cubicBezTo>
                  <a:pt x="242" y="53"/>
                  <a:pt x="214" y="45"/>
                  <a:pt x="185" y="45"/>
                </a:cubicBezTo>
                <a:cubicBezTo>
                  <a:pt x="86" y="45"/>
                  <a:pt x="0" y="129"/>
                  <a:pt x="0" y="235"/>
                </a:cubicBezTo>
                <a:cubicBezTo>
                  <a:pt x="0" y="341"/>
                  <a:pt x="86" y="433"/>
                  <a:pt x="185" y="433"/>
                </a:cubicBezTo>
                <a:cubicBezTo>
                  <a:pt x="285" y="433"/>
                  <a:pt x="363" y="341"/>
                  <a:pt x="363" y="235"/>
                </a:cubicBezTo>
                <a:cubicBezTo>
                  <a:pt x="363" y="227"/>
                  <a:pt x="356" y="205"/>
                  <a:pt x="335" y="205"/>
                </a:cubicBezTo>
                <a:close/>
                <a:moveTo>
                  <a:pt x="100" y="129"/>
                </a:moveTo>
                <a:cubicBezTo>
                  <a:pt x="114" y="121"/>
                  <a:pt x="135" y="129"/>
                  <a:pt x="143" y="144"/>
                </a:cubicBezTo>
                <a:cubicBezTo>
                  <a:pt x="150" y="167"/>
                  <a:pt x="143" y="182"/>
                  <a:pt x="121" y="197"/>
                </a:cubicBezTo>
                <a:cubicBezTo>
                  <a:pt x="100" y="205"/>
                  <a:pt x="79" y="197"/>
                  <a:pt x="71" y="174"/>
                </a:cubicBezTo>
                <a:cubicBezTo>
                  <a:pt x="64" y="159"/>
                  <a:pt x="79" y="136"/>
                  <a:pt x="100" y="129"/>
                </a:cubicBezTo>
                <a:close/>
                <a:moveTo>
                  <a:pt x="50" y="273"/>
                </a:moveTo>
                <a:cubicBezTo>
                  <a:pt x="43" y="258"/>
                  <a:pt x="57" y="235"/>
                  <a:pt x="71" y="227"/>
                </a:cubicBezTo>
                <a:cubicBezTo>
                  <a:pt x="93" y="220"/>
                  <a:pt x="114" y="227"/>
                  <a:pt x="114" y="243"/>
                </a:cubicBezTo>
                <a:cubicBezTo>
                  <a:pt x="121" y="265"/>
                  <a:pt x="114" y="281"/>
                  <a:pt x="100" y="288"/>
                </a:cubicBezTo>
                <a:cubicBezTo>
                  <a:pt x="79" y="296"/>
                  <a:pt x="57" y="288"/>
                  <a:pt x="50" y="273"/>
                </a:cubicBezTo>
                <a:close/>
                <a:moveTo>
                  <a:pt x="143" y="364"/>
                </a:moveTo>
                <a:cubicBezTo>
                  <a:pt x="128" y="372"/>
                  <a:pt x="107" y="364"/>
                  <a:pt x="107" y="349"/>
                </a:cubicBezTo>
                <a:cubicBezTo>
                  <a:pt x="100" y="334"/>
                  <a:pt x="107" y="311"/>
                  <a:pt x="121" y="303"/>
                </a:cubicBezTo>
                <a:cubicBezTo>
                  <a:pt x="135" y="303"/>
                  <a:pt x="150" y="311"/>
                  <a:pt x="157" y="326"/>
                </a:cubicBezTo>
                <a:cubicBezTo>
                  <a:pt x="164" y="341"/>
                  <a:pt x="157" y="357"/>
                  <a:pt x="143" y="364"/>
                </a:cubicBezTo>
                <a:close/>
                <a:moveTo>
                  <a:pt x="420" y="98"/>
                </a:moveTo>
                <a:cubicBezTo>
                  <a:pt x="434" y="91"/>
                  <a:pt x="441" y="68"/>
                  <a:pt x="441" y="53"/>
                </a:cubicBezTo>
                <a:cubicBezTo>
                  <a:pt x="434" y="22"/>
                  <a:pt x="399" y="0"/>
                  <a:pt x="399" y="0"/>
                </a:cubicBezTo>
                <a:cubicBezTo>
                  <a:pt x="399" y="0"/>
                  <a:pt x="406" y="15"/>
                  <a:pt x="391" y="38"/>
                </a:cubicBezTo>
                <a:cubicBezTo>
                  <a:pt x="363" y="60"/>
                  <a:pt x="377" y="83"/>
                  <a:pt x="391" y="98"/>
                </a:cubicBezTo>
                <a:cubicBezTo>
                  <a:pt x="399" y="106"/>
                  <a:pt x="413" y="106"/>
                  <a:pt x="420" y="98"/>
                </a:cubicBezTo>
                <a:close/>
                <a:moveTo>
                  <a:pt x="420" y="121"/>
                </a:moveTo>
                <a:cubicBezTo>
                  <a:pt x="420" y="114"/>
                  <a:pt x="413" y="106"/>
                  <a:pt x="406" y="106"/>
                </a:cubicBezTo>
                <a:cubicBezTo>
                  <a:pt x="406" y="106"/>
                  <a:pt x="391" y="114"/>
                  <a:pt x="391" y="121"/>
                </a:cubicBezTo>
                <a:cubicBezTo>
                  <a:pt x="377" y="273"/>
                  <a:pt x="406" y="433"/>
                  <a:pt x="406" y="433"/>
                </a:cubicBezTo>
                <a:cubicBezTo>
                  <a:pt x="406" y="433"/>
                  <a:pt x="399" y="440"/>
                  <a:pt x="406" y="440"/>
                </a:cubicBezTo>
                <a:cubicBezTo>
                  <a:pt x="413" y="440"/>
                  <a:pt x="413" y="433"/>
                  <a:pt x="413" y="433"/>
                </a:cubicBezTo>
                <a:cubicBezTo>
                  <a:pt x="413" y="433"/>
                  <a:pt x="441" y="273"/>
                  <a:pt x="420" y="121"/>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308" name="Freeform 6"/>
          <p:cNvSpPr>
            <a:spLocks noEditPoints="1"/>
          </p:cNvSpPr>
          <p:nvPr/>
        </p:nvSpPr>
        <p:spPr bwMode="auto">
          <a:xfrm>
            <a:off x="4030001" y="5978996"/>
            <a:ext cx="451858" cy="312885"/>
          </a:xfrm>
          <a:custGeom>
            <a:avLst/>
            <a:gdLst>
              <a:gd name="T0" fmla="*/ 280 w 573"/>
              <a:gd name="T1" fmla="*/ 68 h 396"/>
              <a:gd name="T2" fmla="*/ 280 w 573"/>
              <a:gd name="T3" fmla="*/ 68 h 396"/>
              <a:gd name="T4" fmla="*/ 287 w 573"/>
              <a:gd name="T5" fmla="*/ 68 h 396"/>
              <a:gd name="T6" fmla="*/ 287 w 573"/>
              <a:gd name="T7" fmla="*/ 68 h 396"/>
              <a:gd name="T8" fmla="*/ 294 w 573"/>
              <a:gd name="T9" fmla="*/ 68 h 396"/>
              <a:gd name="T10" fmla="*/ 294 w 573"/>
              <a:gd name="T11" fmla="*/ 68 h 396"/>
              <a:gd name="T12" fmla="*/ 294 w 573"/>
              <a:gd name="T13" fmla="*/ 68 h 396"/>
              <a:gd name="T14" fmla="*/ 294 w 573"/>
              <a:gd name="T15" fmla="*/ 68 h 396"/>
              <a:gd name="T16" fmla="*/ 294 w 573"/>
              <a:gd name="T17" fmla="*/ 68 h 396"/>
              <a:gd name="T18" fmla="*/ 301 w 573"/>
              <a:gd name="T19" fmla="*/ 68 h 396"/>
              <a:gd name="T20" fmla="*/ 301 w 573"/>
              <a:gd name="T21" fmla="*/ 68 h 396"/>
              <a:gd name="T22" fmla="*/ 301 w 573"/>
              <a:gd name="T23" fmla="*/ 68 h 396"/>
              <a:gd name="T24" fmla="*/ 330 w 573"/>
              <a:gd name="T25" fmla="*/ 22 h 396"/>
              <a:gd name="T26" fmla="*/ 323 w 573"/>
              <a:gd name="T27" fmla="*/ 7 h 396"/>
              <a:gd name="T28" fmla="*/ 308 w 573"/>
              <a:gd name="T29" fmla="*/ 7 h 396"/>
              <a:gd name="T30" fmla="*/ 294 w 573"/>
              <a:gd name="T31" fmla="*/ 38 h 396"/>
              <a:gd name="T32" fmla="*/ 280 w 573"/>
              <a:gd name="T33" fmla="*/ 7 h 396"/>
              <a:gd name="T34" fmla="*/ 258 w 573"/>
              <a:gd name="T35" fmla="*/ 7 h 396"/>
              <a:gd name="T36" fmla="*/ 258 w 573"/>
              <a:gd name="T37" fmla="*/ 22 h 396"/>
              <a:gd name="T38" fmla="*/ 280 w 573"/>
              <a:gd name="T39" fmla="*/ 68 h 396"/>
              <a:gd name="T40" fmla="*/ 280 w 573"/>
              <a:gd name="T41" fmla="*/ 68 h 396"/>
              <a:gd name="T42" fmla="*/ 559 w 573"/>
              <a:gd name="T43" fmla="*/ 365 h 396"/>
              <a:gd name="T44" fmla="*/ 437 w 573"/>
              <a:gd name="T45" fmla="*/ 282 h 396"/>
              <a:gd name="T46" fmla="*/ 430 w 573"/>
              <a:gd name="T47" fmla="*/ 282 h 396"/>
              <a:gd name="T48" fmla="*/ 416 w 573"/>
              <a:gd name="T49" fmla="*/ 259 h 396"/>
              <a:gd name="T50" fmla="*/ 301 w 573"/>
              <a:gd name="T51" fmla="*/ 91 h 396"/>
              <a:gd name="T52" fmla="*/ 272 w 573"/>
              <a:gd name="T53" fmla="*/ 91 h 396"/>
              <a:gd name="T54" fmla="*/ 129 w 573"/>
              <a:gd name="T55" fmla="*/ 274 h 396"/>
              <a:gd name="T56" fmla="*/ 115 w 573"/>
              <a:gd name="T57" fmla="*/ 304 h 396"/>
              <a:gd name="T58" fmla="*/ 7 w 573"/>
              <a:gd name="T59" fmla="*/ 365 h 396"/>
              <a:gd name="T60" fmla="*/ 0 w 573"/>
              <a:gd name="T61" fmla="*/ 388 h 396"/>
              <a:gd name="T62" fmla="*/ 15 w 573"/>
              <a:gd name="T63" fmla="*/ 396 h 396"/>
              <a:gd name="T64" fmla="*/ 15 w 573"/>
              <a:gd name="T65" fmla="*/ 388 h 396"/>
              <a:gd name="T66" fmla="*/ 101 w 573"/>
              <a:gd name="T67" fmla="*/ 343 h 396"/>
              <a:gd name="T68" fmla="*/ 93 w 573"/>
              <a:gd name="T69" fmla="*/ 365 h 396"/>
              <a:gd name="T70" fmla="*/ 115 w 573"/>
              <a:gd name="T71" fmla="*/ 396 h 396"/>
              <a:gd name="T72" fmla="*/ 258 w 573"/>
              <a:gd name="T73" fmla="*/ 396 h 396"/>
              <a:gd name="T74" fmla="*/ 287 w 573"/>
              <a:gd name="T75" fmla="*/ 365 h 396"/>
              <a:gd name="T76" fmla="*/ 287 w 573"/>
              <a:gd name="T77" fmla="*/ 129 h 396"/>
              <a:gd name="T78" fmla="*/ 301 w 573"/>
              <a:gd name="T79" fmla="*/ 121 h 396"/>
              <a:gd name="T80" fmla="*/ 387 w 573"/>
              <a:gd name="T81" fmla="*/ 259 h 396"/>
              <a:gd name="T82" fmla="*/ 409 w 573"/>
              <a:gd name="T83" fmla="*/ 320 h 396"/>
              <a:gd name="T84" fmla="*/ 430 w 573"/>
              <a:gd name="T85" fmla="*/ 365 h 396"/>
              <a:gd name="T86" fmla="*/ 466 w 573"/>
              <a:gd name="T87" fmla="*/ 396 h 396"/>
              <a:gd name="T88" fmla="*/ 473 w 573"/>
              <a:gd name="T89" fmla="*/ 365 h 396"/>
              <a:gd name="T90" fmla="*/ 459 w 573"/>
              <a:gd name="T91" fmla="*/ 343 h 396"/>
              <a:gd name="T92" fmla="*/ 552 w 573"/>
              <a:gd name="T93" fmla="*/ 388 h 396"/>
              <a:gd name="T94" fmla="*/ 559 w 573"/>
              <a:gd name="T95" fmla="*/ 396 h 396"/>
              <a:gd name="T96" fmla="*/ 566 w 573"/>
              <a:gd name="T97" fmla="*/ 388 h 396"/>
              <a:gd name="T98" fmla="*/ 559 w 573"/>
              <a:gd name="T99" fmla="*/ 36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396">
                <a:moveTo>
                  <a:pt x="280" y="68"/>
                </a:moveTo>
                <a:cubicBezTo>
                  <a:pt x="280" y="68"/>
                  <a:pt x="280" y="68"/>
                  <a:pt x="280" y="68"/>
                </a:cubicBezTo>
                <a:cubicBezTo>
                  <a:pt x="287" y="68"/>
                  <a:pt x="287" y="68"/>
                  <a:pt x="287" y="68"/>
                </a:cubicBezTo>
                <a:cubicBezTo>
                  <a:pt x="287" y="68"/>
                  <a:pt x="287" y="68"/>
                  <a:pt x="287" y="68"/>
                </a:cubicBezTo>
                <a:cubicBezTo>
                  <a:pt x="287" y="68"/>
                  <a:pt x="287" y="68"/>
                  <a:pt x="294" y="68"/>
                </a:cubicBezTo>
                <a:cubicBezTo>
                  <a:pt x="294" y="68"/>
                  <a:pt x="294" y="68"/>
                  <a:pt x="294" y="68"/>
                </a:cubicBezTo>
                <a:cubicBezTo>
                  <a:pt x="294" y="68"/>
                  <a:pt x="294" y="68"/>
                  <a:pt x="294" y="68"/>
                </a:cubicBezTo>
                <a:cubicBezTo>
                  <a:pt x="294" y="68"/>
                  <a:pt x="294" y="68"/>
                  <a:pt x="294" y="68"/>
                </a:cubicBezTo>
                <a:cubicBezTo>
                  <a:pt x="294" y="68"/>
                  <a:pt x="294" y="68"/>
                  <a:pt x="294" y="68"/>
                </a:cubicBezTo>
                <a:cubicBezTo>
                  <a:pt x="301" y="68"/>
                  <a:pt x="301" y="68"/>
                  <a:pt x="301" y="68"/>
                </a:cubicBezTo>
                <a:cubicBezTo>
                  <a:pt x="301" y="68"/>
                  <a:pt x="301" y="68"/>
                  <a:pt x="301" y="68"/>
                </a:cubicBezTo>
                <a:cubicBezTo>
                  <a:pt x="301" y="68"/>
                  <a:pt x="301" y="68"/>
                  <a:pt x="301" y="68"/>
                </a:cubicBezTo>
                <a:cubicBezTo>
                  <a:pt x="330" y="22"/>
                  <a:pt x="330" y="22"/>
                  <a:pt x="330" y="22"/>
                </a:cubicBezTo>
                <a:cubicBezTo>
                  <a:pt x="330" y="15"/>
                  <a:pt x="330" y="7"/>
                  <a:pt x="323" y="7"/>
                </a:cubicBezTo>
                <a:cubicBezTo>
                  <a:pt x="315" y="0"/>
                  <a:pt x="308" y="7"/>
                  <a:pt x="308" y="7"/>
                </a:cubicBezTo>
                <a:cubicBezTo>
                  <a:pt x="294" y="38"/>
                  <a:pt x="294" y="38"/>
                  <a:pt x="294" y="38"/>
                </a:cubicBezTo>
                <a:cubicBezTo>
                  <a:pt x="280" y="7"/>
                  <a:pt x="280" y="7"/>
                  <a:pt x="280" y="7"/>
                </a:cubicBezTo>
                <a:cubicBezTo>
                  <a:pt x="272" y="7"/>
                  <a:pt x="265" y="0"/>
                  <a:pt x="258" y="7"/>
                </a:cubicBezTo>
                <a:cubicBezTo>
                  <a:pt x="258" y="7"/>
                  <a:pt x="251" y="15"/>
                  <a:pt x="258" y="22"/>
                </a:cubicBezTo>
                <a:cubicBezTo>
                  <a:pt x="280" y="68"/>
                  <a:pt x="280" y="68"/>
                  <a:pt x="280" y="68"/>
                </a:cubicBezTo>
                <a:cubicBezTo>
                  <a:pt x="280" y="68"/>
                  <a:pt x="280" y="68"/>
                  <a:pt x="280" y="68"/>
                </a:cubicBezTo>
                <a:close/>
                <a:moveTo>
                  <a:pt x="559" y="365"/>
                </a:moveTo>
                <a:cubicBezTo>
                  <a:pt x="480" y="343"/>
                  <a:pt x="437" y="282"/>
                  <a:pt x="437" y="282"/>
                </a:cubicBezTo>
                <a:cubicBezTo>
                  <a:pt x="437" y="282"/>
                  <a:pt x="437" y="282"/>
                  <a:pt x="430" y="282"/>
                </a:cubicBezTo>
                <a:cubicBezTo>
                  <a:pt x="430" y="274"/>
                  <a:pt x="423" y="259"/>
                  <a:pt x="416" y="259"/>
                </a:cubicBezTo>
                <a:cubicBezTo>
                  <a:pt x="301" y="91"/>
                  <a:pt x="301" y="91"/>
                  <a:pt x="301" y="91"/>
                </a:cubicBezTo>
                <a:cubicBezTo>
                  <a:pt x="294" y="76"/>
                  <a:pt x="280" y="76"/>
                  <a:pt x="272" y="91"/>
                </a:cubicBezTo>
                <a:cubicBezTo>
                  <a:pt x="129" y="274"/>
                  <a:pt x="129" y="274"/>
                  <a:pt x="129" y="274"/>
                </a:cubicBezTo>
                <a:cubicBezTo>
                  <a:pt x="122" y="282"/>
                  <a:pt x="122" y="289"/>
                  <a:pt x="115" y="304"/>
                </a:cubicBezTo>
                <a:cubicBezTo>
                  <a:pt x="93" y="320"/>
                  <a:pt x="58" y="350"/>
                  <a:pt x="7" y="365"/>
                </a:cubicBezTo>
                <a:cubicBezTo>
                  <a:pt x="0" y="373"/>
                  <a:pt x="0" y="381"/>
                  <a:pt x="0" y="388"/>
                </a:cubicBezTo>
                <a:cubicBezTo>
                  <a:pt x="0" y="388"/>
                  <a:pt x="7" y="396"/>
                  <a:pt x="15" y="396"/>
                </a:cubicBezTo>
                <a:cubicBezTo>
                  <a:pt x="15" y="396"/>
                  <a:pt x="15" y="396"/>
                  <a:pt x="15" y="388"/>
                </a:cubicBezTo>
                <a:cubicBezTo>
                  <a:pt x="50" y="381"/>
                  <a:pt x="79" y="365"/>
                  <a:pt x="101" y="343"/>
                </a:cubicBezTo>
                <a:cubicBezTo>
                  <a:pt x="93" y="365"/>
                  <a:pt x="93" y="365"/>
                  <a:pt x="93" y="365"/>
                </a:cubicBezTo>
                <a:cubicBezTo>
                  <a:pt x="93" y="381"/>
                  <a:pt x="101" y="396"/>
                  <a:pt x="115" y="396"/>
                </a:cubicBezTo>
                <a:cubicBezTo>
                  <a:pt x="258" y="396"/>
                  <a:pt x="258" y="396"/>
                  <a:pt x="258" y="396"/>
                </a:cubicBezTo>
                <a:cubicBezTo>
                  <a:pt x="272" y="396"/>
                  <a:pt x="287" y="381"/>
                  <a:pt x="287" y="365"/>
                </a:cubicBezTo>
                <a:cubicBezTo>
                  <a:pt x="287" y="129"/>
                  <a:pt x="287" y="129"/>
                  <a:pt x="287" y="129"/>
                </a:cubicBezTo>
                <a:cubicBezTo>
                  <a:pt x="287" y="114"/>
                  <a:pt x="294" y="114"/>
                  <a:pt x="301" y="121"/>
                </a:cubicBezTo>
                <a:cubicBezTo>
                  <a:pt x="387" y="259"/>
                  <a:pt x="387" y="259"/>
                  <a:pt x="387" y="259"/>
                </a:cubicBezTo>
                <a:cubicBezTo>
                  <a:pt x="394" y="274"/>
                  <a:pt x="401" y="304"/>
                  <a:pt x="409" y="320"/>
                </a:cubicBezTo>
                <a:cubicBezTo>
                  <a:pt x="430" y="365"/>
                  <a:pt x="430" y="365"/>
                  <a:pt x="430" y="365"/>
                </a:cubicBezTo>
                <a:cubicBezTo>
                  <a:pt x="437" y="381"/>
                  <a:pt x="452" y="396"/>
                  <a:pt x="466" y="396"/>
                </a:cubicBezTo>
                <a:cubicBezTo>
                  <a:pt x="473" y="396"/>
                  <a:pt x="480" y="381"/>
                  <a:pt x="473" y="365"/>
                </a:cubicBezTo>
                <a:cubicBezTo>
                  <a:pt x="459" y="343"/>
                  <a:pt x="459" y="343"/>
                  <a:pt x="459" y="343"/>
                </a:cubicBezTo>
                <a:cubicBezTo>
                  <a:pt x="487" y="358"/>
                  <a:pt x="516" y="381"/>
                  <a:pt x="552" y="388"/>
                </a:cubicBezTo>
                <a:cubicBezTo>
                  <a:pt x="559" y="396"/>
                  <a:pt x="559" y="396"/>
                  <a:pt x="559" y="396"/>
                </a:cubicBezTo>
                <a:cubicBezTo>
                  <a:pt x="566" y="396"/>
                  <a:pt x="566" y="388"/>
                  <a:pt x="566" y="388"/>
                </a:cubicBezTo>
                <a:cubicBezTo>
                  <a:pt x="573" y="381"/>
                  <a:pt x="566" y="373"/>
                  <a:pt x="559" y="365"/>
                </a:cubicBezTo>
                <a:close/>
              </a:path>
            </a:pathLst>
          </a:custGeom>
          <a:solidFill>
            <a:srgbClr val="779F08"/>
          </a:solidFill>
          <a:ln>
            <a:noFill/>
          </a:ln>
        </p:spPr>
        <p:txBody>
          <a:bodyPr vert="horz" wrap="square" lIns="91440" tIns="45720" rIns="91440" bIns="45720" numCol="1" anchor="t" anchorCtr="0" compatLnSpc="1"/>
          <a:lstStyle/>
          <a:p>
            <a:endParaRPr lang="zh-CN" altLang="en-US" sz="1325"/>
          </a:p>
        </p:txBody>
      </p:sp>
      <p:sp>
        <p:nvSpPr>
          <p:cNvPr id="309" name="矩形 308"/>
          <p:cNvSpPr/>
          <p:nvPr/>
        </p:nvSpPr>
        <p:spPr>
          <a:xfrm>
            <a:off x="4377639" y="106817"/>
            <a:ext cx="6302879" cy="1246495"/>
          </a:xfrm>
          <a:prstGeom prst="rect">
            <a:avLst/>
          </a:prstGeom>
          <a:noFill/>
        </p:spPr>
        <p:txBody>
          <a:bodyPr wrap="none">
            <a:spAutoFit/>
          </a:bodyPr>
          <a:lstStyle/>
          <a:p>
            <a:pPr algn="just">
              <a:lnSpc>
                <a:spcPct val="150000"/>
              </a:lnSpc>
            </a:pPr>
            <a:r>
              <a:rPr lang="zh-CN" altLang="en-US" sz="5000" b="1" spc="301" dirty="0">
                <a:latin typeface="微软雅黑" panose="020B0503020204020204" pitchFamily="34" charset="-122"/>
                <a:ea typeface="微软雅黑" panose="020B0503020204020204" pitchFamily="34" charset="-122"/>
                <a:cs typeface="Open Sans" panose="020B0606030504020204" pitchFamily="34" charset="0"/>
              </a:rPr>
              <a:t>图标可以调各种颜色</a:t>
            </a:r>
            <a:endParaRPr lang="en-US" altLang="zh-CN" sz="5000" b="1" spc="301"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0" name="KSO_Shape"/>
          <p:cNvSpPr/>
          <p:nvPr/>
        </p:nvSpPr>
        <p:spPr>
          <a:xfrm>
            <a:off x="6003097" y="2172972"/>
            <a:ext cx="336971" cy="29294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11" name="KSO_Shape"/>
          <p:cNvSpPr/>
          <p:nvPr/>
        </p:nvSpPr>
        <p:spPr>
          <a:xfrm>
            <a:off x="6860496" y="2223449"/>
            <a:ext cx="310527" cy="25256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12" name="KSO_Shape"/>
          <p:cNvSpPr/>
          <p:nvPr/>
        </p:nvSpPr>
        <p:spPr bwMode="auto">
          <a:xfrm>
            <a:off x="6446732" y="2181598"/>
            <a:ext cx="293447" cy="293447"/>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13" name="KSO_Shape"/>
          <p:cNvSpPr/>
          <p:nvPr/>
        </p:nvSpPr>
        <p:spPr bwMode="auto">
          <a:xfrm>
            <a:off x="7290575" y="2170366"/>
            <a:ext cx="293447" cy="29344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14" name="KSO_Shape"/>
          <p:cNvSpPr/>
          <p:nvPr/>
        </p:nvSpPr>
        <p:spPr bwMode="auto">
          <a:xfrm>
            <a:off x="6029823" y="3009220"/>
            <a:ext cx="293447" cy="293447"/>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15" name="KSO_Shape"/>
          <p:cNvSpPr/>
          <p:nvPr/>
        </p:nvSpPr>
        <p:spPr>
          <a:xfrm>
            <a:off x="10273947" y="2159796"/>
            <a:ext cx="310526" cy="245316"/>
          </a:xfrm>
          <a:prstGeom prst="wedgeEllipseCallout">
            <a:avLst>
              <a:gd name="adj1" fmla="val -25046"/>
              <a:gd name="adj2" fmla="val 65698"/>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16" name="KSO_Shape"/>
          <p:cNvSpPr/>
          <p:nvPr/>
        </p:nvSpPr>
        <p:spPr>
          <a:xfrm>
            <a:off x="7677144" y="2175521"/>
            <a:ext cx="310526" cy="310526"/>
          </a:xfrm>
          <a:prstGeom prst="don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17" name="KSO_Shape"/>
          <p:cNvSpPr/>
          <p:nvPr/>
        </p:nvSpPr>
        <p:spPr>
          <a:xfrm>
            <a:off x="9931334" y="2972880"/>
            <a:ext cx="310526" cy="20339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18" name="KSO_Shape"/>
          <p:cNvSpPr/>
          <p:nvPr/>
        </p:nvSpPr>
        <p:spPr bwMode="auto">
          <a:xfrm>
            <a:off x="6726830" y="2942309"/>
            <a:ext cx="310527" cy="21167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19" name="KSO_Shape"/>
          <p:cNvSpPr/>
          <p:nvPr/>
        </p:nvSpPr>
        <p:spPr>
          <a:xfrm>
            <a:off x="9116431" y="2150787"/>
            <a:ext cx="258254" cy="310526"/>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20" name="KSO_Shape"/>
          <p:cNvSpPr/>
          <p:nvPr/>
        </p:nvSpPr>
        <p:spPr bwMode="auto">
          <a:xfrm>
            <a:off x="10392609" y="2958329"/>
            <a:ext cx="310526" cy="23237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79F08"/>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dirty="0"/>
          </a:p>
        </p:txBody>
      </p:sp>
      <p:sp>
        <p:nvSpPr>
          <p:cNvPr id="321" name="KSO_Shape"/>
          <p:cNvSpPr/>
          <p:nvPr/>
        </p:nvSpPr>
        <p:spPr bwMode="auto">
          <a:xfrm>
            <a:off x="9616736" y="2928314"/>
            <a:ext cx="165615" cy="3105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dirty="0"/>
          </a:p>
        </p:txBody>
      </p:sp>
      <p:sp>
        <p:nvSpPr>
          <p:cNvPr id="322" name="KSO_Shape"/>
          <p:cNvSpPr/>
          <p:nvPr/>
        </p:nvSpPr>
        <p:spPr bwMode="auto">
          <a:xfrm>
            <a:off x="7373816" y="2961576"/>
            <a:ext cx="310526" cy="188904"/>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23" name="KSO_Shape"/>
          <p:cNvSpPr/>
          <p:nvPr/>
        </p:nvSpPr>
        <p:spPr bwMode="auto">
          <a:xfrm>
            <a:off x="9878050" y="2146466"/>
            <a:ext cx="310526" cy="298623"/>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24" name="KSO_Shape"/>
          <p:cNvSpPr/>
          <p:nvPr/>
        </p:nvSpPr>
        <p:spPr bwMode="auto">
          <a:xfrm>
            <a:off x="6350062" y="3847598"/>
            <a:ext cx="310527" cy="141808"/>
          </a:xfrm>
          <a:custGeom>
            <a:avLst/>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3">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6"/>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25" name="KSO_Shape"/>
          <p:cNvSpPr/>
          <p:nvPr/>
        </p:nvSpPr>
        <p:spPr>
          <a:xfrm>
            <a:off x="7708112" y="3364201"/>
            <a:ext cx="356254" cy="287972"/>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26" name="KSO_Shape"/>
          <p:cNvSpPr/>
          <p:nvPr/>
        </p:nvSpPr>
        <p:spPr bwMode="auto">
          <a:xfrm>
            <a:off x="8679801" y="3619129"/>
            <a:ext cx="343765" cy="277876"/>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27" name="KSO_Shape"/>
          <p:cNvSpPr/>
          <p:nvPr/>
        </p:nvSpPr>
        <p:spPr bwMode="auto">
          <a:xfrm>
            <a:off x="7937819" y="4081756"/>
            <a:ext cx="630349" cy="449530"/>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28" name="KSO_Shape"/>
          <p:cNvSpPr/>
          <p:nvPr/>
        </p:nvSpPr>
        <p:spPr>
          <a:xfrm>
            <a:off x="10886731" y="3301524"/>
            <a:ext cx="154500" cy="264101"/>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29" name="KSO_Shape"/>
          <p:cNvSpPr/>
          <p:nvPr/>
        </p:nvSpPr>
        <p:spPr>
          <a:xfrm>
            <a:off x="5947227" y="3381201"/>
            <a:ext cx="356254" cy="328347"/>
          </a:xfrm>
          <a:custGeom>
            <a:avLst/>
            <a:gdLst>
              <a:gd name="connsiteX0" fmla="*/ 0 w 703218"/>
              <a:gd name="connsiteY0" fmla="*/ 162036 h 648072"/>
              <a:gd name="connsiteX1" fmla="*/ 139505 w 703218"/>
              <a:gd name="connsiteY1" fmla="*/ 162036 h 648072"/>
              <a:gd name="connsiteX2" fmla="*/ 139505 w 703218"/>
              <a:gd name="connsiteY2" fmla="*/ 486036 h 648072"/>
              <a:gd name="connsiteX3" fmla="*/ 0 w 703218"/>
              <a:gd name="connsiteY3" fmla="*/ 486036 h 648072"/>
              <a:gd name="connsiteX4" fmla="*/ 379182 w 703218"/>
              <a:gd name="connsiteY4" fmla="*/ 0 h 648072"/>
              <a:gd name="connsiteX5" fmla="*/ 703218 w 703218"/>
              <a:gd name="connsiteY5" fmla="*/ 324036 h 648072"/>
              <a:gd name="connsiteX6" fmla="*/ 379182 w 703218"/>
              <a:gd name="connsiteY6" fmla="*/ 648072 h 648072"/>
              <a:gd name="connsiteX7" fmla="*/ 379182 w 703218"/>
              <a:gd name="connsiteY7" fmla="*/ 486054 h 648072"/>
              <a:gd name="connsiteX8" fmla="*/ 182373 w 703218"/>
              <a:gd name="connsiteY8" fmla="*/ 486054 h 648072"/>
              <a:gd name="connsiteX9" fmla="*/ 182373 w 703218"/>
              <a:gd name="connsiteY9" fmla="*/ 162018 h 648072"/>
              <a:gd name="connsiteX10" fmla="*/ 379182 w 703218"/>
              <a:gd name="connsiteY10" fmla="*/ 162018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218" h="648072">
                <a:moveTo>
                  <a:pt x="0" y="162036"/>
                </a:moveTo>
                <a:lnTo>
                  <a:pt x="139505" y="162036"/>
                </a:lnTo>
                <a:lnTo>
                  <a:pt x="139505" y="486036"/>
                </a:lnTo>
                <a:lnTo>
                  <a:pt x="0" y="486036"/>
                </a:lnTo>
                <a:close/>
                <a:moveTo>
                  <a:pt x="379182" y="0"/>
                </a:moveTo>
                <a:lnTo>
                  <a:pt x="703218" y="324036"/>
                </a:lnTo>
                <a:lnTo>
                  <a:pt x="379182" y="648072"/>
                </a:lnTo>
                <a:lnTo>
                  <a:pt x="379182" y="486054"/>
                </a:lnTo>
                <a:lnTo>
                  <a:pt x="182373" y="486054"/>
                </a:lnTo>
                <a:lnTo>
                  <a:pt x="182373" y="162018"/>
                </a:lnTo>
                <a:lnTo>
                  <a:pt x="379182" y="162018"/>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30" name="KSO_Shape"/>
          <p:cNvSpPr/>
          <p:nvPr/>
        </p:nvSpPr>
        <p:spPr bwMode="auto">
          <a:xfrm>
            <a:off x="10425789" y="3644425"/>
            <a:ext cx="249576" cy="249576"/>
          </a:xfrm>
          <a:custGeom>
            <a:avLst/>
            <a:gdLst>
              <a:gd name="T0" fmla="*/ 1619939 w 3280"/>
              <a:gd name="T1" fmla="*/ 1800397 h 3279"/>
              <a:gd name="T2" fmla="*/ 1014657 w 3280"/>
              <a:gd name="T3" fmla="*/ 1800397 h 3279"/>
              <a:gd name="T4" fmla="*/ 146519 w 3280"/>
              <a:gd name="T5" fmla="*/ 1083313 h 3279"/>
              <a:gd name="T6" fmla="*/ 0 w 3280"/>
              <a:gd name="T7" fmla="*/ 1095942 h 3279"/>
              <a:gd name="T8" fmla="*/ 0 w 3280"/>
              <a:gd name="T9" fmla="*/ 180095 h 3279"/>
              <a:gd name="T10" fmla="*/ 179993 w 3280"/>
              <a:gd name="T11" fmla="*/ 0 h 3279"/>
              <a:gd name="T12" fmla="*/ 1619939 w 3280"/>
              <a:gd name="T13" fmla="*/ 0 h 3279"/>
              <a:gd name="T14" fmla="*/ 1799932 w 3280"/>
              <a:gd name="T15" fmla="*/ 180095 h 3279"/>
              <a:gd name="T16" fmla="*/ 1799932 w 3280"/>
              <a:gd name="T17" fmla="*/ 1620302 h 3279"/>
              <a:gd name="T18" fmla="*/ 1619939 w 3280"/>
              <a:gd name="T19" fmla="*/ 1800397 h 3279"/>
              <a:gd name="T20" fmla="*/ 292489 w 3280"/>
              <a:gd name="T21" fmla="*/ 886746 h 3279"/>
              <a:gd name="T22" fmla="*/ 352304 w 3280"/>
              <a:gd name="T23" fmla="*/ 957027 h 3279"/>
              <a:gd name="T24" fmla="*/ 1039900 w 3280"/>
              <a:gd name="T25" fmla="*/ 1416049 h 3279"/>
              <a:gd name="T26" fmla="*/ 1110141 w 3280"/>
              <a:gd name="T27" fmla="*/ 1356749 h 3279"/>
              <a:gd name="T28" fmla="*/ 362730 w 3280"/>
              <a:gd name="T29" fmla="*/ 826898 h 3279"/>
              <a:gd name="T30" fmla="*/ 292489 w 3280"/>
              <a:gd name="T31" fmla="*/ 886746 h 3279"/>
              <a:gd name="T32" fmla="*/ 411570 w 3280"/>
              <a:gd name="T33" fmla="*/ 681395 h 3279"/>
              <a:gd name="T34" fmla="*/ 1296171 w 3280"/>
              <a:gd name="T35" fmla="*/ 1272742 h 3279"/>
              <a:gd name="T36" fmla="*/ 1386716 w 3280"/>
              <a:gd name="T37" fmla="*/ 1195872 h 3279"/>
              <a:gd name="T38" fmla="*/ 425289 w 3280"/>
              <a:gd name="T39" fmla="*/ 514478 h 3279"/>
              <a:gd name="T40" fmla="*/ 334743 w 3280"/>
              <a:gd name="T41" fmla="*/ 591347 h 3279"/>
              <a:gd name="T42" fmla="*/ 411570 w 3280"/>
              <a:gd name="T43" fmla="*/ 681395 h 3279"/>
              <a:gd name="T44" fmla="*/ 465897 w 3280"/>
              <a:gd name="T45" fmla="*/ 136718 h 3279"/>
              <a:gd name="T46" fmla="*/ 350657 w 3280"/>
              <a:gd name="T47" fmla="*/ 235001 h 3279"/>
              <a:gd name="T48" fmla="*/ 448337 w 3280"/>
              <a:gd name="T49" fmla="*/ 350306 h 3279"/>
              <a:gd name="T50" fmla="*/ 1574941 w 3280"/>
              <a:gd name="T51" fmla="*/ 1102530 h 3279"/>
              <a:gd name="T52" fmla="*/ 1690180 w 3280"/>
              <a:gd name="T53" fmla="*/ 1004796 h 3279"/>
              <a:gd name="T54" fmla="*/ 465897 w 3280"/>
              <a:gd name="T55" fmla="*/ 136718 h 3279"/>
              <a:gd name="T56" fmla="*/ 146519 w 3280"/>
              <a:gd name="T57" fmla="*/ 1462171 h 3279"/>
              <a:gd name="T58" fmla="*/ 624489 w 3280"/>
              <a:gd name="T59" fmla="*/ 1800397 h 3279"/>
              <a:gd name="T60" fmla="*/ 179993 w 3280"/>
              <a:gd name="T61" fmla="*/ 1800397 h 3279"/>
              <a:gd name="T62" fmla="*/ 0 w 3280"/>
              <a:gd name="T63" fmla="*/ 1620302 h 3279"/>
              <a:gd name="T64" fmla="*/ 0 w 3280"/>
              <a:gd name="T65" fmla="*/ 1484682 h 3279"/>
              <a:gd name="T66" fmla="*/ 146519 w 3280"/>
              <a:gd name="T67" fmla="*/ 1462171 h 3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0" h="3279">
                <a:moveTo>
                  <a:pt x="2952" y="3279"/>
                </a:moveTo>
                <a:cubicBezTo>
                  <a:pt x="1849" y="3279"/>
                  <a:pt x="1849" y="3279"/>
                  <a:pt x="1849" y="3279"/>
                </a:cubicBezTo>
                <a:cubicBezTo>
                  <a:pt x="1705" y="2536"/>
                  <a:pt x="1053" y="1973"/>
                  <a:pt x="267" y="1973"/>
                </a:cubicBezTo>
                <a:cubicBezTo>
                  <a:pt x="176" y="1973"/>
                  <a:pt x="87" y="1982"/>
                  <a:pt x="0" y="1996"/>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533" y="1615"/>
                </a:moveTo>
                <a:cubicBezTo>
                  <a:pt x="528" y="1680"/>
                  <a:pt x="576" y="1738"/>
                  <a:pt x="642" y="1743"/>
                </a:cubicBezTo>
                <a:cubicBezTo>
                  <a:pt x="1229" y="1796"/>
                  <a:pt x="1517" y="2053"/>
                  <a:pt x="1895" y="2579"/>
                </a:cubicBezTo>
                <a:cubicBezTo>
                  <a:pt x="1960" y="2585"/>
                  <a:pt x="2017" y="2536"/>
                  <a:pt x="2023" y="2471"/>
                </a:cubicBezTo>
                <a:cubicBezTo>
                  <a:pt x="1907" y="1989"/>
                  <a:pt x="1387" y="1506"/>
                  <a:pt x="661" y="1506"/>
                </a:cubicBezTo>
                <a:cubicBezTo>
                  <a:pt x="596" y="1501"/>
                  <a:pt x="539" y="1549"/>
                  <a:pt x="533" y="1615"/>
                </a:cubicBezTo>
                <a:close/>
                <a:moveTo>
                  <a:pt x="750" y="1241"/>
                </a:moveTo>
                <a:cubicBezTo>
                  <a:pt x="1507" y="1310"/>
                  <a:pt x="1876" y="1641"/>
                  <a:pt x="2362" y="2318"/>
                </a:cubicBezTo>
                <a:cubicBezTo>
                  <a:pt x="2447" y="2325"/>
                  <a:pt x="2520" y="2262"/>
                  <a:pt x="2527" y="2178"/>
                </a:cubicBezTo>
                <a:cubicBezTo>
                  <a:pt x="2378" y="1558"/>
                  <a:pt x="1709" y="937"/>
                  <a:pt x="775" y="937"/>
                </a:cubicBezTo>
                <a:cubicBezTo>
                  <a:pt x="691" y="930"/>
                  <a:pt x="617" y="992"/>
                  <a:pt x="610" y="1077"/>
                </a:cubicBezTo>
                <a:cubicBezTo>
                  <a:pt x="603" y="1161"/>
                  <a:pt x="666" y="1235"/>
                  <a:pt x="750" y="1241"/>
                </a:cubicBezTo>
                <a:close/>
                <a:moveTo>
                  <a:pt x="849" y="249"/>
                </a:moveTo>
                <a:cubicBezTo>
                  <a:pt x="742" y="241"/>
                  <a:pt x="648" y="320"/>
                  <a:pt x="639" y="428"/>
                </a:cubicBezTo>
                <a:cubicBezTo>
                  <a:pt x="630" y="535"/>
                  <a:pt x="710" y="629"/>
                  <a:pt x="817" y="638"/>
                </a:cubicBezTo>
                <a:cubicBezTo>
                  <a:pt x="1780" y="725"/>
                  <a:pt x="2251" y="1146"/>
                  <a:pt x="2870" y="2008"/>
                </a:cubicBezTo>
                <a:cubicBezTo>
                  <a:pt x="2977" y="2017"/>
                  <a:pt x="3071" y="1937"/>
                  <a:pt x="3080" y="1830"/>
                </a:cubicBezTo>
                <a:cubicBezTo>
                  <a:pt x="2889" y="1041"/>
                  <a:pt x="2038" y="249"/>
                  <a:pt x="849" y="249"/>
                </a:cubicBezTo>
                <a:close/>
                <a:moveTo>
                  <a:pt x="267" y="2663"/>
                </a:moveTo>
                <a:cubicBezTo>
                  <a:pt x="670" y="2663"/>
                  <a:pt x="1011" y="2920"/>
                  <a:pt x="1138" y="3279"/>
                </a:cubicBezTo>
                <a:cubicBezTo>
                  <a:pt x="328" y="3279"/>
                  <a:pt x="328" y="3279"/>
                  <a:pt x="328" y="3279"/>
                </a:cubicBezTo>
                <a:cubicBezTo>
                  <a:pt x="147" y="3279"/>
                  <a:pt x="0" y="3132"/>
                  <a:pt x="0" y="2951"/>
                </a:cubicBezTo>
                <a:cubicBezTo>
                  <a:pt x="0" y="2704"/>
                  <a:pt x="0" y="2704"/>
                  <a:pt x="0" y="2704"/>
                </a:cubicBezTo>
                <a:cubicBezTo>
                  <a:pt x="85" y="2678"/>
                  <a:pt x="174" y="2663"/>
                  <a:pt x="267" y="2663"/>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31" name="KSO_Shape"/>
          <p:cNvSpPr/>
          <p:nvPr/>
        </p:nvSpPr>
        <p:spPr bwMode="auto">
          <a:xfrm>
            <a:off x="9609139" y="3630135"/>
            <a:ext cx="222726" cy="249576"/>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32" name="KSO_Shape"/>
          <p:cNvSpPr/>
          <p:nvPr/>
        </p:nvSpPr>
        <p:spPr bwMode="auto">
          <a:xfrm>
            <a:off x="11203597" y="4076271"/>
            <a:ext cx="300242" cy="244113"/>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33" name="KSO_Shape"/>
          <p:cNvSpPr/>
          <p:nvPr/>
        </p:nvSpPr>
        <p:spPr bwMode="auto">
          <a:xfrm>
            <a:off x="7720041" y="3671917"/>
            <a:ext cx="318766" cy="404353"/>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4" name="KSO_Shape"/>
          <p:cNvSpPr/>
          <p:nvPr/>
        </p:nvSpPr>
        <p:spPr bwMode="auto">
          <a:xfrm>
            <a:off x="8692845" y="2916023"/>
            <a:ext cx="249135" cy="264101"/>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5" name="KSO_Shape"/>
          <p:cNvSpPr/>
          <p:nvPr/>
        </p:nvSpPr>
        <p:spPr bwMode="auto">
          <a:xfrm>
            <a:off x="7781038" y="2916023"/>
            <a:ext cx="264101" cy="26410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6" name="KSO_Shape"/>
          <p:cNvSpPr/>
          <p:nvPr/>
        </p:nvSpPr>
        <p:spPr bwMode="auto">
          <a:xfrm>
            <a:off x="7241478" y="4192618"/>
            <a:ext cx="356252" cy="346752"/>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7" name="KSO_Shape"/>
          <p:cNvSpPr/>
          <p:nvPr/>
        </p:nvSpPr>
        <p:spPr bwMode="auto">
          <a:xfrm>
            <a:off x="8157565" y="3720806"/>
            <a:ext cx="264101" cy="223165"/>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8" name="KSO_Shape"/>
          <p:cNvSpPr/>
          <p:nvPr/>
        </p:nvSpPr>
        <p:spPr bwMode="auto">
          <a:xfrm>
            <a:off x="8097080" y="2195500"/>
            <a:ext cx="495922" cy="272759"/>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39" name="KSO_Shape"/>
          <p:cNvSpPr/>
          <p:nvPr/>
        </p:nvSpPr>
        <p:spPr>
          <a:xfrm>
            <a:off x="9535581" y="2252124"/>
            <a:ext cx="271436" cy="118074"/>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0" name="KSO_Shape"/>
          <p:cNvSpPr/>
          <p:nvPr/>
        </p:nvSpPr>
        <p:spPr>
          <a:xfrm>
            <a:off x="6397099" y="2571611"/>
            <a:ext cx="271436" cy="23026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1" name="KSO_Shape"/>
          <p:cNvSpPr/>
          <p:nvPr/>
        </p:nvSpPr>
        <p:spPr>
          <a:xfrm>
            <a:off x="11077451" y="2596403"/>
            <a:ext cx="232530" cy="27143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2" name="KSO_Shape"/>
          <p:cNvSpPr/>
          <p:nvPr/>
        </p:nvSpPr>
        <p:spPr bwMode="auto">
          <a:xfrm>
            <a:off x="9671298" y="4060020"/>
            <a:ext cx="271436" cy="271436"/>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43" name="KSO_Shape"/>
          <p:cNvSpPr/>
          <p:nvPr/>
        </p:nvSpPr>
        <p:spPr>
          <a:xfrm rot="19281309">
            <a:off x="9968743" y="4561601"/>
            <a:ext cx="89121" cy="271436"/>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4" name="KSO_Shape"/>
          <p:cNvSpPr/>
          <p:nvPr/>
        </p:nvSpPr>
        <p:spPr bwMode="auto">
          <a:xfrm>
            <a:off x="7687808" y="2590775"/>
            <a:ext cx="271435" cy="265102"/>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45" name="KSO_Shape"/>
          <p:cNvSpPr/>
          <p:nvPr/>
        </p:nvSpPr>
        <p:spPr>
          <a:xfrm>
            <a:off x="6104352" y="2585682"/>
            <a:ext cx="158790" cy="271436"/>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46" name="KSO_Shape"/>
          <p:cNvSpPr/>
          <p:nvPr/>
        </p:nvSpPr>
        <p:spPr bwMode="auto">
          <a:xfrm>
            <a:off x="7415390" y="2573812"/>
            <a:ext cx="175076" cy="27143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47" name="KSO_Shape"/>
          <p:cNvSpPr/>
          <p:nvPr/>
        </p:nvSpPr>
        <p:spPr bwMode="auto">
          <a:xfrm>
            <a:off x="10103542" y="4025702"/>
            <a:ext cx="189553" cy="271436"/>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779F08"/>
          </a:solidFill>
          <a:ln>
            <a:noFill/>
          </a:ln>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dirty="0"/>
          </a:p>
        </p:txBody>
      </p:sp>
      <p:sp>
        <p:nvSpPr>
          <p:cNvPr id="348" name="KSO_Shape"/>
          <p:cNvSpPr/>
          <p:nvPr/>
        </p:nvSpPr>
        <p:spPr bwMode="auto">
          <a:xfrm>
            <a:off x="6831983" y="2600059"/>
            <a:ext cx="271436" cy="197695"/>
          </a:xfrm>
          <a:custGeom>
            <a:avLst/>
            <a:gdLst>
              <a:gd name="T0" fmla="*/ 0 w 5077"/>
              <a:gd name="T1" fmla="*/ 1069342 h 3694"/>
              <a:gd name="T2" fmla="*/ 6379 w 5077"/>
              <a:gd name="T3" fmla="*/ 1133172 h 3694"/>
              <a:gd name="T4" fmla="*/ 25140 w 5077"/>
              <a:gd name="T5" fmla="*/ 1193247 h 3694"/>
              <a:gd name="T6" fmla="*/ 54407 w 5077"/>
              <a:gd name="T7" fmla="*/ 1246939 h 3694"/>
              <a:gd name="T8" fmla="*/ 93430 w 5077"/>
              <a:gd name="T9" fmla="*/ 1293873 h 3694"/>
              <a:gd name="T10" fmla="*/ 140333 w 5077"/>
              <a:gd name="T11" fmla="*/ 1332922 h 3694"/>
              <a:gd name="T12" fmla="*/ 193990 w 5077"/>
              <a:gd name="T13" fmla="*/ 1361833 h 3694"/>
              <a:gd name="T14" fmla="*/ 254025 w 5077"/>
              <a:gd name="T15" fmla="*/ 1380232 h 3694"/>
              <a:gd name="T16" fmla="*/ 317813 w 5077"/>
              <a:gd name="T17" fmla="*/ 1386990 h 3694"/>
              <a:gd name="T18" fmla="*/ 1099399 w 5077"/>
              <a:gd name="T19" fmla="*/ 1385488 h 3694"/>
              <a:gd name="T20" fmla="*/ 1161311 w 5077"/>
              <a:gd name="T21" fmla="*/ 1372722 h 3694"/>
              <a:gd name="T22" fmla="*/ 1218344 w 5077"/>
              <a:gd name="T23" fmla="*/ 1348692 h 3694"/>
              <a:gd name="T24" fmla="*/ 1268999 w 5077"/>
              <a:gd name="T25" fmla="*/ 1314524 h 3694"/>
              <a:gd name="T26" fmla="*/ 1312150 w 5077"/>
              <a:gd name="T27" fmla="*/ 1271345 h 3694"/>
              <a:gd name="T28" fmla="*/ 1346295 w 5077"/>
              <a:gd name="T29" fmla="*/ 1220656 h 3694"/>
              <a:gd name="T30" fmla="*/ 1370309 w 5077"/>
              <a:gd name="T31" fmla="*/ 1163585 h 3694"/>
              <a:gd name="T32" fmla="*/ 1383067 w 5077"/>
              <a:gd name="T33" fmla="*/ 1101632 h 3694"/>
              <a:gd name="T34" fmla="*/ 1513269 w 5077"/>
              <a:gd name="T35" fmla="*/ 785110 h 3694"/>
              <a:gd name="T36" fmla="*/ 1572929 w 5077"/>
              <a:gd name="T37" fmla="*/ 780604 h 3694"/>
              <a:gd name="T38" fmla="*/ 1647973 w 5077"/>
              <a:gd name="T39" fmla="*/ 761455 h 3694"/>
              <a:gd name="T40" fmla="*/ 1716639 w 5077"/>
              <a:gd name="T41" fmla="*/ 728038 h 3694"/>
              <a:gd name="T42" fmla="*/ 1776674 w 5077"/>
              <a:gd name="T43" fmla="*/ 682982 h 3694"/>
              <a:gd name="T44" fmla="*/ 1827329 w 5077"/>
              <a:gd name="T45" fmla="*/ 627412 h 3694"/>
              <a:gd name="T46" fmla="*/ 1866352 w 5077"/>
              <a:gd name="T47" fmla="*/ 562456 h 3694"/>
              <a:gd name="T48" fmla="*/ 1892993 w 5077"/>
              <a:gd name="T49" fmla="*/ 490741 h 3694"/>
              <a:gd name="T50" fmla="*/ 1904625 w 5077"/>
              <a:gd name="T51" fmla="*/ 413018 h 3694"/>
              <a:gd name="T52" fmla="*/ 1903124 w 5077"/>
              <a:gd name="T53" fmla="*/ 352567 h 3694"/>
              <a:gd name="T54" fmla="*/ 1887740 w 5077"/>
              <a:gd name="T55" fmla="*/ 275971 h 3694"/>
              <a:gd name="T56" fmla="*/ 1857722 w 5077"/>
              <a:gd name="T57" fmla="*/ 205758 h 3694"/>
              <a:gd name="T58" fmla="*/ 1815322 w 5077"/>
              <a:gd name="T59" fmla="*/ 143430 h 3694"/>
              <a:gd name="T60" fmla="*/ 1762416 w 5077"/>
              <a:gd name="T61" fmla="*/ 89738 h 3694"/>
              <a:gd name="T62" fmla="*/ 1699754 w 5077"/>
              <a:gd name="T63" fmla="*/ 47685 h 3694"/>
              <a:gd name="T64" fmla="*/ 1629587 w 5077"/>
              <a:gd name="T65" fmla="*/ 18023 h 3694"/>
              <a:gd name="T66" fmla="*/ 1553042 w 5077"/>
              <a:gd name="T67" fmla="*/ 2253 h 3694"/>
              <a:gd name="T68" fmla="*/ 1513269 w 5077"/>
              <a:gd name="T69" fmla="*/ 572969 h 3694"/>
              <a:gd name="T70" fmla="*/ 1513269 w 5077"/>
              <a:gd name="T71" fmla="*/ 212141 h 3694"/>
              <a:gd name="T72" fmla="*/ 1549665 w 5077"/>
              <a:gd name="T73" fmla="*/ 215896 h 3694"/>
              <a:gd name="T74" fmla="*/ 1583060 w 5077"/>
              <a:gd name="T75" fmla="*/ 226034 h 3694"/>
              <a:gd name="T76" fmla="*/ 1613828 w 5077"/>
              <a:gd name="T77" fmla="*/ 242930 h 3694"/>
              <a:gd name="T78" fmla="*/ 1640469 w 5077"/>
              <a:gd name="T79" fmla="*/ 265083 h 3694"/>
              <a:gd name="T80" fmla="*/ 1662607 w 5077"/>
              <a:gd name="T81" fmla="*/ 291741 h 3694"/>
              <a:gd name="T82" fmla="*/ 1679117 w 5077"/>
              <a:gd name="T83" fmla="*/ 322154 h 3694"/>
              <a:gd name="T84" fmla="*/ 1689998 w 5077"/>
              <a:gd name="T85" fmla="*/ 356322 h 3694"/>
              <a:gd name="T86" fmla="*/ 1693375 w 5077"/>
              <a:gd name="T87" fmla="*/ 392743 h 3694"/>
              <a:gd name="T88" fmla="*/ 1691124 w 5077"/>
              <a:gd name="T89" fmla="*/ 419777 h 3694"/>
              <a:gd name="T90" fmla="*/ 1682494 w 5077"/>
              <a:gd name="T91" fmla="*/ 454320 h 3694"/>
              <a:gd name="T92" fmla="*/ 1667110 w 5077"/>
              <a:gd name="T93" fmla="*/ 486235 h 3694"/>
              <a:gd name="T94" fmla="*/ 1646472 w 5077"/>
              <a:gd name="T95" fmla="*/ 513644 h 3694"/>
              <a:gd name="T96" fmla="*/ 1620957 w 5077"/>
              <a:gd name="T97" fmla="*/ 537299 h 3694"/>
              <a:gd name="T98" fmla="*/ 1591315 w 5077"/>
              <a:gd name="T99" fmla="*/ 555322 h 3694"/>
              <a:gd name="T100" fmla="*/ 1558295 w 5077"/>
              <a:gd name="T101" fmla="*/ 567712 h 3694"/>
              <a:gd name="T102" fmla="*/ 1522274 w 5077"/>
              <a:gd name="T103" fmla="*/ 572969 h 36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77" h="3694">
                <a:moveTo>
                  <a:pt x="4033" y="0"/>
                </a:moveTo>
                <a:lnTo>
                  <a:pt x="0" y="0"/>
                </a:lnTo>
                <a:lnTo>
                  <a:pt x="0" y="2848"/>
                </a:lnTo>
                <a:lnTo>
                  <a:pt x="1" y="2891"/>
                </a:lnTo>
                <a:lnTo>
                  <a:pt x="5" y="2934"/>
                </a:lnTo>
                <a:lnTo>
                  <a:pt x="10" y="2977"/>
                </a:lnTo>
                <a:lnTo>
                  <a:pt x="17" y="3018"/>
                </a:lnTo>
                <a:lnTo>
                  <a:pt x="27" y="3060"/>
                </a:lnTo>
                <a:lnTo>
                  <a:pt x="38" y="3099"/>
                </a:lnTo>
                <a:lnTo>
                  <a:pt x="51" y="3138"/>
                </a:lnTo>
                <a:lnTo>
                  <a:pt x="67" y="3178"/>
                </a:lnTo>
                <a:lnTo>
                  <a:pt x="85" y="3214"/>
                </a:lnTo>
                <a:lnTo>
                  <a:pt x="103" y="3251"/>
                </a:lnTo>
                <a:lnTo>
                  <a:pt x="123" y="3287"/>
                </a:lnTo>
                <a:lnTo>
                  <a:pt x="145" y="3321"/>
                </a:lnTo>
                <a:lnTo>
                  <a:pt x="169" y="3354"/>
                </a:lnTo>
                <a:lnTo>
                  <a:pt x="194" y="3386"/>
                </a:lnTo>
                <a:lnTo>
                  <a:pt x="221" y="3417"/>
                </a:lnTo>
                <a:lnTo>
                  <a:pt x="249" y="3446"/>
                </a:lnTo>
                <a:lnTo>
                  <a:pt x="278" y="3474"/>
                </a:lnTo>
                <a:lnTo>
                  <a:pt x="309" y="3501"/>
                </a:lnTo>
                <a:lnTo>
                  <a:pt x="341" y="3526"/>
                </a:lnTo>
                <a:lnTo>
                  <a:pt x="374" y="3550"/>
                </a:lnTo>
                <a:lnTo>
                  <a:pt x="408" y="3571"/>
                </a:lnTo>
                <a:lnTo>
                  <a:pt x="444" y="3592"/>
                </a:lnTo>
                <a:lnTo>
                  <a:pt x="481" y="3610"/>
                </a:lnTo>
                <a:lnTo>
                  <a:pt x="517" y="3627"/>
                </a:lnTo>
                <a:lnTo>
                  <a:pt x="557" y="3643"/>
                </a:lnTo>
                <a:lnTo>
                  <a:pt x="596" y="3656"/>
                </a:lnTo>
                <a:lnTo>
                  <a:pt x="636" y="3668"/>
                </a:lnTo>
                <a:lnTo>
                  <a:pt x="677" y="3676"/>
                </a:lnTo>
                <a:lnTo>
                  <a:pt x="718" y="3684"/>
                </a:lnTo>
                <a:lnTo>
                  <a:pt x="761" y="3690"/>
                </a:lnTo>
                <a:lnTo>
                  <a:pt x="804" y="3692"/>
                </a:lnTo>
                <a:lnTo>
                  <a:pt x="847" y="3694"/>
                </a:lnTo>
                <a:lnTo>
                  <a:pt x="2843" y="3694"/>
                </a:lnTo>
                <a:lnTo>
                  <a:pt x="2887" y="3692"/>
                </a:lnTo>
                <a:lnTo>
                  <a:pt x="2930" y="3690"/>
                </a:lnTo>
                <a:lnTo>
                  <a:pt x="2971" y="3684"/>
                </a:lnTo>
                <a:lnTo>
                  <a:pt x="3013" y="3676"/>
                </a:lnTo>
                <a:lnTo>
                  <a:pt x="3055" y="3668"/>
                </a:lnTo>
                <a:lnTo>
                  <a:pt x="3095" y="3656"/>
                </a:lnTo>
                <a:lnTo>
                  <a:pt x="3134" y="3643"/>
                </a:lnTo>
                <a:lnTo>
                  <a:pt x="3172" y="3627"/>
                </a:lnTo>
                <a:lnTo>
                  <a:pt x="3210" y="3610"/>
                </a:lnTo>
                <a:lnTo>
                  <a:pt x="3247" y="3592"/>
                </a:lnTo>
                <a:lnTo>
                  <a:pt x="3283" y="3571"/>
                </a:lnTo>
                <a:lnTo>
                  <a:pt x="3317" y="3550"/>
                </a:lnTo>
                <a:lnTo>
                  <a:pt x="3350" y="3526"/>
                </a:lnTo>
                <a:lnTo>
                  <a:pt x="3382" y="3501"/>
                </a:lnTo>
                <a:lnTo>
                  <a:pt x="3413" y="3474"/>
                </a:lnTo>
                <a:lnTo>
                  <a:pt x="3442" y="3446"/>
                </a:lnTo>
                <a:lnTo>
                  <a:pt x="3470" y="3417"/>
                </a:lnTo>
                <a:lnTo>
                  <a:pt x="3497" y="3386"/>
                </a:lnTo>
                <a:lnTo>
                  <a:pt x="3522" y="3354"/>
                </a:lnTo>
                <a:lnTo>
                  <a:pt x="3545" y="3321"/>
                </a:lnTo>
                <a:lnTo>
                  <a:pt x="3567" y="3287"/>
                </a:lnTo>
                <a:lnTo>
                  <a:pt x="3588" y="3251"/>
                </a:lnTo>
                <a:lnTo>
                  <a:pt x="3606" y="3214"/>
                </a:lnTo>
                <a:lnTo>
                  <a:pt x="3623" y="3178"/>
                </a:lnTo>
                <a:lnTo>
                  <a:pt x="3638" y="3138"/>
                </a:lnTo>
                <a:lnTo>
                  <a:pt x="3652" y="3099"/>
                </a:lnTo>
                <a:lnTo>
                  <a:pt x="3663" y="3060"/>
                </a:lnTo>
                <a:lnTo>
                  <a:pt x="3672" y="3018"/>
                </a:lnTo>
                <a:lnTo>
                  <a:pt x="3680" y="2977"/>
                </a:lnTo>
                <a:lnTo>
                  <a:pt x="3686" y="2934"/>
                </a:lnTo>
                <a:lnTo>
                  <a:pt x="3688" y="2891"/>
                </a:lnTo>
                <a:lnTo>
                  <a:pt x="3690" y="2848"/>
                </a:lnTo>
                <a:lnTo>
                  <a:pt x="3690" y="2091"/>
                </a:lnTo>
                <a:lnTo>
                  <a:pt x="4033" y="2091"/>
                </a:lnTo>
                <a:lnTo>
                  <a:pt x="4087" y="2090"/>
                </a:lnTo>
                <a:lnTo>
                  <a:pt x="4139" y="2087"/>
                </a:lnTo>
                <a:lnTo>
                  <a:pt x="4192" y="2079"/>
                </a:lnTo>
                <a:lnTo>
                  <a:pt x="4242" y="2071"/>
                </a:lnTo>
                <a:lnTo>
                  <a:pt x="4294" y="2058"/>
                </a:lnTo>
                <a:lnTo>
                  <a:pt x="4343" y="2044"/>
                </a:lnTo>
                <a:lnTo>
                  <a:pt x="4392" y="2028"/>
                </a:lnTo>
                <a:lnTo>
                  <a:pt x="4439" y="2009"/>
                </a:lnTo>
                <a:lnTo>
                  <a:pt x="4485" y="1989"/>
                </a:lnTo>
                <a:lnTo>
                  <a:pt x="4530" y="1965"/>
                </a:lnTo>
                <a:lnTo>
                  <a:pt x="4575" y="1939"/>
                </a:lnTo>
                <a:lnTo>
                  <a:pt x="4616" y="1913"/>
                </a:lnTo>
                <a:lnTo>
                  <a:pt x="4658" y="1883"/>
                </a:lnTo>
                <a:lnTo>
                  <a:pt x="4697" y="1852"/>
                </a:lnTo>
                <a:lnTo>
                  <a:pt x="4735" y="1819"/>
                </a:lnTo>
                <a:lnTo>
                  <a:pt x="4771" y="1785"/>
                </a:lnTo>
                <a:lnTo>
                  <a:pt x="4806" y="1748"/>
                </a:lnTo>
                <a:lnTo>
                  <a:pt x="4838" y="1710"/>
                </a:lnTo>
                <a:lnTo>
                  <a:pt x="4870" y="1671"/>
                </a:lnTo>
                <a:lnTo>
                  <a:pt x="4899" y="1629"/>
                </a:lnTo>
                <a:lnTo>
                  <a:pt x="4926" y="1588"/>
                </a:lnTo>
                <a:lnTo>
                  <a:pt x="4951" y="1544"/>
                </a:lnTo>
                <a:lnTo>
                  <a:pt x="4974" y="1498"/>
                </a:lnTo>
                <a:lnTo>
                  <a:pt x="4995" y="1452"/>
                </a:lnTo>
                <a:lnTo>
                  <a:pt x="5015" y="1405"/>
                </a:lnTo>
                <a:lnTo>
                  <a:pt x="5031" y="1356"/>
                </a:lnTo>
                <a:lnTo>
                  <a:pt x="5045" y="1307"/>
                </a:lnTo>
                <a:lnTo>
                  <a:pt x="5056" y="1255"/>
                </a:lnTo>
                <a:lnTo>
                  <a:pt x="5066" y="1204"/>
                </a:lnTo>
                <a:lnTo>
                  <a:pt x="5072" y="1153"/>
                </a:lnTo>
                <a:lnTo>
                  <a:pt x="5076" y="1100"/>
                </a:lnTo>
                <a:lnTo>
                  <a:pt x="5077" y="1046"/>
                </a:lnTo>
                <a:lnTo>
                  <a:pt x="5076" y="992"/>
                </a:lnTo>
                <a:lnTo>
                  <a:pt x="5072" y="939"/>
                </a:lnTo>
                <a:lnTo>
                  <a:pt x="5066" y="887"/>
                </a:lnTo>
                <a:lnTo>
                  <a:pt x="5056" y="835"/>
                </a:lnTo>
                <a:lnTo>
                  <a:pt x="5045" y="785"/>
                </a:lnTo>
                <a:lnTo>
                  <a:pt x="5031" y="735"/>
                </a:lnTo>
                <a:lnTo>
                  <a:pt x="5015" y="687"/>
                </a:lnTo>
                <a:lnTo>
                  <a:pt x="4995" y="639"/>
                </a:lnTo>
                <a:lnTo>
                  <a:pt x="4974" y="592"/>
                </a:lnTo>
                <a:lnTo>
                  <a:pt x="4951" y="548"/>
                </a:lnTo>
                <a:lnTo>
                  <a:pt x="4926" y="504"/>
                </a:lnTo>
                <a:lnTo>
                  <a:pt x="4899" y="461"/>
                </a:lnTo>
                <a:lnTo>
                  <a:pt x="4870" y="421"/>
                </a:lnTo>
                <a:lnTo>
                  <a:pt x="4838" y="382"/>
                </a:lnTo>
                <a:lnTo>
                  <a:pt x="4806" y="344"/>
                </a:lnTo>
                <a:lnTo>
                  <a:pt x="4771" y="307"/>
                </a:lnTo>
                <a:lnTo>
                  <a:pt x="4735" y="272"/>
                </a:lnTo>
                <a:lnTo>
                  <a:pt x="4697" y="239"/>
                </a:lnTo>
                <a:lnTo>
                  <a:pt x="4658" y="209"/>
                </a:lnTo>
                <a:lnTo>
                  <a:pt x="4616" y="179"/>
                </a:lnTo>
                <a:lnTo>
                  <a:pt x="4575" y="152"/>
                </a:lnTo>
                <a:lnTo>
                  <a:pt x="4530" y="127"/>
                </a:lnTo>
                <a:lnTo>
                  <a:pt x="4485" y="103"/>
                </a:lnTo>
                <a:lnTo>
                  <a:pt x="4439" y="82"/>
                </a:lnTo>
                <a:lnTo>
                  <a:pt x="4392" y="64"/>
                </a:lnTo>
                <a:lnTo>
                  <a:pt x="4343" y="48"/>
                </a:lnTo>
                <a:lnTo>
                  <a:pt x="4294" y="33"/>
                </a:lnTo>
                <a:lnTo>
                  <a:pt x="4242" y="22"/>
                </a:lnTo>
                <a:lnTo>
                  <a:pt x="4192" y="13"/>
                </a:lnTo>
                <a:lnTo>
                  <a:pt x="4139" y="6"/>
                </a:lnTo>
                <a:lnTo>
                  <a:pt x="4087" y="2"/>
                </a:lnTo>
                <a:lnTo>
                  <a:pt x="4033" y="0"/>
                </a:lnTo>
                <a:close/>
                <a:moveTo>
                  <a:pt x="4033" y="1526"/>
                </a:moveTo>
                <a:lnTo>
                  <a:pt x="3690" y="1526"/>
                </a:lnTo>
                <a:lnTo>
                  <a:pt x="3690" y="565"/>
                </a:lnTo>
                <a:lnTo>
                  <a:pt x="4033" y="565"/>
                </a:lnTo>
                <a:lnTo>
                  <a:pt x="4057" y="565"/>
                </a:lnTo>
                <a:lnTo>
                  <a:pt x="4082" y="568"/>
                </a:lnTo>
                <a:lnTo>
                  <a:pt x="4105" y="570"/>
                </a:lnTo>
                <a:lnTo>
                  <a:pt x="4130" y="575"/>
                </a:lnTo>
                <a:lnTo>
                  <a:pt x="4153" y="580"/>
                </a:lnTo>
                <a:lnTo>
                  <a:pt x="4175" y="586"/>
                </a:lnTo>
                <a:lnTo>
                  <a:pt x="4197" y="594"/>
                </a:lnTo>
                <a:lnTo>
                  <a:pt x="4219" y="602"/>
                </a:lnTo>
                <a:lnTo>
                  <a:pt x="4241" y="612"/>
                </a:lnTo>
                <a:lnTo>
                  <a:pt x="4261" y="623"/>
                </a:lnTo>
                <a:lnTo>
                  <a:pt x="4282" y="634"/>
                </a:lnTo>
                <a:lnTo>
                  <a:pt x="4301" y="647"/>
                </a:lnTo>
                <a:lnTo>
                  <a:pt x="4320" y="661"/>
                </a:lnTo>
                <a:lnTo>
                  <a:pt x="4338" y="674"/>
                </a:lnTo>
                <a:lnTo>
                  <a:pt x="4355" y="690"/>
                </a:lnTo>
                <a:lnTo>
                  <a:pt x="4372" y="706"/>
                </a:lnTo>
                <a:lnTo>
                  <a:pt x="4388" y="722"/>
                </a:lnTo>
                <a:lnTo>
                  <a:pt x="4403" y="741"/>
                </a:lnTo>
                <a:lnTo>
                  <a:pt x="4418" y="758"/>
                </a:lnTo>
                <a:lnTo>
                  <a:pt x="4431" y="777"/>
                </a:lnTo>
                <a:lnTo>
                  <a:pt x="4443" y="797"/>
                </a:lnTo>
                <a:lnTo>
                  <a:pt x="4454" y="817"/>
                </a:lnTo>
                <a:lnTo>
                  <a:pt x="4466" y="837"/>
                </a:lnTo>
                <a:lnTo>
                  <a:pt x="4475" y="858"/>
                </a:lnTo>
                <a:lnTo>
                  <a:pt x="4484" y="880"/>
                </a:lnTo>
                <a:lnTo>
                  <a:pt x="4491" y="902"/>
                </a:lnTo>
                <a:lnTo>
                  <a:pt x="4497" y="926"/>
                </a:lnTo>
                <a:lnTo>
                  <a:pt x="4504" y="949"/>
                </a:lnTo>
                <a:lnTo>
                  <a:pt x="4507" y="972"/>
                </a:lnTo>
                <a:lnTo>
                  <a:pt x="4511" y="997"/>
                </a:lnTo>
                <a:lnTo>
                  <a:pt x="4512" y="1021"/>
                </a:lnTo>
                <a:lnTo>
                  <a:pt x="4513" y="1046"/>
                </a:lnTo>
                <a:lnTo>
                  <a:pt x="4512" y="1070"/>
                </a:lnTo>
                <a:lnTo>
                  <a:pt x="4511" y="1095"/>
                </a:lnTo>
                <a:lnTo>
                  <a:pt x="4507" y="1118"/>
                </a:lnTo>
                <a:lnTo>
                  <a:pt x="4504" y="1143"/>
                </a:lnTo>
                <a:lnTo>
                  <a:pt x="4497" y="1166"/>
                </a:lnTo>
                <a:lnTo>
                  <a:pt x="4491" y="1188"/>
                </a:lnTo>
                <a:lnTo>
                  <a:pt x="4484" y="1210"/>
                </a:lnTo>
                <a:lnTo>
                  <a:pt x="4475" y="1232"/>
                </a:lnTo>
                <a:lnTo>
                  <a:pt x="4466" y="1254"/>
                </a:lnTo>
                <a:lnTo>
                  <a:pt x="4454" y="1275"/>
                </a:lnTo>
                <a:lnTo>
                  <a:pt x="4443" y="1295"/>
                </a:lnTo>
                <a:lnTo>
                  <a:pt x="4431" y="1314"/>
                </a:lnTo>
                <a:lnTo>
                  <a:pt x="4418" y="1333"/>
                </a:lnTo>
                <a:lnTo>
                  <a:pt x="4403" y="1351"/>
                </a:lnTo>
                <a:lnTo>
                  <a:pt x="4388" y="1368"/>
                </a:lnTo>
                <a:lnTo>
                  <a:pt x="4372" y="1385"/>
                </a:lnTo>
                <a:lnTo>
                  <a:pt x="4355" y="1401"/>
                </a:lnTo>
                <a:lnTo>
                  <a:pt x="4338" y="1416"/>
                </a:lnTo>
                <a:lnTo>
                  <a:pt x="4320" y="1431"/>
                </a:lnTo>
                <a:lnTo>
                  <a:pt x="4301" y="1444"/>
                </a:lnTo>
                <a:lnTo>
                  <a:pt x="4282" y="1457"/>
                </a:lnTo>
                <a:lnTo>
                  <a:pt x="4261" y="1469"/>
                </a:lnTo>
                <a:lnTo>
                  <a:pt x="4241" y="1479"/>
                </a:lnTo>
                <a:lnTo>
                  <a:pt x="4219" y="1488"/>
                </a:lnTo>
                <a:lnTo>
                  <a:pt x="4197" y="1497"/>
                </a:lnTo>
                <a:lnTo>
                  <a:pt x="4175" y="1504"/>
                </a:lnTo>
                <a:lnTo>
                  <a:pt x="4153" y="1512"/>
                </a:lnTo>
                <a:lnTo>
                  <a:pt x="4130" y="1517"/>
                </a:lnTo>
                <a:lnTo>
                  <a:pt x="4105" y="1520"/>
                </a:lnTo>
                <a:lnTo>
                  <a:pt x="4082" y="1524"/>
                </a:lnTo>
                <a:lnTo>
                  <a:pt x="4057" y="1526"/>
                </a:lnTo>
                <a:lnTo>
                  <a:pt x="4033" y="1526"/>
                </a:lnTo>
                <a:close/>
              </a:path>
            </a:pathLst>
          </a:custGeom>
          <a:solidFill>
            <a:srgbClr val="779F08"/>
          </a:solidFill>
          <a:ln>
            <a:noFill/>
          </a:ln>
        </p:spPr>
        <p:txBody>
          <a:bodyPr r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dirty="0"/>
          </a:p>
        </p:txBody>
      </p:sp>
      <p:sp>
        <p:nvSpPr>
          <p:cNvPr id="349" name="KSO_Shape"/>
          <p:cNvSpPr/>
          <p:nvPr/>
        </p:nvSpPr>
        <p:spPr bwMode="auto">
          <a:xfrm>
            <a:off x="9116430" y="2526318"/>
            <a:ext cx="231625" cy="271436"/>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50" name="KSO_Shape"/>
          <p:cNvSpPr/>
          <p:nvPr/>
        </p:nvSpPr>
        <p:spPr bwMode="auto">
          <a:xfrm>
            <a:off x="9578420" y="2512821"/>
            <a:ext cx="235696" cy="271436"/>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51" name="KSO_Shape"/>
          <p:cNvSpPr/>
          <p:nvPr/>
        </p:nvSpPr>
        <p:spPr bwMode="auto">
          <a:xfrm>
            <a:off x="8750821" y="2560517"/>
            <a:ext cx="182314" cy="271436"/>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rgbClr val="779F0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52" name="KSO_Shape"/>
          <p:cNvSpPr/>
          <p:nvPr/>
        </p:nvSpPr>
        <p:spPr bwMode="auto">
          <a:xfrm rot="10800000" flipV="1">
            <a:off x="10443717" y="3334422"/>
            <a:ext cx="271436" cy="226197"/>
          </a:xfrm>
          <a:custGeom>
            <a:avLst/>
            <a:gdLst>
              <a:gd name="T0" fmla="*/ 2003 w 2040"/>
              <a:gd name="T1" fmla="*/ 849 h 1697"/>
              <a:gd name="T2" fmla="*/ 2034 w 2040"/>
              <a:gd name="T3" fmla="*/ 526 h 1697"/>
              <a:gd name="T4" fmla="*/ 1715 w 2040"/>
              <a:gd name="T5" fmla="*/ 783 h 1697"/>
              <a:gd name="T6" fmla="*/ 1457 w 2040"/>
              <a:gd name="T7" fmla="*/ 757 h 1697"/>
              <a:gd name="T8" fmla="*/ 1042 w 2040"/>
              <a:gd name="T9" fmla="*/ 754 h 1697"/>
              <a:gd name="T10" fmla="*/ 1064 w 2040"/>
              <a:gd name="T11" fmla="*/ 684 h 1697"/>
              <a:gd name="T12" fmla="*/ 1091 w 2040"/>
              <a:gd name="T13" fmla="*/ 600 h 1697"/>
              <a:gd name="T14" fmla="*/ 1142 w 2040"/>
              <a:gd name="T15" fmla="*/ 457 h 1697"/>
              <a:gd name="T16" fmla="*/ 1160 w 2040"/>
              <a:gd name="T17" fmla="*/ 426 h 1697"/>
              <a:gd name="T18" fmla="*/ 1293 w 2040"/>
              <a:gd name="T19" fmla="*/ 323 h 1697"/>
              <a:gd name="T20" fmla="*/ 1307 w 2040"/>
              <a:gd name="T21" fmla="*/ 178 h 1697"/>
              <a:gd name="T22" fmla="*/ 1396 w 2040"/>
              <a:gd name="T23" fmla="*/ 44 h 1697"/>
              <a:gd name="T24" fmla="*/ 1471 w 2040"/>
              <a:gd name="T25" fmla="*/ 26 h 1697"/>
              <a:gd name="T26" fmla="*/ 1469 w 2040"/>
              <a:gd name="T27" fmla="*/ 8 h 1697"/>
              <a:gd name="T28" fmla="*/ 1373 w 2040"/>
              <a:gd name="T29" fmla="*/ 0 h 1697"/>
              <a:gd name="T30" fmla="*/ 1281 w 2040"/>
              <a:gd name="T31" fmla="*/ 17 h 1697"/>
              <a:gd name="T32" fmla="*/ 1012 w 2040"/>
              <a:gd name="T33" fmla="*/ 228 h 1697"/>
              <a:gd name="T34" fmla="*/ 926 w 2040"/>
              <a:gd name="T35" fmla="*/ 284 h 1697"/>
              <a:gd name="T36" fmla="*/ 1008 w 2040"/>
              <a:gd name="T37" fmla="*/ 312 h 1697"/>
              <a:gd name="T38" fmla="*/ 842 w 2040"/>
              <a:gd name="T39" fmla="*/ 496 h 1697"/>
              <a:gd name="T40" fmla="*/ 695 w 2040"/>
              <a:gd name="T41" fmla="*/ 508 h 1697"/>
              <a:gd name="T42" fmla="*/ 759 w 2040"/>
              <a:gd name="T43" fmla="*/ 564 h 1697"/>
              <a:gd name="T44" fmla="*/ 605 w 2040"/>
              <a:gd name="T45" fmla="*/ 754 h 1697"/>
              <a:gd name="T46" fmla="*/ 308 w 2040"/>
              <a:gd name="T47" fmla="*/ 755 h 1697"/>
              <a:gd name="T48" fmla="*/ 21 w 2040"/>
              <a:gd name="T49" fmla="*/ 820 h 1697"/>
              <a:gd name="T50" fmla="*/ 86 w 2040"/>
              <a:gd name="T51" fmla="*/ 910 h 1697"/>
              <a:gd name="T52" fmla="*/ 367 w 2040"/>
              <a:gd name="T53" fmla="*/ 947 h 1697"/>
              <a:gd name="T54" fmla="*/ 613 w 2040"/>
              <a:gd name="T55" fmla="*/ 956 h 1697"/>
              <a:gd name="T56" fmla="*/ 722 w 2040"/>
              <a:gd name="T57" fmla="*/ 1142 h 1697"/>
              <a:gd name="T58" fmla="*/ 722 w 2040"/>
              <a:gd name="T59" fmla="*/ 1224 h 1697"/>
              <a:gd name="T60" fmla="*/ 877 w 2040"/>
              <a:gd name="T61" fmla="*/ 1242 h 1697"/>
              <a:gd name="T62" fmla="*/ 996 w 2040"/>
              <a:gd name="T63" fmla="*/ 1396 h 1697"/>
              <a:gd name="T64" fmla="*/ 932 w 2040"/>
              <a:gd name="T65" fmla="*/ 1452 h 1697"/>
              <a:gd name="T66" fmla="*/ 1077 w 2040"/>
              <a:gd name="T67" fmla="*/ 1466 h 1697"/>
              <a:gd name="T68" fmla="*/ 1304 w 2040"/>
              <a:gd name="T69" fmla="*/ 1687 h 1697"/>
              <a:gd name="T70" fmla="*/ 1395 w 2040"/>
              <a:gd name="T71" fmla="*/ 1696 h 1697"/>
              <a:gd name="T72" fmla="*/ 1492 w 2040"/>
              <a:gd name="T73" fmla="*/ 1682 h 1697"/>
              <a:gd name="T74" fmla="*/ 1442 w 2040"/>
              <a:gd name="T75" fmla="*/ 1666 h 1697"/>
              <a:gd name="T76" fmla="*/ 1382 w 2040"/>
              <a:gd name="T77" fmla="*/ 1637 h 1697"/>
              <a:gd name="T78" fmla="*/ 1291 w 2040"/>
              <a:gd name="T79" fmla="*/ 1496 h 1697"/>
              <a:gd name="T80" fmla="*/ 1205 w 2040"/>
              <a:gd name="T81" fmla="*/ 1352 h 1697"/>
              <a:gd name="T82" fmla="*/ 1226 w 2040"/>
              <a:gd name="T83" fmla="*/ 1273 h 1697"/>
              <a:gd name="T84" fmla="*/ 1123 w 2040"/>
              <a:gd name="T85" fmla="*/ 1207 h 1697"/>
              <a:gd name="T86" fmla="*/ 1083 w 2040"/>
              <a:gd name="T87" fmla="*/ 1081 h 1697"/>
              <a:gd name="T88" fmla="*/ 1056 w 2040"/>
              <a:gd name="T89" fmla="*/ 997 h 1697"/>
              <a:gd name="T90" fmla="*/ 1393 w 2040"/>
              <a:gd name="T91" fmla="*/ 946 h 1697"/>
              <a:gd name="T92" fmla="*/ 1666 w 2040"/>
              <a:gd name="T93" fmla="*/ 927 h 1697"/>
              <a:gd name="T94" fmla="*/ 1955 w 2040"/>
              <a:gd name="T95" fmla="*/ 1172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53" name="KSO_Shape"/>
          <p:cNvSpPr/>
          <p:nvPr/>
        </p:nvSpPr>
        <p:spPr>
          <a:xfrm>
            <a:off x="9189831" y="4098711"/>
            <a:ext cx="268269" cy="2714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54" name="KSO_Shape"/>
          <p:cNvSpPr/>
          <p:nvPr/>
        </p:nvSpPr>
        <p:spPr bwMode="auto">
          <a:xfrm>
            <a:off x="10729288" y="2141080"/>
            <a:ext cx="258316" cy="27143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55" name="KSO_Shape"/>
          <p:cNvSpPr/>
          <p:nvPr/>
        </p:nvSpPr>
        <p:spPr bwMode="auto">
          <a:xfrm>
            <a:off x="8133053" y="2657947"/>
            <a:ext cx="271435" cy="1678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779F08"/>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56" name="KSO_Shape"/>
          <p:cNvSpPr/>
          <p:nvPr/>
        </p:nvSpPr>
        <p:spPr>
          <a:xfrm>
            <a:off x="11096503" y="2150788"/>
            <a:ext cx="225292" cy="27143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57" name="KSO_Shape"/>
          <p:cNvSpPr/>
          <p:nvPr/>
        </p:nvSpPr>
        <p:spPr>
          <a:xfrm>
            <a:off x="10753427" y="2556041"/>
            <a:ext cx="150194" cy="271436"/>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58" name="KSO_Shape"/>
          <p:cNvSpPr/>
          <p:nvPr/>
        </p:nvSpPr>
        <p:spPr bwMode="auto">
          <a:xfrm>
            <a:off x="10007229" y="3720806"/>
            <a:ext cx="271435" cy="96812"/>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59" name="KSO_Shape"/>
          <p:cNvSpPr/>
          <p:nvPr/>
        </p:nvSpPr>
        <p:spPr>
          <a:xfrm>
            <a:off x="8736114" y="4438271"/>
            <a:ext cx="250627" cy="27143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1" fmla="*/ 1441667 w 5342334"/>
              <a:gd name="connsiteY0-2" fmla="*/ 2934412 h 5785910"/>
              <a:gd name="connsiteX1-3" fmla="*/ 1441770 w 5342334"/>
              <a:gd name="connsiteY1-4" fmla="*/ 2943473 h 5785910"/>
              <a:gd name="connsiteX2-5" fmla="*/ 1438934 w 5342334"/>
              <a:gd name="connsiteY2-6" fmla="*/ 2944008 h 5785910"/>
              <a:gd name="connsiteX3-7" fmla="*/ 1437887 w 5342334"/>
              <a:gd name="connsiteY3-8" fmla="*/ 2937382 h 5785910"/>
              <a:gd name="connsiteX4-9" fmla="*/ 1441667 w 5342334"/>
              <a:gd name="connsiteY4-10" fmla="*/ 2934412 h 5785910"/>
              <a:gd name="connsiteX5-11" fmla="*/ 1354605 w 5342334"/>
              <a:gd name="connsiteY5-12" fmla="*/ 2912708 h 5785910"/>
              <a:gd name="connsiteX6-13" fmla="*/ 1428080 w 5342334"/>
              <a:gd name="connsiteY6-14" fmla="*/ 2945087 h 5785910"/>
              <a:gd name="connsiteX7-15" fmla="*/ 1431050 w 5342334"/>
              <a:gd name="connsiteY7-16" fmla="*/ 3320849 h 5785910"/>
              <a:gd name="connsiteX8-17" fmla="*/ 2146318 w 5342334"/>
              <a:gd name="connsiteY8-18" fmla="*/ 5548257 h 5785910"/>
              <a:gd name="connsiteX9-19" fmla="*/ 2115204 w 5342334"/>
              <a:gd name="connsiteY9-20" fmla="*/ 5553206 h 5785910"/>
              <a:gd name="connsiteX10-21" fmla="*/ 1246460 w 5342334"/>
              <a:gd name="connsiteY10-22" fmla="*/ 5785910 h 5785910"/>
              <a:gd name="connsiteX11-23" fmla="*/ 0 w 5342334"/>
              <a:gd name="connsiteY11-24" fmla="*/ 3148605 h 5785910"/>
              <a:gd name="connsiteX12-25" fmla="*/ 1262428 w 5342334"/>
              <a:gd name="connsiteY12-26" fmla="*/ 2938106 h 5785910"/>
              <a:gd name="connsiteX13-27" fmla="*/ 1354605 w 5342334"/>
              <a:gd name="connsiteY13-28" fmla="*/ 2912708 h 5785910"/>
              <a:gd name="connsiteX14-29" fmla="*/ 3380735 w 5342334"/>
              <a:gd name="connsiteY14-30" fmla="*/ 118 h 5785910"/>
              <a:gd name="connsiteX15-31" fmla="*/ 3863622 w 5342334"/>
              <a:gd name="connsiteY15-32" fmla="*/ 912639 h 5785910"/>
              <a:gd name="connsiteX16-33" fmla="*/ 3674765 w 5342334"/>
              <a:gd name="connsiteY16-34" fmla="*/ 2045786 h 5785910"/>
              <a:gd name="connsiteX17-35" fmla="*/ 4585837 w 5342334"/>
              <a:gd name="connsiteY17-36" fmla="*/ 2046833 h 5785910"/>
              <a:gd name="connsiteX18-37" fmla="*/ 4775401 w 5342334"/>
              <a:gd name="connsiteY18-38" fmla="*/ 2003486 h 5785910"/>
              <a:gd name="connsiteX19-39" fmla="*/ 5203724 w 5342334"/>
              <a:gd name="connsiteY19-40" fmla="*/ 2381935 h 5785910"/>
              <a:gd name="connsiteX20-41" fmla="*/ 4980124 w 5342334"/>
              <a:gd name="connsiteY20-42" fmla="*/ 2705696 h 5785910"/>
              <a:gd name="connsiteX21-43" fmla="*/ 5342334 w 5342334"/>
              <a:gd name="connsiteY21-44" fmla="*/ 3258997 h 5785910"/>
              <a:gd name="connsiteX22-45" fmla="*/ 5107100 w 5342334"/>
              <a:gd name="connsiteY22-46" fmla="*/ 3754493 h 5785910"/>
              <a:gd name="connsiteX23-47" fmla="*/ 5342334 w 5342334"/>
              <a:gd name="connsiteY23-48" fmla="*/ 4140580 h 5785910"/>
              <a:gd name="connsiteX24-49" fmla="*/ 4844706 w 5342334"/>
              <a:gd name="connsiteY24-50" fmla="*/ 4606676 h 5785910"/>
              <a:gd name="connsiteX25-51" fmla="*/ 4790537 w 5342334"/>
              <a:gd name="connsiteY25-52" fmla="*/ 4596433 h 5785910"/>
              <a:gd name="connsiteX26-53" fmla="*/ 4802287 w 5342334"/>
              <a:gd name="connsiteY26-54" fmla="*/ 4606672 h 5785910"/>
              <a:gd name="connsiteX27-55" fmla="*/ 5191248 w 5342334"/>
              <a:gd name="connsiteY27-56" fmla="*/ 4997228 h 5785910"/>
              <a:gd name="connsiteX28-57" fmla="*/ 4866278 w 5342334"/>
              <a:gd name="connsiteY28-58" fmla="*/ 5435572 h 5785910"/>
              <a:gd name="connsiteX29-59" fmla="*/ 4581456 w 5342334"/>
              <a:gd name="connsiteY29-60" fmla="*/ 5443059 h 5785910"/>
              <a:gd name="connsiteX30-61" fmla="*/ 4593578 w 5342334"/>
              <a:gd name="connsiteY30-62" fmla="*/ 5444848 h 5785910"/>
              <a:gd name="connsiteX31-63" fmla="*/ 4581281 w 5342334"/>
              <a:gd name="connsiteY31-64" fmla="*/ 5445228 h 5785910"/>
              <a:gd name="connsiteX32-65" fmla="*/ 2168410 w 5342334"/>
              <a:gd name="connsiteY32-66" fmla="*/ 5525146 h 5785910"/>
              <a:gd name="connsiteX33-67" fmla="*/ 1445968 w 5342334"/>
              <a:gd name="connsiteY33-68" fmla="*/ 3310386 h 5785910"/>
              <a:gd name="connsiteX34-69" fmla="*/ 1441770 w 5342334"/>
              <a:gd name="connsiteY34-70" fmla="*/ 2943473 h 5785910"/>
              <a:gd name="connsiteX35-71" fmla="*/ 1514723 w 5342334"/>
              <a:gd name="connsiteY35-72" fmla="*/ 2929703 h 5785910"/>
              <a:gd name="connsiteX36-73" fmla="*/ 1975047 w 5342334"/>
              <a:gd name="connsiteY36-74" fmla="*/ 2725675 h 5785910"/>
              <a:gd name="connsiteX37-75" fmla="*/ 2654934 w 5342334"/>
              <a:gd name="connsiteY37-76" fmla="*/ 1630299 h 5785910"/>
              <a:gd name="connsiteX38-77" fmla="*/ 3108192 w 5342334"/>
              <a:gd name="connsiteY38-78" fmla="*/ 686009 h 5785910"/>
              <a:gd name="connsiteX39-79" fmla="*/ 3334821 w 5342334"/>
              <a:gd name="connsiteY39-80" fmla="*/ 6121 h 5785910"/>
              <a:gd name="connsiteX40" fmla="*/ 3380735 w 5342334"/>
              <a:gd name="connsiteY40" fmla="*/ 118 h 5785910"/>
              <a:gd name="connsiteX0-81" fmla="*/ 1437887 w 5342334"/>
              <a:gd name="connsiteY0-82" fmla="*/ 2937382 h 5785910"/>
              <a:gd name="connsiteX1-83" fmla="*/ 1441770 w 5342334"/>
              <a:gd name="connsiteY1-84" fmla="*/ 2943473 h 5785910"/>
              <a:gd name="connsiteX2-85" fmla="*/ 1438934 w 5342334"/>
              <a:gd name="connsiteY2-86" fmla="*/ 2944008 h 5785910"/>
              <a:gd name="connsiteX3-87" fmla="*/ 1437887 w 5342334"/>
              <a:gd name="connsiteY3-88" fmla="*/ 2937382 h 5785910"/>
              <a:gd name="connsiteX4-89" fmla="*/ 1354605 w 5342334"/>
              <a:gd name="connsiteY4-90" fmla="*/ 2912708 h 5785910"/>
              <a:gd name="connsiteX5-91" fmla="*/ 1428080 w 5342334"/>
              <a:gd name="connsiteY5-92" fmla="*/ 2945087 h 5785910"/>
              <a:gd name="connsiteX6-93" fmla="*/ 1431050 w 5342334"/>
              <a:gd name="connsiteY6-94" fmla="*/ 3320849 h 5785910"/>
              <a:gd name="connsiteX7-95" fmla="*/ 2146318 w 5342334"/>
              <a:gd name="connsiteY7-96" fmla="*/ 5548257 h 5785910"/>
              <a:gd name="connsiteX8-97" fmla="*/ 2115204 w 5342334"/>
              <a:gd name="connsiteY8-98" fmla="*/ 5553206 h 5785910"/>
              <a:gd name="connsiteX9-99" fmla="*/ 1246460 w 5342334"/>
              <a:gd name="connsiteY9-100" fmla="*/ 5785910 h 5785910"/>
              <a:gd name="connsiteX10-101" fmla="*/ 0 w 5342334"/>
              <a:gd name="connsiteY10-102" fmla="*/ 3148605 h 5785910"/>
              <a:gd name="connsiteX11-103" fmla="*/ 1262428 w 5342334"/>
              <a:gd name="connsiteY11-104" fmla="*/ 2938106 h 5785910"/>
              <a:gd name="connsiteX12-105" fmla="*/ 1354605 w 5342334"/>
              <a:gd name="connsiteY12-106" fmla="*/ 2912708 h 5785910"/>
              <a:gd name="connsiteX13-107" fmla="*/ 3380735 w 5342334"/>
              <a:gd name="connsiteY13-108" fmla="*/ 118 h 5785910"/>
              <a:gd name="connsiteX14-109" fmla="*/ 3863622 w 5342334"/>
              <a:gd name="connsiteY14-110" fmla="*/ 912639 h 5785910"/>
              <a:gd name="connsiteX15-111" fmla="*/ 3674765 w 5342334"/>
              <a:gd name="connsiteY15-112" fmla="*/ 2045786 h 5785910"/>
              <a:gd name="connsiteX16-113" fmla="*/ 4585837 w 5342334"/>
              <a:gd name="connsiteY16-114" fmla="*/ 2046833 h 5785910"/>
              <a:gd name="connsiteX17-115" fmla="*/ 4775401 w 5342334"/>
              <a:gd name="connsiteY17-116" fmla="*/ 2003486 h 5785910"/>
              <a:gd name="connsiteX18-117" fmla="*/ 5203724 w 5342334"/>
              <a:gd name="connsiteY18-118" fmla="*/ 2381935 h 5785910"/>
              <a:gd name="connsiteX19-119" fmla="*/ 4980124 w 5342334"/>
              <a:gd name="connsiteY19-120" fmla="*/ 2705696 h 5785910"/>
              <a:gd name="connsiteX20-121" fmla="*/ 5342334 w 5342334"/>
              <a:gd name="connsiteY20-122" fmla="*/ 3258997 h 5785910"/>
              <a:gd name="connsiteX21-123" fmla="*/ 5107100 w 5342334"/>
              <a:gd name="connsiteY21-124" fmla="*/ 3754493 h 5785910"/>
              <a:gd name="connsiteX22-125" fmla="*/ 5342334 w 5342334"/>
              <a:gd name="connsiteY22-126" fmla="*/ 4140580 h 5785910"/>
              <a:gd name="connsiteX23-127" fmla="*/ 4844706 w 5342334"/>
              <a:gd name="connsiteY23-128" fmla="*/ 4606676 h 5785910"/>
              <a:gd name="connsiteX24-129" fmla="*/ 4790537 w 5342334"/>
              <a:gd name="connsiteY24-130" fmla="*/ 4596433 h 5785910"/>
              <a:gd name="connsiteX25-131" fmla="*/ 4802287 w 5342334"/>
              <a:gd name="connsiteY25-132" fmla="*/ 4606672 h 5785910"/>
              <a:gd name="connsiteX26-133" fmla="*/ 5191248 w 5342334"/>
              <a:gd name="connsiteY26-134" fmla="*/ 4997228 h 5785910"/>
              <a:gd name="connsiteX27-135" fmla="*/ 4866278 w 5342334"/>
              <a:gd name="connsiteY27-136" fmla="*/ 5435572 h 5785910"/>
              <a:gd name="connsiteX28-137" fmla="*/ 4581456 w 5342334"/>
              <a:gd name="connsiteY28-138" fmla="*/ 5443059 h 5785910"/>
              <a:gd name="connsiteX29-139" fmla="*/ 4593578 w 5342334"/>
              <a:gd name="connsiteY29-140" fmla="*/ 5444848 h 5785910"/>
              <a:gd name="connsiteX30-141" fmla="*/ 4581281 w 5342334"/>
              <a:gd name="connsiteY30-142" fmla="*/ 5445228 h 5785910"/>
              <a:gd name="connsiteX31-143" fmla="*/ 2168410 w 5342334"/>
              <a:gd name="connsiteY31-144" fmla="*/ 5525146 h 5785910"/>
              <a:gd name="connsiteX32-145" fmla="*/ 1445968 w 5342334"/>
              <a:gd name="connsiteY32-146" fmla="*/ 3310386 h 5785910"/>
              <a:gd name="connsiteX33-147" fmla="*/ 1441770 w 5342334"/>
              <a:gd name="connsiteY33-148" fmla="*/ 2943473 h 5785910"/>
              <a:gd name="connsiteX34-149" fmla="*/ 1514723 w 5342334"/>
              <a:gd name="connsiteY34-150" fmla="*/ 2929703 h 5785910"/>
              <a:gd name="connsiteX35-151" fmla="*/ 1975047 w 5342334"/>
              <a:gd name="connsiteY35-152" fmla="*/ 2725675 h 5785910"/>
              <a:gd name="connsiteX36-153" fmla="*/ 2654934 w 5342334"/>
              <a:gd name="connsiteY36-154" fmla="*/ 1630299 h 5785910"/>
              <a:gd name="connsiteX37-155" fmla="*/ 3108192 w 5342334"/>
              <a:gd name="connsiteY37-156" fmla="*/ 686009 h 5785910"/>
              <a:gd name="connsiteX38-157" fmla="*/ 3334821 w 5342334"/>
              <a:gd name="connsiteY38-158" fmla="*/ 6121 h 5785910"/>
              <a:gd name="connsiteX39-159" fmla="*/ 3380735 w 5342334"/>
              <a:gd name="connsiteY39-160" fmla="*/ 118 h 5785910"/>
              <a:gd name="connsiteX0-161" fmla="*/ 1438934 w 5342334"/>
              <a:gd name="connsiteY0-162" fmla="*/ 2944008 h 5785910"/>
              <a:gd name="connsiteX1-163" fmla="*/ 1441770 w 5342334"/>
              <a:gd name="connsiteY1-164" fmla="*/ 2943473 h 5785910"/>
              <a:gd name="connsiteX2-165" fmla="*/ 1438934 w 5342334"/>
              <a:gd name="connsiteY2-166" fmla="*/ 2944008 h 5785910"/>
              <a:gd name="connsiteX3-167" fmla="*/ 1354605 w 5342334"/>
              <a:gd name="connsiteY3-168" fmla="*/ 2912708 h 5785910"/>
              <a:gd name="connsiteX4-169" fmla="*/ 1428080 w 5342334"/>
              <a:gd name="connsiteY4-170" fmla="*/ 2945087 h 5785910"/>
              <a:gd name="connsiteX5-171" fmla="*/ 1431050 w 5342334"/>
              <a:gd name="connsiteY5-172" fmla="*/ 3320849 h 5785910"/>
              <a:gd name="connsiteX6-173" fmla="*/ 2146318 w 5342334"/>
              <a:gd name="connsiteY6-174" fmla="*/ 5548257 h 5785910"/>
              <a:gd name="connsiteX7-175" fmla="*/ 2115204 w 5342334"/>
              <a:gd name="connsiteY7-176" fmla="*/ 5553206 h 5785910"/>
              <a:gd name="connsiteX8-177" fmla="*/ 1246460 w 5342334"/>
              <a:gd name="connsiteY8-178" fmla="*/ 5785910 h 5785910"/>
              <a:gd name="connsiteX9-179" fmla="*/ 0 w 5342334"/>
              <a:gd name="connsiteY9-180" fmla="*/ 3148605 h 5785910"/>
              <a:gd name="connsiteX10-181" fmla="*/ 1262428 w 5342334"/>
              <a:gd name="connsiteY10-182" fmla="*/ 2938106 h 5785910"/>
              <a:gd name="connsiteX11-183" fmla="*/ 1354605 w 5342334"/>
              <a:gd name="connsiteY11-184" fmla="*/ 2912708 h 5785910"/>
              <a:gd name="connsiteX12-185" fmla="*/ 3380735 w 5342334"/>
              <a:gd name="connsiteY12-186" fmla="*/ 118 h 5785910"/>
              <a:gd name="connsiteX13-187" fmla="*/ 3863622 w 5342334"/>
              <a:gd name="connsiteY13-188" fmla="*/ 912639 h 5785910"/>
              <a:gd name="connsiteX14-189" fmla="*/ 3674765 w 5342334"/>
              <a:gd name="connsiteY14-190" fmla="*/ 2045786 h 5785910"/>
              <a:gd name="connsiteX15-191" fmla="*/ 4585837 w 5342334"/>
              <a:gd name="connsiteY15-192" fmla="*/ 2046833 h 5785910"/>
              <a:gd name="connsiteX16-193" fmla="*/ 4775401 w 5342334"/>
              <a:gd name="connsiteY16-194" fmla="*/ 2003486 h 5785910"/>
              <a:gd name="connsiteX17-195" fmla="*/ 5203724 w 5342334"/>
              <a:gd name="connsiteY17-196" fmla="*/ 2381935 h 5785910"/>
              <a:gd name="connsiteX18-197" fmla="*/ 4980124 w 5342334"/>
              <a:gd name="connsiteY18-198" fmla="*/ 2705696 h 5785910"/>
              <a:gd name="connsiteX19-199" fmla="*/ 5342334 w 5342334"/>
              <a:gd name="connsiteY19-200" fmla="*/ 3258997 h 5785910"/>
              <a:gd name="connsiteX20-201" fmla="*/ 5107100 w 5342334"/>
              <a:gd name="connsiteY20-202" fmla="*/ 3754493 h 5785910"/>
              <a:gd name="connsiteX21-203" fmla="*/ 5342334 w 5342334"/>
              <a:gd name="connsiteY21-204" fmla="*/ 4140580 h 5785910"/>
              <a:gd name="connsiteX22-205" fmla="*/ 4844706 w 5342334"/>
              <a:gd name="connsiteY22-206" fmla="*/ 4606676 h 5785910"/>
              <a:gd name="connsiteX23-207" fmla="*/ 4790537 w 5342334"/>
              <a:gd name="connsiteY23-208" fmla="*/ 4596433 h 5785910"/>
              <a:gd name="connsiteX24-209" fmla="*/ 4802287 w 5342334"/>
              <a:gd name="connsiteY24-210" fmla="*/ 4606672 h 5785910"/>
              <a:gd name="connsiteX25-211" fmla="*/ 5191248 w 5342334"/>
              <a:gd name="connsiteY25-212" fmla="*/ 4997228 h 5785910"/>
              <a:gd name="connsiteX26-213" fmla="*/ 4866278 w 5342334"/>
              <a:gd name="connsiteY26-214" fmla="*/ 5435572 h 5785910"/>
              <a:gd name="connsiteX27-215" fmla="*/ 4581456 w 5342334"/>
              <a:gd name="connsiteY27-216" fmla="*/ 5443059 h 5785910"/>
              <a:gd name="connsiteX28-217" fmla="*/ 4593578 w 5342334"/>
              <a:gd name="connsiteY28-218" fmla="*/ 5444848 h 5785910"/>
              <a:gd name="connsiteX29-219" fmla="*/ 4581281 w 5342334"/>
              <a:gd name="connsiteY29-220" fmla="*/ 5445228 h 5785910"/>
              <a:gd name="connsiteX30-221" fmla="*/ 2168410 w 5342334"/>
              <a:gd name="connsiteY30-222" fmla="*/ 5525146 h 5785910"/>
              <a:gd name="connsiteX31-223" fmla="*/ 1445968 w 5342334"/>
              <a:gd name="connsiteY31-224" fmla="*/ 3310386 h 5785910"/>
              <a:gd name="connsiteX32-225" fmla="*/ 1441770 w 5342334"/>
              <a:gd name="connsiteY32-226" fmla="*/ 2943473 h 5785910"/>
              <a:gd name="connsiteX33-227" fmla="*/ 1514723 w 5342334"/>
              <a:gd name="connsiteY33-228" fmla="*/ 2929703 h 5785910"/>
              <a:gd name="connsiteX34-229" fmla="*/ 1975047 w 5342334"/>
              <a:gd name="connsiteY34-230" fmla="*/ 2725675 h 5785910"/>
              <a:gd name="connsiteX35-231" fmla="*/ 2654934 w 5342334"/>
              <a:gd name="connsiteY35-232" fmla="*/ 1630299 h 5785910"/>
              <a:gd name="connsiteX36-233" fmla="*/ 3108192 w 5342334"/>
              <a:gd name="connsiteY36-234" fmla="*/ 686009 h 5785910"/>
              <a:gd name="connsiteX37-235" fmla="*/ 3334821 w 5342334"/>
              <a:gd name="connsiteY37-236" fmla="*/ 6121 h 5785910"/>
              <a:gd name="connsiteX38-237" fmla="*/ 3380735 w 5342334"/>
              <a:gd name="connsiteY38-238" fmla="*/ 118 h 5785910"/>
              <a:gd name="connsiteX0-239" fmla="*/ 1438934 w 5342334"/>
              <a:gd name="connsiteY0-240" fmla="*/ 2944008 h 5785910"/>
              <a:gd name="connsiteX1-241" fmla="*/ 1441770 w 5342334"/>
              <a:gd name="connsiteY1-242" fmla="*/ 2943473 h 5785910"/>
              <a:gd name="connsiteX2-243" fmla="*/ 1438934 w 5342334"/>
              <a:gd name="connsiteY2-244" fmla="*/ 2944008 h 5785910"/>
              <a:gd name="connsiteX3-245" fmla="*/ 1354605 w 5342334"/>
              <a:gd name="connsiteY3-246" fmla="*/ 2912708 h 5785910"/>
              <a:gd name="connsiteX4-247" fmla="*/ 1428080 w 5342334"/>
              <a:gd name="connsiteY4-248" fmla="*/ 2945087 h 5785910"/>
              <a:gd name="connsiteX5-249" fmla="*/ 1431050 w 5342334"/>
              <a:gd name="connsiteY5-250" fmla="*/ 3320849 h 5785910"/>
              <a:gd name="connsiteX6-251" fmla="*/ 2146318 w 5342334"/>
              <a:gd name="connsiteY6-252" fmla="*/ 5548257 h 5785910"/>
              <a:gd name="connsiteX7-253" fmla="*/ 2115204 w 5342334"/>
              <a:gd name="connsiteY7-254" fmla="*/ 5553206 h 5785910"/>
              <a:gd name="connsiteX8-255" fmla="*/ 1246460 w 5342334"/>
              <a:gd name="connsiteY8-256" fmla="*/ 5785910 h 5785910"/>
              <a:gd name="connsiteX9-257" fmla="*/ 0 w 5342334"/>
              <a:gd name="connsiteY9-258" fmla="*/ 3148605 h 5785910"/>
              <a:gd name="connsiteX10-259" fmla="*/ 1262428 w 5342334"/>
              <a:gd name="connsiteY10-260" fmla="*/ 2938106 h 5785910"/>
              <a:gd name="connsiteX11-261" fmla="*/ 1354605 w 5342334"/>
              <a:gd name="connsiteY11-262" fmla="*/ 2912708 h 5785910"/>
              <a:gd name="connsiteX12-263" fmla="*/ 3380735 w 5342334"/>
              <a:gd name="connsiteY12-264" fmla="*/ 118 h 5785910"/>
              <a:gd name="connsiteX13-265" fmla="*/ 3863622 w 5342334"/>
              <a:gd name="connsiteY13-266" fmla="*/ 912639 h 5785910"/>
              <a:gd name="connsiteX14-267" fmla="*/ 3674765 w 5342334"/>
              <a:gd name="connsiteY14-268" fmla="*/ 2045786 h 5785910"/>
              <a:gd name="connsiteX15-269" fmla="*/ 4585837 w 5342334"/>
              <a:gd name="connsiteY15-270" fmla="*/ 2046833 h 5785910"/>
              <a:gd name="connsiteX16-271" fmla="*/ 4775401 w 5342334"/>
              <a:gd name="connsiteY16-272" fmla="*/ 2003486 h 5785910"/>
              <a:gd name="connsiteX17-273" fmla="*/ 5203724 w 5342334"/>
              <a:gd name="connsiteY17-274" fmla="*/ 2381935 h 5785910"/>
              <a:gd name="connsiteX18-275" fmla="*/ 4980124 w 5342334"/>
              <a:gd name="connsiteY18-276" fmla="*/ 2705696 h 5785910"/>
              <a:gd name="connsiteX19-277" fmla="*/ 5342334 w 5342334"/>
              <a:gd name="connsiteY19-278" fmla="*/ 3258997 h 5785910"/>
              <a:gd name="connsiteX20-279" fmla="*/ 5107100 w 5342334"/>
              <a:gd name="connsiteY20-280" fmla="*/ 3754493 h 5785910"/>
              <a:gd name="connsiteX21-281" fmla="*/ 5342334 w 5342334"/>
              <a:gd name="connsiteY21-282" fmla="*/ 4140580 h 5785910"/>
              <a:gd name="connsiteX22-283" fmla="*/ 4844706 w 5342334"/>
              <a:gd name="connsiteY22-284" fmla="*/ 4606676 h 5785910"/>
              <a:gd name="connsiteX23-285" fmla="*/ 4790537 w 5342334"/>
              <a:gd name="connsiteY23-286" fmla="*/ 4596433 h 5785910"/>
              <a:gd name="connsiteX24-287" fmla="*/ 4802287 w 5342334"/>
              <a:gd name="connsiteY24-288" fmla="*/ 4606672 h 5785910"/>
              <a:gd name="connsiteX25-289" fmla="*/ 5191248 w 5342334"/>
              <a:gd name="connsiteY25-290" fmla="*/ 4997228 h 5785910"/>
              <a:gd name="connsiteX26-291" fmla="*/ 4866278 w 5342334"/>
              <a:gd name="connsiteY26-292" fmla="*/ 5435572 h 5785910"/>
              <a:gd name="connsiteX27-293" fmla="*/ 4581456 w 5342334"/>
              <a:gd name="connsiteY27-294" fmla="*/ 5443059 h 5785910"/>
              <a:gd name="connsiteX28-295" fmla="*/ 4593578 w 5342334"/>
              <a:gd name="connsiteY28-296" fmla="*/ 5444848 h 5785910"/>
              <a:gd name="connsiteX29-297" fmla="*/ 4581281 w 5342334"/>
              <a:gd name="connsiteY29-298" fmla="*/ 5445228 h 5785910"/>
              <a:gd name="connsiteX30-299" fmla="*/ 2168410 w 5342334"/>
              <a:gd name="connsiteY30-300" fmla="*/ 5525146 h 5785910"/>
              <a:gd name="connsiteX31-301" fmla="*/ 1445968 w 5342334"/>
              <a:gd name="connsiteY31-302" fmla="*/ 3310386 h 5785910"/>
              <a:gd name="connsiteX32-303" fmla="*/ 1441770 w 5342334"/>
              <a:gd name="connsiteY32-304" fmla="*/ 2943473 h 5785910"/>
              <a:gd name="connsiteX33-305" fmla="*/ 1514723 w 5342334"/>
              <a:gd name="connsiteY33-306" fmla="*/ 2929703 h 5785910"/>
              <a:gd name="connsiteX34-307" fmla="*/ 1975047 w 5342334"/>
              <a:gd name="connsiteY34-308" fmla="*/ 2725675 h 5785910"/>
              <a:gd name="connsiteX35-309" fmla="*/ 2654934 w 5342334"/>
              <a:gd name="connsiteY35-310" fmla="*/ 1630299 h 5785910"/>
              <a:gd name="connsiteX36-311" fmla="*/ 3108192 w 5342334"/>
              <a:gd name="connsiteY36-312" fmla="*/ 686009 h 5785910"/>
              <a:gd name="connsiteX37-313" fmla="*/ 3334821 w 5342334"/>
              <a:gd name="connsiteY37-314" fmla="*/ 6121 h 5785910"/>
              <a:gd name="connsiteX38-315" fmla="*/ 3380735 w 5342334"/>
              <a:gd name="connsiteY38-316" fmla="*/ 118 h 5785910"/>
              <a:gd name="connsiteX0-317" fmla="*/ 1438934 w 5342334"/>
              <a:gd name="connsiteY0-318" fmla="*/ 2944008 h 5785910"/>
              <a:gd name="connsiteX1-319" fmla="*/ 1441770 w 5342334"/>
              <a:gd name="connsiteY1-320" fmla="*/ 2943473 h 5785910"/>
              <a:gd name="connsiteX2-321" fmla="*/ 1438934 w 5342334"/>
              <a:gd name="connsiteY2-322" fmla="*/ 2944008 h 5785910"/>
              <a:gd name="connsiteX3-323" fmla="*/ 1354605 w 5342334"/>
              <a:gd name="connsiteY3-324" fmla="*/ 2912708 h 5785910"/>
              <a:gd name="connsiteX4-325" fmla="*/ 1428080 w 5342334"/>
              <a:gd name="connsiteY4-326" fmla="*/ 2945087 h 5785910"/>
              <a:gd name="connsiteX5-327" fmla="*/ 1431050 w 5342334"/>
              <a:gd name="connsiteY5-328" fmla="*/ 3320849 h 5785910"/>
              <a:gd name="connsiteX6-329" fmla="*/ 2146318 w 5342334"/>
              <a:gd name="connsiteY6-330" fmla="*/ 5548257 h 5785910"/>
              <a:gd name="connsiteX7-331" fmla="*/ 2115204 w 5342334"/>
              <a:gd name="connsiteY7-332" fmla="*/ 5553206 h 5785910"/>
              <a:gd name="connsiteX8-333" fmla="*/ 1246460 w 5342334"/>
              <a:gd name="connsiteY8-334" fmla="*/ 5785910 h 5785910"/>
              <a:gd name="connsiteX9-335" fmla="*/ 0 w 5342334"/>
              <a:gd name="connsiteY9-336" fmla="*/ 3148605 h 5785910"/>
              <a:gd name="connsiteX10-337" fmla="*/ 1262428 w 5342334"/>
              <a:gd name="connsiteY10-338" fmla="*/ 2938106 h 5785910"/>
              <a:gd name="connsiteX11-339" fmla="*/ 1354605 w 5342334"/>
              <a:gd name="connsiteY11-340" fmla="*/ 2912708 h 5785910"/>
              <a:gd name="connsiteX12-341" fmla="*/ 3380735 w 5342334"/>
              <a:gd name="connsiteY12-342" fmla="*/ 118 h 5785910"/>
              <a:gd name="connsiteX13-343" fmla="*/ 3863622 w 5342334"/>
              <a:gd name="connsiteY13-344" fmla="*/ 912639 h 5785910"/>
              <a:gd name="connsiteX14-345" fmla="*/ 3674765 w 5342334"/>
              <a:gd name="connsiteY14-346" fmla="*/ 2045786 h 5785910"/>
              <a:gd name="connsiteX15-347" fmla="*/ 4585837 w 5342334"/>
              <a:gd name="connsiteY15-348" fmla="*/ 2046833 h 5785910"/>
              <a:gd name="connsiteX16-349" fmla="*/ 4775401 w 5342334"/>
              <a:gd name="connsiteY16-350" fmla="*/ 2003486 h 5785910"/>
              <a:gd name="connsiteX17-351" fmla="*/ 5203724 w 5342334"/>
              <a:gd name="connsiteY17-352" fmla="*/ 2381935 h 5785910"/>
              <a:gd name="connsiteX18-353" fmla="*/ 4980124 w 5342334"/>
              <a:gd name="connsiteY18-354" fmla="*/ 2705696 h 5785910"/>
              <a:gd name="connsiteX19-355" fmla="*/ 5342334 w 5342334"/>
              <a:gd name="connsiteY19-356" fmla="*/ 3258997 h 5785910"/>
              <a:gd name="connsiteX20-357" fmla="*/ 5107100 w 5342334"/>
              <a:gd name="connsiteY20-358" fmla="*/ 3754493 h 5785910"/>
              <a:gd name="connsiteX21-359" fmla="*/ 5342334 w 5342334"/>
              <a:gd name="connsiteY21-360" fmla="*/ 4140580 h 5785910"/>
              <a:gd name="connsiteX22-361" fmla="*/ 4844706 w 5342334"/>
              <a:gd name="connsiteY22-362" fmla="*/ 4606676 h 5785910"/>
              <a:gd name="connsiteX23-363" fmla="*/ 4790537 w 5342334"/>
              <a:gd name="connsiteY23-364" fmla="*/ 4596433 h 5785910"/>
              <a:gd name="connsiteX24-365" fmla="*/ 4802287 w 5342334"/>
              <a:gd name="connsiteY24-366" fmla="*/ 4606672 h 5785910"/>
              <a:gd name="connsiteX25-367" fmla="*/ 5191248 w 5342334"/>
              <a:gd name="connsiteY25-368" fmla="*/ 4997228 h 5785910"/>
              <a:gd name="connsiteX26-369" fmla="*/ 4866278 w 5342334"/>
              <a:gd name="connsiteY26-370" fmla="*/ 5435572 h 5785910"/>
              <a:gd name="connsiteX27-371" fmla="*/ 4581456 w 5342334"/>
              <a:gd name="connsiteY27-372" fmla="*/ 5443059 h 5785910"/>
              <a:gd name="connsiteX28-373" fmla="*/ 4593578 w 5342334"/>
              <a:gd name="connsiteY28-374" fmla="*/ 5444848 h 5785910"/>
              <a:gd name="connsiteX29-375" fmla="*/ 4581281 w 5342334"/>
              <a:gd name="connsiteY29-376" fmla="*/ 5445228 h 5785910"/>
              <a:gd name="connsiteX30-377" fmla="*/ 2168410 w 5342334"/>
              <a:gd name="connsiteY30-378" fmla="*/ 5525146 h 5785910"/>
              <a:gd name="connsiteX31-379" fmla="*/ 1445968 w 5342334"/>
              <a:gd name="connsiteY31-380" fmla="*/ 3310386 h 5785910"/>
              <a:gd name="connsiteX32-381" fmla="*/ 1441770 w 5342334"/>
              <a:gd name="connsiteY32-382" fmla="*/ 2943473 h 5785910"/>
              <a:gd name="connsiteX33-383" fmla="*/ 1514723 w 5342334"/>
              <a:gd name="connsiteY33-384" fmla="*/ 2929703 h 5785910"/>
              <a:gd name="connsiteX34-385" fmla="*/ 1975047 w 5342334"/>
              <a:gd name="connsiteY34-386" fmla="*/ 2725675 h 5785910"/>
              <a:gd name="connsiteX35-387" fmla="*/ 2654934 w 5342334"/>
              <a:gd name="connsiteY35-388" fmla="*/ 1630299 h 5785910"/>
              <a:gd name="connsiteX36-389" fmla="*/ 3108192 w 5342334"/>
              <a:gd name="connsiteY36-390" fmla="*/ 686009 h 5785910"/>
              <a:gd name="connsiteX37-391" fmla="*/ 3334821 w 5342334"/>
              <a:gd name="connsiteY37-392" fmla="*/ 6121 h 5785910"/>
              <a:gd name="connsiteX38-393" fmla="*/ 3380735 w 5342334"/>
              <a:gd name="connsiteY38-394" fmla="*/ 118 h 5785910"/>
              <a:gd name="connsiteX0-395" fmla="*/ 1438934 w 5342334"/>
              <a:gd name="connsiteY0-396" fmla="*/ 2944008 h 5785910"/>
              <a:gd name="connsiteX1-397" fmla="*/ 1441770 w 5342334"/>
              <a:gd name="connsiteY1-398" fmla="*/ 2943473 h 5785910"/>
              <a:gd name="connsiteX2-399" fmla="*/ 1438934 w 5342334"/>
              <a:gd name="connsiteY2-400" fmla="*/ 2944008 h 5785910"/>
              <a:gd name="connsiteX3-401" fmla="*/ 1354605 w 5342334"/>
              <a:gd name="connsiteY3-402" fmla="*/ 2912708 h 5785910"/>
              <a:gd name="connsiteX4-403" fmla="*/ 1428080 w 5342334"/>
              <a:gd name="connsiteY4-404" fmla="*/ 2945087 h 5785910"/>
              <a:gd name="connsiteX5-405" fmla="*/ 1431050 w 5342334"/>
              <a:gd name="connsiteY5-406" fmla="*/ 3320849 h 5785910"/>
              <a:gd name="connsiteX6-407" fmla="*/ 2146318 w 5342334"/>
              <a:gd name="connsiteY6-408" fmla="*/ 5548257 h 5785910"/>
              <a:gd name="connsiteX7-409" fmla="*/ 2115204 w 5342334"/>
              <a:gd name="connsiteY7-410" fmla="*/ 5553206 h 5785910"/>
              <a:gd name="connsiteX8-411" fmla="*/ 1246460 w 5342334"/>
              <a:gd name="connsiteY8-412" fmla="*/ 5785910 h 5785910"/>
              <a:gd name="connsiteX9-413" fmla="*/ 0 w 5342334"/>
              <a:gd name="connsiteY9-414" fmla="*/ 3148605 h 5785910"/>
              <a:gd name="connsiteX10-415" fmla="*/ 1262428 w 5342334"/>
              <a:gd name="connsiteY10-416" fmla="*/ 2938106 h 5785910"/>
              <a:gd name="connsiteX11-417" fmla="*/ 1354605 w 5342334"/>
              <a:gd name="connsiteY11-418" fmla="*/ 2912708 h 5785910"/>
              <a:gd name="connsiteX12-419" fmla="*/ 3380735 w 5342334"/>
              <a:gd name="connsiteY12-420" fmla="*/ 118 h 5785910"/>
              <a:gd name="connsiteX13-421" fmla="*/ 3863622 w 5342334"/>
              <a:gd name="connsiteY13-422" fmla="*/ 912639 h 5785910"/>
              <a:gd name="connsiteX14-423" fmla="*/ 3674765 w 5342334"/>
              <a:gd name="connsiteY14-424" fmla="*/ 2045786 h 5785910"/>
              <a:gd name="connsiteX15-425" fmla="*/ 4585837 w 5342334"/>
              <a:gd name="connsiteY15-426" fmla="*/ 2046833 h 5785910"/>
              <a:gd name="connsiteX16-427" fmla="*/ 4775401 w 5342334"/>
              <a:gd name="connsiteY16-428" fmla="*/ 2003486 h 5785910"/>
              <a:gd name="connsiteX17-429" fmla="*/ 5203724 w 5342334"/>
              <a:gd name="connsiteY17-430" fmla="*/ 2381935 h 5785910"/>
              <a:gd name="connsiteX18-431" fmla="*/ 4980124 w 5342334"/>
              <a:gd name="connsiteY18-432" fmla="*/ 2705696 h 5785910"/>
              <a:gd name="connsiteX19-433" fmla="*/ 5342334 w 5342334"/>
              <a:gd name="connsiteY19-434" fmla="*/ 3258997 h 5785910"/>
              <a:gd name="connsiteX20-435" fmla="*/ 5107100 w 5342334"/>
              <a:gd name="connsiteY20-436" fmla="*/ 3754493 h 5785910"/>
              <a:gd name="connsiteX21-437" fmla="*/ 5342334 w 5342334"/>
              <a:gd name="connsiteY21-438" fmla="*/ 4140580 h 5785910"/>
              <a:gd name="connsiteX22-439" fmla="*/ 4844706 w 5342334"/>
              <a:gd name="connsiteY22-440" fmla="*/ 4606676 h 5785910"/>
              <a:gd name="connsiteX23-441" fmla="*/ 4790537 w 5342334"/>
              <a:gd name="connsiteY23-442" fmla="*/ 4596433 h 5785910"/>
              <a:gd name="connsiteX24-443" fmla="*/ 4802287 w 5342334"/>
              <a:gd name="connsiteY24-444" fmla="*/ 4606672 h 5785910"/>
              <a:gd name="connsiteX25-445" fmla="*/ 5191248 w 5342334"/>
              <a:gd name="connsiteY25-446" fmla="*/ 4997228 h 5785910"/>
              <a:gd name="connsiteX26-447" fmla="*/ 4866278 w 5342334"/>
              <a:gd name="connsiteY26-448" fmla="*/ 5435572 h 5785910"/>
              <a:gd name="connsiteX27-449" fmla="*/ 4581456 w 5342334"/>
              <a:gd name="connsiteY27-450" fmla="*/ 5443059 h 5785910"/>
              <a:gd name="connsiteX28-451" fmla="*/ 4593578 w 5342334"/>
              <a:gd name="connsiteY28-452" fmla="*/ 5444848 h 5785910"/>
              <a:gd name="connsiteX29-453" fmla="*/ 4581281 w 5342334"/>
              <a:gd name="connsiteY29-454" fmla="*/ 5445228 h 5785910"/>
              <a:gd name="connsiteX30-455" fmla="*/ 2168410 w 5342334"/>
              <a:gd name="connsiteY30-456" fmla="*/ 5525146 h 5785910"/>
              <a:gd name="connsiteX31-457" fmla="*/ 1445968 w 5342334"/>
              <a:gd name="connsiteY31-458" fmla="*/ 3310386 h 5785910"/>
              <a:gd name="connsiteX32-459" fmla="*/ 1441770 w 5342334"/>
              <a:gd name="connsiteY32-460" fmla="*/ 2943473 h 5785910"/>
              <a:gd name="connsiteX33-461" fmla="*/ 1514723 w 5342334"/>
              <a:gd name="connsiteY33-462" fmla="*/ 2929703 h 5785910"/>
              <a:gd name="connsiteX34-463" fmla="*/ 1975047 w 5342334"/>
              <a:gd name="connsiteY34-464" fmla="*/ 2725675 h 5785910"/>
              <a:gd name="connsiteX35-465" fmla="*/ 2654934 w 5342334"/>
              <a:gd name="connsiteY35-466" fmla="*/ 1630299 h 5785910"/>
              <a:gd name="connsiteX36-467" fmla="*/ 3108192 w 5342334"/>
              <a:gd name="connsiteY36-468" fmla="*/ 686009 h 5785910"/>
              <a:gd name="connsiteX37-469" fmla="*/ 3334821 w 5342334"/>
              <a:gd name="connsiteY37-470" fmla="*/ 6121 h 5785910"/>
              <a:gd name="connsiteX38-471" fmla="*/ 3380735 w 5342334"/>
              <a:gd name="connsiteY38-472" fmla="*/ 118 h 5785910"/>
              <a:gd name="connsiteX0-473" fmla="*/ 1438934 w 5342334"/>
              <a:gd name="connsiteY0-474" fmla="*/ 2944008 h 5785910"/>
              <a:gd name="connsiteX1-475" fmla="*/ 1441770 w 5342334"/>
              <a:gd name="connsiteY1-476" fmla="*/ 2943473 h 5785910"/>
              <a:gd name="connsiteX2-477" fmla="*/ 1438934 w 5342334"/>
              <a:gd name="connsiteY2-478" fmla="*/ 2944008 h 5785910"/>
              <a:gd name="connsiteX3-479" fmla="*/ 1354605 w 5342334"/>
              <a:gd name="connsiteY3-480" fmla="*/ 2912708 h 5785910"/>
              <a:gd name="connsiteX4-481" fmla="*/ 1428080 w 5342334"/>
              <a:gd name="connsiteY4-482" fmla="*/ 2945087 h 5785910"/>
              <a:gd name="connsiteX5-483" fmla="*/ 1431050 w 5342334"/>
              <a:gd name="connsiteY5-484" fmla="*/ 3320849 h 5785910"/>
              <a:gd name="connsiteX6-485" fmla="*/ 2146318 w 5342334"/>
              <a:gd name="connsiteY6-486" fmla="*/ 5548257 h 5785910"/>
              <a:gd name="connsiteX7-487" fmla="*/ 2115204 w 5342334"/>
              <a:gd name="connsiteY7-488" fmla="*/ 5553206 h 5785910"/>
              <a:gd name="connsiteX8-489" fmla="*/ 1246460 w 5342334"/>
              <a:gd name="connsiteY8-490" fmla="*/ 5785910 h 5785910"/>
              <a:gd name="connsiteX9-491" fmla="*/ 0 w 5342334"/>
              <a:gd name="connsiteY9-492" fmla="*/ 3148605 h 5785910"/>
              <a:gd name="connsiteX10-493" fmla="*/ 1262428 w 5342334"/>
              <a:gd name="connsiteY10-494" fmla="*/ 2938106 h 5785910"/>
              <a:gd name="connsiteX11-495" fmla="*/ 1354605 w 5342334"/>
              <a:gd name="connsiteY11-496" fmla="*/ 2912708 h 5785910"/>
              <a:gd name="connsiteX12-497" fmla="*/ 3380735 w 5342334"/>
              <a:gd name="connsiteY12-498" fmla="*/ 118 h 5785910"/>
              <a:gd name="connsiteX13-499" fmla="*/ 3863622 w 5342334"/>
              <a:gd name="connsiteY13-500" fmla="*/ 912639 h 5785910"/>
              <a:gd name="connsiteX14-501" fmla="*/ 3674765 w 5342334"/>
              <a:gd name="connsiteY14-502" fmla="*/ 2045786 h 5785910"/>
              <a:gd name="connsiteX15-503" fmla="*/ 4585837 w 5342334"/>
              <a:gd name="connsiteY15-504" fmla="*/ 2046833 h 5785910"/>
              <a:gd name="connsiteX16-505" fmla="*/ 4775401 w 5342334"/>
              <a:gd name="connsiteY16-506" fmla="*/ 2003486 h 5785910"/>
              <a:gd name="connsiteX17-507" fmla="*/ 5203724 w 5342334"/>
              <a:gd name="connsiteY17-508" fmla="*/ 2381935 h 5785910"/>
              <a:gd name="connsiteX18-509" fmla="*/ 4980124 w 5342334"/>
              <a:gd name="connsiteY18-510" fmla="*/ 2705696 h 5785910"/>
              <a:gd name="connsiteX19-511" fmla="*/ 5342334 w 5342334"/>
              <a:gd name="connsiteY19-512" fmla="*/ 3258997 h 5785910"/>
              <a:gd name="connsiteX20-513" fmla="*/ 5107100 w 5342334"/>
              <a:gd name="connsiteY20-514" fmla="*/ 3754493 h 5785910"/>
              <a:gd name="connsiteX21-515" fmla="*/ 5342334 w 5342334"/>
              <a:gd name="connsiteY21-516" fmla="*/ 4140580 h 5785910"/>
              <a:gd name="connsiteX22-517" fmla="*/ 4844706 w 5342334"/>
              <a:gd name="connsiteY22-518" fmla="*/ 4606676 h 5785910"/>
              <a:gd name="connsiteX23-519" fmla="*/ 4790537 w 5342334"/>
              <a:gd name="connsiteY23-520" fmla="*/ 4596433 h 5785910"/>
              <a:gd name="connsiteX24-521" fmla="*/ 4802287 w 5342334"/>
              <a:gd name="connsiteY24-522" fmla="*/ 4606672 h 5785910"/>
              <a:gd name="connsiteX25-523" fmla="*/ 5191248 w 5342334"/>
              <a:gd name="connsiteY25-524" fmla="*/ 4997228 h 5785910"/>
              <a:gd name="connsiteX26-525" fmla="*/ 4866278 w 5342334"/>
              <a:gd name="connsiteY26-526" fmla="*/ 5435572 h 5785910"/>
              <a:gd name="connsiteX27-527" fmla="*/ 4581456 w 5342334"/>
              <a:gd name="connsiteY27-528" fmla="*/ 5443059 h 5785910"/>
              <a:gd name="connsiteX28-529" fmla="*/ 4593578 w 5342334"/>
              <a:gd name="connsiteY28-530" fmla="*/ 5444848 h 5785910"/>
              <a:gd name="connsiteX29-531" fmla="*/ 4581281 w 5342334"/>
              <a:gd name="connsiteY29-532" fmla="*/ 5445228 h 5785910"/>
              <a:gd name="connsiteX30-533" fmla="*/ 2168410 w 5342334"/>
              <a:gd name="connsiteY30-534" fmla="*/ 5525146 h 5785910"/>
              <a:gd name="connsiteX31-535" fmla="*/ 1445968 w 5342334"/>
              <a:gd name="connsiteY31-536" fmla="*/ 3310386 h 5785910"/>
              <a:gd name="connsiteX32-537" fmla="*/ 1441770 w 5342334"/>
              <a:gd name="connsiteY32-538" fmla="*/ 2943473 h 5785910"/>
              <a:gd name="connsiteX33-539" fmla="*/ 1514723 w 5342334"/>
              <a:gd name="connsiteY33-540" fmla="*/ 2929703 h 5785910"/>
              <a:gd name="connsiteX34-541" fmla="*/ 1975047 w 5342334"/>
              <a:gd name="connsiteY34-542" fmla="*/ 2725675 h 5785910"/>
              <a:gd name="connsiteX35-543" fmla="*/ 2654934 w 5342334"/>
              <a:gd name="connsiteY35-544" fmla="*/ 1630299 h 5785910"/>
              <a:gd name="connsiteX36-545" fmla="*/ 3108192 w 5342334"/>
              <a:gd name="connsiteY36-546" fmla="*/ 686009 h 5785910"/>
              <a:gd name="connsiteX37-547" fmla="*/ 3334821 w 5342334"/>
              <a:gd name="connsiteY37-548" fmla="*/ 6121 h 5785910"/>
              <a:gd name="connsiteX38-549" fmla="*/ 3380735 w 5342334"/>
              <a:gd name="connsiteY38-550" fmla="*/ 118 h 5785910"/>
              <a:gd name="connsiteX0-551" fmla="*/ 1438934 w 5342334"/>
              <a:gd name="connsiteY0-552" fmla="*/ 2944008 h 5785910"/>
              <a:gd name="connsiteX1-553" fmla="*/ 1441770 w 5342334"/>
              <a:gd name="connsiteY1-554" fmla="*/ 2943473 h 5785910"/>
              <a:gd name="connsiteX2-555" fmla="*/ 1438934 w 5342334"/>
              <a:gd name="connsiteY2-556" fmla="*/ 2944008 h 5785910"/>
              <a:gd name="connsiteX3-557" fmla="*/ 1354605 w 5342334"/>
              <a:gd name="connsiteY3-558" fmla="*/ 2912708 h 5785910"/>
              <a:gd name="connsiteX4-559" fmla="*/ 1428080 w 5342334"/>
              <a:gd name="connsiteY4-560" fmla="*/ 2945087 h 5785910"/>
              <a:gd name="connsiteX5-561" fmla="*/ 1423906 w 5342334"/>
              <a:gd name="connsiteY5-562" fmla="*/ 3323230 h 5785910"/>
              <a:gd name="connsiteX6-563" fmla="*/ 2146318 w 5342334"/>
              <a:gd name="connsiteY6-564" fmla="*/ 5548257 h 5785910"/>
              <a:gd name="connsiteX7-565" fmla="*/ 2115204 w 5342334"/>
              <a:gd name="connsiteY7-566" fmla="*/ 5553206 h 5785910"/>
              <a:gd name="connsiteX8-567" fmla="*/ 1246460 w 5342334"/>
              <a:gd name="connsiteY8-568" fmla="*/ 5785910 h 5785910"/>
              <a:gd name="connsiteX9-569" fmla="*/ 0 w 5342334"/>
              <a:gd name="connsiteY9-570" fmla="*/ 3148605 h 5785910"/>
              <a:gd name="connsiteX10-571" fmla="*/ 1262428 w 5342334"/>
              <a:gd name="connsiteY10-572" fmla="*/ 2938106 h 5785910"/>
              <a:gd name="connsiteX11-573" fmla="*/ 1354605 w 5342334"/>
              <a:gd name="connsiteY11-574" fmla="*/ 2912708 h 5785910"/>
              <a:gd name="connsiteX12-575" fmla="*/ 3380735 w 5342334"/>
              <a:gd name="connsiteY12-576" fmla="*/ 118 h 5785910"/>
              <a:gd name="connsiteX13-577" fmla="*/ 3863622 w 5342334"/>
              <a:gd name="connsiteY13-578" fmla="*/ 912639 h 5785910"/>
              <a:gd name="connsiteX14-579" fmla="*/ 3674765 w 5342334"/>
              <a:gd name="connsiteY14-580" fmla="*/ 2045786 h 5785910"/>
              <a:gd name="connsiteX15-581" fmla="*/ 4585837 w 5342334"/>
              <a:gd name="connsiteY15-582" fmla="*/ 2046833 h 5785910"/>
              <a:gd name="connsiteX16-583" fmla="*/ 4775401 w 5342334"/>
              <a:gd name="connsiteY16-584" fmla="*/ 2003486 h 5785910"/>
              <a:gd name="connsiteX17-585" fmla="*/ 5203724 w 5342334"/>
              <a:gd name="connsiteY17-586" fmla="*/ 2381935 h 5785910"/>
              <a:gd name="connsiteX18-587" fmla="*/ 4980124 w 5342334"/>
              <a:gd name="connsiteY18-588" fmla="*/ 2705696 h 5785910"/>
              <a:gd name="connsiteX19-589" fmla="*/ 5342334 w 5342334"/>
              <a:gd name="connsiteY19-590" fmla="*/ 3258997 h 5785910"/>
              <a:gd name="connsiteX20-591" fmla="*/ 5107100 w 5342334"/>
              <a:gd name="connsiteY20-592" fmla="*/ 3754493 h 5785910"/>
              <a:gd name="connsiteX21-593" fmla="*/ 5342334 w 5342334"/>
              <a:gd name="connsiteY21-594" fmla="*/ 4140580 h 5785910"/>
              <a:gd name="connsiteX22-595" fmla="*/ 4844706 w 5342334"/>
              <a:gd name="connsiteY22-596" fmla="*/ 4606676 h 5785910"/>
              <a:gd name="connsiteX23-597" fmla="*/ 4790537 w 5342334"/>
              <a:gd name="connsiteY23-598" fmla="*/ 4596433 h 5785910"/>
              <a:gd name="connsiteX24-599" fmla="*/ 4802287 w 5342334"/>
              <a:gd name="connsiteY24-600" fmla="*/ 4606672 h 5785910"/>
              <a:gd name="connsiteX25-601" fmla="*/ 5191248 w 5342334"/>
              <a:gd name="connsiteY25-602" fmla="*/ 4997228 h 5785910"/>
              <a:gd name="connsiteX26-603" fmla="*/ 4866278 w 5342334"/>
              <a:gd name="connsiteY26-604" fmla="*/ 5435572 h 5785910"/>
              <a:gd name="connsiteX27-605" fmla="*/ 4581456 w 5342334"/>
              <a:gd name="connsiteY27-606" fmla="*/ 5443059 h 5785910"/>
              <a:gd name="connsiteX28-607" fmla="*/ 4593578 w 5342334"/>
              <a:gd name="connsiteY28-608" fmla="*/ 5444848 h 5785910"/>
              <a:gd name="connsiteX29-609" fmla="*/ 4581281 w 5342334"/>
              <a:gd name="connsiteY29-610" fmla="*/ 5445228 h 5785910"/>
              <a:gd name="connsiteX30-611" fmla="*/ 2168410 w 5342334"/>
              <a:gd name="connsiteY30-612" fmla="*/ 5525146 h 5785910"/>
              <a:gd name="connsiteX31-613" fmla="*/ 1445968 w 5342334"/>
              <a:gd name="connsiteY31-614" fmla="*/ 3310386 h 5785910"/>
              <a:gd name="connsiteX32-615" fmla="*/ 1441770 w 5342334"/>
              <a:gd name="connsiteY32-616" fmla="*/ 2943473 h 5785910"/>
              <a:gd name="connsiteX33-617" fmla="*/ 1514723 w 5342334"/>
              <a:gd name="connsiteY33-618" fmla="*/ 2929703 h 5785910"/>
              <a:gd name="connsiteX34-619" fmla="*/ 1975047 w 5342334"/>
              <a:gd name="connsiteY34-620" fmla="*/ 2725675 h 5785910"/>
              <a:gd name="connsiteX35-621" fmla="*/ 2654934 w 5342334"/>
              <a:gd name="connsiteY35-622" fmla="*/ 1630299 h 5785910"/>
              <a:gd name="connsiteX36-623" fmla="*/ 3108192 w 5342334"/>
              <a:gd name="connsiteY36-624" fmla="*/ 686009 h 5785910"/>
              <a:gd name="connsiteX37-625" fmla="*/ 3334821 w 5342334"/>
              <a:gd name="connsiteY37-626" fmla="*/ 6121 h 5785910"/>
              <a:gd name="connsiteX38-627" fmla="*/ 3380735 w 5342334"/>
              <a:gd name="connsiteY38-628" fmla="*/ 118 h 5785910"/>
              <a:gd name="connsiteX0-629" fmla="*/ 1438934 w 5342334"/>
              <a:gd name="connsiteY0-630" fmla="*/ 2944008 h 5785910"/>
              <a:gd name="connsiteX1-631" fmla="*/ 1441770 w 5342334"/>
              <a:gd name="connsiteY1-632" fmla="*/ 2943473 h 5785910"/>
              <a:gd name="connsiteX2-633" fmla="*/ 1438934 w 5342334"/>
              <a:gd name="connsiteY2-634" fmla="*/ 2944008 h 5785910"/>
              <a:gd name="connsiteX3-635" fmla="*/ 1354605 w 5342334"/>
              <a:gd name="connsiteY3-636" fmla="*/ 2912708 h 5785910"/>
              <a:gd name="connsiteX4-637" fmla="*/ 1423317 w 5342334"/>
              <a:gd name="connsiteY4-638" fmla="*/ 2947468 h 5785910"/>
              <a:gd name="connsiteX5-639" fmla="*/ 1423906 w 5342334"/>
              <a:gd name="connsiteY5-640" fmla="*/ 3323230 h 5785910"/>
              <a:gd name="connsiteX6-641" fmla="*/ 2146318 w 5342334"/>
              <a:gd name="connsiteY6-642" fmla="*/ 5548257 h 5785910"/>
              <a:gd name="connsiteX7-643" fmla="*/ 2115204 w 5342334"/>
              <a:gd name="connsiteY7-644" fmla="*/ 5553206 h 5785910"/>
              <a:gd name="connsiteX8-645" fmla="*/ 1246460 w 5342334"/>
              <a:gd name="connsiteY8-646" fmla="*/ 5785910 h 5785910"/>
              <a:gd name="connsiteX9-647" fmla="*/ 0 w 5342334"/>
              <a:gd name="connsiteY9-648" fmla="*/ 3148605 h 5785910"/>
              <a:gd name="connsiteX10-649" fmla="*/ 1262428 w 5342334"/>
              <a:gd name="connsiteY10-650" fmla="*/ 2938106 h 5785910"/>
              <a:gd name="connsiteX11-651" fmla="*/ 1354605 w 5342334"/>
              <a:gd name="connsiteY11-652" fmla="*/ 2912708 h 5785910"/>
              <a:gd name="connsiteX12-653" fmla="*/ 3380735 w 5342334"/>
              <a:gd name="connsiteY12-654" fmla="*/ 118 h 5785910"/>
              <a:gd name="connsiteX13-655" fmla="*/ 3863622 w 5342334"/>
              <a:gd name="connsiteY13-656" fmla="*/ 912639 h 5785910"/>
              <a:gd name="connsiteX14-657" fmla="*/ 3674765 w 5342334"/>
              <a:gd name="connsiteY14-658" fmla="*/ 2045786 h 5785910"/>
              <a:gd name="connsiteX15-659" fmla="*/ 4585837 w 5342334"/>
              <a:gd name="connsiteY15-660" fmla="*/ 2046833 h 5785910"/>
              <a:gd name="connsiteX16-661" fmla="*/ 4775401 w 5342334"/>
              <a:gd name="connsiteY16-662" fmla="*/ 2003486 h 5785910"/>
              <a:gd name="connsiteX17-663" fmla="*/ 5203724 w 5342334"/>
              <a:gd name="connsiteY17-664" fmla="*/ 2381935 h 5785910"/>
              <a:gd name="connsiteX18-665" fmla="*/ 4980124 w 5342334"/>
              <a:gd name="connsiteY18-666" fmla="*/ 2705696 h 5785910"/>
              <a:gd name="connsiteX19-667" fmla="*/ 5342334 w 5342334"/>
              <a:gd name="connsiteY19-668" fmla="*/ 3258997 h 5785910"/>
              <a:gd name="connsiteX20-669" fmla="*/ 5107100 w 5342334"/>
              <a:gd name="connsiteY20-670" fmla="*/ 3754493 h 5785910"/>
              <a:gd name="connsiteX21-671" fmla="*/ 5342334 w 5342334"/>
              <a:gd name="connsiteY21-672" fmla="*/ 4140580 h 5785910"/>
              <a:gd name="connsiteX22-673" fmla="*/ 4844706 w 5342334"/>
              <a:gd name="connsiteY22-674" fmla="*/ 4606676 h 5785910"/>
              <a:gd name="connsiteX23-675" fmla="*/ 4790537 w 5342334"/>
              <a:gd name="connsiteY23-676" fmla="*/ 4596433 h 5785910"/>
              <a:gd name="connsiteX24-677" fmla="*/ 4802287 w 5342334"/>
              <a:gd name="connsiteY24-678" fmla="*/ 4606672 h 5785910"/>
              <a:gd name="connsiteX25-679" fmla="*/ 5191248 w 5342334"/>
              <a:gd name="connsiteY25-680" fmla="*/ 4997228 h 5785910"/>
              <a:gd name="connsiteX26-681" fmla="*/ 4866278 w 5342334"/>
              <a:gd name="connsiteY26-682" fmla="*/ 5435572 h 5785910"/>
              <a:gd name="connsiteX27-683" fmla="*/ 4581456 w 5342334"/>
              <a:gd name="connsiteY27-684" fmla="*/ 5443059 h 5785910"/>
              <a:gd name="connsiteX28-685" fmla="*/ 4593578 w 5342334"/>
              <a:gd name="connsiteY28-686" fmla="*/ 5444848 h 5785910"/>
              <a:gd name="connsiteX29-687" fmla="*/ 4581281 w 5342334"/>
              <a:gd name="connsiteY29-688" fmla="*/ 5445228 h 5785910"/>
              <a:gd name="connsiteX30-689" fmla="*/ 2168410 w 5342334"/>
              <a:gd name="connsiteY30-690" fmla="*/ 5525146 h 5785910"/>
              <a:gd name="connsiteX31-691" fmla="*/ 1445968 w 5342334"/>
              <a:gd name="connsiteY31-692" fmla="*/ 3310386 h 5785910"/>
              <a:gd name="connsiteX32-693" fmla="*/ 1441770 w 5342334"/>
              <a:gd name="connsiteY32-694" fmla="*/ 2943473 h 5785910"/>
              <a:gd name="connsiteX33-695" fmla="*/ 1514723 w 5342334"/>
              <a:gd name="connsiteY33-696" fmla="*/ 2929703 h 5785910"/>
              <a:gd name="connsiteX34-697" fmla="*/ 1975047 w 5342334"/>
              <a:gd name="connsiteY34-698" fmla="*/ 2725675 h 5785910"/>
              <a:gd name="connsiteX35-699" fmla="*/ 2654934 w 5342334"/>
              <a:gd name="connsiteY35-700" fmla="*/ 1630299 h 5785910"/>
              <a:gd name="connsiteX36-701" fmla="*/ 3108192 w 5342334"/>
              <a:gd name="connsiteY36-702" fmla="*/ 686009 h 5785910"/>
              <a:gd name="connsiteX37-703" fmla="*/ 3334821 w 5342334"/>
              <a:gd name="connsiteY37-704" fmla="*/ 6121 h 5785910"/>
              <a:gd name="connsiteX38-705" fmla="*/ 3380735 w 5342334"/>
              <a:gd name="connsiteY38-706" fmla="*/ 118 h 5785910"/>
              <a:gd name="connsiteX0-707" fmla="*/ 1438934 w 5342334"/>
              <a:gd name="connsiteY0-708" fmla="*/ 2944008 h 5785910"/>
              <a:gd name="connsiteX1-709" fmla="*/ 1441770 w 5342334"/>
              <a:gd name="connsiteY1-710" fmla="*/ 2943473 h 5785910"/>
              <a:gd name="connsiteX2-711" fmla="*/ 1438934 w 5342334"/>
              <a:gd name="connsiteY2-712" fmla="*/ 2944008 h 5785910"/>
              <a:gd name="connsiteX3-713" fmla="*/ 1354605 w 5342334"/>
              <a:gd name="connsiteY3-714" fmla="*/ 2912708 h 5785910"/>
              <a:gd name="connsiteX4-715" fmla="*/ 1423317 w 5342334"/>
              <a:gd name="connsiteY4-716" fmla="*/ 2947468 h 5785910"/>
              <a:gd name="connsiteX5-717" fmla="*/ 1423906 w 5342334"/>
              <a:gd name="connsiteY5-718" fmla="*/ 3323230 h 5785910"/>
              <a:gd name="connsiteX6-719" fmla="*/ 2146318 w 5342334"/>
              <a:gd name="connsiteY6-720" fmla="*/ 5548257 h 5785910"/>
              <a:gd name="connsiteX7-721" fmla="*/ 2115204 w 5342334"/>
              <a:gd name="connsiteY7-722" fmla="*/ 5553206 h 5785910"/>
              <a:gd name="connsiteX8-723" fmla="*/ 1246460 w 5342334"/>
              <a:gd name="connsiteY8-724" fmla="*/ 5785910 h 5785910"/>
              <a:gd name="connsiteX9-725" fmla="*/ 0 w 5342334"/>
              <a:gd name="connsiteY9-726" fmla="*/ 3148605 h 5785910"/>
              <a:gd name="connsiteX10-727" fmla="*/ 1262428 w 5342334"/>
              <a:gd name="connsiteY10-728" fmla="*/ 2938106 h 5785910"/>
              <a:gd name="connsiteX11-729" fmla="*/ 1354605 w 5342334"/>
              <a:gd name="connsiteY11-730" fmla="*/ 2912708 h 5785910"/>
              <a:gd name="connsiteX12-731" fmla="*/ 3380735 w 5342334"/>
              <a:gd name="connsiteY12-732" fmla="*/ 118 h 5785910"/>
              <a:gd name="connsiteX13-733" fmla="*/ 3863622 w 5342334"/>
              <a:gd name="connsiteY13-734" fmla="*/ 912639 h 5785910"/>
              <a:gd name="connsiteX14-735" fmla="*/ 3674765 w 5342334"/>
              <a:gd name="connsiteY14-736" fmla="*/ 2045786 h 5785910"/>
              <a:gd name="connsiteX15-737" fmla="*/ 4585837 w 5342334"/>
              <a:gd name="connsiteY15-738" fmla="*/ 2046833 h 5785910"/>
              <a:gd name="connsiteX16-739" fmla="*/ 4775401 w 5342334"/>
              <a:gd name="connsiteY16-740" fmla="*/ 2003486 h 5785910"/>
              <a:gd name="connsiteX17-741" fmla="*/ 5203724 w 5342334"/>
              <a:gd name="connsiteY17-742" fmla="*/ 2381935 h 5785910"/>
              <a:gd name="connsiteX18-743" fmla="*/ 4980124 w 5342334"/>
              <a:gd name="connsiteY18-744" fmla="*/ 2705696 h 5785910"/>
              <a:gd name="connsiteX19-745" fmla="*/ 5342334 w 5342334"/>
              <a:gd name="connsiteY19-746" fmla="*/ 3258997 h 5785910"/>
              <a:gd name="connsiteX20-747" fmla="*/ 5107100 w 5342334"/>
              <a:gd name="connsiteY20-748" fmla="*/ 3754493 h 5785910"/>
              <a:gd name="connsiteX21-749" fmla="*/ 5342334 w 5342334"/>
              <a:gd name="connsiteY21-750" fmla="*/ 4140580 h 5785910"/>
              <a:gd name="connsiteX22-751" fmla="*/ 4844706 w 5342334"/>
              <a:gd name="connsiteY22-752" fmla="*/ 4606676 h 5785910"/>
              <a:gd name="connsiteX23-753" fmla="*/ 4790537 w 5342334"/>
              <a:gd name="connsiteY23-754" fmla="*/ 4596433 h 5785910"/>
              <a:gd name="connsiteX24-755" fmla="*/ 4802287 w 5342334"/>
              <a:gd name="connsiteY24-756" fmla="*/ 4606672 h 5785910"/>
              <a:gd name="connsiteX25-757" fmla="*/ 5191248 w 5342334"/>
              <a:gd name="connsiteY25-758" fmla="*/ 4997228 h 5785910"/>
              <a:gd name="connsiteX26-759" fmla="*/ 4866278 w 5342334"/>
              <a:gd name="connsiteY26-760" fmla="*/ 5435572 h 5785910"/>
              <a:gd name="connsiteX27-761" fmla="*/ 4581456 w 5342334"/>
              <a:gd name="connsiteY27-762" fmla="*/ 5443059 h 5785910"/>
              <a:gd name="connsiteX28-763" fmla="*/ 4593578 w 5342334"/>
              <a:gd name="connsiteY28-764" fmla="*/ 5444848 h 5785910"/>
              <a:gd name="connsiteX29-765" fmla="*/ 4581281 w 5342334"/>
              <a:gd name="connsiteY29-766" fmla="*/ 5445228 h 5785910"/>
              <a:gd name="connsiteX30-767" fmla="*/ 2168410 w 5342334"/>
              <a:gd name="connsiteY30-768" fmla="*/ 5525146 h 5785910"/>
              <a:gd name="connsiteX31-769" fmla="*/ 1445968 w 5342334"/>
              <a:gd name="connsiteY31-770" fmla="*/ 3310386 h 5785910"/>
              <a:gd name="connsiteX32-771" fmla="*/ 1441770 w 5342334"/>
              <a:gd name="connsiteY32-772" fmla="*/ 2943473 h 5785910"/>
              <a:gd name="connsiteX33-773" fmla="*/ 1514723 w 5342334"/>
              <a:gd name="connsiteY33-774" fmla="*/ 2929703 h 5785910"/>
              <a:gd name="connsiteX34-775" fmla="*/ 1975047 w 5342334"/>
              <a:gd name="connsiteY34-776" fmla="*/ 2725675 h 5785910"/>
              <a:gd name="connsiteX35-777" fmla="*/ 2654934 w 5342334"/>
              <a:gd name="connsiteY35-778" fmla="*/ 1630299 h 5785910"/>
              <a:gd name="connsiteX36-779" fmla="*/ 3108192 w 5342334"/>
              <a:gd name="connsiteY36-780" fmla="*/ 686009 h 5785910"/>
              <a:gd name="connsiteX37-781" fmla="*/ 3334821 w 5342334"/>
              <a:gd name="connsiteY37-782" fmla="*/ 6121 h 5785910"/>
              <a:gd name="connsiteX38-783" fmla="*/ 3380735 w 5342334"/>
              <a:gd name="connsiteY38-784" fmla="*/ 118 h 5785910"/>
              <a:gd name="connsiteX0-785" fmla="*/ 1438934 w 5342334"/>
              <a:gd name="connsiteY0-786" fmla="*/ 2944008 h 5785910"/>
              <a:gd name="connsiteX1-787" fmla="*/ 1441770 w 5342334"/>
              <a:gd name="connsiteY1-788" fmla="*/ 2943473 h 5785910"/>
              <a:gd name="connsiteX2-789" fmla="*/ 1438934 w 5342334"/>
              <a:gd name="connsiteY2-790" fmla="*/ 2944008 h 5785910"/>
              <a:gd name="connsiteX3-791" fmla="*/ 1354605 w 5342334"/>
              <a:gd name="connsiteY3-792" fmla="*/ 2912708 h 5785910"/>
              <a:gd name="connsiteX4-793" fmla="*/ 1423317 w 5342334"/>
              <a:gd name="connsiteY4-794" fmla="*/ 2947468 h 5785910"/>
              <a:gd name="connsiteX5-795" fmla="*/ 1423906 w 5342334"/>
              <a:gd name="connsiteY5-796" fmla="*/ 3323230 h 5785910"/>
              <a:gd name="connsiteX6-797" fmla="*/ 2146318 w 5342334"/>
              <a:gd name="connsiteY6-798" fmla="*/ 5548257 h 5785910"/>
              <a:gd name="connsiteX7-799" fmla="*/ 2115204 w 5342334"/>
              <a:gd name="connsiteY7-800" fmla="*/ 5553206 h 5785910"/>
              <a:gd name="connsiteX8-801" fmla="*/ 1246460 w 5342334"/>
              <a:gd name="connsiteY8-802" fmla="*/ 5785910 h 5785910"/>
              <a:gd name="connsiteX9-803" fmla="*/ 0 w 5342334"/>
              <a:gd name="connsiteY9-804" fmla="*/ 3148605 h 5785910"/>
              <a:gd name="connsiteX10-805" fmla="*/ 1262428 w 5342334"/>
              <a:gd name="connsiteY10-806" fmla="*/ 2938106 h 5785910"/>
              <a:gd name="connsiteX11-807" fmla="*/ 1354605 w 5342334"/>
              <a:gd name="connsiteY11-808" fmla="*/ 2912708 h 5785910"/>
              <a:gd name="connsiteX12-809" fmla="*/ 3380735 w 5342334"/>
              <a:gd name="connsiteY12-810" fmla="*/ 118 h 5785910"/>
              <a:gd name="connsiteX13-811" fmla="*/ 3863622 w 5342334"/>
              <a:gd name="connsiteY13-812" fmla="*/ 912639 h 5785910"/>
              <a:gd name="connsiteX14-813" fmla="*/ 3674765 w 5342334"/>
              <a:gd name="connsiteY14-814" fmla="*/ 2045786 h 5785910"/>
              <a:gd name="connsiteX15-815" fmla="*/ 4585837 w 5342334"/>
              <a:gd name="connsiteY15-816" fmla="*/ 2046833 h 5785910"/>
              <a:gd name="connsiteX16-817" fmla="*/ 4775401 w 5342334"/>
              <a:gd name="connsiteY16-818" fmla="*/ 2003486 h 5785910"/>
              <a:gd name="connsiteX17-819" fmla="*/ 5203724 w 5342334"/>
              <a:gd name="connsiteY17-820" fmla="*/ 2381935 h 5785910"/>
              <a:gd name="connsiteX18-821" fmla="*/ 4980124 w 5342334"/>
              <a:gd name="connsiteY18-822" fmla="*/ 2705696 h 5785910"/>
              <a:gd name="connsiteX19-823" fmla="*/ 5342334 w 5342334"/>
              <a:gd name="connsiteY19-824" fmla="*/ 3258997 h 5785910"/>
              <a:gd name="connsiteX20-825" fmla="*/ 5107100 w 5342334"/>
              <a:gd name="connsiteY20-826" fmla="*/ 3754493 h 5785910"/>
              <a:gd name="connsiteX21-827" fmla="*/ 5342334 w 5342334"/>
              <a:gd name="connsiteY21-828" fmla="*/ 4140580 h 5785910"/>
              <a:gd name="connsiteX22-829" fmla="*/ 4844706 w 5342334"/>
              <a:gd name="connsiteY22-830" fmla="*/ 4606676 h 5785910"/>
              <a:gd name="connsiteX23-831" fmla="*/ 4790537 w 5342334"/>
              <a:gd name="connsiteY23-832" fmla="*/ 4596433 h 5785910"/>
              <a:gd name="connsiteX24-833" fmla="*/ 4802287 w 5342334"/>
              <a:gd name="connsiteY24-834" fmla="*/ 4606672 h 5785910"/>
              <a:gd name="connsiteX25-835" fmla="*/ 5191248 w 5342334"/>
              <a:gd name="connsiteY25-836" fmla="*/ 4997228 h 5785910"/>
              <a:gd name="connsiteX26-837" fmla="*/ 4866278 w 5342334"/>
              <a:gd name="connsiteY26-838" fmla="*/ 5435572 h 5785910"/>
              <a:gd name="connsiteX27-839" fmla="*/ 4581456 w 5342334"/>
              <a:gd name="connsiteY27-840" fmla="*/ 5443059 h 5785910"/>
              <a:gd name="connsiteX28-841" fmla="*/ 4593578 w 5342334"/>
              <a:gd name="connsiteY28-842" fmla="*/ 5444848 h 5785910"/>
              <a:gd name="connsiteX29-843" fmla="*/ 4581281 w 5342334"/>
              <a:gd name="connsiteY29-844" fmla="*/ 5445228 h 5785910"/>
              <a:gd name="connsiteX30-845" fmla="*/ 2168410 w 5342334"/>
              <a:gd name="connsiteY30-846" fmla="*/ 5525146 h 5785910"/>
              <a:gd name="connsiteX31-847" fmla="*/ 1445968 w 5342334"/>
              <a:gd name="connsiteY31-848" fmla="*/ 3310386 h 5785910"/>
              <a:gd name="connsiteX32-849" fmla="*/ 1441770 w 5342334"/>
              <a:gd name="connsiteY32-850" fmla="*/ 2943473 h 5785910"/>
              <a:gd name="connsiteX33-851" fmla="*/ 1514723 w 5342334"/>
              <a:gd name="connsiteY33-852" fmla="*/ 2929703 h 5785910"/>
              <a:gd name="connsiteX34-853" fmla="*/ 1975047 w 5342334"/>
              <a:gd name="connsiteY34-854" fmla="*/ 2725675 h 5785910"/>
              <a:gd name="connsiteX35-855" fmla="*/ 2654934 w 5342334"/>
              <a:gd name="connsiteY35-856" fmla="*/ 1630299 h 5785910"/>
              <a:gd name="connsiteX36-857" fmla="*/ 3108192 w 5342334"/>
              <a:gd name="connsiteY36-858" fmla="*/ 686009 h 5785910"/>
              <a:gd name="connsiteX37-859" fmla="*/ 3334821 w 5342334"/>
              <a:gd name="connsiteY37-860" fmla="*/ 6121 h 5785910"/>
              <a:gd name="connsiteX38-861" fmla="*/ 3380735 w 5342334"/>
              <a:gd name="connsiteY38-862" fmla="*/ 118 h 5785910"/>
              <a:gd name="connsiteX0-863" fmla="*/ 1438934 w 5342334"/>
              <a:gd name="connsiteY0-864" fmla="*/ 2944008 h 5785910"/>
              <a:gd name="connsiteX1-865" fmla="*/ 1441770 w 5342334"/>
              <a:gd name="connsiteY1-866" fmla="*/ 2943473 h 5785910"/>
              <a:gd name="connsiteX2-867" fmla="*/ 1438934 w 5342334"/>
              <a:gd name="connsiteY2-868" fmla="*/ 2944008 h 5785910"/>
              <a:gd name="connsiteX3-869" fmla="*/ 1354605 w 5342334"/>
              <a:gd name="connsiteY3-870" fmla="*/ 2912708 h 5785910"/>
              <a:gd name="connsiteX4-871" fmla="*/ 1423317 w 5342334"/>
              <a:gd name="connsiteY4-872" fmla="*/ 2947468 h 5785910"/>
              <a:gd name="connsiteX5-873" fmla="*/ 1421525 w 5342334"/>
              <a:gd name="connsiteY5-874" fmla="*/ 3320849 h 5785910"/>
              <a:gd name="connsiteX6-875" fmla="*/ 2146318 w 5342334"/>
              <a:gd name="connsiteY6-876" fmla="*/ 5548257 h 5785910"/>
              <a:gd name="connsiteX7-877" fmla="*/ 2115204 w 5342334"/>
              <a:gd name="connsiteY7-878" fmla="*/ 5553206 h 5785910"/>
              <a:gd name="connsiteX8-879" fmla="*/ 1246460 w 5342334"/>
              <a:gd name="connsiteY8-880" fmla="*/ 5785910 h 5785910"/>
              <a:gd name="connsiteX9-881" fmla="*/ 0 w 5342334"/>
              <a:gd name="connsiteY9-882" fmla="*/ 3148605 h 5785910"/>
              <a:gd name="connsiteX10-883" fmla="*/ 1262428 w 5342334"/>
              <a:gd name="connsiteY10-884" fmla="*/ 2938106 h 5785910"/>
              <a:gd name="connsiteX11-885" fmla="*/ 1354605 w 5342334"/>
              <a:gd name="connsiteY11-886" fmla="*/ 2912708 h 5785910"/>
              <a:gd name="connsiteX12-887" fmla="*/ 3380735 w 5342334"/>
              <a:gd name="connsiteY12-888" fmla="*/ 118 h 5785910"/>
              <a:gd name="connsiteX13-889" fmla="*/ 3863622 w 5342334"/>
              <a:gd name="connsiteY13-890" fmla="*/ 912639 h 5785910"/>
              <a:gd name="connsiteX14-891" fmla="*/ 3674765 w 5342334"/>
              <a:gd name="connsiteY14-892" fmla="*/ 2045786 h 5785910"/>
              <a:gd name="connsiteX15-893" fmla="*/ 4585837 w 5342334"/>
              <a:gd name="connsiteY15-894" fmla="*/ 2046833 h 5785910"/>
              <a:gd name="connsiteX16-895" fmla="*/ 4775401 w 5342334"/>
              <a:gd name="connsiteY16-896" fmla="*/ 2003486 h 5785910"/>
              <a:gd name="connsiteX17-897" fmla="*/ 5203724 w 5342334"/>
              <a:gd name="connsiteY17-898" fmla="*/ 2381935 h 5785910"/>
              <a:gd name="connsiteX18-899" fmla="*/ 4980124 w 5342334"/>
              <a:gd name="connsiteY18-900" fmla="*/ 2705696 h 5785910"/>
              <a:gd name="connsiteX19-901" fmla="*/ 5342334 w 5342334"/>
              <a:gd name="connsiteY19-902" fmla="*/ 3258997 h 5785910"/>
              <a:gd name="connsiteX20-903" fmla="*/ 5107100 w 5342334"/>
              <a:gd name="connsiteY20-904" fmla="*/ 3754493 h 5785910"/>
              <a:gd name="connsiteX21-905" fmla="*/ 5342334 w 5342334"/>
              <a:gd name="connsiteY21-906" fmla="*/ 4140580 h 5785910"/>
              <a:gd name="connsiteX22-907" fmla="*/ 4844706 w 5342334"/>
              <a:gd name="connsiteY22-908" fmla="*/ 4606676 h 5785910"/>
              <a:gd name="connsiteX23-909" fmla="*/ 4790537 w 5342334"/>
              <a:gd name="connsiteY23-910" fmla="*/ 4596433 h 5785910"/>
              <a:gd name="connsiteX24-911" fmla="*/ 4802287 w 5342334"/>
              <a:gd name="connsiteY24-912" fmla="*/ 4606672 h 5785910"/>
              <a:gd name="connsiteX25-913" fmla="*/ 5191248 w 5342334"/>
              <a:gd name="connsiteY25-914" fmla="*/ 4997228 h 5785910"/>
              <a:gd name="connsiteX26-915" fmla="*/ 4866278 w 5342334"/>
              <a:gd name="connsiteY26-916" fmla="*/ 5435572 h 5785910"/>
              <a:gd name="connsiteX27-917" fmla="*/ 4581456 w 5342334"/>
              <a:gd name="connsiteY27-918" fmla="*/ 5443059 h 5785910"/>
              <a:gd name="connsiteX28-919" fmla="*/ 4593578 w 5342334"/>
              <a:gd name="connsiteY28-920" fmla="*/ 5444848 h 5785910"/>
              <a:gd name="connsiteX29-921" fmla="*/ 4581281 w 5342334"/>
              <a:gd name="connsiteY29-922" fmla="*/ 5445228 h 5785910"/>
              <a:gd name="connsiteX30-923" fmla="*/ 2168410 w 5342334"/>
              <a:gd name="connsiteY30-924" fmla="*/ 5525146 h 5785910"/>
              <a:gd name="connsiteX31-925" fmla="*/ 1445968 w 5342334"/>
              <a:gd name="connsiteY31-926" fmla="*/ 3310386 h 5785910"/>
              <a:gd name="connsiteX32-927" fmla="*/ 1441770 w 5342334"/>
              <a:gd name="connsiteY32-928" fmla="*/ 2943473 h 5785910"/>
              <a:gd name="connsiteX33-929" fmla="*/ 1514723 w 5342334"/>
              <a:gd name="connsiteY33-930" fmla="*/ 2929703 h 5785910"/>
              <a:gd name="connsiteX34-931" fmla="*/ 1975047 w 5342334"/>
              <a:gd name="connsiteY34-932" fmla="*/ 2725675 h 5785910"/>
              <a:gd name="connsiteX35-933" fmla="*/ 2654934 w 5342334"/>
              <a:gd name="connsiteY35-934" fmla="*/ 1630299 h 5785910"/>
              <a:gd name="connsiteX36-935" fmla="*/ 3108192 w 5342334"/>
              <a:gd name="connsiteY36-936" fmla="*/ 686009 h 5785910"/>
              <a:gd name="connsiteX37-937" fmla="*/ 3334821 w 5342334"/>
              <a:gd name="connsiteY37-938" fmla="*/ 6121 h 5785910"/>
              <a:gd name="connsiteX38-939" fmla="*/ 3380735 w 5342334"/>
              <a:gd name="connsiteY38-940" fmla="*/ 118 h 5785910"/>
              <a:gd name="connsiteX0-941" fmla="*/ 1438934 w 5342334"/>
              <a:gd name="connsiteY0-942" fmla="*/ 2944008 h 5785910"/>
              <a:gd name="connsiteX1-943" fmla="*/ 1441770 w 5342334"/>
              <a:gd name="connsiteY1-944" fmla="*/ 2943473 h 5785910"/>
              <a:gd name="connsiteX2-945" fmla="*/ 1438934 w 5342334"/>
              <a:gd name="connsiteY2-946" fmla="*/ 2944008 h 5785910"/>
              <a:gd name="connsiteX3-947" fmla="*/ 1354605 w 5342334"/>
              <a:gd name="connsiteY3-948" fmla="*/ 2912708 h 5785910"/>
              <a:gd name="connsiteX4-949" fmla="*/ 1423317 w 5342334"/>
              <a:gd name="connsiteY4-950" fmla="*/ 2947468 h 5785910"/>
              <a:gd name="connsiteX5-951" fmla="*/ 1421525 w 5342334"/>
              <a:gd name="connsiteY5-952" fmla="*/ 3320849 h 5785910"/>
              <a:gd name="connsiteX6-953" fmla="*/ 2146318 w 5342334"/>
              <a:gd name="connsiteY6-954" fmla="*/ 5548257 h 5785910"/>
              <a:gd name="connsiteX7-955" fmla="*/ 2115204 w 5342334"/>
              <a:gd name="connsiteY7-956" fmla="*/ 5553206 h 5785910"/>
              <a:gd name="connsiteX8-957" fmla="*/ 1246460 w 5342334"/>
              <a:gd name="connsiteY8-958" fmla="*/ 5785910 h 5785910"/>
              <a:gd name="connsiteX9-959" fmla="*/ 0 w 5342334"/>
              <a:gd name="connsiteY9-960" fmla="*/ 3148605 h 5785910"/>
              <a:gd name="connsiteX10-961" fmla="*/ 1262428 w 5342334"/>
              <a:gd name="connsiteY10-962" fmla="*/ 2938106 h 5785910"/>
              <a:gd name="connsiteX11-963" fmla="*/ 1354605 w 5342334"/>
              <a:gd name="connsiteY11-964" fmla="*/ 2912708 h 5785910"/>
              <a:gd name="connsiteX12-965" fmla="*/ 3380735 w 5342334"/>
              <a:gd name="connsiteY12-966" fmla="*/ 118 h 5785910"/>
              <a:gd name="connsiteX13-967" fmla="*/ 3863622 w 5342334"/>
              <a:gd name="connsiteY13-968" fmla="*/ 912639 h 5785910"/>
              <a:gd name="connsiteX14-969" fmla="*/ 3674765 w 5342334"/>
              <a:gd name="connsiteY14-970" fmla="*/ 2045786 h 5785910"/>
              <a:gd name="connsiteX15-971" fmla="*/ 4585837 w 5342334"/>
              <a:gd name="connsiteY15-972" fmla="*/ 2046833 h 5785910"/>
              <a:gd name="connsiteX16-973" fmla="*/ 4775401 w 5342334"/>
              <a:gd name="connsiteY16-974" fmla="*/ 2003486 h 5785910"/>
              <a:gd name="connsiteX17-975" fmla="*/ 5203724 w 5342334"/>
              <a:gd name="connsiteY17-976" fmla="*/ 2381935 h 5785910"/>
              <a:gd name="connsiteX18-977" fmla="*/ 4980124 w 5342334"/>
              <a:gd name="connsiteY18-978" fmla="*/ 2705696 h 5785910"/>
              <a:gd name="connsiteX19-979" fmla="*/ 5342334 w 5342334"/>
              <a:gd name="connsiteY19-980" fmla="*/ 3258997 h 5785910"/>
              <a:gd name="connsiteX20-981" fmla="*/ 5107100 w 5342334"/>
              <a:gd name="connsiteY20-982" fmla="*/ 3754493 h 5785910"/>
              <a:gd name="connsiteX21-983" fmla="*/ 5342334 w 5342334"/>
              <a:gd name="connsiteY21-984" fmla="*/ 4140580 h 5785910"/>
              <a:gd name="connsiteX22-985" fmla="*/ 4844706 w 5342334"/>
              <a:gd name="connsiteY22-986" fmla="*/ 4606676 h 5785910"/>
              <a:gd name="connsiteX23-987" fmla="*/ 4790537 w 5342334"/>
              <a:gd name="connsiteY23-988" fmla="*/ 4596433 h 5785910"/>
              <a:gd name="connsiteX24-989" fmla="*/ 4802287 w 5342334"/>
              <a:gd name="connsiteY24-990" fmla="*/ 4606672 h 5785910"/>
              <a:gd name="connsiteX25-991" fmla="*/ 5191248 w 5342334"/>
              <a:gd name="connsiteY25-992" fmla="*/ 4997228 h 5785910"/>
              <a:gd name="connsiteX26-993" fmla="*/ 4866278 w 5342334"/>
              <a:gd name="connsiteY26-994" fmla="*/ 5435572 h 5785910"/>
              <a:gd name="connsiteX27-995" fmla="*/ 4581456 w 5342334"/>
              <a:gd name="connsiteY27-996" fmla="*/ 5443059 h 5785910"/>
              <a:gd name="connsiteX28-997" fmla="*/ 4593578 w 5342334"/>
              <a:gd name="connsiteY28-998" fmla="*/ 5444848 h 5785910"/>
              <a:gd name="connsiteX29-999" fmla="*/ 4581281 w 5342334"/>
              <a:gd name="connsiteY29-1000" fmla="*/ 5445228 h 5785910"/>
              <a:gd name="connsiteX30-1001" fmla="*/ 2168410 w 5342334"/>
              <a:gd name="connsiteY30-1002" fmla="*/ 5525146 h 5785910"/>
              <a:gd name="connsiteX31-1003" fmla="*/ 1445968 w 5342334"/>
              <a:gd name="connsiteY31-1004" fmla="*/ 3310386 h 5785910"/>
              <a:gd name="connsiteX32-1005" fmla="*/ 1446532 w 5342334"/>
              <a:gd name="connsiteY32-1006" fmla="*/ 2941092 h 5785910"/>
              <a:gd name="connsiteX33-1007" fmla="*/ 1514723 w 5342334"/>
              <a:gd name="connsiteY33-1008" fmla="*/ 2929703 h 5785910"/>
              <a:gd name="connsiteX34-1009" fmla="*/ 1975047 w 5342334"/>
              <a:gd name="connsiteY34-1010" fmla="*/ 2725675 h 5785910"/>
              <a:gd name="connsiteX35-1011" fmla="*/ 2654934 w 5342334"/>
              <a:gd name="connsiteY35-1012" fmla="*/ 1630299 h 5785910"/>
              <a:gd name="connsiteX36-1013" fmla="*/ 3108192 w 5342334"/>
              <a:gd name="connsiteY36-1014" fmla="*/ 686009 h 5785910"/>
              <a:gd name="connsiteX37-1015" fmla="*/ 3334821 w 5342334"/>
              <a:gd name="connsiteY37-1016" fmla="*/ 6121 h 5785910"/>
              <a:gd name="connsiteX38-1017" fmla="*/ 3380735 w 5342334"/>
              <a:gd name="connsiteY38-1018" fmla="*/ 118 h 5785910"/>
              <a:gd name="connsiteX0-1019" fmla="*/ 1438934 w 5342334"/>
              <a:gd name="connsiteY0-1020" fmla="*/ 2944008 h 5785910"/>
              <a:gd name="connsiteX1-1021" fmla="*/ 1441770 w 5342334"/>
              <a:gd name="connsiteY1-1022" fmla="*/ 2943473 h 5785910"/>
              <a:gd name="connsiteX2-1023" fmla="*/ 1438934 w 5342334"/>
              <a:gd name="connsiteY2-1024" fmla="*/ 2944008 h 5785910"/>
              <a:gd name="connsiteX3-1025" fmla="*/ 1354605 w 5342334"/>
              <a:gd name="connsiteY3-1026" fmla="*/ 2912708 h 5785910"/>
              <a:gd name="connsiteX4-1027" fmla="*/ 1423317 w 5342334"/>
              <a:gd name="connsiteY4-1028" fmla="*/ 2947468 h 5785910"/>
              <a:gd name="connsiteX5-1029" fmla="*/ 1421525 w 5342334"/>
              <a:gd name="connsiteY5-1030" fmla="*/ 3320849 h 5785910"/>
              <a:gd name="connsiteX6-1031" fmla="*/ 2146318 w 5342334"/>
              <a:gd name="connsiteY6-1032" fmla="*/ 5548257 h 5785910"/>
              <a:gd name="connsiteX7-1033" fmla="*/ 2115204 w 5342334"/>
              <a:gd name="connsiteY7-1034" fmla="*/ 5553206 h 5785910"/>
              <a:gd name="connsiteX8-1035" fmla="*/ 1246460 w 5342334"/>
              <a:gd name="connsiteY8-1036" fmla="*/ 5785910 h 5785910"/>
              <a:gd name="connsiteX9-1037" fmla="*/ 0 w 5342334"/>
              <a:gd name="connsiteY9-1038" fmla="*/ 3148605 h 5785910"/>
              <a:gd name="connsiteX10-1039" fmla="*/ 1262428 w 5342334"/>
              <a:gd name="connsiteY10-1040" fmla="*/ 2938106 h 5785910"/>
              <a:gd name="connsiteX11-1041" fmla="*/ 1354605 w 5342334"/>
              <a:gd name="connsiteY11-1042" fmla="*/ 2912708 h 5785910"/>
              <a:gd name="connsiteX12-1043" fmla="*/ 3380735 w 5342334"/>
              <a:gd name="connsiteY12-1044" fmla="*/ 118 h 5785910"/>
              <a:gd name="connsiteX13-1045" fmla="*/ 3863622 w 5342334"/>
              <a:gd name="connsiteY13-1046" fmla="*/ 912639 h 5785910"/>
              <a:gd name="connsiteX14-1047" fmla="*/ 3674765 w 5342334"/>
              <a:gd name="connsiteY14-1048" fmla="*/ 2045786 h 5785910"/>
              <a:gd name="connsiteX15-1049" fmla="*/ 4585837 w 5342334"/>
              <a:gd name="connsiteY15-1050" fmla="*/ 2046833 h 5785910"/>
              <a:gd name="connsiteX16-1051" fmla="*/ 4775401 w 5342334"/>
              <a:gd name="connsiteY16-1052" fmla="*/ 2003486 h 5785910"/>
              <a:gd name="connsiteX17-1053" fmla="*/ 5203724 w 5342334"/>
              <a:gd name="connsiteY17-1054" fmla="*/ 2381935 h 5785910"/>
              <a:gd name="connsiteX18-1055" fmla="*/ 4980124 w 5342334"/>
              <a:gd name="connsiteY18-1056" fmla="*/ 2705696 h 5785910"/>
              <a:gd name="connsiteX19-1057" fmla="*/ 5342334 w 5342334"/>
              <a:gd name="connsiteY19-1058" fmla="*/ 3258997 h 5785910"/>
              <a:gd name="connsiteX20-1059" fmla="*/ 5107100 w 5342334"/>
              <a:gd name="connsiteY20-1060" fmla="*/ 3754493 h 5785910"/>
              <a:gd name="connsiteX21-1061" fmla="*/ 5342334 w 5342334"/>
              <a:gd name="connsiteY21-1062" fmla="*/ 4140580 h 5785910"/>
              <a:gd name="connsiteX22-1063" fmla="*/ 4844706 w 5342334"/>
              <a:gd name="connsiteY22-1064" fmla="*/ 4606676 h 5785910"/>
              <a:gd name="connsiteX23-1065" fmla="*/ 4790537 w 5342334"/>
              <a:gd name="connsiteY23-1066" fmla="*/ 4596433 h 5785910"/>
              <a:gd name="connsiteX24-1067" fmla="*/ 4802287 w 5342334"/>
              <a:gd name="connsiteY24-1068" fmla="*/ 4606672 h 5785910"/>
              <a:gd name="connsiteX25-1069" fmla="*/ 5191248 w 5342334"/>
              <a:gd name="connsiteY25-1070" fmla="*/ 4997228 h 5785910"/>
              <a:gd name="connsiteX26-1071" fmla="*/ 4866278 w 5342334"/>
              <a:gd name="connsiteY26-1072" fmla="*/ 5435572 h 5785910"/>
              <a:gd name="connsiteX27-1073" fmla="*/ 4581456 w 5342334"/>
              <a:gd name="connsiteY27-1074" fmla="*/ 5443059 h 5785910"/>
              <a:gd name="connsiteX28-1075" fmla="*/ 4593578 w 5342334"/>
              <a:gd name="connsiteY28-1076" fmla="*/ 5444848 h 5785910"/>
              <a:gd name="connsiteX29-1077" fmla="*/ 4581281 w 5342334"/>
              <a:gd name="connsiteY29-1078" fmla="*/ 5445228 h 5785910"/>
              <a:gd name="connsiteX30-1079" fmla="*/ 2168410 w 5342334"/>
              <a:gd name="connsiteY30-1080" fmla="*/ 5525146 h 5785910"/>
              <a:gd name="connsiteX31-1081" fmla="*/ 1445968 w 5342334"/>
              <a:gd name="connsiteY31-1082" fmla="*/ 3310386 h 5785910"/>
              <a:gd name="connsiteX32-1083" fmla="*/ 1446532 w 5342334"/>
              <a:gd name="connsiteY32-1084" fmla="*/ 2941092 h 5785910"/>
              <a:gd name="connsiteX33-1085" fmla="*/ 1514723 w 5342334"/>
              <a:gd name="connsiteY33-1086" fmla="*/ 2929703 h 5785910"/>
              <a:gd name="connsiteX34-1087" fmla="*/ 1975047 w 5342334"/>
              <a:gd name="connsiteY34-1088" fmla="*/ 2725675 h 5785910"/>
              <a:gd name="connsiteX35-1089" fmla="*/ 2654934 w 5342334"/>
              <a:gd name="connsiteY35-1090" fmla="*/ 1630299 h 5785910"/>
              <a:gd name="connsiteX36-1091" fmla="*/ 3108192 w 5342334"/>
              <a:gd name="connsiteY36-1092" fmla="*/ 686009 h 5785910"/>
              <a:gd name="connsiteX37-1093" fmla="*/ 3334821 w 5342334"/>
              <a:gd name="connsiteY37-1094" fmla="*/ 6121 h 5785910"/>
              <a:gd name="connsiteX38-1095" fmla="*/ 3380735 w 5342334"/>
              <a:gd name="connsiteY38-1096" fmla="*/ 118 h 5785910"/>
              <a:gd name="connsiteX0-1097" fmla="*/ 1438934 w 5342334"/>
              <a:gd name="connsiteY0-1098" fmla="*/ 2944008 h 5785910"/>
              <a:gd name="connsiteX1-1099" fmla="*/ 1441770 w 5342334"/>
              <a:gd name="connsiteY1-1100" fmla="*/ 2943473 h 5785910"/>
              <a:gd name="connsiteX2-1101" fmla="*/ 1438934 w 5342334"/>
              <a:gd name="connsiteY2-1102" fmla="*/ 2944008 h 5785910"/>
              <a:gd name="connsiteX3-1103" fmla="*/ 1354605 w 5342334"/>
              <a:gd name="connsiteY3-1104" fmla="*/ 2912708 h 5785910"/>
              <a:gd name="connsiteX4-1105" fmla="*/ 1423317 w 5342334"/>
              <a:gd name="connsiteY4-1106" fmla="*/ 2947468 h 5785910"/>
              <a:gd name="connsiteX5-1107" fmla="*/ 1421525 w 5342334"/>
              <a:gd name="connsiteY5-1108" fmla="*/ 3320849 h 5785910"/>
              <a:gd name="connsiteX6-1109" fmla="*/ 2146318 w 5342334"/>
              <a:gd name="connsiteY6-1110" fmla="*/ 5548257 h 5785910"/>
              <a:gd name="connsiteX7-1111" fmla="*/ 2115204 w 5342334"/>
              <a:gd name="connsiteY7-1112" fmla="*/ 5553206 h 5785910"/>
              <a:gd name="connsiteX8-1113" fmla="*/ 1246460 w 5342334"/>
              <a:gd name="connsiteY8-1114" fmla="*/ 5785910 h 5785910"/>
              <a:gd name="connsiteX9-1115" fmla="*/ 0 w 5342334"/>
              <a:gd name="connsiteY9-1116" fmla="*/ 3148605 h 5785910"/>
              <a:gd name="connsiteX10-1117" fmla="*/ 1262428 w 5342334"/>
              <a:gd name="connsiteY10-1118" fmla="*/ 2938106 h 5785910"/>
              <a:gd name="connsiteX11-1119" fmla="*/ 1354605 w 5342334"/>
              <a:gd name="connsiteY11-1120" fmla="*/ 2912708 h 5785910"/>
              <a:gd name="connsiteX12-1121" fmla="*/ 3380735 w 5342334"/>
              <a:gd name="connsiteY12-1122" fmla="*/ 118 h 5785910"/>
              <a:gd name="connsiteX13-1123" fmla="*/ 3863622 w 5342334"/>
              <a:gd name="connsiteY13-1124" fmla="*/ 912639 h 5785910"/>
              <a:gd name="connsiteX14-1125" fmla="*/ 3674765 w 5342334"/>
              <a:gd name="connsiteY14-1126" fmla="*/ 2045786 h 5785910"/>
              <a:gd name="connsiteX15-1127" fmla="*/ 4585837 w 5342334"/>
              <a:gd name="connsiteY15-1128" fmla="*/ 2046833 h 5785910"/>
              <a:gd name="connsiteX16-1129" fmla="*/ 4775401 w 5342334"/>
              <a:gd name="connsiteY16-1130" fmla="*/ 2003486 h 5785910"/>
              <a:gd name="connsiteX17-1131" fmla="*/ 5203724 w 5342334"/>
              <a:gd name="connsiteY17-1132" fmla="*/ 2381935 h 5785910"/>
              <a:gd name="connsiteX18-1133" fmla="*/ 4980124 w 5342334"/>
              <a:gd name="connsiteY18-1134" fmla="*/ 2705696 h 5785910"/>
              <a:gd name="connsiteX19-1135" fmla="*/ 5342334 w 5342334"/>
              <a:gd name="connsiteY19-1136" fmla="*/ 3258997 h 5785910"/>
              <a:gd name="connsiteX20-1137" fmla="*/ 5107100 w 5342334"/>
              <a:gd name="connsiteY20-1138" fmla="*/ 3754493 h 5785910"/>
              <a:gd name="connsiteX21-1139" fmla="*/ 5342334 w 5342334"/>
              <a:gd name="connsiteY21-1140" fmla="*/ 4140580 h 5785910"/>
              <a:gd name="connsiteX22-1141" fmla="*/ 4844706 w 5342334"/>
              <a:gd name="connsiteY22-1142" fmla="*/ 4606676 h 5785910"/>
              <a:gd name="connsiteX23-1143" fmla="*/ 4790537 w 5342334"/>
              <a:gd name="connsiteY23-1144" fmla="*/ 4596433 h 5785910"/>
              <a:gd name="connsiteX24-1145" fmla="*/ 4802287 w 5342334"/>
              <a:gd name="connsiteY24-1146" fmla="*/ 4606672 h 5785910"/>
              <a:gd name="connsiteX25-1147" fmla="*/ 5191248 w 5342334"/>
              <a:gd name="connsiteY25-1148" fmla="*/ 4997228 h 5785910"/>
              <a:gd name="connsiteX26-1149" fmla="*/ 4866278 w 5342334"/>
              <a:gd name="connsiteY26-1150" fmla="*/ 5435572 h 5785910"/>
              <a:gd name="connsiteX27-1151" fmla="*/ 4581456 w 5342334"/>
              <a:gd name="connsiteY27-1152" fmla="*/ 5443059 h 5785910"/>
              <a:gd name="connsiteX28-1153" fmla="*/ 4593578 w 5342334"/>
              <a:gd name="connsiteY28-1154" fmla="*/ 5444848 h 5785910"/>
              <a:gd name="connsiteX29-1155" fmla="*/ 4581281 w 5342334"/>
              <a:gd name="connsiteY29-1156" fmla="*/ 5445228 h 5785910"/>
              <a:gd name="connsiteX30-1157" fmla="*/ 2168410 w 5342334"/>
              <a:gd name="connsiteY30-1158" fmla="*/ 5525146 h 5785910"/>
              <a:gd name="connsiteX31-1159" fmla="*/ 1446532 w 5342334"/>
              <a:gd name="connsiteY31-1160" fmla="*/ 2941092 h 5785910"/>
              <a:gd name="connsiteX32-1161" fmla="*/ 1514723 w 5342334"/>
              <a:gd name="connsiteY32-1162" fmla="*/ 2929703 h 5785910"/>
              <a:gd name="connsiteX33-1163" fmla="*/ 1975047 w 5342334"/>
              <a:gd name="connsiteY33-1164" fmla="*/ 2725675 h 5785910"/>
              <a:gd name="connsiteX34-1165" fmla="*/ 2654934 w 5342334"/>
              <a:gd name="connsiteY34-1166" fmla="*/ 1630299 h 5785910"/>
              <a:gd name="connsiteX35-1167" fmla="*/ 3108192 w 5342334"/>
              <a:gd name="connsiteY35-1168" fmla="*/ 686009 h 5785910"/>
              <a:gd name="connsiteX36-1169" fmla="*/ 3334821 w 5342334"/>
              <a:gd name="connsiteY36-1170" fmla="*/ 6121 h 5785910"/>
              <a:gd name="connsiteX37-1171" fmla="*/ 3380735 w 5342334"/>
              <a:gd name="connsiteY37-1172" fmla="*/ 118 h 5785910"/>
              <a:gd name="connsiteX0-1173" fmla="*/ 1438934 w 5342334"/>
              <a:gd name="connsiteY0-1174" fmla="*/ 2944008 h 5785910"/>
              <a:gd name="connsiteX1-1175" fmla="*/ 1441770 w 5342334"/>
              <a:gd name="connsiteY1-1176" fmla="*/ 2943473 h 5785910"/>
              <a:gd name="connsiteX2-1177" fmla="*/ 1438934 w 5342334"/>
              <a:gd name="connsiteY2-1178" fmla="*/ 2944008 h 5785910"/>
              <a:gd name="connsiteX3-1179" fmla="*/ 1354605 w 5342334"/>
              <a:gd name="connsiteY3-1180" fmla="*/ 2912708 h 5785910"/>
              <a:gd name="connsiteX4-1181" fmla="*/ 1423317 w 5342334"/>
              <a:gd name="connsiteY4-1182" fmla="*/ 2947468 h 5785910"/>
              <a:gd name="connsiteX5-1183" fmla="*/ 1421525 w 5342334"/>
              <a:gd name="connsiteY5-1184" fmla="*/ 3320849 h 5785910"/>
              <a:gd name="connsiteX6-1185" fmla="*/ 2146318 w 5342334"/>
              <a:gd name="connsiteY6-1186" fmla="*/ 5548257 h 5785910"/>
              <a:gd name="connsiteX7-1187" fmla="*/ 2115204 w 5342334"/>
              <a:gd name="connsiteY7-1188" fmla="*/ 5553206 h 5785910"/>
              <a:gd name="connsiteX8-1189" fmla="*/ 1246460 w 5342334"/>
              <a:gd name="connsiteY8-1190" fmla="*/ 5785910 h 5785910"/>
              <a:gd name="connsiteX9-1191" fmla="*/ 0 w 5342334"/>
              <a:gd name="connsiteY9-1192" fmla="*/ 3148605 h 5785910"/>
              <a:gd name="connsiteX10-1193" fmla="*/ 1262428 w 5342334"/>
              <a:gd name="connsiteY10-1194" fmla="*/ 2938106 h 5785910"/>
              <a:gd name="connsiteX11-1195" fmla="*/ 1354605 w 5342334"/>
              <a:gd name="connsiteY11-1196" fmla="*/ 2912708 h 5785910"/>
              <a:gd name="connsiteX12-1197" fmla="*/ 3380735 w 5342334"/>
              <a:gd name="connsiteY12-1198" fmla="*/ 118 h 5785910"/>
              <a:gd name="connsiteX13-1199" fmla="*/ 3863622 w 5342334"/>
              <a:gd name="connsiteY13-1200" fmla="*/ 912639 h 5785910"/>
              <a:gd name="connsiteX14-1201" fmla="*/ 3674765 w 5342334"/>
              <a:gd name="connsiteY14-1202" fmla="*/ 2045786 h 5785910"/>
              <a:gd name="connsiteX15-1203" fmla="*/ 4585837 w 5342334"/>
              <a:gd name="connsiteY15-1204" fmla="*/ 2046833 h 5785910"/>
              <a:gd name="connsiteX16-1205" fmla="*/ 4775401 w 5342334"/>
              <a:gd name="connsiteY16-1206" fmla="*/ 2003486 h 5785910"/>
              <a:gd name="connsiteX17-1207" fmla="*/ 5203724 w 5342334"/>
              <a:gd name="connsiteY17-1208" fmla="*/ 2381935 h 5785910"/>
              <a:gd name="connsiteX18-1209" fmla="*/ 4980124 w 5342334"/>
              <a:gd name="connsiteY18-1210" fmla="*/ 2705696 h 5785910"/>
              <a:gd name="connsiteX19-1211" fmla="*/ 5342334 w 5342334"/>
              <a:gd name="connsiteY19-1212" fmla="*/ 3258997 h 5785910"/>
              <a:gd name="connsiteX20-1213" fmla="*/ 5107100 w 5342334"/>
              <a:gd name="connsiteY20-1214" fmla="*/ 3754493 h 5785910"/>
              <a:gd name="connsiteX21-1215" fmla="*/ 5342334 w 5342334"/>
              <a:gd name="connsiteY21-1216" fmla="*/ 4140580 h 5785910"/>
              <a:gd name="connsiteX22-1217" fmla="*/ 4844706 w 5342334"/>
              <a:gd name="connsiteY22-1218" fmla="*/ 4606676 h 5785910"/>
              <a:gd name="connsiteX23-1219" fmla="*/ 4790537 w 5342334"/>
              <a:gd name="connsiteY23-1220" fmla="*/ 4596433 h 5785910"/>
              <a:gd name="connsiteX24-1221" fmla="*/ 4802287 w 5342334"/>
              <a:gd name="connsiteY24-1222" fmla="*/ 4606672 h 5785910"/>
              <a:gd name="connsiteX25-1223" fmla="*/ 5191248 w 5342334"/>
              <a:gd name="connsiteY25-1224" fmla="*/ 4997228 h 5785910"/>
              <a:gd name="connsiteX26-1225" fmla="*/ 4866278 w 5342334"/>
              <a:gd name="connsiteY26-1226" fmla="*/ 5435572 h 5785910"/>
              <a:gd name="connsiteX27-1227" fmla="*/ 4581456 w 5342334"/>
              <a:gd name="connsiteY27-1228" fmla="*/ 5443059 h 5785910"/>
              <a:gd name="connsiteX28-1229" fmla="*/ 4593578 w 5342334"/>
              <a:gd name="connsiteY28-1230" fmla="*/ 5444848 h 5785910"/>
              <a:gd name="connsiteX29-1231" fmla="*/ 4581281 w 5342334"/>
              <a:gd name="connsiteY29-1232" fmla="*/ 5445228 h 5785910"/>
              <a:gd name="connsiteX30-1233" fmla="*/ 2168410 w 5342334"/>
              <a:gd name="connsiteY30-1234" fmla="*/ 5525146 h 5785910"/>
              <a:gd name="connsiteX31-1235" fmla="*/ 1446532 w 5342334"/>
              <a:gd name="connsiteY31-1236" fmla="*/ 2941092 h 5785910"/>
              <a:gd name="connsiteX32-1237" fmla="*/ 1514723 w 5342334"/>
              <a:gd name="connsiteY32-1238" fmla="*/ 2929703 h 5785910"/>
              <a:gd name="connsiteX33-1239" fmla="*/ 1975047 w 5342334"/>
              <a:gd name="connsiteY33-1240" fmla="*/ 2725675 h 5785910"/>
              <a:gd name="connsiteX34-1241" fmla="*/ 2654934 w 5342334"/>
              <a:gd name="connsiteY34-1242" fmla="*/ 1630299 h 5785910"/>
              <a:gd name="connsiteX35-1243" fmla="*/ 3108192 w 5342334"/>
              <a:gd name="connsiteY35-1244" fmla="*/ 686009 h 5785910"/>
              <a:gd name="connsiteX36-1245" fmla="*/ 3334821 w 5342334"/>
              <a:gd name="connsiteY36-1246" fmla="*/ 6121 h 5785910"/>
              <a:gd name="connsiteX37-1247" fmla="*/ 3380735 w 5342334"/>
              <a:gd name="connsiteY37-1248" fmla="*/ 118 h 5785910"/>
              <a:gd name="connsiteX0-1249" fmla="*/ 1438934 w 5342334"/>
              <a:gd name="connsiteY0-1250" fmla="*/ 2944008 h 5785910"/>
              <a:gd name="connsiteX1-1251" fmla="*/ 1441770 w 5342334"/>
              <a:gd name="connsiteY1-1252" fmla="*/ 2943473 h 5785910"/>
              <a:gd name="connsiteX2-1253" fmla="*/ 1438934 w 5342334"/>
              <a:gd name="connsiteY2-1254" fmla="*/ 2944008 h 5785910"/>
              <a:gd name="connsiteX3-1255" fmla="*/ 1354605 w 5342334"/>
              <a:gd name="connsiteY3-1256" fmla="*/ 2912708 h 5785910"/>
              <a:gd name="connsiteX4-1257" fmla="*/ 1423317 w 5342334"/>
              <a:gd name="connsiteY4-1258" fmla="*/ 2947468 h 5785910"/>
              <a:gd name="connsiteX5-1259" fmla="*/ 1421525 w 5342334"/>
              <a:gd name="connsiteY5-1260" fmla="*/ 3320849 h 5785910"/>
              <a:gd name="connsiteX6-1261" fmla="*/ 2146318 w 5342334"/>
              <a:gd name="connsiteY6-1262" fmla="*/ 5548257 h 5785910"/>
              <a:gd name="connsiteX7-1263" fmla="*/ 2115204 w 5342334"/>
              <a:gd name="connsiteY7-1264" fmla="*/ 5553206 h 5785910"/>
              <a:gd name="connsiteX8-1265" fmla="*/ 1246460 w 5342334"/>
              <a:gd name="connsiteY8-1266" fmla="*/ 5785910 h 5785910"/>
              <a:gd name="connsiteX9-1267" fmla="*/ 0 w 5342334"/>
              <a:gd name="connsiteY9-1268" fmla="*/ 3148605 h 5785910"/>
              <a:gd name="connsiteX10-1269" fmla="*/ 1262428 w 5342334"/>
              <a:gd name="connsiteY10-1270" fmla="*/ 2938106 h 5785910"/>
              <a:gd name="connsiteX11-1271" fmla="*/ 1354605 w 5342334"/>
              <a:gd name="connsiteY11-1272" fmla="*/ 2912708 h 5785910"/>
              <a:gd name="connsiteX12-1273" fmla="*/ 3380735 w 5342334"/>
              <a:gd name="connsiteY12-1274" fmla="*/ 118 h 5785910"/>
              <a:gd name="connsiteX13-1275" fmla="*/ 3863622 w 5342334"/>
              <a:gd name="connsiteY13-1276" fmla="*/ 912639 h 5785910"/>
              <a:gd name="connsiteX14-1277" fmla="*/ 3674765 w 5342334"/>
              <a:gd name="connsiteY14-1278" fmla="*/ 2045786 h 5785910"/>
              <a:gd name="connsiteX15-1279" fmla="*/ 4585837 w 5342334"/>
              <a:gd name="connsiteY15-1280" fmla="*/ 2046833 h 5785910"/>
              <a:gd name="connsiteX16-1281" fmla="*/ 4775401 w 5342334"/>
              <a:gd name="connsiteY16-1282" fmla="*/ 2003486 h 5785910"/>
              <a:gd name="connsiteX17-1283" fmla="*/ 5203724 w 5342334"/>
              <a:gd name="connsiteY17-1284" fmla="*/ 2381935 h 5785910"/>
              <a:gd name="connsiteX18-1285" fmla="*/ 4980124 w 5342334"/>
              <a:gd name="connsiteY18-1286" fmla="*/ 2705696 h 5785910"/>
              <a:gd name="connsiteX19-1287" fmla="*/ 5342334 w 5342334"/>
              <a:gd name="connsiteY19-1288" fmla="*/ 3258997 h 5785910"/>
              <a:gd name="connsiteX20-1289" fmla="*/ 5107100 w 5342334"/>
              <a:gd name="connsiteY20-1290" fmla="*/ 3754493 h 5785910"/>
              <a:gd name="connsiteX21-1291" fmla="*/ 5342334 w 5342334"/>
              <a:gd name="connsiteY21-1292" fmla="*/ 4140580 h 5785910"/>
              <a:gd name="connsiteX22-1293" fmla="*/ 4844706 w 5342334"/>
              <a:gd name="connsiteY22-1294" fmla="*/ 4606676 h 5785910"/>
              <a:gd name="connsiteX23-1295" fmla="*/ 4790537 w 5342334"/>
              <a:gd name="connsiteY23-1296" fmla="*/ 4596433 h 5785910"/>
              <a:gd name="connsiteX24-1297" fmla="*/ 4802287 w 5342334"/>
              <a:gd name="connsiteY24-1298" fmla="*/ 4606672 h 5785910"/>
              <a:gd name="connsiteX25-1299" fmla="*/ 5191248 w 5342334"/>
              <a:gd name="connsiteY25-1300" fmla="*/ 4997228 h 5785910"/>
              <a:gd name="connsiteX26-1301" fmla="*/ 4866278 w 5342334"/>
              <a:gd name="connsiteY26-1302" fmla="*/ 5435572 h 5785910"/>
              <a:gd name="connsiteX27-1303" fmla="*/ 4581456 w 5342334"/>
              <a:gd name="connsiteY27-1304" fmla="*/ 5443059 h 5785910"/>
              <a:gd name="connsiteX28-1305" fmla="*/ 4593578 w 5342334"/>
              <a:gd name="connsiteY28-1306" fmla="*/ 5444848 h 5785910"/>
              <a:gd name="connsiteX29-1307" fmla="*/ 4581281 w 5342334"/>
              <a:gd name="connsiteY29-1308" fmla="*/ 5445228 h 5785910"/>
              <a:gd name="connsiteX30-1309" fmla="*/ 2168410 w 5342334"/>
              <a:gd name="connsiteY30-1310" fmla="*/ 5525146 h 5785910"/>
              <a:gd name="connsiteX31-1311" fmla="*/ 1514723 w 5342334"/>
              <a:gd name="connsiteY31-1312" fmla="*/ 2929703 h 5785910"/>
              <a:gd name="connsiteX32-1313" fmla="*/ 1975047 w 5342334"/>
              <a:gd name="connsiteY32-1314" fmla="*/ 2725675 h 5785910"/>
              <a:gd name="connsiteX33-1315" fmla="*/ 2654934 w 5342334"/>
              <a:gd name="connsiteY33-1316" fmla="*/ 1630299 h 5785910"/>
              <a:gd name="connsiteX34-1317" fmla="*/ 3108192 w 5342334"/>
              <a:gd name="connsiteY34-1318" fmla="*/ 686009 h 5785910"/>
              <a:gd name="connsiteX35-1319" fmla="*/ 3334821 w 5342334"/>
              <a:gd name="connsiteY35-1320" fmla="*/ 6121 h 5785910"/>
              <a:gd name="connsiteX36-1321" fmla="*/ 3380735 w 5342334"/>
              <a:gd name="connsiteY36-1322" fmla="*/ 118 h 5785910"/>
              <a:gd name="connsiteX0-1323" fmla="*/ 1438934 w 5342334"/>
              <a:gd name="connsiteY0-1324" fmla="*/ 2944008 h 5785910"/>
              <a:gd name="connsiteX1-1325" fmla="*/ 1441770 w 5342334"/>
              <a:gd name="connsiteY1-1326" fmla="*/ 2943473 h 5785910"/>
              <a:gd name="connsiteX2-1327" fmla="*/ 1438934 w 5342334"/>
              <a:gd name="connsiteY2-1328" fmla="*/ 2944008 h 5785910"/>
              <a:gd name="connsiteX3-1329" fmla="*/ 1354605 w 5342334"/>
              <a:gd name="connsiteY3-1330" fmla="*/ 2912708 h 5785910"/>
              <a:gd name="connsiteX4-1331" fmla="*/ 1423317 w 5342334"/>
              <a:gd name="connsiteY4-1332" fmla="*/ 2947468 h 5785910"/>
              <a:gd name="connsiteX5-1333" fmla="*/ 1421525 w 5342334"/>
              <a:gd name="connsiteY5-1334" fmla="*/ 3320849 h 5785910"/>
              <a:gd name="connsiteX6-1335" fmla="*/ 2146318 w 5342334"/>
              <a:gd name="connsiteY6-1336" fmla="*/ 5548257 h 5785910"/>
              <a:gd name="connsiteX7-1337" fmla="*/ 2115204 w 5342334"/>
              <a:gd name="connsiteY7-1338" fmla="*/ 5553206 h 5785910"/>
              <a:gd name="connsiteX8-1339" fmla="*/ 1246460 w 5342334"/>
              <a:gd name="connsiteY8-1340" fmla="*/ 5785910 h 5785910"/>
              <a:gd name="connsiteX9-1341" fmla="*/ 0 w 5342334"/>
              <a:gd name="connsiteY9-1342" fmla="*/ 3148605 h 5785910"/>
              <a:gd name="connsiteX10-1343" fmla="*/ 1262428 w 5342334"/>
              <a:gd name="connsiteY10-1344" fmla="*/ 2938106 h 5785910"/>
              <a:gd name="connsiteX11-1345" fmla="*/ 1354605 w 5342334"/>
              <a:gd name="connsiteY11-1346" fmla="*/ 2912708 h 5785910"/>
              <a:gd name="connsiteX12-1347" fmla="*/ 3380735 w 5342334"/>
              <a:gd name="connsiteY12-1348" fmla="*/ 118 h 5785910"/>
              <a:gd name="connsiteX13-1349" fmla="*/ 3863622 w 5342334"/>
              <a:gd name="connsiteY13-1350" fmla="*/ 912639 h 5785910"/>
              <a:gd name="connsiteX14-1351" fmla="*/ 3674765 w 5342334"/>
              <a:gd name="connsiteY14-1352" fmla="*/ 2045786 h 5785910"/>
              <a:gd name="connsiteX15-1353" fmla="*/ 4585837 w 5342334"/>
              <a:gd name="connsiteY15-1354" fmla="*/ 2046833 h 5785910"/>
              <a:gd name="connsiteX16-1355" fmla="*/ 4775401 w 5342334"/>
              <a:gd name="connsiteY16-1356" fmla="*/ 2003486 h 5785910"/>
              <a:gd name="connsiteX17-1357" fmla="*/ 5203724 w 5342334"/>
              <a:gd name="connsiteY17-1358" fmla="*/ 2381935 h 5785910"/>
              <a:gd name="connsiteX18-1359" fmla="*/ 4980124 w 5342334"/>
              <a:gd name="connsiteY18-1360" fmla="*/ 2705696 h 5785910"/>
              <a:gd name="connsiteX19-1361" fmla="*/ 5342334 w 5342334"/>
              <a:gd name="connsiteY19-1362" fmla="*/ 3258997 h 5785910"/>
              <a:gd name="connsiteX20-1363" fmla="*/ 5107100 w 5342334"/>
              <a:gd name="connsiteY20-1364" fmla="*/ 3754493 h 5785910"/>
              <a:gd name="connsiteX21-1365" fmla="*/ 5342334 w 5342334"/>
              <a:gd name="connsiteY21-1366" fmla="*/ 4140580 h 5785910"/>
              <a:gd name="connsiteX22-1367" fmla="*/ 4844706 w 5342334"/>
              <a:gd name="connsiteY22-1368" fmla="*/ 4606676 h 5785910"/>
              <a:gd name="connsiteX23-1369" fmla="*/ 4790537 w 5342334"/>
              <a:gd name="connsiteY23-1370" fmla="*/ 4596433 h 5785910"/>
              <a:gd name="connsiteX24-1371" fmla="*/ 4802287 w 5342334"/>
              <a:gd name="connsiteY24-1372" fmla="*/ 4606672 h 5785910"/>
              <a:gd name="connsiteX25-1373" fmla="*/ 5191248 w 5342334"/>
              <a:gd name="connsiteY25-1374" fmla="*/ 4997228 h 5785910"/>
              <a:gd name="connsiteX26-1375" fmla="*/ 4866278 w 5342334"/>
              <a:gd name="connsiteY26-1376" fmla="*/ 5435572 h 5785910"/>
              <a:gd name="connsiteX27-1377" fmla="*/ 4581456 w 5342334"/>
              <a:gd name="connsiteY27-1378" fmla="*/ 5443059 h 5785910"/>
              <a:gd name="connsiteX28-1379" fmla="*/ 4593578 w 5342334"/>
              <a:gd name="connsiteY28-1380" fmla="*/ 5444848 h 5785910"/>
              <a:gd name="connsiteX29-1381" fmla="*/ 4581281 w 5342334"/>
              <a:gd name="connsiteY29-1382" fmla="*/ 5445228 h 5785910"/>
              <a:gd name="connsiteX30-1383" fmla="*/ 2168410 w 5342334"/>
              <a:gd name="connsiteY30-1384" fmla="*/ 5525146 h 5785910"/>
              <a:gd name="connsiteX31-1385" fmla="*/ 1514723 w 5342334"/>
              <a:gd name="connsiteY31-1386" fmla="*/ 2929703 h 5785910"/>
              <a:gd name="connsiteX32-1387" fmla="*/ 1975047 w 5342334"/>
              <a:gd name="connsiteY32-1388" fmla="*/ 2725675 h 5785910"/>
              <a:gd name="connsiteX33-1389" fmla="*/ 2654934 w 5342334"/>
              <a:gd name="connsiteY33-1390" fmla="*/ 1630299 h 5785910"/>
              <a:gd name="connsiteX34-1391" fmla="*/ 3108192 w 5342334"/>
              <a:gd name="connsiteY34-1392" fmla="*/ 686009 h 5785910"/>
              <a:gd name="connsiteX35-1393" fmla="*/ 3334821 w 5342334"/>
              <a:gd name="connsiteY35-1394" fmla="*/ 6121 h 5785910"/>
              <a:gd name="connsiteX36-1395" fmla="*/ 3380735 w 5342334"/>
              <a:gd name="connsiteY36-1396" fmla="*/ 118 h 5785910"/>
              <a:gd name="connsiteX0-1397" fmla="*/ 1438934 w 5342334"/>
              <a:gd name="connsiteY0-1398" fmla="*/ 2944008 h 5785910"/>
              <a:gd name="connsiteX1-1399" fmla="*/ 1441770 w 5342334"/>
              <a:gd name="connsiteY1-1400" fmla="*/ 2943473 h 5785910"/>
              <a:gd name="connsiteX2-1401" fmla="*/ 1438934 w 5342334"/>
              <a:gd name="connsiteY2-1402" fmla="*/ 2944008 h 5785910"/>
              <a:gd name="connsiteX3-1403" fmla="*/ 1354605 w 5342334"/>
              <a:gd name="connsiteY3-1404" fmla="*/ 2912708 h 5785910"/>
              <a:gd name="connsiteX4-1405" fmla="*/ 1423317 w 5342334"/>
              <a:gd name="connsiteY4-1406" fmla="*/ 2947468 h 5785910"/>
              <a:gd name="connsiteX5-1407" fmla="*/ 1421525 w 5342334"/>
              <a:gd name="connsiteY5-1408" fmla="*/ 3320849 h 5785910"/>
              <a:gd name="connsiteX6-1409" fmla="*/ 2146318 w 5342334"/>
              <a:gd name="connsiteY6-1410" fmla="*/ 5548257 h 5785910"/>
              <a:gd name="connsiteX7-1411" fmla="*/ 2115204 w 5342334"/>
              <a:gd name="connsiteY7-1412" fmla="*/ 5553206 h 5785910"/>
              <a:gd name="connsiteX8-1413" fmla="*/ 1246460 w 5342334"/>
              <a:gd name="connsiteY8-1414" fmla="*/ 5785910 h 5785910"/>
              <a:gd name="connsiteX9-1415" fmla="*/ 0 w 5342334"/>
              <a:gd name="connsiteY9-1416" fmla="*/ 3148605 h 5785910"/>
              <a:gd name="connsiteX10-1417" fmla="*/ 1262428 w 5342334"/>
              <a:gd name="connsiteY10-1418" fmla="*/ 2938106 h 5785910"/>
              <a:gd name="connsiteX11-1419" fmla="*/ 1354605 w 5342334"/>
              <a:gd name="connsiteY11-1420" fmla="*/ 2912708 h 5785910"/>
              <a:gd name="connsiteX12-1421" fmla="*/ 3380735 w 5342334"/>
              <a:gd name="connsiteY12-1422" fmla="*/ 118 h 5785910"/>
              <a:gd name="connsiteX13-1423" fmla="*/ 3863622 w 5342334"/>
              <a:gd name="connsiteY13-1424" fmla="*/ 912639 h 5785910"/>
              <a:gd name="connsiteX14-1425" fmla="*/ 3674765 w 5342334"/>
              <a:gd name="connsiteY14-1426" fmla="*/ 2045786 h 5785910"/>
              <a:gd name="connsiteX15-1427" fmla="*/ 4585837 w 5342334"/>
              <a:gd name="connsiteY15-1428" fmla="*/ 2046833 h 5785910"/>
              <a:gd name="connsiteX16-1429" fmla="*/ 4775401 w 5342334"/>
              <a:gd name="connsiteY16-1430" fmla="*/ 2003486 h 5785910"/>
              <a:gd name="connsiteX17-1431" fmla="*/ 5203724 w 5342334"/>
              <a:gd name="connsiteY17-1432" fmla="*/ 2381935 h 5785910"/>
              <a:gd name="connsiteX18-1433" fmla="*/ 4980124 w 5342334"/>
              <a:gd name="connsiteY18-1434" fmla="*/ 2705696 h 5785910"/>
              <a:gd name="connsiteX19-1435" fmla="*/ 5342334 w 5342334"/>
              <a:gd name="connsiteY19-1436" fmla="*/ 3258997 h 5785910"/>
              <a:gd name="connsiteX20-1437" fmla="*/ 5107100 w 5342334"/>
              <a:gd name="connsiteY20-1438" fmla="*/ 3754493 h 5785910"/>
              <a:gd name="connsiteX21-1439" fmla="*/ 5342334 w 5342334"/>
              <a:gd name="connsiteY21-1440" fmla="*/ 4140580 h 5785910"/>
              <a:gd name="connsiteX22-1441" fmla="*/ 4844706 w 5342334"/>
              <a:gd name="connsiteY22-1442" fmla="*/ 4606676 h 5785910"/>
              <a:gd name="connsiteX23-1443" fmla="*/ 4790537 w 5342334"/>
              <a:gd name="connsiteY23-1444" fmla="*/ 4596433 h 5785910"/>
              <a:gd name="connsiteX24-1445" fmla="*/ 4802287 w 5342334"/>
              <a:gd name="connsiteY24-1446" fmla="*/ 4606672 h 5785910"/>
              <a:gd name="connsiteX25-1447" fmla="*/ 5191248 w 5342334"/>
              <a:gd name="connsiteY25-1448" fmla="*/ 4997228 h 5785910"/>
              <a:gd name="connsiteX26-1449" fmla="*/ 4866278 w 5342334"/>
              <a:gd name="connsiteY26-1450" fmla="*/ 5435572 h 5785910"/>
              <a:gd name="connsiteX27-1451" fmla="*/ 4581456 w 5342334"/>
              <a:gd name="connsiteY27-1452" fmla="*/ 5443059 h 5785910"/>
              <a:gd name="connsiteX28-1453" fmla="*/ 4593578 w 5342334"/>
              <a:gd name="connsiteY28-1454" fmla="*/ 5444848 h 5785910"/>
              <a:gd name="connsiteX29-1455" fmla="*/ 4581281 w 5342334"/>
              <a:gd name="connsiteY29-1456" fmla="*/ 5445228 h 5785910"/>
              <a:gd name="connsiteX30-1457" fmla="*/ 2201665 w 5342334"/>
              <a:gd name="connsiteY30-1458" fmla="*/ 5541774 h 5785910"/>
              <a:gd name="connsiteX31-1459" fmla="*/ 1514723 w 5342334"/>
              <a:gd name="connsiteY31-1460" fmla="*/ 2929703 h 5785910"/>
              <a:gd name="connsiteX32-1461" fmla="*/ 1975047 w 5342334"/>
              <a:gd name="connsiteY32-1462" fmla="*/ 2725675 h 5785910"/>
              <a:gd name="connsiteX33-1463" fmla="*/ 2654934 w 5342334"/>
              <a:gd name="connsiteY33-1464" fmla="*/ 1630299 h 5785910"/>
              <a:gd name="connsiteX34-1465" fmla="*/ 3108192 w 5342334"/>
              <a:gd name="connsiteY34-1466" fmla="*/ 686009 h 5785910"/>
              <a:gd name="connsiteX35-1467" fmla="*/ 3334821 w 5342334"/>
              <a:gd name="connsiteY35-1468" fmla="*/ 6121 h 5785910"/>
              <a:gd name="connsiteX36-1469" fmla="*/ 3380735 w 5342334"/>
              <a:gd name="connsiteY36-1470" fmla="*/ 118 h 5785910"/>
              <a:gd name="connsiteX0-1471" fmla="*/ 1438934 w 5342334"/>
              <a:gd name="connsiteY0-1472" fmla="*/ 2944008 h 5785910"/>
              <a:gd name="connsiteX1-1473" fmla="*/ 1441770 w 5342334"/>
              <a:gd name="connsiteY1-1474" fmla="*/ 2943473 h 5785910"/>
              <a:gd name="connsiteX2-1475" fmla="*/ 1438934 w 5342334"/>
              <a:gd name="connsiteY2-1476" fmla="*/ 2944008 h 5785910"/>
              <a:gd name="connsiteX3-1477" fmla="*/ 1354605 w 5342334"/>
              <a:gd name="connsiteY3-1478" fmla="*/ 2912708 h 5785910"/>
              <a:gd name="connsiteX4-1479" fmla="*/ 1423317 w 5342334"/>
              <a:gd name="connsiteY4-1480" fmla="*/ 2947468 h 5785910"/>
              <a:gd name="connsiteX5-1481" fmla="*/ 1421525 w 5342334"/>
              <a:gd name="connsiteY5-1482" fmla="*/ 3320849 h 5785910"/>
              <a:gd name="connsiteX6-1483" fmla="*/ 2146318 w 5342334"/>
              <a:gd name="connsiteY6-1484" fmla="*/ 5548257 h 5785910"/>
              <a:gd name="connsiteX7-1485" fmla="*/ 2115204 w 5342334"/>
              <a:gd name="connsiteY7-1486" fmla="*/ 5553206 h 5785910"/>
              <a:gd name="connsiteX8-1487" fmla="*/ 1246460 w 5342334"/>
              <a:gd name="connsiteY8-1488" fmla="*/ 5785910 h 5785910"/>
              <a:gd name="connsiteX9-1489" fmla="*/ 0 w 5342334"/>
              <a:gd name="connsiteY9-1490" fmla="*/ 3148605 h 5785910"/>
              <a:gd name="connsiteX10-1491" fmla="*/ 1262428 w 5342334"/>
              <a:gd name="connsiteY10-1492" fmla="*/ 2938106 h 5785910"/>
              <a:gd name="connsiteX11-1493" fmla="*/ 1354605 w 5342334"/>
              <a:gd name="connsiteY11-1494" fmla="*/ 2912708 h 5785910"/>
              <a:gd name="connsiteX12-1495" fmla="*/ 3380735 w 5342334"/>
              <a:gd name="connsiteY12-1496" fmla="*/ 118 h 5785910"/>
              <a:gd name="connsiteX13-1497" fmla="*/ 3863622 w 5342334"/>
              <a:gd name="connsiteY13-1498" fmla="*/ 912639 h 5785910"/>
              <a:gd name="connsiteX14-1499" fmla="*/ 3674765 w 5342334"/>
              <a:gd name="connsiteY14-1500" fmla="*/ 2045786 h 5785910"/>
              <a:gd name="connsiteX15-1501" fmla="*/ 4585837 w 5342334"/>
              <a:gd name="connsiteY15-1502" fmla="*/ 2046833 h 5785910"/>
              <a:gd name="connsiteX16-1503" fmla="*/ 4775401 w 5342334"/>
              <a:gd name="connsiteY16-1504" fmla="*/ 2003486 h 5785910"/>
              <a:gd name="connsiteX17-1505" fmla="*/ 5203724 w 5342334"/>
              <a:gd name="connsiteY17-1506" fmla="*/ 2381935 h 5785910"/>
              <a:gd name="connsiteX18-1507" fmla="*/ 4980124 w 5342334"/>
              <a:gd name="connsiteY18-1508" fmla="*/ 2705696 h 5785910"/>
              <a:gd name="connsiteX19-1509" fmla="*/ 5342334 w 5342334"/>
              <a:gd name="connsiteY19-1510" fmla="*/ 3258997 h 5785910"/>
              <a:gd name="connsiteX20-1511" fmla="*/ 5107100 w 5342334"/>
              <a:gd name="connsiteY20-1512" fmla="*/ 3754493 h 5785910"/>
              <a:gd name="connsiteX21-1513" fmla="*/ 5342334 w 5342334"/>
              <a:gd name="connsiteY21-1514" fmla="*/ 4140580 h 5785910"/>
              <a:gd name="connsiteX22-1515" fmla="*/ 4844706 w 5342334"/>
              <a:gd name="connsiteY22-1516" fmla="*/ 4606676 h 5785910"/>
              <a:gd name="connsiteX23-1517" fmla="*/ 4790537 w 5342334"/>
              <a:gd name="connsiteY23-1518" fmla="*/ 4596433 h 5785910"/>
              <a:gd name="connsiteX24-1519" fmla="*/ 4802287 w 5342334"/>
              <a:gd name="connsiteY24-1520" fmla="*/ 4606672 h 5785910"/>
              <a:gd name="connsiteX25-1521" fmla="*/ 5191248 w 5342334"/>
              <a:gd name="connsiteY25-1522" fmla="*/ 4997228 h 5785910"/>
              <a:gd name="connsiteX26-1523" fmla="*/ 4866278 w 5342334"/>
              <a:gd name="connsiteY26-1524" fmla="*/ 5435572 h 5785910"/>
              <a:gd name="connsiteX27-1525" fmla="*/ 4581456 w 5342334"/>
              <a:gd name="connsiteY27-1526" fmla="*/ 5443059 h 5785910"/>
              <a:gd name="connsiteX28-1527" fmla="*/ 4593578 w 5342334"/>
              <a:gd name="connsiteY28-1528" fmla="*/ 5444848 h 5785910"/>
              <a:gd name="connsiteX29-1529" fmla="*/ 4581281 w 5342334"/>
              <a:gd name="connsiteY29-1530" fmla="*/ 5445228 h 5785910"/>
              <a:gd name="connsiteX30-1531" fmla="*/ 2201665 w 5342334"/>
              <a:gd name="connsiteY30-1532" fmla="*/ 5541774 h 5785910"/>
              <a:gd name="connsiteX31-1533" fmla="*/ 1514723 w 5342334"/>
              <a:gd name="connsiteY31-1534" fmla="*/ 2929703 h 5785910"/>
              <a:gd name="connsiteX32-1535" fmla="*/ 1975047 w 5342334"/>
              <a:gd name="connsiteY32-1536" fmla="*/ 2725675 h 5785910"/>
              <a:gd name="connsiteX33-1537" fmla="*/ 2654934 w 5342334"/>
              <a:gd name="connsiteY33-1538" fmla="*/ 1630299 h 5785910"/>
              <a:gd name="connsiteX34-1539" fmla="*/ 3108192 w 5342334"/>
              <a:gd name="connsiteY34-1540" fmla="*/ 686009 h 5785910"/>
              <a:gd name="connsiteX35-1541" fmla="*/ 3334821 w 5342334"/>
              <a:gd name="connsiteY35-1542" fmla="*/ 6121 h 5785910"/>
              <a:gd name="connsiteX36-1543" fmla="*/ 3380735 w 5342334"/>
              <a:gd name="connsiteY36-1544" fmla="*/ 118 h 5785910"/>
              <a:gd name="connsiteX0-1545" fmla="*/ 1438934 w 5342334"/>
              <a:gd name="connsiteY0-1546" fmla="*/ 2944008 h 5785910"/>
              <a:gd name="connsiteX1-1547" fmla="*/ 1441770 w 5342334"/>
              <a:gd name="connsiteY1-1548" fmla="*/ 2943473 h 5785910"/>
              <a:gd name="connsiteX2-1549" fmla="*/ 1438934 w 5342334"/>
              <a:gd name="connsiteY2-1550" fmla="*/ 2944008 h 5785910"/>
              <a:gd name="connsiteX3-1551" fmla="*/ 1354605 w 5342334"/>
              <a:gd name="connsiteY3-1552" fmla="*/ 2912708 h 5785910"/>
              <a:gd name="connsiteX4-1553" fmla="*/ 1423317 w 5342334"/>
              <a:gd name="connsiteY4-1554" fmla="*/ 2947468 h 5785910"/>
              <a:gd name="connsiteX5-1555" fmla="*/ 1421525 w 5342334"/>
              <a:gd name="connsiteY5-1556" fmla="*/ 3320849 h 5785910"/>
              <a:gd name="connsiteX6-1557" fmla="*/ 2146318 w 5342334"/>
              <a:gd name="connsiteY6-1558" fmla="*/ 5548257 h 5785910"/>
              <a:gd name="connsiteX7-1559" fmla="*/ 2115204 w 5342334"/>
              <a:gd name="connsiteY7-1560" fmla="*/ 5553206 h 5785910"/>
              <a:gd name="connsiteX8-1561" fmla="*/ 1246460 w 5342334"/>
              <a:gd name="connsiteY8-1562" fmla="*/ 5785910 h 5785910"/>
              <a:gd name="connsiteX9-1563" fmla="*/ 0 w 5342334"/>
              <a:gd name="connsiteY9-1564" fmla="*/ 3148605 h 5785910"/>
              <a:gd name="connsiteX10-1565" fmla="*/ 1262428 w 5342334"/>
              <a:gd name="connsiteY10-1566" fmla="*/ 2938106 h 5785910"/>
              <a:gd name="connsiteX11-1567" fmla="*/ 1354605 w 5342334"/>
              <a:gd name="connsiteY11-1568" fmla="*/ 2912708 h 5785910"/>
              <a:gd name="connsiteX12-1569" fmla="*/ 3380735 w 5342334"/>
              <a:gd name="connsiteY12-1570" fmla="*/ 118 h 5785910"/>
              <a:gd name="connsiteX13-1571" fmla="*/ 3863622 w 5342334"/>
              <a:gd name="connsiteY13-1572" fmla="*/ 912639 h 5785910"/>
              <a:gd name="connsiteX14-1573" fmla="*/ 3674765 w 5342334"/>
              <a:gd name="connsiteY14-1574" fmla="*/ 2045786 h 5785910"/>
              <a:gd name="connsiteX15-1575" fmla="*/ 4585837 w 5342334"/>
              <a:gd name="connsiteY15-1576" fmla="*/ 2046833 h 5785910"/>
              <a:gd name="connsiteX16-1577" fmla="*/ 4775401 w 5342334"/>
              <a:gd name="connsiteY16-1578" fmla="*/ 2003486 h 5785910"/>
              <a:gd name="connsiteX17-1579" fmla="*/ 5203724 w 5342334"/>
              <a:gd name="connsiteY17-1580" fmla="*/ 2381935 h 5785910"/>
              <a:gd name="connsiteX18-1581" fmla="*/ 4980124 w 5342334"/>
              <a:gd name="connsiteY18-1582" fmla="*/ 2705696 h 5785910"/>
              <a:gd name="connsiteX19-1583" fmla="*/ 5342334 w 5342334"/>
              <a:gd name="connsiteY19-1584" fmla="*/ 3258997 h 5785910"/>
              <a:gd name="connsiteX20-1585" fmla="*/ 5107100 w 5342334"/>
              <a:gd name="connsiteY20-1586" fmla="*/ 3754493 h 5785910"/>
              <a:gd name="connsiteX21-1587" fmla="*/ 5342334 w 5342334"/>
              <a:gd name="connsiteY21-1588" fmla="*/ 4140580 h 5785910"/>
              <a:gd name="connsiteX22-1589" fmla="*/ 4844706 w 5342334"/>
              <a:gd name="connsiteY22-1590" fmla="*/ 4606676 h 5785910"/>
              <a:gd name="connsiteX23-1591" fmla="*/ 4790537 w 5342334"/>
              <a:gd name="connsiteY23-1592" fmla="*/ 4596433 h 5785910"/>
              <a:gd name="connsiteX24-1593" fmla="*/ 4802287 w 5342334"/>
              <a:gd name="connsiteY24-1594" fmla="*/ 4606672 h 5785910"/>
              <a:gd name="connsiteX25-1595" fmla="*/ 5191248 w 5342334"/>
              <a:gd name="connsiteY25-1596" fmla="*/ 4997228 h 5785910"/>
              <a:gd name="connsiteX26-1597" fmla="*/ 4866278 w 5342334"/>
              <a:gd name="connsiteY26-1598" fmla="*/ 5435572 h 5785910"/>
              <a:gd name="connsiteX27-1599" fmla="*/ 4581456 w 5342334"/>
              <a:gd name="connsiteY27-1600" fmla="*/ 5443059 h 5785910"/>
              <a:gd name="connsiteX28-1601" fmla="*/ 4593578 w 5342334"/>
              <a:gd name="connsiteY28-1602" fmla="*/ 5444848 h 5785910"/>
              <a:gd name="connsiteX29-1603" fmla="*/ 4581281 w 5342334"/>
              <a:gd name="connsiteY29-1604" fmla="*/ 5445228 h 5785910"/>
              <a:gd name="connsiteX30-1605" fmla="*/ 2201665 w 5342334"/>
              <a:gd name="connsiteY30-1606" fmla="*/ 5541774 h 5785910"/>
              <a:gd name="connsiteX31-1607" fmla="*/ 1514723 w 5342334"/>
              <a:gd name="connsiteY31-1608" fmla="*/ 2929703 h 5785910"/>
              <a:gd name="connsiteX32-1609" fmla="*/ 1975047 w 5342334"/>
              <a:gd name="connsiteY32-1610" fmla="*/ 2725675 h 5785910"/>
              <a:gd name="connsiteX33-1611" fmla="*/ 2654934 w 5342334"/>
              <a:gd name="connsiteY33-1612" fmla="*/ 1630299 h 5785910"/>
              <a:gd name="connsiteX34-1613" fmla="*/ 3108192 w 5342334"/>
              <a:gd name="connsiteY34-1614" fmla="*/ 686009 h 5785910"/>
              <a:gd name="connsiteX35-1615" fmla="*/ 3334821 w 5342334"/>
              <a:gd name="connsiteY35-1616" fmla="*/ 6121 h 5785910"/>
              <a:gd name="connsiteX36-1617" fmla="*/ 3380735 w 5342334"/>
              <a:gd name="connsiteY36-1618" fmla="*/ 118 h 5785910"/>
              <a:gd name="connsiteX0-1619" fmla="*/ 1438934 w 5342334"/>
              <a:gd name="connsiteY0-1620" fmla="*/ 2944008 h 5785910"/>
              <a:gd name="connsiteX1-1621" fmla="*/ 1441770 w 5342334"/>
              <a:gd name="connsiteY1-1622" fmla="*/ 2943473 h 5785910"/>
              <a:gd name="connsiteX2-1623" fmla="*/ 1438934 w 5342334"/>
              <a:gd name="connsiteY2-1624" fmla="*/ 2944008 h 5785910"/>
              <a:gd name="connsiteX3-1625" fmla="*/ 1354605 w 5342334"/>
              <a:gd name="connsiteY3-1626" fmla="*/ 2912708 h 5785910"/>
              <a:gd name="connsiteX4-1627" fmla="*/ 1423317 w 5342334"/>
              <a:gd name="connsiteY4-1628" fmla="*/ 2947468 h 5785910"/>
              <a:gd name="connsiteX5-1629" fmla="*/ 1421525 w 5342334"/>
              <a:gd name="connsiteY5-1630" fmla="*/ 3320849 h 5785910"/>
              <a:gd name="connsiteX6-1631" fmla="*/ 2146318 w 5342334"/>
              <a:gd name="connsiteY6-1632" fmla="*/ 5548257 h 5785910"/>
              <a:gd name="connsiteX7-1633" fmla="*/ 2115204 w 5342334"/>
              <a:gd name="connsiteY7-1634" fmla="*/ 5553206 h 5785910"/>
              <a:gd name="connsiteX8-1635" fmla="*/ 1246460 w 5342334"/>
              <a:gd name="connsiteY8-1636" fmla="*/ 5785910 h 5785910"/>
              <a:gd name="connsiteX9-1637" fmla="*/ 0 w 5342334"/>
              <a:gd name="connsiteY9-1638" fmla="*/ 3148605 h 5785910"/>
              <a:gd name="connsiteX10-1639" fmla="*/ 1262428 w 5342334"/>
              <a:gd name="connsiteY10-1640" fmla="*/ 2938106 h 5785910"/>
              <a:gd name="connsiteX11-1641" fmla="*/ 1354605 w 5342334"/>
              <a:gd name="connsiteY11-1642" fmla="*/ 2912708 h 5785910"/>
              <a:gd name="connsiteX12-1643" fmla="*/ 3380735 w 5342334"/>
              <a:gd name="connsiteY12-1644" fmla="*/ 118 h 5785910"/>
              <a:gd name="connsiteX13-1645" fmla="*/ 3863622 w 5342334"/>
              <a:gd name="connsiteY13-1646" fmla="*/ 912639 h 5785910"/>
              <a:gd name="connsiteX14-1647" fmla="*/ 3674765 w 5342334"/>
              <a:gd name="connsiteY14-1648" fmla="*/ 2045786 h 5785910"/>
              <a:gd name="connsiteX15-1649" fmla="*/ 4585837 w 5342334"/>
              <a:gd name="connsiteY15-1650" fmla="*/ 2046833 h 5785910"/>
              <a:gd name="connsiteX16-1651" fmla="*/ 4775401 w 5342334"/>
              <a:gd name="connsiteY16-1652" fmla="*/ 2003486 h 5785910"/>
              <a:gd name="connsiteX17-1653" fmla="*/ 5203724 w 5342334"/>
              <a:gd name="connsiteY17-1654" fmla="*/ 2381935 h 5785910"/>
              <a:gd name="connsiteX18-1655" fmla="*/ 4980124 w 5342334"/>
              <a:gd name="connsiteY18-1656" fmla="*/ 2705696 h 5785910"/>
              <a:gd name="connsiteX19-1657" fmla="*/ 5342334 w 5342334"/>
              <a:gd name="connsiteY19-1658" fmla="*/ 3258997 h 5785910"/>
              <a:gd name="connsiteX20-1659" fmla="*/ 5107100 w 5342334"/>
              <a:gd name="connsiteY20-1660" fmla="*/ 3754493 h 5785910"/>
              <a:gd name="connsiteX21-1661" fmla="*/ 5342334 w 5342334"/>
              <a:gd name="connsiteY21-1662" fmla="*/ 4140580 h 5785910"/>
              <a:gd name="connsiteX22-1663" fmla="*/ 4844706 w 5342334"/>
              <a:gd name="connsiteY22-1664" fmla="*/ 4606676 h 5785910"/>
              <a:gd name="connsiteX23-1665" fmla="*/ 4790537 w 5342334"/>
              <a:gd name="connsiteY23-1666" fmla="*/ 4596433 h 5785910"/>
              <a:gd name="connsiteX24-1667" fmla="*/ 4802287 w 5342334"/>
              <a:gd name="connsiteY24-1668" fmla="*/ 4606672 h 5785910"/>
              <a:gd name="connsiteX25-1669" fmla="*/ 5191248 w 5342334"/>
              <a:gd name="connsiteY25-1670" fmla="*/ 4997228 h 5785910"/>
              <a:gd name="connsiteX26-1671" fmla="*/ 4866278 w 5342334"/>
              <a:gd name="connsiteY26-1672" fmla="*/ 5435572 h 5785910"/>
              <a:gd name="connsiteX27-1673" fmla="*/ 4581456 w 5342334"/>
              <a:gd name="connsiteY27-1674" fmla="*/ 5443059 h 5785910"/>
              <a:gd name="connsiteX28-1675" fmla="*/ 4593578 w 5342334"/>
              <a:gd name="connsiteY28-1676" fmla="*/ 5444848 h 5785910"/>
              <a:gd name="connsiteX29-1677" fmla="*/ 4581281 w 5342334"/>
              <a:gd name="connsiteY29-1678" fmla="*/ 5445228 h 5785910"/>
              <a:gd name="connsiteX30-1679" fmla="*/ 2201665 w 5342334"/>
              <a:gd name="connsiteY30-1680" fmla="*/ 5541774 h 5785910"/>
              <a:gd name="connsiteX31-1681" fmla="*/ 1514723 w 5342334"/>
              <a:gd name="connsiteY31-1682" fmla="*/ 2929703 h 5785910"/>
              <a:gd name="connsiteX32-1683" fmla="*/ 1975047 w 5342334"/>
              <a:gd name="connsiteY32-1684" fmla="*/ 2725675 h 5785910"/>
              <a:gd name="connsiteX33-1685" fmla="*/ 2654934 w 5342334"/>
              <a:gd name="connsiteY33-1686" fmla="*/ 1630299 h 5785910"/>
              <a:gd name="connsiteX34-1687" fmla="*/ 3108192 w 5342334"/>
              <a:gd name="connsiteY34-1688" fmla="*/ 686009 h 5785910"/>
              <a:gd name="connsiteX35-1689" fmla="*/ 3334821 w 5342334"/>
              <a:gd name="connsiteY35-1690" fmla="*/ 6121 h 5785910"/>
              <a:gd name="connsiteX36-1691" fmla="*/ 3380735 w 5342334"/>
              <a:gd name="connsiteY36-1692" fmla="*/ 118 h 5785910"/>
              <a:gd name="connsiteX0-1693" fmla="*/ 1438934 w 5342334"/>
              <a:gd name="connsiteY0-1694" fmla="*/ 2944008 h 5785910"/>
              <a:gd name="connsiteX1-1695" fmla="*/ 1441770 w 5342334"/>
              <a:gd name="connsiteY1-1696" fmla="*/ 2943473 h 5785910"/>
              <a:gd name="connsiteX2-1697" fmla="*/ 1438934 w 5342334"/>
              <a:gd name="connsiteY2-1698" fmla="*/ 2944008 h 5785910"/>
              <a:gd name="connsiteX3-1699" fmla="*/ 1354605 w 5342334"/>
              <a:gd name="connsiteY3-1700" fmla="*/ 2912708 h 5785910"/>
              <a:gd name="connsiteX4-1701" fmla="*/ 1423317 w 5342334"/>
              <a:gd name="connsiteY4-1702" fmla="*/ 2947468 h 5785910"/>
              <a:gd name="connsiteX5-1703" fmla="*/ 1421525 w 5342334"/>
              <a:gd name="connsiteY5-1704" fmla="*/ 3320849 h 5785910"/>
              <a:gd name="connsiteX6-1705" fmla="*/ 2146318 w 5342334"/>
              <a:gd name="connsiteY6-1706" fmla="*/ 5548257 h 5785910"/>
              <a:gd name="connsiteX7-1707" fmla="*/ 2115204 w 5342334"/>
              <a:gd name="connsiteY7-1708" fmla="*/ 5553206 h 5785910"/>
              <a:gd name="connsiteX8-1709" fmla="*/ 1246460 w 5342334"/>
              <a:gd name="connsiteY8-1710" fmla="*/ 5785910 h 5785910"/>
              <a:gd name="connsiteX9-1711" fmla="*/ 0 w 5342334"/>
              <a:gd name="connsiteY9-1712" fmla="*/ 3148605 h 5785910"/>
              <a:gd name="connsiteX10-1713" fmla="*/ 1262428 w 5342334"/>
              <a:gd name="connsiteY10-1714" fmla="*/ 2938106 h 5785910"/>
              <a:gd name="connsiteX11-1715" fmla="*/ 1354605 w 5342334"/>
              <a:gd name="connsiteY11-1716" fmla="*/ 2912708 h 5785910"/>
              <a:gd name="connsiteX12-1717" fmla="*/ 3380735 w 5342334"/>
              <a:gd name="connsiteY12-1718" fmla="*/ 118 h 5785910"/>
              <a:gd name="connsiteX13-1719" fmla="*/ 3863622 w 5342334"/>
              <a:gd name="connsiteY13-1720" fmla="*/ 912639 h 5785910"/>
              <a:gd name="connsiteX14-1721" fmla="*/ 3674765 w 5342334"/>
              <a:gd name="connsiteY14-1722" fmla="*/ 2045786 h 5785910"/>
              <a:gd name="connsiteX15-1723" fmla="*/ 4585837 w 5342334"/>
              <a:gd name="connsiteY15-1724" fmla="*/ 2046833 h 5785910"/>
              <a:gd name="connsiteX16-1725" fmla="*/ 4775401 w 5342334"/>
              <a:gd name="connsiteY16-1726" fmla="*/ 2003486 h 5785910"/>
              <a:gd name="connsiteX17-1727" fmla="*/ 5203724 w 5342334"/>
              <a:gd name="connsiteY17-1728" fmla="*/ 2381935 h 5785910"/>
              <a:gd name="connsiteX18-1729" fmla="*/ 4980124 w 5342334"/>
              <a:gd name="connsiteY18-1730" fmla="*/ 2705696 h 5785910"/>
              <a:gd name="connsiteX19-1731" fmla="*/ 5342334 w 5342334"/>
              <a:gd name="connsiteY19-1732" fmla="*/ 3258997 h 5785910"/>
              <a:gd name="connsiteX20-1733" fmla="*/ 5107100 w 5342334"/>
              <a:gd name="connsiteY20-1734" fmla="*/ 3754493 h 5785910"/>
              <a:gd name="connsiteX21-1735" fmla="*/ 5342334 w 5342334"/>
              <a:gd name="connsiteY21-1736" fmla="*/ 4140580 h 5785910"/>
              <a:gd name="connsiteX22-1737" fmla="*/ 4844706 w 5342334"/>
              <a:gd name="connsiteY22-1738" fmla="*/ 4606676 h 5785910"/>
              <a:gd name="connsiteX23-1739" fmla="*/ 4790537 w 5342334"/>
              <a:gd name="connsiteY23-1740" fmla="*/ 4596433 h 5785910"/>
              <a:gd name="connsiteX24-1741" fmla="*/ 4802287 w 5342334"/>
              <a:gd name="connsiteY24-1742" fmla="*/ 4606672 h 5785910"/>
              <a:gd name="connsiteX25-1743" fmla="*/ 5191248 w 5342334"/>
              <a:gd name="connsiteY25-1744" fmla="*/ 4997228 h 5785910"/>
              <a:gd name="connsiteX26-1745" fmla="*/ 4866278 w 5342334"/>
              <a:gd name="connsiteY26-1746" fmla="*/ 5435572 h 5785910"/>
              <a:gd name="connsiteX27-1747" fmla="*/ 4581456 w 5342334"/>
              <a:gd name="connsiteY27-1748" fmla="*/ 5443059 h 5785910"/>
              <a:gd name="connsiteX28-1749" fmla="*/ 4593578 w 5342334"/>
              <a:gd name="connsiteY28-1750" fmla="*/ 5444848 h 5785910"/>
              <a:gd name="connsiteX29-1751" fmla="*/ 4581281 w 5342334"/>
              <a:gd name="connsiteY29-1752" fmla="*/ 5445228 h 5785910"/>
              <a:gd name="connsiteX30-1753" fmla="*/ 2233555 w 5342334"/>
              <a:gd name="connsiteY30-1754" fmla="*/ 5541774 h 5785910"/>
              <a:gd name="connsiteX31-1755" fmla="*/ 1514723 w 5342334"/>
              <a:gd name="connsiteY31-1756" fmla="*/ 2929703 h 5785910"/>
              <a:gd name="connsiteX32-1757" fmla="*/ 1975047 w 5342334"/>
              <a:gd name="connsiteY32-1758" fmla="*/ 2725675 h 5785910"/>
              <a:gd name="connsiteX33-1759" fmla="*/ 2654934 w 5342334"/>
              <a:gd name="connsiteY33-1760" fmla="*/ 1630299 h 5785910"/>
              <a:gd name="connsiteX34-1761" fmla="*/ 3108192 w 5342334"/>
              <a:gd name="connsiteY34-1762" fmla="*/ 686009 h 5785910"/>
              <a:gd name="connsiteX35-1763" fmla="*/ 3334821 w 5342334"/>
              <a:gd name="connsiteY35-1764" fmla="*/ 6121 h 5785910"/>
              <a:gd name="connsiteX36-1765" fmla="*/ 3380735 w 5342334"/>
              <a:gd name="connsiteY36-1766" fmla="*/ 118 h 5785910"/>
              <a:gd name="connsiteX0-1767" fmla="*/ 1438934 w 5342334"/>
              <a:gd name="connsiteY0-1768" fmla="*/ 2944008 h 5785910"/>
              <a:gd name="connsiteX1-1769" fmla="*/ 1441770 w 5342334"/>
              <a:gd name="connsiteY1-1770" fmla="*/ 2943473 h 5785910"/>
              <a:gd name="connsiteX2-1771" fmla="*/ 1438934 w 5342334"/>
              <a:gd name="connsiteY2-1772" fmla="*/ 2944008 h 5785910"/>
              <a:gd name="connsiteX3-1773" fmla="*/ 1354605 w 5342334"/>
              <a:gd name="connsiteY3-1774" fmla="*/ 2912708 h 5785910"/>
              <a:gd name="connsiteX4-1775" fmla="*/ 1423317 w 5342334"/>
              <a:gd name="connsiteY4-1776" fmla="*/ 2947468 h 5785910"/>
              <a:gd name="connsiteX5-1777" fmla="*/ 1421525 w 5342334"/>
              <a:gd name="connsiteY5-1778" fmla="*/ 3320849 h 5785910"/>
              <a:gd name="connsiteX6-1779" fmla="*/ 2146318 w 5342334"/>
              <a:gd name="connsiteY6-1780" fmla="*/ 5548257 h 5785910"/>
              <a:gd name="connsiteX7-1781" fmla="*/ 2115204 w 5342334"/>
              <a:gd name="connsiteY7-1782" fmla="*/ 5553206 h 5785910"/>
              <a:gd name="connsiteX8-1783" fmla="*/ 1246460 w 5342334"/>
              <a:gd name="connsiteY8-1784" fmla="*/ 5785910 h 5785910"/>
              <a:gd name="connsiteX9-1785" fmla="*/ 0 w 5342334"/>
              <a:gd name="connsiteY9-1786" fmla="*/ 3148605 h 5785910"/>
              <a:gd name="connsiteX10-1787" fmla="*/ 1262428 w 5342334"/>
              <a:gd name="connsiteY10-1788" fmla="*/ 2938106 h 5785910"/>
              <a:gd name="connsiteX11-1789" fmla="*/ 1354605 w 5342334"/>
              <a:gd name="connsiteY11-1790" fmla="*/ 2912708 h 5785910"/>
              <a:gd name="connsiteX12-1791" fmla="*/ 3380735 w 5342334"/>
              <a:gd name="connsiteY12-1792" fmla="*/ 118 h 5785910"/>
              <a:gd name="connsiteX13-1793" fmla="*/ 3863622 w 5342334"/>
              <a:gd name="connsiteY13-1794" fmla="*/ 912639 h 5785910"/>
              <a:gd name="connsiteX14-1795" fmla="*/ 3674765 w 5342334"/>
              <a:gd name="connsiteY14-1796" fmla="*/ 2045786 h 5785910"/>
              <a:gd name="connsiteX15-1797" fmla="*/ 4585837 w 5342334"/>
              <a:gd name="connsiteY15-1798" fmla="*/ 2046833 h 5785910"/>
              <a:gd name="connsiteX16-1799" fmla="*/ 4775401 w 5342334"/>
              <a:gd name="connsiteY16-1800" fmla="*/ 2003486 h 5785910"/>
              <a:gd name="connsiteX17-1801" fmla="*/ 5203724 w 5342334"/>
              <a:gd name="connsiteY17-1802" fmla="*/ 2381935 h 5785910"/>
              <a:gd name="connsiteX18-1803" fmla="*/ 4980124 w 5342334"/>
              <a:gd name="connsiteY18-1804" fmla="*/ 2705696 h 5785910"/>
              <a:gd name="connsiteX19-1805" fmla="*/ 5342334 w 5342334"/>
              <a:gd name="connsiteY19-1806" fmla="*/ 3258997 h 5785910"/>
              <a:gd name="connsiteX20-1807" fmla="*/ 5107100 w 5342334"/>
              <a:gd name="connsiteY20-1808" fmla="*/ 3754493 h 5785910"/>
              <a:gd name="connsiteX21-1809" fmla="*/ 5342334 w 5342334"/>
              <a:gd name="connsiteY21-1810" fmla="*/ 4140580 h 5785910"/>
              <a:gd name="connsiteX22-1811" fmla="*/ 4844706 w 5342334"/>
              <a:gd name="connsiteY22-1812" fmla="*/ 4606676 h 5785910"/>
              <a:gd name="connsiteX23-1813" fmla="*/ 4790537 w 5342334"/>
              <a:gd name="connsiteY23-1814" fmla="*/ 4596433 h 5785910"/>
              <a:gd name="connsiteX24-1815" fmla="*/ 4802287 w 5342334"/>
              <a:gd name="connsiteY24-1816" fmla="*/ 4606672 h 5785910"/>
              <a:gd name="connsiteX25-1817" fmla="*/ 5191248 w 5342334"/>
              <a:gd name="connsiteY25-1818" fmla="*/ 4997228 h 5785910"/>
              <a:gd name="connsiteX26-1819" fmla="*/ 4866278 w 5342334"/>
              <a:gd name="connsiteY26-1820" fmla="*/ 5435572 h 5785910"/>
              <a:gd name="connsiteX27-1821" fmla="*/ 4581456 w 5342334"/>
              <a:gd name="connsiteY27-1822" fmla="*/ 5443059 h 5785910"/>
              <a:gd name="connsiteX28-1823" fmla="*/ 4593578 w 5342334"/>
              <a:gd name="connsiteY28-1824" fmla="*/ 5444848 h 5785910"/>
              <a:gd name="connsiteX29-1825" fmla="*/ 4581281 w 5342334"/>
              <a:gd name="connsiteY29-1826" fmla="*/ 5445228 h 5785910"/>
              <a:gd name="connsiteX30-1827" fmla="*/ 2276075 w 5342334"/>
              <a:gd name="connsiteY30-1828" fmla="*/ 5536459 h 5785910"/>
              <a:gd name="connsiteX31-1829" fmla="*/ 1514723 w 5342334"/>
              <a:gd name="connsiteY31-1830" fmla="*/ 2929703 h 5785910"/>
              <a:gd name="connsiteX32-1831" fmla="*/ 1975047 w 5342334"/>
              <a:gd name="connsiteY32-1832" fmla="*/ 2725675 h 5785910"/>
              <a:gd name="connsiteX33-1833" fmla="*/ 2654934 w 5342334"/>
              <a:gd name="connsiteY33-1834" fmla="*/ 1630299 h 5785910"/>
              <a:gd name="connsiteX34-1835" fmla="*/ 3108192 w 5342334"/>
              <a:gd name="connsiteY34-1836" fmla="*/ 686009 h 5785910"/>
              <a:gd name="connsiteX35-1837" fmla="*/ 3334821 w 5342334"/>
              <a:gd name="connsiteY35-1838" fmla="*/ 6121 h 5785910"/>
              <a:gd name="connsiteX36-1839" fmla="*/ 3380735 w 5342334"/>
              <a:gd name="connsiteY36-1840" fmla="*/ 118 h 5785910"/>
              <a:gd name="connsiteX0-1841" fmla="*/ 1438934 w 5342334"/>
              <a:gd name="connsiteY0-1842" fmla="*/ 2944008 h 5785910"/>
              <a:gd name="connsiteX1-1843" fmla="*/ 1441770 w 5342334"/>
              <a:gd name="connsiteY1-1844" fmla="*/ 2943473 h 5785910"/>
              <a:gd name="connsiteX2-1845" fmla="*/ 1438934 w 5342334"/>
              <a:gd name="connsiteY2-1846" fmla="*/ 2944008 h 5785910"/>
              <a:gd name="connsiteX3-1847" fmla="*/ 1354605 w 5342334"/>
              <a:gd name="connsiteY3-1848" fmla="*/ 2912708 h 5785910"/>
              <a:gd name="connsiteX4-1849" fmla="*/ 1423317 w 5342334"/>
              <a:gd name="connsiteY4-1850" fmla="*/ 2947468 h 5785910"/>
              <a:gd name="connsiteX5-1851" fmla="*/ 1421525 w 5342334"/>
              <a:gd name="connsiteY5-1852" fmla="*/ 3320849 h 5785910"/>
              <a:gd name="connsiteX6-1853" fmla="*/ 2146318 w 5342334"/>
              <a:gd name="connsiteY6-1854" fmla="*/ 5548257 h 5785910"/>
              <a:gd name="connsiteX7-1855" fmla="*/ 2115204 w 5342334"/>
              <a:gd name="connsiteY7-1856" fmla="*/ 5553206 h 5785910"/>
              <a:gd name="connsiteX8-1857" fmla="*/ 1246460 w 5342334"/>
              <a:gd name="connsiteY8-1858" fmla="*/ 5785910 h 5785910"/>
              <a:gd name="connsiteX9-1859" fmla="*/ 0 w 5342334"/>
              <a:gd name="connsiteY9-1860" fmla="*/ 3148605 h 5785910"/>
              <a:gd name="connsiteX10-1861" fmla="*/ 1262428 w 5342334"/>
              <a:gd name="connsiteY10-1862" fmla="*/ 2938106 h 5785910"/>
              <a:gd name="connsiteX11-1863" fmla="*/ 1354605 w 5342334"/>
              <a:gd name="connsiteY11-1864" fmla="*/ 2912708 h 5785910"/>
              <a:gd name="connsiteX12-1865" fmla="*/ 3380735 w 5342334"/>
              <a:gd name="connsiteY12-1866" fmla="*/ 118 h 5785910"/>
              <a:gd name="connsiteX13-1867" fmla="*/ 3863622 w 5342334"/>
              <a:gd name="connsiteY13-1868" fmla="*/ 912639 h 5785910"/>
              <a:gd name="connsiteX14-1869" fmla="*/ 3674765 w 5342334"/>
              <a:gd name="connsiteY14-1870" fmla="*/ 2045786 h 5785910"/>
              <a:gd name="connsiteX15-1871" fmla="*/ 4585837 w 5342334"/>
              <a:gd name="connsiteY15-1872" fmla="*/ 2046833 h 5785910"/>
              <a:gd name="connsiteX16-1873" fmla="*/ 4775401 w 5342334"/>
              <a:gd name="connsiteY16-1874" fmla="*/ 2003486 h 5785910"/>
              <a:gd name="connsiteX17-1875" fmla="*/ 5203724 w 5342334"/>
              <a:gd name="connsiteY17-1876" fmla="*/ 2381935 h 5785910"/>
              <a:gd name="connsiteX18-1877" fmla="*/ 4980124 w 5342334"/>
              <a:gd name="connsiteY18-1878" fmla="*/ 2705696 h 5785910"/>
              <a:gd name="connsiteX19-1879" fmla="*/ 5342334 w 5342334"/>
              <a:gd name="connsiteY19-1880" fmla="*/ 3258997 h 5785910"/>
              <a:gd name="connsiteX20-1881" fmla="*/ 5107100 w 5342334"/>
              <a:gd name="connsiteY20-1882" fmla="*/ 3754493 h 5785910"/>
              <a:gd name="connsiteX21-1883" fmla="*/ 5342334 w 5342334"/>
              <a:gd name="connsiteY21-1884" fmla="*/ 4140580 h 5785910"/>
              <a:gd name="connsiteX22-1885" fmla="*/ 4844706 w 5342334"/>
              <a:gd name="connsiteY22-1886" fmla="*/ 4606676 h 5785910"/>
              <a:gd name="connsiteX23-1887" fmla="*/ 4790537 w 5342334"/>
              <a:gd name="connsiteY23-1888" fmla="*/ 4596433 h 5785910"/>
              <a:gd name="connsiteX24-1889" fmla="*/ 4802287 w 5342334"/>
              <a:gd name="connsiteY24-1890" fmla="*/ 4606672 h 5785910"/>
              <a:gd name="connsiteX25-1891" fmla="*/ 5191248 w 5342334"/>
              <a:gd name="connsiteY25-1892" fmla="*/ 4997228 h 5785910"/>
              <a:gd name="connsiteX26-1893" fmla="*/ 4866278 w 5342334"/>
              <a:gd name="connsiteY26-1894" fmla="*/ 5435572 h 5785910"/>
              <a:gd name="connsiteX27-1895" fmla="*/ 4581456 w 5342334"/>
              <a:gd name="connsiteY27-1896" fmla="*/ 5443059 h 5785910"/>
              <a:gd name="connsiteX28-1897" fmla="*/ 4593578 w 5342334"/>
              <a:gd name="connsiteY28-1898" fmla="*/ 5444848 h 5785910"/>
              <a:gd name="connsiteX29-1899" fmla="*/ 4581281 w 5342334"/>
              <a:gd name="connsiteY29-1900" fmla="*/ 5445228 h 5785910"/>
              <a:gd name="connsiteX30-1901" fmla="*/ 2276075 w 5342334"/>
              <a:gd name="connsiteY30-1902" fmla="*/ 5536459 h 5785910"/>
              <a:gd name="connsiteX31-1903" fmla="*/ 1551927 w 5342334"/>
              <a:gd name="connsiteY31-1904" fmla="*/ 2929703 h 5785910"/>
              <a:gd name="connsiteX32-1905" fmla="*/ 1975047 w 5342334"/>
              <a:gd name="connsiteY32-1906" fmla="*/ 2725675 h 5785910"/>
              <a:gd name="connsiteX33-1907" fmla="*/ 2654934 w 5342334"/>
              <a:gd name="connsiteY33-1908" fmla="*/ 1630299 h 5785910"/>
              <a:gd name="connsiteX34-1909" fmla="*/ 3108192 w 5342334"/>
              <a:gd name="connsiteY34-1910" fmla="*/ 686009 h 5785910"/>
              <a:gd name="connsiteX35-1911" fmla="*/ 3334821 w 5342334"/>
              <a:gd name="connsiteY35-1912" fmla="*/ 6121 h 5785910"/>
              <a:gd name="connsiteX36-1913" fmla="*/ 3380735 w 5342334"/>
              <a:gd name="connsiteY36-1914" fmla="*/ 118 h 5785910"/>
              <a:gd name="connsiteX0-1915" fmla="*/ 1438934 w 5342334"/>
              <a:gd name="connsiteY0-1916" fmla="*/ 2944008 h 5785910"/>
              <a:gd name="connsiteX1-1917" fmla="*/ 1441770 w 5342334"/>
              <a:gd name="connsiteY1-1918" fmla="*/ 2943473 h 5785910"/>
              <a:gd name="connsiteX2-1919" fmla="*/ 1438934 w 5342334"/>
              <a:gd name="connsiteY2-1920" fmla="*/ 2944008 h 5785910"/>
              <a:gd name="connsiteX3-1921" fmla="*/ 1354605 w 5342334"/>
              <a:gd name="connsiteY3-1922" fmla="*/ 2912708 h 5785910"/>
              <a:gd name="connsiteX4-1923" fmla="*/ 1423317 w 5342334"/>
              <a:gd name="connsiteY4-1924" fmla="*/ 2947468 h 5785910"/>
              <a:gd name="connsiteX5-1925" fmla="*/ 1421525 w 5342334"/>
              <a:gd name="connsiteY5-1926" fmla="*/ 3320849 h 5785910"/>
              <a:gd name="connsiteX6-1927" fmla="*/ 2146318 w 5342334"/>
              <a:gd name="connsiteY6-1928" fmla="*/ 5548257 h 5785910"/>
              <a:gd name="connsiteX7-1929" fmla="*/ 2115204 w 5342334"/>
              <a:gd name="connsiteY7-1930" fmla="*/ 5553206 h 5785910"/>
              <a:gd name="connsiteX8-1931" fmla="*/ 1246460 w 5342334"/>
              <a:gd name="connsiteY8-1932" fmla="*/ 5785910 h 5785910"/>
              <a:gd name="connsiteX9-1933" fmla="*/ 0 w 5342334"/>
              <a:gd name="connsiteY9-1934" fmla="*/ 3148605 h 5785910"/>
              <a:gd name="connsiteX10-1935" fmla="*/ 1262428 w 5342334"/>
              <a:gd name="connsiteY10-1936" fmla="*/ 2938106 h 5785910"/>
              <a:gd name="connsiteX11-1937" fmla="*/ 1354605 w 5342334"/>
              <a:gd name="connsiteY11-1938" fmla="*/ 2912708 h 5785910"/>
              <a:gd name="connsiteX12-1939" fmla="*/ 3380735 w 5342334"/>
              <a:gd name="connsiteY12-1940" fmla="*/ 118 h 5785910"/>
              <a:gd name="connsiteX13-1941" fmla="*/ 3863622 w 5342334"/>
              <a:gd name="connsiteY13-1942" fmla="*/ 912639 h 5785910"/>
              <a:gd name="connsiteX14-1943" fmla="*/ 3674765 w 5342334"/>
              <a:gd name="connsiteY14-1944" fmla="*/ 2045786 h 5785910"/>
              <a:gd name="connsiteX15-1945" fmla="*/ 4585837 w 5342334"/>
              <a:gd name="connsiteY15-1946" fmla="*/ 2046833 h 5785910"/>
              <a:gd name="connsiteX16-1947" fmla="*/ 4775401 w 5342334"/>
              <a:gd name="connsiteY16-1948" fmla="*/ 2003486 h 5785910"/>
              <a:gd name="connsiteX17-1949" fmla="*/ 5203724 w 5342334"/>
              <a:gd name="connsiteY17-1950" fmla="*/ 2381935 h 5785910"/>
              <a:gd name="connsiteX18-1951" fmla="*/ 4980124 w 5342334"/>
              <a:gd name="connsiteY18-1952" fmla="*/ 2705696 h 5785910"/>
              <a:gd name="connsiteX19-1953" fmla="*/ 5342334 w 5342334"/>
              <a:gd name="connsiteY19-1954" fmla="*/ 3258997 h 5785910"/>
              <a:gd name="connsiteX20-1955" fmla="*/ 5107100 w 5342334"/>
              <a:gd name="connsiteY20-1956" fmla="*/ 3754493 h 5785910"/>
              <a:gd name="connsiteX21-1957" fmla="*/ 5342334 w 5342334"/>
              <a:gd name="connsiteY21-1958" fmla="*/ 4140580 h 5785910"/>
              <a:gd name="connsiteX22-1959" fmla="*/ 4844706 w 5342334"/>
              <a:gd name="connsiteY22-1960" fmla="*/ 4606676 h 5785910"/>
              <a:gd name="connsiteX23-1961" fmla="*/ 4790537 w 5342334"/>
              <a:gd name="connsiteY23-1962" fmla="*/ 4596433 h 5785910"/>
              <a:gd name="connsiteX24-1963" fmla="*/ 4802287 w 5342334"/>
              <a:gd name="connsiteY24-1964" fmla="*/ 4606672 h 5785910"/>
              <a:gd name="connsiteX25-1965" fmla="*/ 5191248 w 5342334"/>
              <a:gd name="connsiteY25-1966" fmla="*/ 4997228 h 5785910"/>
              <a:gd name="connsiteX26-1967" fmla="*/ 4866278 w 5342334"/>
              <a:gd name="connsiteY26-1968" fmla="*/ 5435572 h 5785910"/>
              <a:gd name="connsiteX27-1969" fmla="*/ 4581456 w 5342334"/>
              <a:gd name="connsiteY27-1970" fmla="*/ 5443059 h 5785910"/>
              <a:gd name="connsiteX28-1971" fmla="*/ 4593578 w 5342334"/>
              <a:gd name="connsiteY28-1972" fmla="*/ 5444848 h 5785910"/>
              <a:gd name="connsiteX29-1973" fmla="*/ 4581281 w 5342334"/>
              <a:gd name="connsiteY29-1974" fmla="*/ 5445228 h 5785910"/>
              <a:gd name="connsiteX30-1975" fmla="*/ 2276075 w 5342334"/>
              <a:gd name="connsiteY30-1976" fmla="*/ 5536459 h 5785910"/>
              <a:gd name="connsiteX31-1977" fmla="*/ 1567871 w 5342334"/>
              <a:gd name="connsiteY31-1978" fmla="*/ 2924388 h 5785910"/>
              <a:gd name="connsiteX32-1979" fmla="*/ 1975047 w 5342334"/>
              <a:gd name="connsiteY32-1980" fmla="*/ 2725675 h 5785910"/>
              <a:gd name="connsiteX33-1981" fmla="*/ 2654934 w 5342334"/>
              <a:gd name="connsiteY33-1982" fmla="*/ 1630299 h 5785910"/>
              <a:gd name="connsiteX34-1983" fmla="*/ 3108192 w 5342334"/>
              <a:gd name="connsiteY34-1984" fmla="*/ 686009 h 5785910"/>
              <a:gd name="connsiteX35-1985" fmla="*/ 3334821 w 5342334"/>
              <a:gd name="connsiteY35-1986" fmla="*/ 6121 h 5785910"/>
              <a:gd name="connsiteX36-1987" fmla="*/ 3380735 w 5342334"/>
              <a:gd name="connsiteY36-1988" fmla="*/ 118 h 5785910"/>
              <a:gd name="connsiteX0-1989" fmla="*/ 1438934 w 5342334"/>
              <a:gd name="connsiteY0-1990" fmla="*/ 2944008 h 5785910"/>
              <a:gd name="connsiteX1-1991" fmla="*/ 1441770 w 5342334"/>
              <a:gd name="connsiteY1-1992" fmla="*/ 2943473 h 5785910"/>
              <a:gd name="connsiteX2-1993" fmla="*/ 1438934 w 5342334"/>
              <a:gd name="connsiteY2-1994" fmla="*/ 2944008 h 5785910"/>
              <a:gd name="connsiteX3-1995" fmla="*/ 1354605 w 5342334"/>
              <a:gd name="connsiteY3-1996" fmla="*/ 2912708 h 5785910"/>
              <a:gd name="connsiteX4-1997" fmla="*/ 1423317 w 5342334"/>
              <a:gd name="connsiteY4-1998" fmla="*/ 2947468 h 5785910"/>
              <a:gd name="connsiteX5-1999" fmla="*/ 1421525 w 5342334"/>
              <a:gd name="connsiteY5-2000" fmla="*/ 3320849 h 5785910"/>
              <a:gd name="connsiteX6-2001" fmla="*/ 2146318 w 5342334"/>
              <a:gd name="connsiteY6-2002" fmla="*/ 5548257 h 5785910"/>
              <a:gd name="connsiteX7-2003" fmla="*/ 2115204 w 5342334"/>
              <a:gd name="connsiteY7-2004" fmla="*/ 5553206 h 5785910"/>
              <a:gd name="connsiteX8-2005" fmla="*/ 1246460 w 5342334"/>
              <a:gd name="connsiteY8-2006" fmla="*/ 5785910 h 5785910"/>
              <a:gd name="connsiteX9-2007" fmla="*/ 0 w 5342334"/>
              <a:gd name="connsiteY9-2008" fmla="*/ 3148605 h 5785910"/>
              <a:gd name="connsiteX10-2009" fmla="*/ 1262428 w 5342334"/>
              <a:gd name="connsiteY10-2010" fmla="*/ 2938106 h 5785910"/>
              <a:gd name="connsiteX11-2011" fmla="*/ 1354605 w 5342334"/>
              <a:gd name="connsiteY11-2012" fmla="*/ 2912708 h 5785910"/>
              <a:gd name="connsiteX12-2013" fmla="*/ 3380735 w 5342334"/>
              <a:gd name="connsiteY12-2014" fmla="*/ 118 h 5785910"/>
              <a:gd name="connsiteX13-2015" fmla="*/ 3863622 w 5342334"/>
              <a:gd name="connsiteY13-2016" fmla="*/ 912639 h 5785910"/>
              <a:gd name="connsiteX14-2017" fmla="*/ 3674765 w 5342334"/>
              <a:gd name="connsiteY14-2018" fmla="*/ 2045786 h 5785910"/>
              <a:gd name="connsiteX15-2019" fmla="*/ 4585837 w 5342334"/>
              <a:gd name="connsiteY15-2020" fmla="*/ 2046833 h 5785910"/>
              <a:gd name="connsiteX16-2021" fmla="*/ 4775401 w 5342334"/>
              <a:gd name="connsiteY16-2022" fmla="*/ 2003486 h 5785910"/>
              <a:gd name="connsiteX17-2023" fmla="*/ 5203724 w 5342334"/>
              <a:gd name="connsiteY17-2024" fmla="*/ 2381935 h 5785910"/>
              <a:gd name="connsiteX18-2025" fmla="*/ 4980124 w 5342334"/>
              <a:gd name="connsiteY18-2026" fmla="*/ 2705696 h 5785910"/>
              <a:gd name="connsiteX19-2027" fmla="*/ 5342334 w 5342334"/>
              <a:gd name="connsiteY19-2028" fmla="*/ 3258997 h 5785910"/>
              <a:gd name="connsiteX20-2029" fmla="*/ 5107100 w 5342334"/>
              <a:gd name="connsiteY20-2030" fmla="*/ 3754493 h 5785910"/>
              <a:gd name="connsiteX21-2031" fmla="*/ 5342334 w 5342334"/>
              <a:gd name="connsiteY21-2032" fmla="*/ 4140580 h 5785910"/>
              <a:gd name="connsiteX22-2033" fmla="*/ 4844706 w 5342334"/>
              <a:gd name="connsiteY22-2034" fmla="*/ 4606676 h 5785910"/>
              <a:gd name="connsiteX23-2035" fmla="*/ 4790537 w 5342334"/>
              <a:gd name="connsiteY23-2036" fmla="*/ 4596433 h 5785910"/>
              <a:gd name="connsiteX24-2037" fmla="*/ 4802287 w 5342334"/>
              <a:gd name="connsiteY24-2038" fmla="*/ 4606672 h 5785910"/>
              <a:gd name="connsiteX25-2039" fmla="*/ 5191248 w 5342334"/>
              <a:gd name="connsiteY25-2040" fmla="*/ 4997228 h 5785910"/>
              <a:gd name="connsiteX26-2041" fmla="*/ 4866278 w 5342334"/>
              <a:gd name="connsiteY26-2042" fmla="*/ 5435572 h 5785910"/>
              <a:gd name="connsiteX27-2043" fmla="*/ 4581456 w 5342334"/>
              <a:gd name="connsiteY27-2044" fmla="*/ 5443059 h 5785910"/>
              <a:gd name="connsiteX28-2045" fmla="*/ 4593578 w 5342334"/>
              <a:gd name="connsiteY28-2046" fmla="*/ 5444848 h 5785910"/>
              <a:gd name="connsiteX29-2047" fmla="*/ 4581281 w 5342334"/>
              <a:gd name="connsiteY29-2048" fmla="*/ 5445228 h 5785910"/>
              <a:gd name="connsiteX30-2049" fmla="*/ 2276075 w 5342334"/>
              <a:gd name="connsiteY30-2050" fmla="*/ 5536459 h 5785910"/>
              <a:gd name="connsiteX31-2051" fmla="*/ 1567871 w 5342334"/>
              <a:gd name="connsiteY31-2052" fmla="*/ 2924388 h 5785910"/>
              <a:gd name="connsiteX32-2053" fmla="*/ 1975047 w 5342334"/>
              <a:gd name="connsiteY32-2054" fmla="*/ 2725675 h 5785910"/>
              <a:gd name="connsiteX33-2055" fmla="*/ 2654934 w 5342334"/>
              <a:gd name="connsiteY33-2056" fmla="*/ 1630299 h 5785910"/>
              <a:gd name="connsiteX34-2057" fmla="*/ 3108192 w 5342334"/>
              <a:gd name="connsiteY34-2058" fmla="*/ 686009 h 5785910"/>
              <a:gd name="connsiteX35-2059" fmla="*/ 3334821 w 5342334"/>
              <a:gd name="connsiteY35-2060" fmla="*/ 6121 h 5785910"/>
              <a:gd name="connsiteX36-2061" fmla="*/ 3380735 w 5342334"/>
              <a:gd name="connsiteY36-2062" fmla="*/ 118 h 57859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60" name="KSO_Shape"/>
          <p:cNvSpPr/>
          <p:nvPr/>
        </p:nvSpPr>
        <p:spPr bwMode="auto">
          <a:xfrm>
            <a:off x="6857736" y="4190250"/>
            <a:ext cx="210815" cy="271436"/>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61" name="KSO_Shape"/>
          <p:cNvSpPr/>
          <p:nvPr/>
        </p:nvSpPr>
        <p:spPr bwMode="auto">
          <a:xfrm>
            <a:off x="11227513" y="3782785"/>
            <a:ext cx="271436" cy="115813"/>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62" name="KSO_Shape"/>
          <p:cNvSpPr/>
          <p:nvPr/>
        </p:nvSpPr>
        <p:spPr>
          <a:xfrm>
            <a:off x="7293832" y="3348193"/>
            <a:ext cx="258769" cy="271436"/>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3" name="KSO_Shape"/>
          <p:cNvSpPr/>
          <p:nvPr/>
        </p:nvSpPr>
        <p:spPr bwMode="auto">
          <a:xfrm>
            <a:off x="6782882" y="3418344"/>
            <a:ext cx="271436" cy="20176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779F08"/>
          </a:solidFill>
          <a:ln>
            <a:noFill/>
          </a:ln>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64" name="KSO_Shape"/>
          <p:cNvSpPr/>
          <p:nvPr/>
        </p:nvSpPr>
        <p:spPr>
          <a:xfrm>
            <a:off x="6369379" y="4209336"/>
            <a:ext cx="271435" cy="14159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5" name="KSO_Shape"/>
          <p:cNvSpPr/>
          <p:nvPr/>
        </p:nvSpPr>
        <p:spPr>
          <a:xfrm>
            <a:off x="11193715" y="2942310"/>
            <a:ext cx="173718" cy="271436"/>
          </a:xfrm>
          <a:custGeom>
            <a:avLst/>
            <a:gdLst>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1" fmla="*/ 608252 w 1978606"/>
              <a:gd name="connsiteY0-2" fmla="*/ 0 h 3092264"/>
              <a:gd name="connsiteX1-3" fmla="*/ 720410 w 1978606"/>
              <a:gd name="connsiteY1-4" fmla="*/ 112000 h 3092264"/>
              <a:gd name="connsiteX2-5" fmla="*/ 877432 w 1978606"/>
              <a:gd name="connsiteY2-6" fmla="*/ 672000 h 3092264"/>
              <a:gd name="connsiteX3-7" fmla="*/ 832568 w 1978606"/>
              <a:gd name="connsiteY3-8" fmla="*/ 828801 h 3092264"/>
              <a:gd name="connsiteX4-9" fmla="*/ 563388 w 1978606"/>
              <a:gd name="connsiteY4-10" fmla="*/ 985601 h 3092264"/>
              <a:gd name="connsiteX5-11" fmla="*/ 1079317 w 1978606"/>
              <a:gd name="connsiteY5-12" fmla="*/ 2172802 h 3092264"/>
              <a:gd name="connsiteX6-13" fmla="*/ 1348497 w 1978606"/>
              <a:gd name="connsiteY6-14" fmla="*/ 2016002 h 3092264"/>
              <a:gd name="connsiteX7-15" fmla="*/ 1505519 w 1978606"/>
              <a:gd name="connsiteY7-16" fmla="*/ 2038402 h 3092264"/>
              <a:gd name="connsiteX8-17" fmla="*/ 1931721 w 1978606"/>
              <a:gd name="connsiteY8-18" fmla="*/ 2464003 h 3092264"/>
              <a:gd name="connsiteX9-19" fmla="*/ 1954153 w 1978606"/>
              <a:gd name="connsiteY9-20" fmla="*/ 2620803 h 3092264"/>
              <a:gd name="connsiteX10-21" fmla="*/ 1707404 w 1978606"/>
              <a:gd name="connsiteY10-22" fmla="*/ 3001603 h 3092264"/>
              <a:gd name="connsiteX11-23" fmla="*/ 1483087 w 1978606"/>
              <a:gd name="connsiteY11-24" fmla="*/ 3046403 h 3092264"/>
              <a:gd name="connsiteX12-25" fmla="*/ 2596 w 1978606"/>
              <a:gd name="connsiteY12-26" fmla="*/ 179200 h 3092264"/>
              <a:gd name="connsiteX13-27" fmla="*/ 159618 w 1978606"/>
              <a:gd name="connsiteY13-28" fmla="*/ 44800 h 3092264"/>
              <a:gd name="connsiteX14-29" fmla="*/ 608252 w 1978606"/>
              <a:gd name="connsiteY14-30" fmla="*/ 0 h 3092264"/>
              <a:gd name="connsiteX0-31" fmla="*/ 608252 w 1978606"/>
              <a:gd name="connsiteY0-32" fmla="*/ 0 h 3092264"/>
              <a:gd name="connsiteX1-33" fmla="*/ 720410 w 1978606"/>
              <a:gd name="connsiteY1-34" fmla="*/ 112000 h 3092264"/>
              <a:gd name="connsiteX2-35" fmla="*/ 877432 w 1978606"/>
              <a:gd name="connsiteY2-36" fmla="*/ 672000 h 3092264"/>
              <a:gd name="connsiteX3-37" fmla="*/ 832568 w 1978606"/>
              <a:gd name="connsiteY3-38" fmla="*/ 828801 h 3092264"/>
              <a:gd name="connsiteX4-39" fmla="*/ 563388 w 1978606"/>
              <a:gd name="connsiteY4-40" fmla="*/ 985601 h 3092264"/>
              <a:gd name="connsiteX5-41" fmla="*/ 1079317 w 1978606"/>
              <a:gd name="connsiteY5-42" fmla="*/ 2172802 h 3092264"/>
              <a:gd name="connsiteX6-43" fmla="*/ 1326200 w 1978606"/>
              <a:gd name="connsiteY6-44" fmla="*/ 2010428 h 3092264"/>
              <a:gd name="connsiteX7-45" fmla="*/ 1505519 w 1978606"/>
              <a:gd name="connsiteY7-46" fmla="*/ 2038402 h 3092264"/>
              <a:gd name="connsiteX8-47" fmla="*/ 1931721 w 1978606"/>
              <a:gd name="connsiteY8-48" fmla="*/ 2464003 h 3092264"/>
              <a:gd name="connsiteX9-49" fmla="*/ 1954153 w 1978606"/>
              <a:gd name="connsiteY9-50" fmla="*/ 2620803 h 3092264"/>
              <a:gd name="connsiteX10-51" fmla="*/ 1707404 w 1978606"/>
              <a:gd name="connsiteY10-52" fmla="*/ 3001603 h 3092264"/>
              <a:gd name="connsiteX11-53" fmla="*/ 1483087 w 1978606"/>
              <a:gd name="connsiteY11-54" fmla="*/ 3046403 h 3092264"/>
              <a:gd name="connsiteX12-55" fmla="*/ 2596 w 1978606"/>
              <a:gd name="connsiteY12-56" fmla="*/ 179200 h 3092264"/>
              <a:gd name="connsiteX13-57" fmla="*/ 159618 w 1978606"/>
              <a:gd name="connsiteY13-58" fmla="*/ 44800 h 3092264"/>
              <a:gd name="connsiteX14-59" fmla="*/ 608252 w 1978606"/>
              <a:gd name="connsiteY14-60" fmla="*/ 0 h 3092264"/>
              <a:gd name="connsiteX0-61" fmla="*/ 608252 w 1978606"/>
              <a:gd name="connsiteY0-62" fmla="*/ 0 h 3092264"/>
              <a:gd name="connsiteX1-63" fmla="*/ 720410 w 1978606"/>
              <a:gd name="connsiteY1-64" fmla="*/ 112000 h 3092264"/>
              <a:gd name="connsiteX2-65" fmla="*/ 877432 w 1978606"/>
              <a:gd name="connsiteY2-66" fmla="*/ 672000 h 3092264"/>
              <a:gd name="connsiteX3-67" fmla="*/ 832568 w 1978606"/>
              <a:gd name="connsiteY3-68" fmla="*/ 828801 h 3092264"/>
              <a:gd name="connsiteX4-69" fmla="*/ 563388 w 1978606"/>
              <a:gd name="connsiteY4-70" fmla="*/ 985601 h 3092264"/>
              <a:gd name="connsiteX5-71" fmla="*/ 1079317 w 1978606"/>
              <a:gd name="connsiteY5-72" fmla="*/ 2172802 h 3092264"/>
              <a:gd name="connsiteX6-73" fmla="*/ 1337349 w 1978606"/>
              <a:gd name="connsiteY6-74" fmla="*/ 2010428 h 3092264"/>
              <a:gd name="connsiteX7-75" fmla="*/ 1505519 w 1978606"/>
              <a:gd name="connsiteY7-76" fmla="*/ 2038402 h 3092264"/>
              <a:gd name="connsiteX8-77" fmla="*/ 1931721 w 1978606"/>
              <a:gd name="connsiteY8-78" fmla="*/ 2464003 h 3092264"/>
              <a:gd name="connsiteX9-79" fmla="*/ 1954153 w 1978606"/>
              <a:gd name="connsiteY9-80" fmla="*/ 2620803 h 3092264"/>
              <a:gd name="connsiteX10-81" fmla="*/ 1707404 w 1978606"/>
              <a:gd name="connsiteY10-82" fmla="*/ 3001603 h 3092264"/>
              <a:gd name="connsiteX11-83" fmla="*/ 1483087 w 1978606"/>
              <a:gd name="connsiteY11-84" fmla="*/ 3046403 h 3092264"/>
              <a:gd name="connsiteX12-85" fmla="*/ 2596 w 1978606"/>
              <a:gd name="connsiteY12-86" fmla="*/ 179200 h 3092264"/>
              <a:gd name="connsiteX13-87" fmla="*/ 159618 w 1978606"/>
              <a:gd name="connsiteY13-88" fmla="*/ 44800 h 3092264"/>
              <a:gd name="connsiteX14-89" fmla="*/ 608252 w 1978606"/>
              <a:gd name="connsiteY14-90" fmla="*/ 0 h 3092264"/>
              <a:gd name="connsiteX0-91" fmla="*/ 608252 w 1978606"/>
              <a:gd name="connsiteY0-92" fmla="*/ 0 h 3092264"/>
              <a:gd name="connsiteX1-93" fmla="*/ 720410 w 1978606"/>
              <a:gd name="connsiteY1-94" fmla="*/ 112000 h 3092264"/>
              <a:gd name="connsiteX2-95" fmla="*/ 877432 w 1978606"/>
              <a:gd name="connsiteY2-96" fmla="*/ 672000 h 3092264"/>
              <a:gd name="connsiteX3-97" fmla="*/ 832568 w 1978606"/>
              <a:gd name="connsiteY3-98" fmla="*/ 828801 h 3092264"/>
              <a:gd name="connsiteX4-99" fmla="*/ 563388 w 1978606"/>
              <a:gd name="connsiteY4-100" fmla="*/ 985601 h 3092264"/>
              <a:gd name="connsiteX5-101" fmla="*/ 1079317 w 1978606"/>
              <a:gd name="connsiteY5-102" fmla="*/ 2172802 h 3092264"/>
              <a:gd name="connsiteX6-103" fmla="*/ 1337349 w 1978606"/>
              <a:gd name="connsiteY6-104" fmla="*/ 2010428 h 3092264"/>
              <a:gd name="connsiteX7-105" fmla="*/ 1505519 w 1978606"/>
              <a:gd name="connsiteY7-106" fmla="*/ 2038402 h 3092264"/>
              <a:gd name="connsiteX8-107" fmla="*/ 1931721 w 1978606"/>
              <a:gd name="connsiteY8-108" fmla="*/ 2464003 h 3092264"/>
              <a:gd name="connsiteX9-109" fmla="*/ 1954153 w 1978606"/>
              <a:gd name="connsiteY9-110" fmla="*/ 2620803 h 3092264"/>
              <a:gd name="connsiteX10-111" fmla="*/ 1707404 w 1978606"/>
              <a:gd name="connsiteY10-112" fmla="*/ 3001603 h 3092264"/>
              <a:gd name="connsiteX11-113" fmla="*/ 1483087 w 1978606"/>
              <a:gd name="connsiteY11-114" fmla="*/ 3046403 h 3092264"/>
              <a:gd name="connsiteX12-115" fmla="*/ 2596 w 1978606"/>
              <a:gd name="connsiteY12-116" fmla="*/ 179200 h 3092264"/>
              <a:gd name="connsiteX13-117" fmla="*/ 159618 w 1978606"/>
              <a:gd name="connsiteY13-118" fmla="*/ 44800 h 3092264"/>
              <a:gd name="connsiteX14-119" fmla="*/ 608252 w 1978606"/>
              <a:gd name="connsiteY14-120" fmla="*/ 0 h 3092264"/>
              <a:gd name="connsiteX0-121" fmla="*/ 608252 w 1978606"/>
              <a:gd name="connsiteY0-122" fmla="*/ 0 h 3092264"/>
              <a:gd name="connsiteX1-123" fmla="*/ 720410 w 1978606"/>
              <a:gd name="connsiteY1-124" fmla="*/ 112000 h 3092264"/>
              <a:gd name="connsiteX2-125" fmla="*/ 877432 w 1978606"/>
              <a:gd name="connsiteY2-126" fmla="*/ 672000 h 3092264"/>
              <a:gd name="connsiteX3-127" fmla="*/ 832568 w 1978606"/>
              <a:gd name="connsiteY3-128" fmla="*/ 828801 h 3092264"/>
              <a:gd name="connsiteX4-129" fmla="*/ 563388 w 1978606"/>
              <a:gd name="connsiteY4-130" fmla="*/ 985601 h 3092264"/>
              <a:gd name="connsiteX5-131" fmla="*/ 1079317 w 1978606"/>
              <a:gd name="connsiteY5-132" fmla="*/ 2172802 h 3092264"/>
              <a:gd name="connsiteX6-133" fmla="*/ 1337349 w 1978606"/>
              <a:gd name="connsiteY6-134" fmla="*/ 2010428 h 3092264"/>
              <a:gd name="connsiteX7-135" fmla="*/ 1505519 w 1978606"/>
              <a:gd name="connsiteY7-136" fmla="*/ 2038402 h 3092264"/>
              <a:gd name="connsiteX8-137" fmla="*/ 1931721 w 1978606"/>
              <a:gd name="connsiteY8-138" fmla="*/ 2464003 h 3092264"/>
              <a:gd name="connsiteX9-139" fmla="*/ 1954153 w 1978606"/>
              <a:gd name="connsiteY9-140" fmla="*/ 2620803 h 3092264"/>
              <a:gd name="connsiteX10-141" fmla="*/ 1707404 w 1978606"/>
              <a:gd name="connsiteY10-142" fmla="*/ 3001603 h 3092264"/>
              <a:gd name="connsiteX11-143" fmla="*/ 1483087 w 1978606"/>
              <a:gd name="connsiteY11-144" fmla="*/ 3046403 h 3092264"/>
              <a:gd name="connsiteX12-145" fmla="*/ 2596 w 1978606"/>
              <a:gd name="connsiteY12-146" fmla="*/ 179200 h 3092264"/>
              <a:gd name="connsiteX13-147" fmla="*/ 159618 w 1978606"/>
              <a:gd name="connsiteY13-148" fmla="*/ 44800 h 3092264"/>
              <a:gd name="connsiteX14-149" fmla="*/ 608252 w 1978606"/>
              <a:gd name="connsiteY14-150" fmla="*/ 0 h 30922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978606" h="3092264">
                <a:moveTo>
                  <a:pt x="608252" y="0"/>
                </a:moveTo>
                <a:cubicBezTo>
                  <a:pt x="675547" y="0"/>
                  <a:pt x="697978" y="44800"/>
                  <a:pt x="720410" y="112000"/>
                </a:cubicBezTo>
                <a:cubicBezTo>
                  <a:pt x="787705" y="291200"/>
                  <a:pt x="832568" y="492800"/>
                  <a:pt x="877432" y="672000"/>
                </a:cubicBezTo>
                <a:cubicBezTo>
                  <a:pt x="899864" y="761601"/>
                  <a:pt x="877432" y="806401"/>
                  <a:pt x="832568" y="828801"/>
                </a:cubicBezTo>
                <a:cubicBezTo>
                  <a:pt x="742842" y="896001"/>
                  <a:pt x="653115" y="940801"/>
                  <a:pt x="563388" y="985601"/>
                </a:cubicBezTo>
                <a:cubicBezTo>
                  <a:pt x="563388" y="1388801"/>
                  <a:pt x="675547" y="1747202"/>
                  <a:pt x="1079317" y="2172802"/>
                </a:cubicBezTo>
                <a:cubicBezTo>
                  <a:pt x="1169044" y="2105602"/>
                  <a:pt x="1270188" y="2055228"/>
                  <a:pt x="1337349" y="2010428"/>
                </a:cubicBezTo>
                <a:cubicBezTo>
                  <a:pt x="1404510" y="1965628"/>
                  <a:pt x="1454947" y="1993602"/>
                  <a:pt x="1505519" y="2038402"/>
                </a:cubicBezTo>
                <a:cubicBezTo>
                  <a:pt x="1640109" y="2172802"/>
                  <a:pt x="1797131" y="2307202"/>
                  <a:pt x="1931721" y="2464003"/>
                </a:cubicBezTo>
                <a:cubicBezTo>
                  <a:pt x="1976584" y="2508803"/>
                  <a:pt x="1999016" y="2576003"/>
                  <a:pt x="1954153" y="2620803"/>
                </a:cubicBezTo>
                <a:cubicBezTo>
                  <a:pt x="1864426" y="2755203"/>
                  <a:pt x="1797131" y="2867203"/>
                  <a:pt x="1707404" y="3001603"/>
                </a:cubicBezTo>
                <a:cubicBezTo>
                  <a:pt x="1640109" y="3113603"/>
                  <a:pt x="1572814" y="3113603"/>
                  <a:pt x="1483087" y="3046403"/>
                </a:cubicBezTo>
                <a:cubicBezTo>
                  <a:pt x="496093" y="2329602"/>
                  <a:pt x="-42267" y="1568002"/>
                  <a:pt x="2596" y="179200"/>
                </a:cubicBezTo>
                <a:cubicBezTo>
                  <a:pt x="2596" y="89600"/>
                  <a:pt x="25028" y="44800"/>
                  <a:pt x="159618" y="44800"/>
                </a:cubicBezTo>
                <a:cubicBezTo>
                  <a:pt x="294208" y="22400"/>
                  <a:pt x="451230" y="0"/>
                  <a:pt x="6082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6" name="KSO_Shape"/>
          <p:cNvSpPr/>
          <p:nvPr/>
        </p:nvSpPr>
        <p:spPr>
          <a:xfrm>
            <a:off x="11587925" y="4154832"/>
            <a:ext cx="212626" cy="271436"/>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367" name="KSO_Shape"/>
          <p:cNvSpPr/>
          <p:nvPr/>
        </p:nvSpPr>
        <p:spPr>
          <a:xfrm>
            <a:off x="9094027" y="4981468"/>
            <a:ext cx="271435" cy="19272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8" name="KSO_Shape"/>
          <p:cNvSpPr/>
          <p:nvPr/>
        </p:nvSpPr>
        <p:spPr>
          <a:xfrm>
            <a:off x="6412154" y="3392057"/>
            <a:ext cx="271436" cy="227101"/>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69" name="KSO_Shape"/>
          <p:cNvSpPr/>
          <p:nvPr/>
        </p:nvSpPr>
        <p:spPr>
          <a:xfrm>
            <a:off x="5936713" y="3779263"/>
            <a:ext cx="271436" cy="270531"/>
          </a:xfrm>
          <a:custGeom>
            <a:avLst/>
            <a:gdLst>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1" fmla="*/ 586746 w 802377"/>
              <a:gd name="connsiteY0-2" fmla="*/ 175638 h 800254"/>
              <a:gd name="connsiteX1-3" fmla="*/ 640899 w 802377"/>
              <a:gd name="connsiteY1-4" fmla="*/ 229791 h 800254"/>
              <a:gd name="connsiteX2-5" fmla="*/ 586746 w 802377"/>
              <a:gd name="connsiteY2-6" fmla="*/ 283944 h 800254"/>
              <a:gd name="connsiteX3-7" fmla="*/ 532593 w 802377"/>
              <a:gd name="connsiteY3-8" fmla="*/ 229791 h 800254"/>
              <a:gd name="connsiteX4-9" fmla="*/ 586746 w 802377"/>
              <a:gd name="connsiteY4-10" fmla="*/ 175638 h 800254"/>
              <a:gd name="connsiteX5-11" fmla="*/ 105683 w 802377"/>
              <a:gd name="connsiteY5-12" fmla="*/ 105404 h 800254"/>
              <a:gd name="connsiteX6-13" fmla="*/ 105683 w 802377"/>
              <a:gd name="connsiteY6-14" fmla="*/ 694851 h 800254"/>
              <a:gd name="connsiteX7-15" fmla="*/ 110500 w 802377"/>
              <a:gd name="connsiteY7-16" fmla="*/ 694851 h 800254"/>
              <a:gd name="connsiteX8-17" fmla="*/ 245090 w 802377"/>
              <a:gd name="connsiteY8-18" fmla="*/ 394820 h 800254"/>
              <a:gd name="connsiteX9-19" fmla="*/ 302955 w 802377"/>
              <a:gd name="connsiteY9-20" fmla="*/ 579898 h 800254"/>
              <a:gd name="connsiteX10-21" fmla="*/ 420668 w 802377"/>
              <a:gd name="connsiteY10-22" fmla="*/ 339778 h 800254"/>
              <a:gd name="connsiteX11-23" fmla="*/ 496821 w 802377"/>
              <a:gd name="connsiteY11-24" fmla="*/ 564668 h 800254"/>
              <a:gd name="connsiteX12-25" fmla="*/ 596720 w 802377"/>
              <a:gd name="connsiteY12-26" fmla="*/ 438432 h 800254"/>
              <a:gd name="connsiteX13-27" fmla="*/ 696694 w 802377"/>
              <a:gd name="connsiteY13-28" fmla="*/ 687455 h 800254"/>
              <a:gd name="connsiteX14-29" fmla="*/ 696694 w 802377"/>
              <a:gd name="connsiteY14-30" fmla="*/ 105404 h 800254"/>
              <a:gd name="connsiteX15-31" fmla="*/ 105683 w 802377"/>
              <a:gd name="connsiteY15-32" fmla="*/ 105404 h 800254"/>
              <a:gd name="connsiteX16-33" fmla="*/ 0 w 802377"/>
              <a:gd name="connsiteY16-34" fmla="*/ 0 h 800254"/>
              <a:gd name="connsiteX17-35" fmla="*/ 802377 w 802377"/>
              <a:gd name="connsiteY17-36" fmla="*/ 0 h 800254"/>
              <a:gd name="connsiteX18-37" fmla="*/ 802377 w 802377"/>
              <a:gd name="connsiteY18-38" fmla="*/ 800254 h 800254"/>
              <a:gd name="connsiteX19-39" fmla="*/ 0 w 802377"/>
              <a:gd name="connsiteY19-40" fmla="*/ 800254 h 800254"/>
              <a:gd name="connsiteX20-41" fmla="*/ 0 w 802377"/>
              <a:gd name="connsiteY20-42" fmla="*/ 0 h 800254"/>
              <a:gd name="connsiteX0-43" fmla="*/ 586746 w 802377"/>
              <a:gd name="connsiteY0-44" fmla="*/ 175638 h 800254"/>
              <a:gd name="connsiteX1-45" fmla="*/ 640899 w 802377"/>
              <a:gd name="connsiteY1-46" fmla="*/ 229791 h 800254"/>
              <a:gd name="connsiteX2-47" fmla="*/ 586746 w 802377"/>
              <a:gd name="connsiteY2-48" fmla="*/ 283944 h 800254"/>
              <a:gd name="connsiteX3-49" fmla="*/ 532593 w 802377"/>
              <a:gd name="connsiteY3-50" fmla="*/ 229791 h 800254"/>
              <a:gd name="connsiteX4-51" fmla="*/ 586746 w 802377"/>
              <a:gd name="connsiteY4-52" fmla="*/ 175638 h 800254"/>
              <a:gd name="connsiteX5-53" fmla="*/ 105683 w 802377"/>
              <a:gd name="connsiteY5-54" fmla="*/ 105404 h 800254"/>
              <a:gd name="connsiteX6-55" fmla="*/ 105683 w 802377"/>
              <a:gd name="connsiteY6-56" fmla="*/ 694851 h 800254"/>
              <a:gd name="connsiteX7-57" fmla="*/ 110500 w 802377"/>
              <a:gd name="connsiteY7-58" fmla="*/ 694851 h 800254"/>
              <a:gd name="connsiteX8-59" fmla="*/ 245090 w 802377"/>
              <a:gd name="connsiteY8-60" fmla="*/ 394820 h 800254"/>
              <a:gd name="connsiteX9-61" fmla="*/ 302955 w 802377"/>
              <a:gd name="connsiteY9-62" fmla="*/ 579898 h 800254"/>
              <a:gd name="connsiteX10-63" fmla="*/ 420668 w 802377"/>
              <a:gd name="connsiteY10-64" fmla="*/ 339778 h 800254"/>
              <a:gd name="connsiteX11-65" fmla="*/ 496821 w 802377"/>
              <a:gd name="connsiteY11-66" fmla="*/ 564668 h 800254"/>
              <a:gd name="connsiteX12-67" fmla="*/ 596720 w 802377"/>
              <a:gd name="connsiteY12-68" fmla="*/ 438432 h 800254"/>
              <a:gd name="connsiteX13-69" fmla="*/ 696694 w 802377"/>
              <a:gd name="connsiteY13-70" fmla="*/ 687455 h 800254"/>
              <a:gd name="connsiteX14-71" fmla="*/ 696694 w 802377"/>
              <a:gd name="connsiteY14-72" fmla="*/ 105404 h 800254"/>
              <a:gd name="connsiteX15-73" fmla="*/ 105683 w 802377"/>
              <a:gd name="connsiteY15-74" fmla="*/ 105404 h 800254"/>
              <a:gd name="connsiteX16-75" fmla="*/ 0 w 802377"/>
              <a:gd name="connsiteY16-76" fmla="*/ 0 h 800254"/>
              <a:gd name="connsiteX17-77" fmla="*/ 802377 w 802377"/>
              <a:gd name="connsiteY17-78" fmla="*/ 0 h 800254"/>
              <a:gd name="connsiteX18-79" fmla="*/ 802377 w 802377"/>
              <a:gd name="connsiteY18-80" fmla="*/ 800254 h 800254"/>
              <a:gd name="connsiteX19-81" fmla="*/ 0 w 802377"/>
              <a:gd name="connsiteY19-82" fmla="*/ 800254 h 800254"/>
              <a:gd name="connsiteX20-83" fmla="*/ 0 w 802377"/>
              <a:gd name="connsiteY20-84" fmla="*/ 0 h 800254"/>
              <a:gd name="connsiteX0-85" fmla="*/ 586746 w 802377"/>
              <a:gd name="connsiteY0-86" fmla="*/ 175638 h 800254"/>
              <a:gd name="connsiteX1-87" fmla="*/ 640899 w 802377"/>
              <a:gd name="connsiteY1-88" fmla="*/ 229791 h 800254"/>
              <a:gd name="connsiteX2-89" fmla="*/ 586746 w 802377"/>
              <a:gd name="connsiteY2-90" fmla="*/ 283944 h 800254"/>
              <a:gd name="connsiteX3-91" fmla="*/ 532593 w 802377"/>
              <a:gd name="connsiteY3-92" fmla="*/ 229791 h 800254"/>
              <a:gd name="connsiteX4-93" fmla="*/ 586746 w 802377"/>
              <a:gd name="connsiteY4-94" fmla="*/ 175638 h 800254"/>
              <a:gd name="connsiteX5-95" fmla="*/ 105683 w 802377"/>
              <a:gd name="connsiteY5-96" fmla="*/ 105404 h 800254"/>
              <a:gd name="connsiteX6-97" fmla="*/ 105683 w 802377"/>
              <a:gd name="connsiteY6-98" fmla="*/ 694851 h 800254"/>
              <a:gd name="connsiteX7-99" fmla="*/ 110500 w 802377"/>
              <a:gd name="connsiteY7-100" fmla="*/ 694851 h 800254"/>
              <a:gd name="connsiteX8-101" fmla="*/ 245090 w 802377"/>
              <a:gd name="connsiteY8-102" fmla="*/ 394820 h 800254"/>
              <a:gd name="connsiteX9-103" fmla="*/ 302955 w 802377"/>
              <a:gd name="connsiteY9-104" fmla="*/ 579898 h 800254"/>
              <a:gd name="connsiteX10-105" fmla="*/ 420668 w 802377"/>
              <a:gd name="connsiteY10-106" fmla="*/ 339778 h 800254"/>
              <a:gd name="connsiteX11-107" fmla="*/ 496821 w 802377"/>
              <a:gd name="connsiteY11-108" fmla="*/ 564668 h 800254"/>
              <a:gd name="connsiteX12-109" fmla="*/ 596720 w 802377"/>
              <a:gd name="connsiteY12-110" fmla="*/ 438432 h 800254"/>
              <a:gd name="connsiteX13-111" fmla="*/ 696694 w 802377"/>
              <a:gd name="connsiteY13-112" fmla="*/ 687455 h 800254"/>
              <a:gd name="connsiteX14-113" fmla="*/ 696694 w 802377"/>
              <a:gd name="connsiteY14-114" fmla="*/ 105404 h 800254"/>
              <a:gd name="connsiteX15-115" fmla="*/ 105683 w 802377"/>
              <a:gd name="connsiteY15-116" fmla="*/ 105404 h 800254"/>
              <a:gd name="connsiteX16-117" fmla="*/ 0 w 802377"/>
              <a:gd name="connsiteY16-118" fmla="*/ 0 h 800254"/>
              <a:gd name="connsiteX17-119" fmla="*/ 802377 w 802377"/>
              <a:gd name="connsiteY17-120" fmla="*/ 0 h 800254"/>
              <a:gd name="connsiteX18-121" fmla="*/ 802377 w 802377"/>
              <a:gd name="connsiteY18-122" fmla="*/ 800254 h 800254"/>
              <a:gd name="connsiteX19-123" fmla="*/ 0 w 802377"/>
              <a:gd name="connsiteY19-124" fmla="*/ 800254 h 800254"/>
              <a:gd name="connsiteX20-125" fmla="*/ 0 w 802377"/>
              <a:gd name="connsiteY20-126" fmla="*/ 0 h 800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0" name="KSO_Shape"/>
          <p:cNvSpPr/>
          <p:nvPr/>
        </p:nvSpPr>
        <p:spPr>
          <a:xfrm>
            <a:off x="10874694" y="3718558"/>
            <a:ext cx="271435" cy="223029"/>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371" name="KSO_Shape"/>
          <p:cNvSpPr/>
          <p:nvPr/>
        </p:nvSpPr>
        <p:spPr bwMode="auto">
          <a:xfrm>
            <a:off x="6813363" y="3782785"/>
            <a:ext cx="268269" cy="271436"/>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72" name="KSO_Shape"/>
          <p:cNvSpPr/>
          <p:nvPr/>
        </p:nvSpPr>
        <p:spPr bwMode="auto">
          <a:xfrm>
            <a:off x="9330192" y="4520582"/>
            <a:ext cx="271436" cy="251983"/>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73" name="KSO_Shape"/>
          <p:cNvSpPr/>
          <p:nvPr/>
        </p:nvSpPr>
        <p:spPr>
          <a:xfrm>
            <a:off x="8163192" y="2955785"/>
            <a:ext cx="271436" cy="18457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dirty="0">
              <a:solidFill>
                <a:schemeClr val="tx1"/>
              </a:solidFill>
            </a:endParaRPr>
          </a:p>
        </p:txBody>
      </p:sp>
      <p:sp>
        <p:nvSpPr>
          <p:cNvPr id="374" name="KSO_Shape"/>
          <p:cNvSpPr/>
          <p:nvPr/>
        </p:nvSpPr>
        <p:spPr bwMode="auto">
          <a:xfrm>
            <a:off x="8698121" y="4087166"/>
            <a:ext cx="271436" cy="18638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75" name="KSO_Shape"/>
          <p:cNvSpPr/>
          <p:nvPr/>
        </p:nvSpPr>
        <p:spPr>
          <a:xfrm>
            <a:off x="5993564" y="4169341"/>
            <a:ext cx="268720" cy="271436"/>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376" name="KSO_Shape"/>
          <p:cNvSpPr/>
          <p:nvPr/>
        </p:nvSpPr>
        <p:spPr bwMode="auto">
          <a:xfrm>
            <a:off x="10875416" y="4981467"/>
            <a:ext cx="189100" cy="271436"/>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77" name="KSO_Shape"/>
          <p:cNvSpPr/>
          <p:nvPr/>
        </p:nvSpPr>
        <p:spPr bwMode="auto">
          <a:xfrm>
            <a:off x="8414476" y="3220921"/>
            <a:ext cx="412275" cy="30989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779F08"/>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78" name="KSO_Shape"/>
          <p:cNvSpPr/>
          <p:nvPr/>
        </p:nvSpPr>
        <p:spPr>
          <a:xfrm>
            <a:off x="11494271" y="5041677"/>
            <a:ext cx="271435" cy="2058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79" name="KSO_Shape"/>
          <p:cNvSpPr/>
          <p:nvPr/>
        </p:nvSpPr>
        <p:spPr>
          <a:xfrm>
            <a:off x="10338201" y="2594501"/>
            <a:ext cx="271436" cy="271436"/>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779F08"/>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5">
              <a:solidFill>
                <a:schemeClr val="tx1"/>
              </a:solidFill>
            </a:endParaRPr>
          </a:p>
        </p:txBody>
      </p:sp>
      <p:sp>
        <p:nvSpPr>
          <p:cNvPr id="380" name="KSO_Shape"/>
          <p:cNvSpPr/>
          <p:nvPr/>
        </p:nvSpPr>
        <p:spPr>
          <a:xfrm>
            <a:off x="11412484" y="2551027"/>
            <a:ext cx="271436" cy="27143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1" name="KSO_Shape"/>
          <p:cNvSpPr/>
          <p:nvPr/>
        </p:nvSpPr>
        <p:spPr>
          <a:xfrm>
            <a:off x="10420018" y="4961219"/>
            <a:ext cx="271435" cy="247006"/>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2" name="KSO_Shape"/>
          <p:cNvSpPr/>
          <p:nvPr/>
        </p:nvSpPr>
        <p:spPr bwMode="auto">
          <a:xfrm>
            <a:off x="10744212" y="4544051"/>
            <a:ext cx="307081" cy="30708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779F08"/>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383" name="KSO_Shape"/>
          <p:cNvSpPr/>
          <p:nvPr/>
        </p:nvSpPr>
        <p:spPr>
          <a:xfrm>
            <a:off x="9973462" y="4972582"/>
            <a:ext cx="158790" cy="2714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84" name="KSO_Shape"/>
          <p:cNvSpPr/>
          <p:nvPr/>
        </p:nvSpPr>
        <p:spPr>
          <a:xfrm>
            <a:off x="10058204" y="3334480"/>
            <a:ext cx="271436" cy="181862"/>
          </a:xfrm>
          <a:prstGeom prst="wedgeRoundRectCallout">
            <a:avLst>
              <a:gd name="adj1" fmla="val -35580"/>
              <a:gd name="adj2" fmla="val 71505"/>
              <a:gd name="adj3" fmla="val 16667"/>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5" name="KSO_Shape"/>
          <p:cNvSpPr/>
          <p:nvPr/>
        </p:nvSpPr>
        <p:spPr>
          <a:xfrm>
            <a:off x="10760075" y="2968769"/>
            <a:ext cx="271436" cy="193624"/>
          </a:xfrm>
          <a:custGeom>
            <a:avLst/>
            <a:gdLst>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761648 w 2590131"/>
              <a:gd name="connsiteY21" fmla="*/ 278220 h 1737108"/>
              <a:gd name="connsiteX22" fmla="*/ 1331748 w 2590131"/>
              <a:gd name="connsiteY22" fmla="*/ 0 h 1737108"/>
              <a:gd name="connsiteX0-1" fmla="*/ 1331748 w 2590131"/>
              <a:gd name="connsiteY0-2" fmla="*/ 0 h 1737108"/>
              <a:gd name="connsiteX1-3" fmla="*/ 1824329 w 2590131"/>
              <a:gd name="connsiteY1-4" fmla="*/ 269982 h 1737108"/>
              <a:gd name="connsiteX2-5" fmla="*/ 1989086 w 2590131"/>
              <a:gd name="connsiteY2-6" fmla="*/ 1299712 h 1737108"/>
              <a:gd name="connsiteX3-7" fmla="*/ 1981650 w 2590131"/>
              <a:gd name="connsiteY3-8" fmla="*/ 1301669 h 1737108"/>
              <a:gd name="connsiteX4-9" fmla="*/ 1981573 w 2590131"/>
              <a:gd name="connsiteY4-10" fmla="*/ 1302505 h 1737108"/>
              <a:gd name="connsiteX5-11" fmla="*/ 1912938 w 2590131"/>
              <a:gd name="connsiteY5-12" fmla="*/ 1531930 h 1737108"/>
              <a:gd name="connsiteX6-13" fmla="*/ 1486636 w 2590131"/>
              <a:gd name="connsiteY6-14" fmla="*/ 1737108 h 1737108"/>
              <a:gd name="connsiteX7-15" fmla="*/ 1696726 w 2590131"/>
              <a:gd name="connsiteY7-16" fmla="*/ 1399645 h 1737108"/>
              <a:gd name="connsiteX8-17" fmla="*/ 1687689 w 2590131"/>
              <a:gd name="connsiteY8-18" fmla="*/ 1379027 h 1737108"/>
              <a:gd name="connsiteX9-19" fmla="*/ 1676048 w 2590131"/>
              <a:gd name="connsiteY9-20" fmla="*/ 1382090 h 1737108"/>
              <a:gd name="connsiteX10-21" fmla="*/ 847095 w 2590131"/>
              <a:gd name="connsiteY10-22" fmla="*/ 1357865 h 1737108"/>
              <a:gd name="connsiteX11-23" fmla="*/ 765530 w 2590131"/>
              <a:gd name="connsiteY11-24" fmla="*/ 1295103 h 1737108"/>
              <a:gd name="connsiteX12-25" fmla="*/ 762632 w 2590131"/>
              <a:gd name="connsiteY12-26" fmla="*/ 1296676 h 1737108"/>
              <a:gd name="connsiteX13-27" fmla="*/ 560291 w 2590131"/>
              <a:gd name="connsiteY13-28" fmla="*/ 1337526 h 1737108"/>
              <a:gd name="connsiteX14-29" fmla="*/ 519829 w 2590131"/>
              <a:gd name="connsiteY14-30" fmla="*/ 1337526 h 1737108"/>
              <a:gd name="connsiteX15-31" fmla="*/ 0 w 2590131"/>
              <a:gd name="connsiteY15-32" fmla="*/ 817697 h 1737108"/>
              <a:gd name="connsiteX16-33" fmla="*/ 0 w 2590131"/>
              <a:gd name="connsiteY16-34" fmla="*/ 777235 h 1737108"/>
              <a:gd name="connsiteX17-35" fmla="*/ 519829 w 2590131"/>
              <a:gd name="connsiteY17-36" fmla="*/ 257406 h 1737108"/>
              <a:gd name="connsiteX18-37" fmla="*/ 560291 w 2590131"/>
              <a:gd name="connsiteY18-38" fmla="*/ 257406 h 1737108"/>
              <a:gd name="connsiteX19-39" fmla="*/ 665055 w 2590131"/>
              <a:gd name="connsiteY19-40" fmla="*/ 267967 h 1737108"/>
              <a:gd name="connsiteX20-41" fmla="*/ 760997 w 2590131"/>
              <a:gd name="connsiteY20-42" fmla="*/ 297749 h 1737108"/>
              <a:gd name="connsiteX21-43" fmla="*/ 1331748 w 2590131"/>
              <a:gd name="connsiteY21-44" fmla="*/ 0 h 1737108"/>
              <a:gd name="connsiteX0-45" fmla="*/ 1331748 w 2590131"/>
              <a:gd name="connsiteY0-46" fmla="*/ 0 h 1737108"/>
              <a:gd name="connsiteX1-47" fmla="*/ 1824329 w 2590131"/>
              <a:gd name="connsiteY1-48" fmla="*/ 269982 h 1737108"/>
              <a:gd name="connsiteX2-49" fmla="*/ 1989086 w 2590131"/>
              <a:gd name="connsiteY2-50" fmla="*/ 1299712 h 1737108"/>
              <a:gd name="connsiteX3-51" fmla="*/ 1981650 w 2590131"/>
              <a:gd name="connsiteY3-52" fmla="*/ 1301669 h 1737108"/>
              <a:gd name="connsiteX4-53" fmla="*/ 1981573 w 2590131"/>
              <a:gd name="connsiteY4-54" fmla="*/ 1302505 h 1737108"/>
              <a:gd name="connsiteX5-55" fmla="*/ 1912938 w 2590131"/>
              <a:gd name="connsiteY5-56" fmla="*/ 1531930 h 1737108"/>
              <a:gd name="connsiteX6-57" fmla="*/ 1486636 w 2590131"/>
              <a:gd name="connsiteY6-58" fmla="*/ 1737108 h 1737108"/>
              <a:gd name="connsiteX7-59" fmla="*/ 1696726 w 2590131"/>
              <a:gd name="connsiteY7-60" fmla="*/ 1399645 h 1737108"/>
              <a:gd name="connsiteX8-61" fmla="*/ 1687689 w 2590131"/>
              <a:gd name="connsiteY8-62" fmla="*/ 1379027 h 1737108"/>
              <a:gd name="connsiteX9-63" fmla="*/ 1676048 w 2590131"/>
              <a:gd name="connsiteY9-64" fmla="*/ 1382090 h 1737108"/>
              <a:gd name="connsiteX10-65" fmla="*/ 847095 w 2590131"/>
              <a:gd name="connsiteY10-66" fmla="*/ 1357865 h 1737108"/>
              <a:gd name="connsiteX11-67" fmla="*/ 765530 w 2590131"/>
              <a:gd name="connsiteY11-68" fmla="*/ 1295103 h 1737108"/>
              <a:gd name="connsiteX12-69" fmla="*/ 762632 w 2590131"/>
              <a:gd name="connsiteY12-70" fmla="*/ 1296676 h 1737108"/>
              <a:gd name="connsiteX13-71" fmla="*/ 560291 w 2590131"/>
              <a:gd name="connsiteY13-72" fmla="*/ 1337526 h 1737108"/>
              <a:gd name="connsiteX14-73" fmla="*/ 519829 w 2590131"/>
              <a:gd name="connsiteY14-74" fmla="*/ 1337526 h 1737108"/>
              <a:gd name="connsiteX15-75" fmla="*/ 0 w 2590131"/>
              <a:gd name="connsiteY15-76" fmla="*/ 817697 h 1737108"/>
              <a:gd name="connsiteX16-77" fmla="*/ 0 w 2590131"/>
              <a:gd name="connsiteY16-78" fmla="*/ 777235 h 1737108"/>
              <a:gd name="connsiteX17-79" fmla="*/ 519829 w 2590131"/>
              <a:gd name="connsiteY17-80" fmla="*/ 257406 h 1737108"/>
              <a:gd name="connsiteX18-81" fmla="*/ 560291 w 2590131"/>
              <a:gd name="connsiteY18-82" fmla="*/ 257406 h 1737108"/>
              <a:gd name="connsiteX19-83" fmla="*/ 665055 w 2590131"/>
              <a:gd name="connsiteY19-84" fmla="*/ 267967 h 1737108"/>
              <a:gd name="connsiteX20-85" fmla="*/ 760997 w 2590131"/>
              <a:gd name="connsiteY20-86" fmla="*/ 297749 h 1737108"/>
              <a:gd name="connsiteX21-87" fmla="*/ 1331748 w 2590131"/>
              <a:gd name="connsiteY21-88" fmla="*/ 0 h 1737108"/>
              <a:gd name="connsiteX0-89" fmla="*/ 1331748 w 2590131"/>
              <a:gd name="connsiteY0-90" fmla="*/ 3586 h 1740694"/>
              <a:gd name="connsiteX1-91" fmla="*/ 1824329 w 2590131"/>
              <a:gd name="connsiteY1-92" fmla="*/ 273568 h 1740694"/>
              <a:gd name="connsiteX2-93" fmla="*/ 1989086 w 2590131"/>
              <a:gd name="connsiteY2-94" fmla="*/ 1303298 h 1740694"/>
              <a:gd name="connsiteX3-95" fmla="*/ 1981650 w 2590131"/>
              <a:gd name="connsiteY3-96" fmla="*/ 1305255 h 1740694"/>
              <a:gd name="connsiteX4-97" fmla="*/ 1981573 w 2590131"/>
              <a:gd name="connsiteY4-98" fmla="*/ 1306091 h 1740694"/>
              <a:gd name="connsiteX5-99" fmla="*/ 1912938 w 2590131"/>
              <a:gd name="connsiteY5-100" fmla="*/ 1535516 h 1740694"/>
              <a:gd name="connsiteX6-101" fmla="*/ 1486636 w 2590131"/>
              <a:gd name="connsiteY6-102" fmla="*/ 1740694 h 1740694"/>
              <a:gd name="connsiteX7-103" fmla="*/ 1696726 w 2590131"/>
              <a:gd name="connsiteY7-104" fmla="*/ 1403231 h 1740694"/>
              <a:gd name="connsiteX8-105" fmla="*/ 1687689 w 2590131"/>
              <a:gd name="connsiteY8-106" fmla="*/ 1382613 h 1740694"/>
              <a:gd name="connsiteX9-107" fmla="*/ 1676048 w 2590131"/>
              <a:gd name="connsiteY9-108" fmla="*/ 1385676 h 1740694"/>
              <a:gd name="connsiteX10-109" fmla="*/ 847095 w 2590131"/>
              <a:gd name="connsiteY10-110" fmla="*/ 1361451 h 1740694"/>
              <a:gd name="connsiteX11-111" fmla="*/ 765530 w 2590131"/>
              <a:gd name="connsiteY11-112" fmla="*/ 1298689 h 1740694"/>
              <a:gd name="connsiteX12-113" fmla="*/ 762632 w 2590131"/>
              <a:gd name="connsiteY12-114" fmla="*/ 1300262 h 1740694"/>
              <a:gd name="connsiteX13-115" fmla="*/ 560291 w 2590131"/>
              <a:gd name="connsiteY13-116" fmla="*/ 1341112 h 1740694"/>
              <a:gd name="connsiteX14-117" fmla="*/ 519829 w 2590131"/>
              <a:gd name="connsiteY14-118" fmla="*/ 1341112 h 1740694"/>
              <a:gd name="connsiteX15-119" fmla="*/ 0 w 2590131"/>
              <a:gd name="connsiteY15-120" fmla="*/ 821283 h 1740694"/>
              <a:gd name="connsiteX16-121" fmla="*/ 0 w 2590131"/>
              <a:gd name="connsiteY16-122" fmla="*/ 780821 h 1740694"/>
              <a:gd name="connsiteX17-123" fmla="*/ 519829 w 2590131"/>
              <a:gd name="connsiteY17-124" fmla="*/ 260992 h 1740694"/>
              <a:gd name="connsiteX18-125" fmla="*/ 560291 w 2590131"/>
              <a:gd name="connsiteY18-126" fmla="*/ 260992 h 1740694"/>
              <a:gd name="connsiteX19-127" fmla="*/ 665055 w 2590131"/>
              <a:gd name="connsiteY19-128" fmla="*/ 271553 h 1740694"/>
              <a:gd name="connsiteX20-129" fmla="*/ 760997 w 2590131"/>
              <a:gd name="connsiteY20-130" fmla="*/ 301335 h 1740694"/>
              <a:gd name="connsiteX21-131" fmla="*/ 1331748 w 2590131"/>
              <a:gd name="connsiteY21-132" fmla="*/ 3586 h 1740694"/>
              <a:gd name="connsiteX0-133" fmla="*/ 1342153 w 2590131"/>
              <a:gd name="connsiteY0-134" fmla="*/ 0 h 1782197"/>
              <a:gd name="connsiteX1-135" fmla="*/ 1824329 w 2590131"/>
              <a:gd name="connsiteY1-136" fmla="*/ 315071 h 1782197"/>
              <a:gd name="connsiteX2-137" fmla="*/ 1989086 w 2590131"/>
              <a:gd name="connsiteY2-138" fmla="*/ 1344801 h 1782197"/>
              <a:gd name="connsiteX3-139" fmla="*/ 1981650 w 2590131"/>
              <a:gd name="connsiteY3-140" fmla="*/ 1346758 h 1782197"/>
              <a:gd name="connsiteX4-141" fmla="*/ 1981573 w 2590131"/>
              <a:gd name="connsiteY4-142" fmla="*/ 1347594 h 1782197"/>
              <a:gd name="connsiteX5-143" fmla="*/ 1912938 w 2590131"/>
              <a:gd name="connsiteY5-144" fmla="*/ 1577019 h 1782197"/>
              <a:gd name="connsiteX6-145" fmla="*/ 1486636 w 2590131"/>
              <a:gd name="connsiteY6-146" fmla="*/ 1782197 h 1782197"/>
              <a:gd name="connsiteX7-147" fmla="*/ 1696726 w 2590131"/>
              <a:gd name="connsiteY7-148" fmla="*/ 1444734 h 1782197"/>
              <a:gd name="connsiteX8-149" fmla="*/ 1687689 w 2590131"/>
              <a:gd name="connsiteY8-150" fmla="*/ 1424116 h 1782197"/>
              <a:gd name="connsiteX9-151" fmla="*/ 1676048 w 2590131"/>
              <a:gd name="connsiteY9-152" fmla="*/ 1427179 h 1782197"/>
              <a:gd name="connsiteX10-153" fmla="*/ 847095 w 2590131"/>
              <a:gd name="connsiteY10-154" fmla="*/ 1402954 h 1782197"/>
              <a:gd name="connsiteX11-155" fmla="*/ 765530 w 2590131"/>
              <a:gd name="connsiteY11-156" fmla="*/ 1340192 h 1782197"/>
              <a:gd name="connsiteX12-157" fmla="*/ 762632 w 2590131"/>
              <a:gd name="connsiteY12-158" fmla="*/ 1341765 h 1782197"/>
              <a:gd name="connsiteX13-159" fmla="*/ 560291 w 2590131"/>
              <a:gd name="connsiteY13-160" fmla="*/ 1382615 h 1782197"/>
              <a:gd name="connsiteX14-161" fmla="*/ 519829 w 2590131"/>
              <a:gd name="connsiteY14-162" fmla="*/ 1382615 h 1782197"/>
              <a:gd name="connsiteX15-163" fmla="*/ 0 w 2590131"/>
              <a:gd name="connsiteY15-164" fmla="*/ 862786 h 1782197"/>
              <a:gd name="connsiteX16-165" fmla="*/ 0 w 2590131"/>
              <a:gd name="connsiteY16-166" fmla="*/ 822324 h 1782197"/>
              <a:gd name="connsiteX17-167" fmla="*/ 519829 w 2590131"/>
              <a:gd name="connsiteY17-168" fmla="*/ 302495 h 1782197"/>
              <a:gd name="connsiteX18-169" fmla="*/ 560291 w 2590131"/>
              <a:gd name="connsiteY18-170" fmla="*/ 302495 h 1782197"/>
              <a:gd name="connsiteX19-171" fmla="*/ 665055 w 2590131"/>
              <a:gd name="connsiteY19-172" fmla="*/ 313056 h 1782197"/>
              <a:gd name="connsiteX20-173" fmla="*/ 760997 w 2590131"/>
              <a:gd name="connsiteY20-174" fmla="*/ 342838 h 1782197"/>
              <a:gd name="connsiteX21-175" fmla="*/ 1342153 w 2590131"/>
              <a:gd name="connsiteY21-176" fmla="*/ 0 h 1782197"/>
              <a:gd name="connsiteX0-177" fmla="*/ 1342153 w 2590131"/>
              <a:gd name="connsiteY0-178" fmla="*/ 0 h 1782197"/>
              <a:gd name="connsiteX1-179" fmla="*/ 1824329 w 2590131"/>
              <a:gd name="connsiteY1-180" fmla="*/ 315071 h 1782197"/>
              <a:gd name="connsiteX2-181" fmla="*/ 1989086 w 2590131"/>
              <a:gd name="connsiteY2-182" fmla="*/ 1344801 h 1782197"/>
              <a:gd name="connsiteX3-183" fmla="*/ 1981650 w 2590131"/>
              <a:gd name="connsiteY3-184" fmla="*/ 1346758 h 1782197"/>
              <a:gd name="connsiteX4-185" fmla="*/ 1981573 w 2590131"/>
              <a:gd name="connsiteY4-186" fmla="*/ 1347594 h 1782197"/>
              <a:gd name="connsiteX5-187" fmla="*/ 1912938 w 2590131"/>
              <a:gd name="connsiteY5-188" fmla="*/ 1577019 h 1782197"/>
              <a:gd name="connsiteX6-189" fmla="*/ 1486636 w 2590131"/>
              <a:gd name="connsiteY6-190" fmla="*/ 1782197 h 1782197"/>
              <a:gd name="connsiteX7-191" fmla="*/ 1696726 w 2590131"/>
              <a:gd name="connsiteY7-192" fmla="*/ 1444734 h 1782197"/>
              <a:gd name="connsiteX8-193" fmla="*/ 1687689 w 2590131"/>
              <a:gd name="connsiteY8-194" fmla="*/ 1424116 h 1782197"/>
              <a:gd name="connsiteX9-195" fmla="*/ 1676048 w 2590131"/>
              <a:gd name="connsiteY9-196" fmla="*/ 1427179 h 1782197"/>
              <a:gd name="connsiteX10-197" fmla="*/ 847095 w 2590131"/>
              <a:gd name="connsiteY10-198" fmla="*/ 1402954 h 1782197"/>
              <a:gd name="connsiteX11-199" fmla="*/ 765530 w 2590131"/>
              <a:gd name="connsiteY11-200" fmla="*/ 1340192 h 1782197"/>
              <a:gd name="connsiteX12-201" fmla="*/ 762632 w 2590131"/>
              <a:gd name="connsiteY12-202" fmla="*/ 1341765 h 1782197"/>
              <a:gd name="connsiteX13-203" fmla="*/ 560291 w 2590131"/>
              <a:gd name="connsiteY13-204" fmla="*/ 1382615 h 1782197"/>
              <a:gd name="connsiteX14-205" fmla="*/ 519829 w 2590131"/>
              <a:gd name="connsiteY14-206" fmla="*/ 1382615 h 1782197"/>
              <a:gd name="connsiteX15-207" fmla="*/ 0 w 2590131"/>
              <a:gd name="connsiteY15-208" fmla="*/ 862786 h 1782197"/>
              <a:gd name="connsiteX16-209" fmla="*/ 0 w 2590131"/>
              <a:gd name="connsiteY16-210" fmla="*/ 822324 h 1782197"/>
              <a:gd name="connsiteX17-211" fmla="*/ 519829 w 2590131"/>
              <a:gd name="connsiteY17-212" fmla="*/ 302495 h 1782197"/>
              <a:gd name="connsiteX18-213" fmla="*/ 560291 w 2590131"/>
              <a:gd name="connsiteY18-214" fmla="*/ 302495 h 1782197"/>
              <a:gd name="connsiteX19-215" fmla="*/ 665055 w 2590131"/>
              <a:gd name="connsiteY19-216" fmla="*/ 313056 h 1782197"/>
              <a:gd name="connsiteX20-217" fmla="*/ 760997 w 2590131"/>
              <a:gd name="connsiteY20-218" fmla="*/ 342838 h 1782197"/>
              <a:gd name="connsiteX21-219" fmla="*/ 1342153 w 2590131"/>
              <a:gd name="connsiteY21-220" fmla="*/ 0 h 1782197"/>
              <a:gd name="connsiteX0-221" fmla="*/ 1342153 w 2590131"/>
              <a:gd name="connsiteY0-222" fmla="*/ 0 h 1782197"/>
              <a:gd name="connsiteX1-223" fmla="*/ 1824329 w 2590131"/>
              <a:gd name="connsiteY1-224" fmla="*/ 315071 h 1782197"/>
              <a:gd name="connsiteX2-225" fmla="*/ 1989086 w 2590131"/>
              <a:gd name="connsiteY2-226" fmla="*/ 1344801 h 1782197"/>
              <a:gd name="connsiteX3-227" fmla="*/ 1981650 w 2590131"/>
              <a:gd name="connsiteY3-228" fmla="*/ 1346758 h 1782197"/>
              <a:gd name="connsiteX4-229" fmla="*/ 1981573 w 2590131"/>
              <a:gd name="connsiteY4-230" fmla="*/ 1347594 h 1782197"/>
              <a:gd name="connsiteX5-231" fmla="*/ 1912938 w 2590131"/>
              <a:gd name="connsiteY5-232" fmla="*/ 1577019 h 1782197"/>
              <a:gd name="connsiteX6-233" fmla="*/ 1486636 w 2590131"/>
              <a:gd name="connsiteY6-234" fmla="*/ 1782197 h 1782197"/>
              <a:gd name="connsiteX7-235" fmla="*/ 1696726 w 2590131"/>
              <a:gd name="connsiteY7-236" fmla="*/ 1444734 h 1782197"/>
              <a:gd name="connsiteX8-237" fmla="*/ 1687689 w 2590131"/>
              <a:gd name="connsiteY8-238" fmla="*/ 1424116 h 1782197"/>
              <a:gd name="connsiteX9-239" fmla="*/ 1676048 w 2590131"/>
              <a:gd name="connsiteY9-240" fmla="*/ 1427179 h 1782197"/>
              <a:gd name="connsiteX10-241" fmla="*/ 847095 w 2590131"/>
              <a:gd name="connsiteY10-242" fmla="*/ 1402954 h 1782197"/>
              <a:gd name="connsiteX11-243" fmla="*/ 765530 w 2590131"/>
              <a:gd name="connsiteY11-244" fmla="*/ 1340192 h 1782197"/>
              <a:gd name="connsiteX12-245" fmla="*/ 762632 w 2590131"/>
              <a:gd name="connsiteY12-246" fmla="*/ 1341765 h 1782197"/>
              <a:gd name="connsiteX13-247" fmla="*/ 560291 w 2590131"/>
              <a:gd name="connsiteY13-248" fmla="*/ 1382615 h 1782197"/>
              <a:gd name="connsiteX14-249" fmla="*/ 519829 w 2590131"/>
              <a:gd name="connsiteY14-250" fmla="*/ 1382615 h 1782197"/>
              <a:gd name="connsiteX15-251" fmla="*/ 0 w 2590131"/>
              <a:gd name="connsiteY15-252" fmla="*/ 862786 h 1782197"/>
              <a:gd name="connsiteX16-253" fmla="*/ 0 w 2590131"/>
              <a:gd name="connsiteY16-254" fmla="*/ 822324 h 1782197"/>
              <a:gd name="connsiteX17-255" fmla="*/ 519829 w 2590131"/>
              <a:gd name="connsiteY17-256" fmla="*/ 302495 h 1782197"/>
              <a:gd name="connsiteX18-257" fmla="*/ 560291 w 2590131"/>
              <a:gd name="connsiteY18-258" fmla="*/ 302495 h 1782197"/>
              <a:gd name="connsiteX19-259" fmla="*/ 665055 w 2590131"/>
              <a:gd name="connsiteY19-260" fmla="*/ 313056 h 1782197"/>
              <a:gd name="connsiteX20-261" fmla="*/ 760997 w 2590131"/>
              <a:gd name="connsiteY20-262" fmla="*/ 342838 h 1782197"/>
              <a:gd name="connsiteX21-263" fmla="*/ 1342153 w 2590131"/>
              <a:gd name="connsiteY21-264" fmla="*/ 0 h 1782197"/>
              <a:gd name="connsiteX0-265" fmla="*/ 1342153 w 2590131"/>
              <a:gd name="connsiteY0-266" fmla="*/ 0 h 1782197"/>
              <a:gd name="connsiteX1-267" fmla="*/ 1824329 w 2590131"/>
              <a:gd name="connsiteY1-268" fmla="*/ 315071 h 1782197"/>
              <a:gd name="connsiteX2-269" fmla="*/ 1989086 w 2590131"/>
              <a:gd name="connsiteY2-270" fmla="*/ 1344801 h 1782197"/>
              <a:gd name="connsiteX3-271" fmla="*/ 1981650 w 2590131"/>
              <a:gd name="connsiteY3-272" fmla="*/ 1346758 h 1782197"/>
              <a:gd name="connsiteX4-273" fmla="*/ 1981573 w 2590131"/>
              <a:gd name="connsiteY4-274" fmla="*/ 1347594 h 1782197"/>
              <a:gd name="connsiteX5-275" fmla="*/ 1912938 w 2590131"/>
              <a:gd name="connsiteY5-276" fmla="*/ 1577019 h 1782197"/>
              <a:gd name="connsiteX6-277" fmla="*/ 1486636 w 2590131"/>
              <a:gd name="connsiteY6-278" fmla="*/ 1782197 h 1782197"/>
              <a:gd name="connsiteX7-279" fmla="*/ 1696726 w 2590131"/>
              <a:gd name="connsiteY7-280" fmla="*/ 1444734 h 1782197"/>
              <a:gd name="connsiteX8-281" fmla="*/ 1687689 w 2590131"/>
              <a:gd name="connsiteY8-282" fmla="*/ 1424116 h 1782197"/>
              <a:gd name="connsiteX9-283" fmla="*/ 1676048 w 2590131"/>
              <a:gd name="connsiteY9-284" fmla="*/ 1427179 h 1782197"/>
              <a:gd name="connsiteX10-285" fmla="*/ 847095 w 2590131"/>
              <a:gd name="connsiteY10-286" fmla="*/ 1402954 h 1782197"/>
              <a:gd name="connsiteX11-287" fmla="*/ 765530 w 2590131"/>
              <a:gd name="connsiteY11-288" fmla="*/ 1340192 h 1782197"/>
              <a:gd name="connsiteX12-289" fmla="*/ 762632 w 2590131"/>
              <a:gd name="connsiteY12-290" fmla="*/ 1341765 h 1782197"/>
              <a:gd name="connsiteX13-291" fmla="*/ 560291 w 2590131"/>
              <a:gd name="connsiteY13-292" fmla="*/ 1382615 h 1782197"/>
              <a:gd name="connsiteX14-293" fmla="*/ 519829 w 2590131"/>
              <a:gd name="connsiteY14-294" fmla="*/ 1382615 h 1782197"/>
              <a:gd name="connsiteX15-295" fmla="*/ 0 w 2590131"/>
              <a:gd name="connsiteY15-296" fmla="*/ 862786 h 1782197"/>
              <a:gd name="connsiteX16-297" fmla="*/ 0 w 2590131"/>
              <a:gd name="connsiteY16-298" fmla="*/ 822324 h 1782197"/>
              <a:gd name="connsiteX17-299" fmla="*/ 519829 w 2590131"/>
              <a:gd name="connsiteY17-300" fmla="*/ 302495 h 1782197"/>
              <a:gd name="connsiteX18-301" fmla="*/ 560291 w 2590131"/>
              <a:gd name="connsiteY18-302" fmla="*/ 302495 h 1782197"/>
              <a:gd name="connsiteX19-303" fmla="*/ 665055 w 2590131"/>
              <a:gd name="connsiteY19-304" fmla="*/ 313056 h 1782197"/>
              <a:gd name="connsiteX20-305" fmla="*/ 760997 w 2590131"/>
              <a:gd name="connsiteY20-306" fmla="*/ 342838 h 1782197"/>
              <a:gd name="connsiteX21-307" fmla="*/ 1342153 w 2590131"/>
              <a:gd name="connsiteY21-308" fmla="*/ 0 h 1782197"/>
              <a:gd name="connsiteX0-309" fmla="*/ 1286659 w 2590131"/>
              <a:gd name="connsiteY0-310" fmla="*/ 1 h 1750983"/>
              <a:gd name="connsiteX1-311" fmla="*/ 1824329 w 2590131"/>
              <a:gd name="connsiteY1-312" fmla="*/ 283857 h 1750983"/>
              <a:gd name="connsiteX2-313" fmla="*/ 1989086 w 2590131"/>
              <a:gd name="connsiteY2-314" fmla="*/ 1313587 h 1750983"/>
              <a:gd name="connsiteX3-315" fmla="*/ 1981650 w 2590131"/>
              <a:gd name="connsiteY3-316" fmla="*/ 1315544 h 1750983"/>
              <a:gd name="connsiteX4-317" fmla="*/ 1981573 w 2590131"/>
              <a:gd name="connsiteY4-318" fmla="*/ 1316380 h 1750983"/>
              <a:gd name="connsiteX5-319" fmla="*/ 1912938 w 2590131"/>
              <a:gd name="connsiteY5-320" fmla="*/ 1545805 h 1750983"/>
              <a:gd name="connsiteX6-321" fmla="*/ 1486636 w 2590131"/>
              <a:gd name="connsiteY6-322" fmla="*/ 1750983 h 1750983"/>
              <a:gd name="connsiteX7-323" fmla="*/ 1696726 w 2590131"/>
              <a:gd name="connsiteY7-324" fmla="*/ 1413520 h 1750983"/>
              <a:gd name="connsiteX8-325" fmla="*/ 1687689 w 2590131"/>
              <a:gd name="connsiteY8-326" fmla="*/ 1392902 h 1750983"/>
              <a:gd name="connsiteX9-327" fmla="*/ 1676048 w 2590131"/>
              <a:gd name="connsiteY9-328" fmla="*/ 1395965 h 1750983"/>
              <a:gd name="connsiteX10-329" fmla="*/ 847095 w 2590131"/>
              <a:gd name="connsiteY10-330" fmla="*/ 1371740 h 1750983"/>
              <a:gd name="connsiteX11-331" fmla="*/ 765530 w 2590131"/>
              <a:gd name="connsiteY11-332" fmla="*/ 1308978 h 1750983"/>
              <a:gd name="connsiteX12-333" fmla="*/ 762632 w 2590131"/>
              <a:gd name="connsiteY12-334" fmla="*/ 1310551 h 1750983"/>
              <a:gd name="connsiteX13-335" fmla="*/ 560291 w 2590131"/>
              <a:gd name="connsiteY13-336" fmla="*/ 1351401 h 1750983"/>
              <a:gd name="connsiteX14-337" fmla="*/ 519829 w 2590131"/>
              <a:gd name="connsiteY14-338" fmla="*/ 1351401 h 1750983"/>
              <a:gd name="connsiteX15-339" fmla="*/ 0 w 2590131"/>
              <a:gd name="connsiteY15-340" fmla="*/ 831572 h 1750983"/>
              <a:gd name="connsiteX16-341" fmla="*/ 0 w 2590131"/>
              <a:gd name="connsiteY16-342" fmla="*/ 791110 h 1750983"/>
              <a:gd name="connsiteX17-343" fmla="*/ 519829 w 2590131"/>
              <a:gd name="connsiteY17-344" fmla="*/ 271281 h 1750983"/>
              <a:gd name="connsiteX18-345" fmla="*/ 560291 w 2590131"/>
              <a:gd name="connsiteY18-346" fmla="*/ 271281 h 1750983"/>
              <a:gd name="connsiteX19-347" fmla="*/ 665055 w 2590131"/>
              <a:gd name="connsiteY19-348" fmla="*/ 281842 h 1750983"/>
              <a:gd name="connsiteX20-349" fmla="*/ 760997 w 2590131"/>
              <a:gd name="connsiteY20-350" fmla="*/ 311624 h 1750983"/>
              <a:gd name="connsiteX21-351" fmla="*/ 1286659 w 2590131"/>
              <a:gd name="connsiteY21-352" fmla="*/ 1 h 1750983"/>
              <a:gd name="connsiteX0-353" fmla="*/ 1286659 w 2590131"/>
              <a:gd name="connsiteY0-354" fmla="*/ 1 h 1760911"/>
              <a:gd name="connsiteX1-355" fmla="*/ 1824329 w 2590131"/>
              <a:gd name="connsiteY1-356" fmla="*/ 283857 h 1760911"/>
              <a:gd name="connsiteX2-357" fmla="*/ 1989086 w 2590131"/>
              <a:gd name="connsiteY2-358" fmla="*/ 1313587 h 1760911"/>
              <a:gd name="connsiteX3-359" fmla="*/ 1981650 w 2590131"/>
              <a:gd name="connsiteY3-360" fmla="*/ 1315544 h 1760911"/>
              <a:gd name="connsiteX4-361" fmla="*/ 1981573 w 2590131"/>
              <a:gd name="connsiteY4-362" fmla="*/ 1316380 h 1760911"/>
              <a:gd name="connsiteX5-363" fmla="*/ 1912938 w 2590131"/>
              <a:gd name="connsiteY5-364" fmla="*/ 1545805 h 1760911"/>
              <a:gd name="connsiteX6-365" fmla="*/ 1517453 w 2590131"/>
              <a:gd name="connsiteY6-366" fmla="*/ 1760911 h 1760911"/>
              <a:gd name="connsiteX7-367" fmla="*/ 1696726 w 2590131"/>
              <a:gd name="connsiteY7-368" fmla="*/ 1413520 h 1760911"/>
              <a:gd name="connsiteX8-369" fmla="*/ 1687689 w 2590131"/>
              <a:gd name="connsiteY8-370" fmla="*/ 1392902 h 1760911"/>
              <a:gd name="connsiteX9-371" fmla="*/ 1676048 w 2590131"/>
              <a:gd name="connsiteY9-372" fmla="*/ 1395965 h 1760911"/>
              <a:gd name="connsiteX10-373" fmla="*/ 847095 w 2590131"/>
              <a:gd name="connsiteY10-374" fmla="*/ 1371740 h 1760911"/>
              <a:gd name="connsiteX11-375" fmla="*/ 765530 w 2590131"/>
              <a:gd name="connsiteY11-376" fmla="*/ 1308978 h 1760911"/>
              <a:gd name="connsiteX12-377" fmla="*/ 762632 w 2590131"/>
              <a:gd name="connsiteY12-378" fmla="*/ 1310551 h 1760911"/>
              <a:gd name="connsiteX13-379" fmla="*/ 560291 w 2590131"/>
              <a:gd name="connsiteY13-380" fmla="*/ 1351401 h 1760911"/>
              <a:gd name="connsiteX14-381" fmla="*/ 519829 w 2590131"/>
              <a:gd name="connsiteY14-382" fmla="*/ 1351401 h 1760911"/>
              <a:gd name="connsiteX15-383" fmla="*/ 0 w 2590131"/>
              <a:gd name="connsiteY15-384" fmla="*/ 831572 h 1760911"/>
              <a:gd name="connsiteX16-385" fmla="*/ 0 w 2590131"/>
              <a:gd name="connsiteY16-386" fmla="*/ 791110 h 1760911"/>
              <a:gd name="connsiteX17-387" fmla="*/ 519829 w 2590131"/>
              <a:gd name="connsiteY17-388" fmla="*/ 271281 h 1760911"/>
              <a:gd name="connsiteX18-389" fmla="*/ 560291 w 2590131"/>
              <a:gd name="connsiteY18-390" fmla="*/ 271281 h 1760911"/>
              <a:gd name="connsiteX19-391" fmla="*/ 665055 w 2590131"/>
              <a:gd name="connsiteY19-392" fmla="*/ 281842 h 1760911"/>
              <a:gd name="connsiteX20-393" fmla="*/ 760997 w 2590131"/>
              <a:gd name="connsiteY20-394" fmla="*/ 311624 h 1760911"/>
              <a:gd name="connsiteX21-395" fmla="*/ 1286659 w 2590131"/>
              <a:gd name="connsiteY21-396" fmla="*/ 1 h 1760911"/>
              <a:gd name="connsiteX0-397" fmla="*/ 1286659 w 2590131"/>
              <a:gd name="connsiteY0-398" fmla="*/ 1 h 1760911"/>
              <a:gd name="connsiteX1-399" fmla="*/ 1824329 w 2590131"/>
              <a:gd name="connsiteY1-400" fmla="*/ 283857 h 1760911"/>
              <a:gd name="connsiteX2-401" fmla="*/ 1989086 w 2590131"/>
              <a:gd name="connsiteY2-402" fmla="*/ 1313587 h 1760911"/>
              <a:gd name="connsiteX3-403" fmla="*/ 1981650 w 2590131"/>
              <a:gd name="connsiteY3-404" fmla="*/ 1315544 h 1760911"/>
              <a:gd name="connsiteX4-405" fmla="*/ 1981573 w 2590131"/>
              <a:gd name="connsiteY4-406" fmla="*/ 1316380 h 1760911"/>
              <a:gd name="connsiteX5-407" fmla="*/ 1912938 w 2590131"/>
              <a:gd name="connsiteY5-408" fmla="*/ 1545805 h 1760911"/>
              <a:gd name="connsiteX6-409" fmla="*/ 1517453 w 2590131"/>
              <a:gd name="connsiteY6-410" fmla="*/ 1760911 h 1760911"/>
              <a:gd name="connsiteX7-411" fmla="*/ 1696726 w 2590131"/>
              <a:gd name="connsiteY7-412" fmla="*/ 1413520 h 1760911"/>
              <a:gd name="connsiteX8-413" fmla="*/ 1687689 w 2590131"/>
              <a:gd name="connsiteY8-414" fmla="*/ 1392902 h 1760911"/>
              <a:gd name="connsiteX9-415" fmla="*/ 1676048 w 2590131"/>
              <a:gd name="connsiteY9-416" fmla="*/ 1395965 h 1760911"/>
              <a:gd name="connsiteX10-417" fmla="*/ 847095 w 2590131"/>
              <a:gd name="connsiteY10-418" fmla="*/ 1371740 h 1760911"/>
              <a:gd name="connsiteX11-419" fmla="*/ 765530 w 2590131"/>
              <a:gd name="connsiteY11-420" fmla="*/ 1308978 h 1760911"/>
              <a:gd name="connsiteX12-421" fmla="*/ 762632 w 2590131"/>
              <a:gd name="connsiteY12-422" fmla="*/ 1310551 h 1760911"/>
              <a:gd name="connsiteX13-423" fmla="*/ 560291 w 2590131"/>
              <a:gd name="connsiteY13-424" fmla="*/ 1351401 h 1760911"/>
              <a:gd name="connsiteX14-425" fmla="*/ 519829 w 2590131"/>
              <a:gd name="connsiteY14-426" fmla="*/ 1351401 h 1760911"/>
              <a:gd name="connsiteX15-427" fmla="*/ 0 w 2590131"/>
              <a:gd name="connsiteY15-428" fmla="*/ 831572 h 1760911"/>
              <a:gd name="connsiteX16-429" fmla="*/ 0 w 2590131"/>
              <a:gd name="connsiteY16-430" fmla="*/ 791110 h 1760911"/>
              <a:gd name="connsiteX17-431" fmla="*/ 519829 w 2590131"/>
              <a:gd name="connsiteY17-432" fmla="*/ 271281 h 1760911"/>
              <a:gd name="connsiteX18-433" fmla="*/ 560291 w 2590131"/>
              <a:gd name="connsiteY18-434" fmla="*/ 271281 h 1760911"/>
              <a:gd name="connsiteX19-435" fmla="*/ 665055 w 2590131"/>
              <a:gd name="connsiteY19-436" fmla="*/ 281842 h 1760911"/>
              <a:gd name="connsiteX20-437" fmla="*/ 760997 w 2590131"/>
              <a:gd name="connsiteY20-438" fmla="*/ 311624 h 1760911"/>
              <a:gd name="connsiteX21-439" fmla="*/ 1286659 w 2590131"/>
              <a:gd name="connsiteY21-440" fmla="*/ 1 h 1760911"/>
              <a:gd name="connsiteX0-441" fmla="*/ 1286659 w 2590131"/>
              <a:gd name="connsiteY0-442" fmla="*/ 1 h 1760911"/>
              <a:gd name="connsiteX1-443" fmla="*/ 1824329 w 2590131"/>
              <a:gd name="connsiteY1-444" fmla="*/ 283857 h 1760911"/>
              <a:gd name="connsiteX2-445" fmla="*/ 1989086 w 2590131"/>
              <a:gd name="connsiteY2-446" fmla="*/ 1313587 h 1760911"/>
              <a:gd name="connsiteX3-447" fmla="*/ 1981650 w 2590131"/>
              <a:gd name="connsiteY3-448" fmla="*/ 1315544 h 1760911"/>
              <a:gd name="connsiteX4-449" fmla="*/ 1981573 w 2590131"/>
              <a:gd name="connsiteY4-450" fmla="*/ 1316380 h 1760911"/>
              <a:gd name="connsiteX5-451" fmla="*/ 1912938 w 2590131"/>
              <a:gd name="connsiteY5-452" fmla="*/ 1545805 h 1760911"/>
              <a:gd name="connsiteX6-453" fmla="*/ 1517453 w 2590131"/>
              <a:gd name="connsiteY6-454" fmla="*/ 1760911 h 1760911"/>
              <a:gd name="connsiteX7-455" fmla="*/ 1696726 w 2590131"/>
              <a:gd name="connsiteY7-456" fmla="*/ 1413520 h 1760911"/>
              <a:gd name="connsiteX8-457" fmla="*/ 1687689 w 2590131"/>
              <a:gd name="connsiteY8-458" fmla="*/ 1392902 h 1760911"/>
              <a:gd name="connsiteX9-459" fmla="*/ 1676048 w 2590131"/>
              <a:gd name="connsiteY9-460" fmla="*/ 1395965 h 1760911"/>
              <a:gd name="connsiteX10-461" fmla="*/ 847095 w 2590131"/>
              <a:gd name="connsiteY10-462" fmla="*/ 1371740 h 1760911"/>
              <a:gd name="connsiteX11-463" fmla="*/ 765530 w 2590131"/>
              <a:gd name="connsiteY11-464" fmla="*/ 1308978 h 1760911"/>
              <a:gd name="connsiteX12-465" fmla="*/ 762632 w 2590131"/>
              <a:gd name="connsiteY12-466" fmla="*/ 1310551 h 1760911"/>
              <a:gd name="connsiteX13-467" fmla="*/ 560291 w 2590131"/>
              <a:gd name="connsiteY13-468" fmla="*/ 1351401 h 1760911"/>
              <a:gd name="connsiteX14-469" fmla="*/ 519829 w 2590131"/>
              <a:gd name="connsiteY14-470" fmla="*/ 1351401 h 1760911"/>
              <a:gd name="connsiteX15-471" fmla="*/ 0 w 2590131"/>
              <a:gd name="connsiteY15-472" fmla="*/ 831572 h 1760911"/>
              <a:gd name="connsiteX16-473" fmla="*/ 0 w 2590131"/>
              <a:gd name="connsiteY16-474" fmla="*/ 791110 h 1760911"/>
              <a:gd name="connsiteX17-475" fmla="*/ 519829 w 2590131"/>
              <a:gd name="connsiteY17-476" fmla="*/ 271281 h 1760911"/>
              <a:gd name="connsiteX18-477" fmla="*/ 560291 w 2590131"/>
              <a:gd name="connsiteY18-478" fmla="*/ 271281 h 1760911"/>
              <a:gd name="connsiteX19-479" fmla="*/ 665055 w 2590131"/>
              <a:gd name="connsiteY19-480" fmla="*/ 281842 h 1760911"/>
              <a:gd name="connsiteX20-481" fmla="*/ 760997 w 2590131"/>
              <a:gd name="connsiteY20-482" fmla="*/ 311624 h 1760911"/>
              <a:gd name="connsiteX21-483" fmla="*/ 1286659 w 2590131"/>
              <a:gd name="connsiteY21-484" fmla="*/ 1 h 1760911"/>
              <a:gd name="connsiteX0-485" fmla="*/ 1286659 w 2590131"/>
              <a:gd name="connsiteY0-486" fmla="*/ 1 h 1760911"/>
              <a:gd name="connsiteX1-487" fmla="*/ 1824329 w 2590131"/>
              <a:gd name="connsiteY1-488" fmla="*/ 283857 h 1760911"/>
              <a:gd name="connsiteX2-489" fmla="*/ 1989086 w 2590131"/>
              <a:gd name="connsiteY2-490" fmla="*/ 1313587 h 1760911"/>
              <a:gd name="connsiteX3-491" fmla="*/ 1981650 w 2590131"/>
              <a:gd name="connsiteY3-492" fmla="*/ 1315544 h 1760911"/>
              <a:gd name="connsiteX4-493" fmla="*/ 1981573 w 2590131"/>
              <a:gd name="connsiteY4-494" fmla="*/ 1316380 h 1760911"/>
              <a:gd name="connsiteX5-495" fmla="*/ 1912938 w 2590131"/>
              <a:gd name="connsiteY5-496" fmla="*/ 1545805 h 1760911"/>
              <a:gd name="connsiteX6-497" fmla="*/ 1517453 w 2590131"/>
              <a:gd name="connsiteY6-498" fmla="*/ 1760911 h 1760911"/>
              <a:gd name="connsiteX7-499" fmla="*/ 1696726 w 2590131"/>
              <a:gd name="connsiteY7-500" fmla="*/ 1413520 h 1760911"/>
              <a:gd name="connsiteX8-501" fmla="*/ 1687689 w 2590131"/>
              <a:gd name="connsiteY8-502" fmla="*/ 1392902 h 1760911"/>
              <a:gd name="connsiteX9-503" fmla="*/ 1676048 w 2590131"/>
              <a:gd name="connsiteY9-504" fmla="*/ 1395965 h 1760911"/>
              <a:gd name="connsiteX10-505" fmla="*/ 854235 w 2590131"/>
              <a:gd name="connsiteY10-506" fmla="*/ 1368430 h 1760911"/>
              <a:gd name="connsiteX11-507" fmla="*/ 765530 w 2590131"/>
              <a:gd name="connsiteY11-508" fmla="*/ 1308978 h 1760911"/>
              <a:gd name="connsiteX12-509" fmla="*/ 762632 w 2590131"/>
              <a:gd name="connsiteY12-510" fmla="*/ 1310551 h 1760911"/>
              <a:gd name="connsiteX13-511" fmla="*/ 560291 w 2590131"/>
              <a:gd name="connsiteY13-512" fmla="*/ 1351401 h 1760911"/>
              <a:gd name="connsiteX14-513" fmla="*/ 519829 w 2590131"/>
              <a:gd name="connsiteY14-514" fmla="*/ 1351401 h 1760911"/>
              <a:gd name="connsiteX15-515" fmla="*/ 0 w 2590131"/>
              <a:gd name="connsiteY15-516" fmla="*/ 831572 h 1760911"/>
              <a:gd name="connsiteX16-517" fmla="*/ 0 w 2590131"/>
              <a:gd name="connsiteY16-518" fmla="*/ 791110 h 1760911"/>
              <a:gd name="connsiteX17-519" fmla="*/ 519829 w 2590131"/>
              <a:gd name="connsiteY17-520" fmla="*/ 271281 h 1760911"/>
              <a:gd name="connsiteX18-521" fmla="*/ 560291 w 2590131"/>
              <a:gd name="connsiteY18-522" fmla="*/ 271281 h 1760911"/>
              <a:gd name="connsiteX19-523" fmla="*/ 665055 w 2590131"/>
              <a:gd name="connsiteY19-524" fmla="*/ 281842 h 1760911"/>
              <a:gd name="connsiteX20-525" fmla="*/ 760997 w 2590131"/>
              <a:gd name="connsiteY20-526" fmla="*/ 311624 h 1760911"/>
              <a:gd name="connsiteX21-527" fmla="*/ 1286659 w 2590131"/>
              <a:gd name="connsiteY21-528" fmla="*/ 1 h 1760911"/>
              <a:gd name="connsiteX0-529" fmla="*/ 1279519 w 2590131"/>
              <a:gd name="connsiteY0-530" fmla="*/ 1 h 1717890"/>
              <a:gd name="connsiteX1-531" fmla="*/ 1824329 w 2590131"/>
              <a:gd name="connsiteY1-532" fmla="*/ 240836 h 1717890"/>
              <a:gd name="connsiteX2-533" fmla="*/ 1989086 w 2590131"/>
              <a:gd name="connsiteY2-534" fmla="*/ 1270566 h 1717890"/>
              <a:gd name="connsiteX3-535" fmla="*/ 1981650 w 2590131"/>
              <a:gd name="connsiteY3-536" fmla="*/ 1272523 h 1717890"/>
              <a:gd name="connsiteX4-537" fmla="*/ 1981573 w 2590131"/>
              <a:gd name="connsiteY4-538" fmla="*/ 1273359 h 1717890"/>
              <a:gd name="connsiteX5-539" fmla="*/ 1912938 w 2590131"/>
              <a:gd name="connsiteY5-540" fmla="*/ 1502784 h 1717890"/>
              <a:gd name="connsiteX6-541" fmla="*/ 1517453 w 2590131"/>
              <a:gd name="connsiteY6-542" fmla="*/ 1717890 h 1717890"/>
              <a:gd name="connsiteX7-543" fmla="*/ 1696726 w 2590131"/>
              <a:gd name="connsiteY7-544" fmla="*/ 1370499 h 1717890"/>
              <a:gd name="connsiteX8-545" fmla="*/ 1687689 w 2590131"/>
              <a:gd name="connsiteY8-546" fmla="*/ 1349881 h 1717890"/>
              <a:gd name="connsiteX9-547" fmla="*/ 1676048 w 2590131"/>
              <a:gd name="connsiteY9-548" fmla="*/ 1352944 h 1717890"/>
              <a:gd name="connsiteX10-549" fmla="*/ 854235 w 2590131"/>
              <a:gd name="connsiteY10-550" fmla="*/ 1325409 h 1717890"/>
              <a:gd name="connsiteX11-551" fmla="*/ 765530 w 2590131"/>
              <a:gd name="connsiteY11-552" fmla="*/ 1265957 h 1717890"/>
              <a:gd name="connsiteX12-553" fmla="*/ 762632 w 2590131"/>
              <a:gd name="connsiteY12-554" fmla="*/ 1267530 h 1717890"/>
              <a:gd name="connsiteX13-555" fmla="*/ 560291 w 2590131"/>
              <a:gd name="connsiteY13-556" fmla="*/ 1308380 h 1717890"/>
              <a:gd name="connsiteX14-557" fmla="*/ 519829 w 2590131"/>
              <a:gd name="connsiteY14-558" fmla="*/ 1308380 h 1717890"/>
              <a:gd name="connsiteX15-559" fmla="*/ 0 w 2590131"/>
              <a:gd name="connsiteY15-560" fmla="*/ 788551 h 1717890"/>
              <a:gd name="connsiteX16-561" fmla="*/ 0 w 2590131"/>
              <a:gd name="connsiteY16-562" fmla="*/ 748089 h 1717890"/>
              <a:gd name="connsiteX17-563" fmla="*/ 519829 w 2590131"/>
              <a:gd name="connsiteY17-564" fmla="*/ 228260 h 1717890"/>
              <a:gd name="connsiteX18-565" fmla="*/ 560291 w 2590131"/>
              <a:gd name="connsiteY18-566" fmla="*/ 228260 h 1717890"/>
              <a:gd name="connsiteX19-567" fmla="*/ 665055 w 2590131"/>
              <a:gd name="connsiteY19-568" fmla="*/ 238821 h 1717890"/>
              <a:gd name="connsiteX20-569" fmla="*/ 760997 w 2590131"/>
              <a:gd name="connsiteY20-570" fmla="*/ 268603 h 1717890"/>
              <a:gd name="connsiteX21-571" fmla="*/ 1279519 w 2590131"/>
              <a:gd name="connsiteY21-572" fmla="*/ 1 h 1717890"/>
              <a:gd name="connsiteX0-573" fmla="*/ 1308079 w 2590131"/>
              <a:gd name="connsiteY0-574" fmla="*/ 1 h 1711271"/>
              <a:gd name="connsiteX1-575" fmla="*/ 1824329 w 2590131"/>
              <a:gd name="connsiteY1-576" fmla="*/ 234217 h 1711271"/>
              <a:gd name="connsiteX2-577" fmla="*/ 1989086 w 2590131"/>
              <a:gd name="connsiteY2-578" fmla="*/ 1263947 h 1711271"/>
              <a:gd name="connsiteX3-579" fmla="*/ 1981650 w 2590131"/>
              <a:gd name="connsiteY3-580" fmla="*/ 1265904 h 1711271"/>
              <a:gd name="connsiteX4-581" fmla="*/ 1981573 w 2590131"/>
              <a:gd name="connsiteY4-582" fmla="*/ 1266740 h 1711271"/>
              <a:gd name="connsiteX5-583" fmla="*/ 1912938 w 2590131"/>
              <a:gd name="connsiteY5-584" fmla="*/ 1496165 h 1711271"/>
              <a:gd name="connsiteX6-585" fmla="*/ 1517453 w 2590131"/>
              <a:gd name="connsiteY6-586" fmla="*/ 1711271 h 1711271"/>
              <a:gd name="connsiteX7-587" fmla="*/ 1696726 w 2590131"/>
              <a:gd name="connsiteY7-588" fmla="*/ 1363880 h 1711271"/>
              <a:gd name="connsiteX8-589" fmla="*/ 1687689 w 2590131"/>
              <a:gd name="connsiteY8-590" fmla="*/ 1343262 h 1711271"/>
              <a:gd name="connsiteX9-591" fmla="*/ 1676048 w 2590131"/>
              <a:gd name="connsiteY9-592" fmla="*/ 1346325 h 1711271"/>
              <a:gd name="connsiteX10-593" fmla="*/ 854235 w 2590131"/>
              <a:gd name="connsiteY10-594" fmla="*/ 1318790 h 1711271"/>
              <a:gd name="connsiteX11-595" fmla="*/ 765530 w 2590131"/>
              <a:gd name="connsiteY11-596" fmla="*/ 1259338 h 1711271"/>
              <a:gd name="connsiteX12-597" fmla="*/ 762632 w 2590131"/>
              <a:gd name="connsiteY12-598" fmla="*/ 1260911 h 1711271"/>
              <a:gd name="connsiteX13-599" fmla="*/ 560291 w 2590131"/>
              <a:gd name="connsiteY13-600" fmla="*/ 1301761 h 1711271"/>
              <a:gd name="connsiteX14-601" fmla="*/ 519829 w 2590131"/>
              <a:gd name="connsiteY14-602" fmla="*/ 1301761 h 1711271"/>
              <a:gd name="connsiteX15-603" fmla="*/ 0 w 2590131"/>
              <a:gd name="connsiteY15-604" fmla="*/ 781932 h 1711271"/>
              <a:gd name="connsiteX16-605" fmla="*/ 0 w 2590131"/>
              <a:gd name="connsiteY16-606" fmla="*/ 741470 h 1711271"/>
              <a:gd name="connsiteX17-607" fmla="*/ 519829 w 2590131"/>
              <a:gd name="connsiteY17-608" fmla="*/ 221641 h 1711271"/>
              <a:gd name="connsiteX18-609" fmla="*/ 560291 w 2590131"/>
              <a:gd name="connsiteY18-610" fmla="*/ 221641 h 1711271"/>
              <a:gd name="connsiteX19-611" fmla="*/ 665055 w 2590131"/>
              <a:gd name="connsiteY19-612" fmla="*/ 232202 h 1711271"/>
              <a:gd name="connsiteX20-613" fmla="*/ 760997 w 2590131"/>
              <a:gd name="connsiteY20-614" fmla="*/ 261984 h 1711271"/>
              <a:gd name="connsiteX21-615" fmla="*/ 1308079 w 2590131"/>
              <a:gd name="connsiteY21-616" fmla="*/ 1 h 17112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2590131" h="1711271">
                <a:moveTo>
                  <a:pt x="1308079" y="1"/>
                </a:moveTo>
                <a:cubicBezTo>
                  <a:pt x="1566396" y="-107"/>
                  <a:pt x="1752248" y="158703"/>
                  <a:pt x="1824329" y="234217"/>
                </a:cubicBezTo>
                <a:cubicBezTo>
                  <a:pt x="2958405" y="74951"/>
                  <a:pt x="2675572" y="1414975"/>
                  <a:pt x="1989086" y="1263947"/>
                </a:cubicBezTo>
                <a:lnTo>
                  <a:pt x="1981650" y="1265904"/>
                </a:lnTo>
                <a:cubicBezTo>
                  <a:pt x="1981624" y="1266183"/>
                  <a:pt x="1981599" y="1266461"/>
                  <a:pt x="1981573" y="1266740"/>
                </a:cubicBezTo>
                <a:cubicBezTo>
                  <a:pt x="1969032" y="1345227"/>
                  <a:pt x="1945334" y="1429962"/>
                  <a:pt x="1912938" y="1496165"/>
                </a:cubicBezTo>
                <a:cubicBezTo>
                  <a:pt x="1870183" y="1579875"/>
                  <a:pt x="1838329" y="1707330"/>
                  <a:pt x="1517453" y="1711271"/>
                </a:cubicBezTo>
                <a:cubicBezTo>
                  <a:pt x="1626176" y="1677603"/>
                  <a:pt x="1749492" y="1546894"/>
                  <a:pt x="1696726" y="1363880"/>
                </a:cubicBezTo>
                <a:lnTo>
                  <a:pt x="1687689" y="1343262"/>
                </a:lnTo>
                <a:lnTo>
                  <a:pt x="1676048" y="1346325"/>
                </a:lnTo>
                <a:cubicBezTo>
                  <a:pt x="1501091" y="1409580"/>
                  <a:pt x="1382653" y="1608349"/>
                  <a:pt x="854235" y="1318790"/>
                </a:cubicBezTo>
                <a:lnTo>
                  <a:pt x="765530" y="1259338"/>
                </a:lnTo>
                <a:lnTo>
                  <a:pt x="762632" y="1260911"/>
                </a:lnTo>
                <a:cubicBezTo>
                  <a:pt x="700440" y="1287215"/>
                  <a:pt x="632064" y="1301761"/>
                  <a:pt x="560291" y="1301761"/>
                </a:cubicBezTo>
                <a:lnTo>
                  <a:pt x="519829" y="1301761"/>
                </a:lnTo>
                <a:cubicBezTo>
                  <a:pt x="232735" y="1301761"/>
                  <a:pt x="0" y="1069026"/>
                  <a:pt x="0" y="781932"/>
                </a:cubicBezTo>
                <a:lnTo>
                  <a:pt x="0" y="741470"/>
                </a:lnTo>
                <a:cubicBezTo>
                  <a:pt x="0" y="454376"/>
                  <a:pt x="232735" y="221641"/>
                  <a:pt x="519829" y="221641"/>
                </a:cubicBezTo>
                <a:lnTo>
                  <a:pt x="560291" y="221641"/>
                </a:lnTo>
                <a:cubicBezTo>
                  <a:pt x="596178" y="221641"/>
                  <a:pt x="631215" y="225278"/>
                  <a:pt x="665055" y="232202"/>
                </a:cubicBezTo>
                <a:lnTo>
                  <a:pt x="760997" y="261984"/>
                </a:lnTo>
                <a:cubicBezTo>
                  <a:pt x="873847" y="209808"/>
                  <a:pt x="1049762" y="109"/>
                  <a:pt x="1308079" y="1"/>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86" name="KSO_Shape"/>
          <p:cNvSpPr/>
          <p:nvPr/>
        </p:nvSpPr>
        <p:spPr>
          <a:xfrm>
            <a:off x="11470333" y="4532899"/>
            <a:ext cx="307081" cy="307081"/>
          </a:xfrm>
          <a:custGeom>
            <a:avLst/>
            <a:gdLst>
              <a:gd name="connsiteX0" fmla="*/ 363514 w 648072"/>
              <a:gd name="connsiteY0" fmla="*/ 144016 h 648072"/>
              <a:gd name="connsiteX1" fmla="*/ 363514 w 648072"/>
              <a:gd name="connsiteY1" fmla="*/ 234026 h 648072"/>
              <a:gd name="connsiteX2" fmla="*/ 104538 w 648072"/>
              <a:gd name="connsiteY2" fmla="*/ 234026 h 648072"/>
              <a:gd name="connsiteX3" fmla="*/ 104538 w 648072"/>
              <a:gd name="connsiteY3" fmla="*/ 414046 h 648072"/>
              <a:gd name="connsiteX4" fmla="*/ 363514 w 648072"/>
              <a:gd name="connsiteY4" fmla="*/ 414046 h 648072"/>
              <a:gd name="connsiteX5" fmla="*/ 363514 w 648072"/>
              <a:gd name="connsiteY5" fmla="*/ 504056 h 648072"/>
              <a:gd name="connsiteX6" fmla="*/ 543534 w 648072"/>
              <a:gd name="connsiteY6" fmla="*/ 324036 h 648072"/>
              <a:gd name="connsiteX7" fmla="*/ 324036 w 648072"/>
              <a:gd name="connsiteY7" fmla="*/ 0 h 648072"/>
              <a:gd name="connsiteX8" fmla="*/ 648072 w 648072"/>
              <a:gd name="connsiteY8" fmla="*/ 324036 h 648072"/>
              <a:gd name="connsiteX9" fmla="*/ 324036 w 648072"/>
              <a:gd name="connsiteY9" fmla="*/ 648072 h 648072"/>
              <a:gd name="connsiteX10" fmla="*/ 0 w 648072"/>
              <a:gd name="connsiteY10" fmla="*/ 324036 h 648072"/>
              <a:gd name="connsiteX11" fmla="*/ 324036 w 648072"/>
              <a:gd name="connsiteY11"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072" h="648072">
                <a:moveTo>
                  <a:pt x="363514" y="144016"/>
                </a:moveTo>
                <a:lnTo>
                  <a:pt x="363514" y="234026"/>
                </a:lnTo>
                <a:lnTo>
                  <a:pt x="104538" y="234026"/>
                </a:lnTo>
                <a:lnTo>
                  <a:pt x="104538" y="414046"/>
                </a:lnTo>
                <a:lnTo>
                  <a:pt x="363514" y="414046"/>
                </a:lnTo>
                <a:lnTo>
                  <a:pt x="363514" y="504056"/>
                </a:lnTo>
                <a:lnTo>
                  <a:pt x="543534" y="324036"/>
                </a:ln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7" name="KSO_Shape"/>
          <p:cNvSpPr/>
          <p:nvPr/>
        </p:nvSpPr>
        <p:spPr>
          <a:xfrm>
            <a:off x="11419053" y="2195500"/>
            <a:ext cx="201224" cy="20122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8" name="KSO_Shape"/>
          <p:cNvSpPr/>
          <p:nvPr/>
        </p:nvSpPr>
        <p:spPr>
          <a:xfrm>
            <a:off x="11478592" y="3026516"/>
            <a:ext cx="201224" cy="20122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89" name="KSO_Shape"/>
          <p:cNvSpPr/>
          <p:nvPr/>
        </p:nvSpPr>
        <p:spPr>
          <a:xfrm>
            <a:off x="9140932" y="2906803"/>
            <a:ext cx="190910" cy="271436"/>
          </a:xfrm>
          <a:custGeom>
            <a:avLst/>
            <a:gdLst>
              <a:gd name="connsiteX0" fmla="*/ 1056922 w 2632041"/>
              <a:gd name="connsiteY0" fmla="*/ 0 h 3744416"/>
              <a:gd name="connsiteX1" fmla="*/ 2113844 w 2632041"/>
              <a:gd name="connsiteY1" fmla="*/ 1056922 h 3744416"/>
              <a:gd name="connsiteX2" fmla="*/ 2113843 w 2632041"/>
              <a:gd name="connsiteY2" fmla="*/ 2023929 h 3744416"/>
              <a:gd name="connsiteX3" fmla="*/ 2620710 w 2632041"/>
              <a:gd name="connsiteY3" fmla="*/ 1728192 h 3744416"/>
              <a:gd name="connsiteX4" fmla="*/ 2632041 w 2632041"/>
              <a:gd name="connsiteY4" fmla="*/ 1728192 h 3744416"/>
              <a:gd name="connsiteX5" fmla="*/ 1920947 w 2632041"/>
              <a:gd name="connsiteY5" fmla="*/ 2954219 h 3744416"/>
              <a:gd name="connsiteX6" fmla="*/ 1209850 w 2632041"/>
              <a:gd name="connsiteY6" fmla="*/ 1728192 h 3744416"/>
              <a:gd name="connsiteX7" fmla="*/ 1221182 w 2632041"/>
              <a:gd name="connsiteY7" fmla="*/ 1728192 h 3744416"/>
              <a:gd name="connsiteX8" fmla="*/ 1726854 w 2632041"/>
              <a:gd name="connsiteY8" fmla="*/ 2023232 h 3744416"/>
              <a:gd name="connsiteX9" fmla="*/ 1726854 w 2632041"/>
              <a:gd name="connsiteY9" fmla="*/ 1056922 h 3744416"/>
              <a:gd name="connsiteX10" fmla="*/ 1191936 w 2632041"/>
              <a:gd name="connsiteY10" fmla="*/ 400600 h 3744416"/>
              <a:gd name="connsiteX11" fmla="*/ 1056922 w 2632041"/>
              <a:gd name="connsiteY11" fmla="*/ 386989 h 3744416"/>
              <a:gd name="connsiteX12" fmla="*/ 921907 w 2632041"/>
              <a:gd name="connsiteY12" fmla="*/ 400600 h 3744416"/>
              <a:gd name="connsiteX13" fmla="*/ 386989 w 2632041"/>
              <a:gd name="connsiteY13" fmla="*/ 1056922 h 3744416"/>
              <a:gd name="connsiteX14" fmla="*/ 386989 w 2632041"/>
              <a:gd name="connsiteY14" fmla="*/ 3744416 h 3744416"/>
              <a:gd name="connsiteX15" fmla="*/ 0 w 2632041"/>
              <a:gd name="connsiteY15" fmla="*/ 3744416 h 3744416"/>
              <a:gd name="connsiteX16" fmla="*/ 0 w 2632041"/>
              <a:gd name="connsiteY16" fmla="*/ 1056922 h 3744416"/>
              <a:gd name="connsiteX17" fmla="*/ 1056922 w 2632041"/>
              <a:gd name="connsiteY17" fmla="*/ 0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2041" h="3744416">
                <a:moveTo>
                  <a:pt x="1056922" y="0"/>
                </a:moveTo>
                <a:cubicBezTo>
                  <a:pt x="1640644" y="0"/>
                  <a:pt x="2113844" y="473200"/>
                  <a:pt x="2113844" y="1056922"/>
                </a:cubicBezTo>
                <a:lnTo>
                  <a:pt x="2113843" y="2023929"/>
                </a:lnTo>
                <a:lnTo>
                  <a:pt x="2620710" y="1728192"/>
                </a:lnTo>
                <a:lnTo>
                  <a:pt x="2632041" y="1728192"/>
                </a:lnTo>
                <a:lnTo>
                  <a:pt x="1920947" y="2954219"/>
                </a:lnTo>
                <a:lnTo>
                  <a:pt x="1209850" y="1728192"/>
                </a:lnTo>
                <a:lnTo>
                  <a:pt x="1221182" y="1728192"/>
                </a:lnTo>
                <a:lnTo>
                  <a:pt x="1726854" y="2023232"/>
                </a:lnTo>
                <a:lnTo>
                  <a:pt x="1726854" y="1056922"/>
                </a:lnTo>
                <a:cubicBezTo>
                  <a:pt x="1726854" y="733177"/>
                  <a:pt x="1497213" y="463068"/>
                  <a:pt x="1191936" y="400600"/>
                </a:cubicBezTo>
                <a:lnTo>
                  <a:pt x="1056922" y="386989"/>
                </a:lnTo>
                <a:lnTo>
                  <a:pt x="921907" y="400600"/>
                </a:lnTo>
                <a:cubicBezTo>
                  <a:pt x="616630" y="463068"/>
                  <a:pt x="386989" y="733177"/>
                  <a:pt x="386989" y="1056922"/>
                </a:cubicBezTo>
                <a:lnTo>
                  <a:pt x="386989" y="3744416"/>
                </a:lnTo>
                <a:lnTo>
                  <a:pt x="0" y="3744416"/>
                </a:lnTo>
                <a:lnTo>
                  <a:pt x="0" y="1056922"/>
                </a:lnTo>
                <a:cubicBezTo>
                  <a:pt x="0" y="473200"/>
                  <a:pt x="473200" y="0"/>
                  <a:pt x="105692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0" name="KSO_Shape"/>
          <p:cNvSpPr/>
          <p:nvPr/>
        </p:nvSpPr>
        <p:spPr>
          <a:xfrm>
            <a:off x="9110744" y="3292739"/>
            <a:ext cx="269627" cy="271436"/>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1" name="KSO_Shape"/>
          <p:cNvSpPr/>
          <p:nvPr/>
        </p:nvSpPr>
        <p:spPr>
          <a:xfrm>
            <a:off x="6422909" y="2942310"/>
            <a:ext cx="183671" cy="271436"/>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2" name="KSO_Shape"/>
          <p:cNvSpPr/>
          <p:nvPr/>
        </p:nvSpPr>
        <p:spPr>
          <a:xfrm>
            <a:off x="9917138" y="2691759"/>
            <a:ext cx="271438" cy="49311"/>
          </a:xfrm>
          <a:custGeom>
            <a:avLst/>
            <a:gdLst>
              <a:gd name="connsiteX0" fmla="*/ 0 w 5969147"/>
              <a:gd name="connsiteY0" fmla="*/ 0 h 1087859"/>
              <a:gd name="connsiteX1" fmla="*/ 1404614 w 5969147"/>
              <a:gd name="connsiteY1" fmla="*/ 0 h 1087859"/>
              <a:gd name="connsiteX2" fmla="*/ 1816086 w 5969147"/>
              <a:gd name="connsiteY2" fmla="*/ 411473 h 1087859"/>
              <a:gd name="connsiteX3" fmla="*/ 5044249 w 5969147"/>
              <a:gd name="connsiteY3" fmla="*/ 411473 h 1087859"/>
              <a:gd name="connsiteX4" fmla="*/ 4752528 w 5969147"/>
              <a:gd name="connsiteY4" fmla="*/ 70823 h 1087859"/>
              <a:gd name="connsiteX5" fmla="*/ 4752528 w 5969147"/>
              <a:gd name="connsiteY5" fmla="*/ 63162 h 1087859"/>
              <a:gd name="connsiteX6" fmla="*/ 5969147 w 5969147"/>
              <a:gd name="connsiteY6" fmla="*/ 543930 h 1087859"/>
              <a:gd name="connsiteX7" fmla="*/ 4752528 w 5969147"/>
              <a:gd name="connsiteY7" fmla="*/ 1024697 h 1087859"/>
              <a:gd name="connsiteX8" fmla="*/ 4752528 w 5969147"/>
              <a:gd name="connsiteY8" fmla="*/ 1017036 h 1087859"/>
              <a:gd name="connsiteX9" fmla="*/ 5044250 w 5969147"/>
              <a:gd name="connsiteY9" fmla="*/ 676385 h 1087859"/>
              <a:gd name="connsiteX10" fmla="*/ 1816090 w 5969147"/>
              <a:gd name="connsiteY10" fmla="*/ 676385 h 1087859"/>
              <a:gd name="connsiteX11" fmla="*/ 1404614 w 5969147"/>
              <a:gd name="connsiteY11" fmla="*/ 1087859 h 1087859"/>
              <a:gd name="connsiteX12" fmla="*/ 0 w 5969147"/>
              <a:gd name="connsiteY12" fmla="*/ 1087859 h 1087859"/>
              <a:gd name="connsiteX13" fmla="*/ 543932 w 5969147"/>
              <a:gd name="connsiteY13" fmla="*/ 543930 h 108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9147" h="1087859">
                <a:moveTo>
                  <a:pt x="0" y="0"/>
                </a:moveTo>
                <a:lnTo>
                  <a:pt x="1404614" y="0"/>
                </a:lnTo>
                <a:lnTo>
                  <a:pt x="1816086" y="411473"/>
                </a:lnTo>
                <a:lnTo>
                  <a:pt x="5044249" y="411473"/>
                </a:lnTo>
                <a:lnTo>
                  <a:pt x="4752528" y="70823"/>
                </a:lnTo>
                <a:lnTo>
                  <a:pt x="4752528" y="63162"/>
                </a:lnTo>
                <a:lnTo>
                  <a:pt x="5969147" y="543930"/>
                </a:lnTo>
                <a:lnTo>
                  <a:pt x="4752528" y="1024697"/>
                </a:lnTo>
                <a:lnTo>
                  <a:pt x="4752528" y="1017036"/>
                </a:lnTo>
                <a:lnTo>
                  <a:pt x="5044250" y="676385"/>
                </a:lnTo>
                <a:lnTo>
                  <a:pt x="1816090" y="676385"/>
                </a:lnTo>
                <a:lnTo>
                  <a:pt x="1404614" y="1087859"/>
                </a:lnTo>
                <a:lnTo>
                  <a:pt x="0" y="1087859"/>
                </a:lnTo>
                <a:lnTo>
                  <a:pt x="543932" y="543930"/>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dirty="0">
              <a:solidFill>
                <a:schemeClr val="tx1"/>
              </a:solidFill>
            </a:endParaRPr>
          </a:p>
        </p:txBody>
      </p:sp>
      <p:sp>
        <p:nvSpPr>
          <p:cNvPr id="393" name="KSO_Shape"/>
          <p:cNvSpPr/>
          <p:nvPr/>
        </p:nvSpPr>
        <p:spPr>
          <a:xfrm>
            <a:off x="9207648" y="3698967"/>
            <a:ext cx="271435" cy="86859"/>
          </a:xfrm>
          <a:custGeom>
            <a:avLst/>
            <a:gdLst>
              <a:gd name="connsiteX0" fmla="*/ 765086 w 1100040"/>
              <a:gd name="connsiteY0" fmla="*/ 0 h 352802"/>
              <a:gd name="connsiteX1" fmla="*/ 1100040 w 1100040"/>
              <a:gd name="connsiteY1" fmla="*/ 176401 h 352802"/>
              <a:gd name="connsiteX2" fmla="*/ 765086 w 1100040"/>
              <a:gd name="connsiteY2" fmla="*/ 352802 h 352802"/>
              <a:gd name="connsiteX3" fmla="*/ 765086 w 1100040"/>
              <a:gd name="connsiteY3" fmla="*/ 240500 h 352802"/>
              <a:gd name="connsiteX4" fmla="*/ 0 w 1100040"/>
              <a:gd name="connsiteY4" fmla="*/ 176401 h 352802"/>
              <a:gd name="connsiteX5" fmla="*/ 765086 w 1100040"/>
              <a:gd name="connsiteY5" fmla="*/ 112302 h 35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040" h="352802">
                <a:moveTo>
                  <a:pt x="765086" y="0"/>
                </a:moveTo>
                <a:lnTo>
                  <a:pt x="1100040" y="176401"/>
                </a:lnTo>
                <a:lnTo>
                  <a:pt x="765086" y="352802"/>
                </a:lnTo>
                <a:lnTo>
                  <a:pt x="765086" y="240500"/>
                </a:lnTo>
                <a:lnTo>
                  <a:pt x="0" y="176401"/>
                </a:lnTo>
                <a:lnTo>
                  <a:pt x="765086" y="112302"/>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4" name="KSO_Shape"/>
          <p:cNvSpPr/>
          <p:nvPr/>
        </p:nvSpPr>
        <p:spPr>
          <a:xfrm flipH="1">
            <a:off x="11107220" y="5030868"/>
            <a:ext cx="271436" cy="207648"/>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395" name="KSO_Shape"/>
          <p:cNvSpPr/>
          <p:nvPr/>
        </p:nvSpPr>
        <p:spPr>
          <a:xfrm>
            <a:off x="9630171" y="3297394"/>
            <a:ext cx="270080" cy="271436"/>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grpSp>
        <p:nvGrpSpPr>
          <p:cNvPr id="396" name="组合 395"/>
          <p:cNvGrpSpPr/>
          <p:nvPr/>
        </p:nvGrpSpPr>
        <p:grpSpPr bwMode="auto">
          <a:xfrm>
            <a:off x="5908545" y="4520582"/>
            <a:ext cx="980745" cy="810749"/>
            <a:chOff x="1595438" y="968375"/>
            <a:chExt cx="5953125" cy="4921250"/>
          </a:xfrm>
          <a:solidFill>
            <a:srgbClr val="779F08"/>
          </a:solidFill>
        </p:grpSpPr>
        <p:sp>
          <p:nvSpPr>
            <p:cNvPr id="397" name="内蒙古"/>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98" name="甘肃"/>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399" name="宁夏"/>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0" name="新疆"/>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1" name="青海"/>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2" name="四川"/>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3" name="西藏"/>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4" name="云南"/>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5" name="贵州"/>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6" name="广西"/>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7" name="重庆"/>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8" name="陕西"/>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09" name="山西"/>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0" name="湖南"/>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1" name="湖北"/>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2" name="广东"/>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3" name="江西"/>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4" name="福建"/>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5" name="浙江"/>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6" name="安徽"/>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7" name="天津"/>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8" name="北京"/>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19" name="辽宁"/>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0" name="吉林"/>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1" name="黑龙江"/>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2" name="山东"/>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3" name="上海"/>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4" name="江苏"/>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5" name="河北"/>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6" name="河南"/>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7" name="台湾"/>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sp>
          <p:nvSpPr>
            <p:cNvPr id="428" name="海南"/>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325"/>
            </a:p>
          </p:txBody>
        </p:sp>
      </p:grpSp>
      <p:sp>
        <p:nvSpPr>
          <p:cNvPr id="429" name="KSO_Shape"/>
          <p:cNvSpPr>
            <a:spLocks noChangeAspect="1"/>
          </p:cNvSpPr>
          <p:nvPr/>
        </p:nvSpPr>
        <p:spPr>
          <a:xfrm>
            <a:off x="6919834" y="4712378"/>
            <a:ext cx="937328" cy="51260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779F08"/>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5">
              <a:solidFill>
                <a:schemeClr val="tx1"/>
              </a:solidFill>
            </a:endParaRPr>
          </a:p>
        </p:txBody>
      </p:sp>
      <p:sp>
        <p:nvSpPr>
          <p:cNvPr id="430" name="KSO_Shape"/>
          <p:cNvSpPr/>
          <p:nvPr/>
        </p:nvSpPr>
        <p:spPr bwMode="auto">
          <a:xfrm>
            <a:off x="10305377" y="4544957"/>
            <a:ext cx="290190" cy="290190"/>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1" name="KSO_Shape"/>
          <p:cNvSpPr/>
          <p:nvPr/>
        </p:nvSpPr>
        <p:spPr bwMode="auto">
          <a:xfrm>
            <a:off x="10387861" y="4057527"/>
            <a:ext cx="232357" cy="290190"/>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2" name="KSO_Shape"/>
          <p:cNvSpPr/>
          <p:nvPr/>
        </p:nvSpPr>
        <p:spPr bwMode="auto">
          <a:xfrm>
            <a:off x="11523312" y="3255665"/>
            <a:ext cx="269206" cy="29019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3" name="KSO_Shape"/>
          <p:cNvSpPr/>
          <p:nvPr/>
        </p:nvSpPr>
        <p:spPr bwMode="auto">
          <a:xfrm>
            <a:off x="11177467" y="3296906"/>
            <a:ext cx="288655" cy="290190"/>
          </a:xfrm>
          <a:custGeom>
            <a:avLst/>
            <a:gdLst>
              <a:gd name="T0" fmla="*/ 805963 w 3865"/>
              <a:gd name="T1" fmla="*/ 937003 h 3889"/>
              <a:gd name="T2" fmla="*/ 736060 w 3865"/>
              <a:gd name="T3" fmla="*/ 937003 h 3889"/>
              <a:gd name="T4" fmla="*/ 1725344 w 3865"/>
              <a:gd name="T5" fmla="*/ 565720 h 3889"/>
              <a:gd name="T6" fmla="*/ 1342963 w 3865"/>
              <a:gd name="T7" fmla="*/ 125921 h 3889"/>
              <a:gd name="T8" fmla="*/ 805500 w 3865"/>
              <a:gd name="T9" fmla="*/ 10185 h 3889"/>
              <a:gd name="T10" fmla="*/ 302294 w 3865"/>
              <a:gd name="T11" fmla="*/ 231010 h 3889"/>
              <a:gd name="T12" fmla="*/ 22684 w 3865"/>
              <a:gd name="T13" fmla="*/ 704141 h 3889"/>
              <a:gd name="T14" fmla="*/ 72680 w 3865"/>
              <a:gd name="T15" fmla="*/ 1251343 h 3889"/>
              <a:gd name="T16" fmla="*/ 433303 w 3865"/>
              <a:gd name="T17" fmla="*/ 1666143 h 3889"/>
              <a:gd name="T18" fmla="*/ 967989 w 3865"/>
              <a:gd name="T19" fmla="*/ 1792064 h 3889"/>
              <a:gd name="T20" fmla="*/ 1475824 w 3865"/>
              <a:gd name="T21" fmla="*/ 1581424 h 3889"/>
              <a:gd name="T22" fmla="*/ 1764230 w 3865"/>
              <a:gd name="T23" fmla="*/ 1113848 h 3889"/>
              <a:gd name="T24" fmla="*/ 565702 w 3865"/>
              <a:gd name="T25" fmla="*/ 1044406 h 3889"/>
              <a:gd name="T26" fmla="*/ 387936 w 3865"/>
              <a:gd name="T27" fmla="*/ 1068016 h 3889"/>
              <a:gd name="T28" fmla="*/ 332847 w 3865"/>
              <a:gd name="T29" fmla="*/ 967094 h 3889"/>
              <a:gd name="T30" fmla="*/ 397658 w 3865"/>
              <a:gd name="T31" fmla="*/ 1000889 h 3889"/>
              <a:gd name="T32" fmla="*/ 477282 w 3865"/>
              <a:gd name="T33" fmla="*/ 1011074 h 3889"/>
              <a:gd name="T34" fmla="*/ 512002 w 3865"/>
              <a:gd name="T35" fmla="*/ 995334 h 3889"/>
              <a:gd name="T36" fmla="*/ 508298 w 3865"/>
              <a:gd name="T37" fmla="*/ 955521 h 3889"/>
              <a:gd name="T38" fmla="*/ 446265 w 3865"/>
              <a:gd name="T39" fmla="*/ 935151 h 3889"/>
              <a:gd name="T40" fmla="*/ 351827 w 3865"/>
              <a:gd name="T41" fmla="*/ 887005 h 3889"/>
              <a:gd name="T42" fmla="*/ 375900 w 3865"/>
              <a:gd name="T43" fmla="*/ 749973 h 3889"/>
              <a:gd name="T44" fmla="*/ 538389 w 3865"/>
              <a:gd name="T45" fmla="*/ 726362 h 3889"/>
              <a:gd name="T46" fmla="*/ 592552 w 3865"/>
              <a:gd name="T47" fmla="*/ 821266 h 3889"/>
              <a:gd name="T48" fmla="*/ 538389 w 3865"/>
              <a:gd name="T49" fmla="*/ 793489 h 3889"/>
              <a:gd name="T50" fmla="*/ 461542 w 3865"/>
              <a:gd name="T51" fmla="*/ 783768 h 3889"/>
              <a:gd name="T52" fmla="*/ 428674 w 3865"/>
              <a:gd name="T53" fmla="*/ 801360 h 3889"/>
              <a:gd name="T54" fmla="*/ 431915 w 3865"/>
              <a:gd name="T55" fmla="*/ 838395 h 3889"/>
              <a:gd name="T56" fmla="*/ 501354 w 3865"/>
              <a:gd name="T57" fmla="*/ 859691 h 3889"/>
              <a:gd name="T58" fmla="*/ 588848 w 3865"/>
              <a:gd name="T59" fmla="*/ 904596 h 3889"/>
              <a:gd name="T60" fmla="*/ 565702 w 3865"/>
              <a:gd name="T61" fmla="*/ 1044406 h 3889"/>
              <a:gd name="T62" fmla="*/ 824943 w 3865"/>
              <a:gd name="T63" fmla="*/ 999037 h 3889"/>
              <a:gd name="T64" fmla="*/ 695785 w 3865"/>
              <a:gd name="T65" fmla="*/ 1069405 h 3889"/>
              <a:gd name="T66" fmla="*/ 725413 w 3865"/>
              <a:gd name="T67" fmla="*/ 726362 h 3889"/>
              <a:gd name="T68" fmla="*/ 935120 w 3865"/>
              <a:gd name="T69" fmla="*/ 1069405 h 3889"/>
              <a:gd name="T70" fmla="*/ 1199454 w 3865"/>
              <a:gd name="T71" fmla="*/ 1069405 h 3889"/>
              <a:gd name="T72" fmla="*/ 970766 w 3865"/>
              <a:gd name="T73" fmla="*/ 726362 h 3889"/>
              <a:gd name="T74" fmla="*/ 1056871 w 3865"/>
              <a:gd name="T75" fmla="*/ 1003667 h 3889"/>
              <a:gd name="T76" fmla="*/ 1199454 w 3865"/>
              <a:gd name="T77" fmla="*/ 1069405 h 3889"/>
              <a:gd name="T78" fmla="*/ 1321668 w 3865"/>
              <a:gd name="T79" fmla="*/ 791638 h 3889"/>
              <a:gd name="T80" fmla="*/ 1456381 w 3865"/>
              <a:gd name="T81" fmla="*/ 851821 h 3889"/>
              <a:gd name="T82" fmla="*/ 1321668 w 3865"/>
              <a:gd name="T83" fmla="*/ 917096 h 3889"/>
              <a:gd name="T84" fmla="*/ 1467954 w 3865"/>
              <a:gd name="T85" fmla="*/ 1003667 h 3889"/>
              <a:gd name="T86" fmla="*/ 1236026 w 3865"/>
              <a:gd name="T87" fmla="*/ 1069405 h 3889"/>
              <a:gd name="T88" fmla="*/ 1467954 w 3865"/>
              <a:gd name="T89" fmla="*/ 726362 h 38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65" h="3889">
                <a:moveTo>
                  <a:pt x="1590" y="2024"/>
                </a:moveTo>
                <a:cubicBezTo>
                  <a:pt x="1741" y="2024"/>
                  <a:pt x="1741" y="2024"/>
                  <a:pt x="1741" y="2024"/>
                </a:cubicBezTo>
                <a:cubicBezTo>
                  <a:pt x="1666" y="1780"/>
                  <a:pt x="1666" y="1780"/>
                  <a:pt x="1666" y="1780"/>
                </a:cubicBezTo>
                <a:lnTo>
                  <a:pt x="1590" y="2024"/>
                </a:lnTo>
                <a:close/>
                <a:moveTo>
                  <a:pt x="3633" y="1824"/>
                </a:moveTo>
                <a:cubicBezTo>
                  <a:pt x="3768" y="1661"/>
                  <a:pt x="3811" y="1431"/>
                  <a:pt x="3727" y="1222"/>
                </a:cubicBezTo>
                <a:cubicBezTo>
                  <a:pt x="3636" y="997"/>
                  <a:pt x="3423" y="858"/>
                  <a:pt x="3195" y="850"/>
                </a:cubicBezTo>
                <a:cubicBezTo>
                  <a:pt x="3219" y="623"/>
                  <a:pt x="3111" y="393"/>
                  <a:pt x="2901" y="272"/>
                </a:cubicBezTo>
                <a:cubicBezTo>
                  <a:pt x="2705" y="159"/>
                  <a:pt x="2472" y="170"/>
                  <a:pt x="2292" y="280"/>
                </a:cubicBezTo>
                <a:cubicBezTo>
                  <a:pt x="2173" y="105"/>
                  <a:pt x="1965" y="0"/>
                  <a:pt x="1740" y="22"/>
                </a:cubicBezTo>
                <a:cubicBezTo>
                  <a:pt x="1515" y="45"/>
                  <a:pt x="1333" y="190"/>
                  <a:pt x="1251" y="385"/>
                </a:cubicBezTo>
                <a:cubicBezTo>
                  <a:pt x="1053" y="313"/>
                  <a:pt x="822" y="349"/>
                  <a:pt x="653" y="499"/>
                </a:cubicBezTo>
                <a:cubicBezTo>
                  <a:pt x="484" y="649"/>
                  <a:pt x="421" y="873"/>
                  <a:pt x="468" y="1079"/>
                </a:cubicBezTo>
                <a:cubicBezTo>
                  <a:pt x="265" y="1136"/>
                  <a:pt x="99" y="1301"/>
                  <a:pt x="49" y="1521"/>
                </a:cubicBezTo>
                <a:cubicBezTo>
                  <a:pt x="0" y="1741"/>
                  <a:pt x="80" y="1961"/>
                  <a:pt x="239" y="2100"/>
                </a:cubicBezTo>
                <a:cubicBezTo>
                  <a:pt x="108" y="2265"/>
                  <a:pt x="69" y="2495"/>
                  <a:pt x="157" y="2703"/>
                </a:cubicBezTo>
                <a:cubicBezTo>
                  <a:pt x="246" y="2911"/>
                  <a:pt x="439" y="3042"/>
                  <a:pt x="649" y="3062"/>
                </a:cubicBezTo>
                <a:cubicBezTo>
                  <a:pt x="639" y="3273"/>
                  <a:pt x="743" y="3483"/>
                  <a:pt x="936" y="3599"/>
                </a:cubicBezTo>
                <a:cubicBezTo>
                  <a:pt x="1129" y="3716"/>
                  <a:pt x="1363" y="3710"/>
                  <a:pt x="1545" y="3603"/>
                </a:cubicBezTo>
                <a:cubicBezTo>
                  <a:pt x="1660" y="3779"/>
                  <a:pt x="1866" y="3889"/>
                  <a:pt x="2091" y="3871"/>
                </a:cubicBezTo>
                <a:cubicBezTo>
                  <a:pt x="2317" y="3852"/>
                  <a:pt x="2502" y="3711"/>
                  <a:pt x="2588" y="3518"/>
                </a:cubicBezTo>
                <a:cubicBezTo>
                  <a:pt x="2785" y="3594"/>
                  <a:pt x="3016" y="3562"/>
                  <a:pt x="3188" y="3416"/>
                </a:cubicBezTo>
                <a:cubicBezTo>
                  <a:pt x="3360" y="3269"/>
                  <a:pt x="3428" y="3046"/>
                  <a:pt x="3384" y="2839"/>
                </a:cubicBezTo>
                <a:cubicBezTo>
                  <a:pt x="3588" y="2786"/>
                  <a:pt x="3757" y="2625"/>
                  <a:pt x="3811" y="2406"/>
                </a:cubicBezTo>
                <a:cubicBezTo>
                  <a:pt x="3865" y="2186"/>
                  <a:pt x="3790" y="1965"/>
                  <a:pt x="3633" y="1824"/>
                </a:cubicBezTo>
                <a:close/>
                <a:moveTo>
                  <a:pt x="1222" y="2256"/>
                </a:moveTo>
                <a:cubicBezTo>
                  <a:pt x="1165" y="2301"/>
                  <a:pt x="1087" y="2323"/>
                  <a:pt x="988" y="2323"/>
                </a:cubicBezTo>
                <a:cubicBezTo>
                  <a:pt x="931" y="2323"/>
                  <a:pt x="882" y="2318"/>
                  <a:pt x="838" y="2307"/>
                </a:cubicBezTo>
                <a:cubicBezTo>
                  <a:pt x="796" y="2296"/>
                  <a:pt x="756" y="2282"/>
                  <a:pt x="719" y="2266"/>
                </a:cubicBezTo>
                <a:cubicBezTo>
                  <a:pt x="719" y="2089"/>
                  <a:pt x="719" y="2089"/>
                  <a:pt x="719" y="2089"/>
                </a:cubicBezTo>
                <a:cubicBezTo>
                  <a:pt x="736" y="2089"/>
                  <a:pt x="736" y="2089"/>
                  <a:pt x="736" y="2089"/>
                </a:cubicBezTo>
                <a:cubicBezTo>
                  <a:pt x="773" y="2121"/>
                  <a:pt x="814" y="2145"/>
                  <a:pt x="859" y="2162"/>
                </a:cubicBezTo>
                <a:cubicBezTo>
                  <a:pt x="903" y="2179"/>
                  <a:pt x="947" y="2188"/>
                  <a:pt x="989" y="2188"/>
                </a:cubicBezTo>
                <a:cubicBezTo>
                  <a:pt x="1000" y="2188"/>
                  <a:pt x="1014" y="2186"/>
                  <a:pt x="1031" y="2184"/>
                </a:cubicBezTo>
                <a:cubicBezTo>
                  <a:pt x="1049" y="2182"/>
                  <a:pt x="1062" y="2178"/>
                  <a:pt x="1073" y="2173"/>
                </a:cubicBezTo>
                <a:cubicBezTo>
                  <a:pt x="1086" y="2167"/>
                  <a:pt x="1097" y="2160"/>
                  <a:pt x="1106" y="2150"/>
                </a:cubicBezTo>
                <a:cubicBezTo>
                  <a:pt x="1115" y="2139"/>
                  <a:pt x="1119" y="2126"/>
                  <a:pt x="1119" y="2110"/>
                </a:cubicBezTo>
                <a:cubicBezTo>
                  <a:pt x="1119" y="2091"/>
                  <a:pt x="1112" y="2076"/>
                  <a:pt x="1098" y="2064"/>
                </a:cubicBezTo>
                <a:cubicBezTo>
                  <a:pt x="1083" y="2053"/>
                  <a:pt x="1065" y="2044"/>
                  <a:pt x="1045" y="2039"/>
                </a:cubicBezTo>
                <a:cubicBezTo>
                  <a:pt x="1020" y="2032"/>
                  <a:pt x="993" y="2026"/>
                  <a:pt x="964" y="2020"/>
                </a:cubicBezTo>
                <a:cubicBezTo>
                  <a:pt x="936" y="2014"/>
                  <a:pt x="909" y="2007"/>
                  <a:pt x="884" y="1998"/>
                </a:cubicBezTo>
                <a:cubicBezTo>
                  <a:pt x="827" y="1978"/>
                  <a:pt x="785" y="1950"/>
                  <a:pt x="760" y="1916"/>
                </a:cubicBezTo>
                <a:cubicBezTo>
                  <a:pt x="736" y="1882"/>
                  <a:pt x="723" y="1840"/>
                  <a:pt x="723" y="1788"/>
                </a:cubicBezTo>
                <a:cubicBezTo>
                  <a:pt x="723" y="1719"/>
                  <a:pt x="753" y="1663"/>
                  <a:pt x="812" y="1620"/>
                </a:cubicBezTo>
                <a:cubicBezTo>
                  <a:pt x="870" y="1577"/>
                  <a:pt x="943" y="1555"/>
                  <a:pt x="1031" y="1555"/>
                </a:cubicBezTo>
                <a:cubicBezTo>
                  <a:pt x="1075" y="1555"/>
                  <a:pt x="1119" y="1560"/>
                  <a:pt x="1163" y="1569"/>
                </a:cubicBezTo>
                <a:cubicBezTo>
                  <a:pt x="1207" y="1578"/>
                  <a:pt x="1246" y="1590"/>
                  <a:pt x="1280" y="1605"/>
                </a:cubicBezTo>
                <a:cubicBezTo>
                  <a:pt x="1280" y="1774"/>
                  <a:pt x="1280" y="1774"/>
                  <a:pt x="1280" y="1774"/>
                </a:cubicBezTo>
                <a:cubicBezTo>
                  <a:pt x="1264" y="1774"/>
                  <a:pt x="1264" y="1774"/>
                  <a:pt x="1264" y="1774"/>
                </a:cubicBezTo>
                <a:cubicBezTo>
                  <a:pt x="1236" y="1751"/>
                  <a:pt x="1202" y="1731"/>
                  <a:pt x="1163" y="1714"/>
                </a:cubicBezTo>
                <a:cubicBezTo>
                  <a:pt x="1123" y="1698"/>
                  <a:pt x="1082" y="1690"/>
                  <a:pt x="1041" y="1690"/>
                </a:cubicBezTo>
                <a:cubicBezTo>
                  <a:pt x="1024" y="1690"/>
                  <a:pt x="1010" y="1691"/>
                  <a:pt x="997" y="1693"/>
                </a:cubicBezTo>
                <a:cubicBezTo>
                  <a:pt x="984" y="1696"/>
                  <a:pt x="970" y="1700"/>
                  <a:pt x="956" y="1707"/>
                </a:cubicBezTo>
                <a:cubicBezTo>
                  <a:pt x="944" y="1712"/>
                  <a:pt x="934" y="1720"/>
                  <a:pt x="926" y="1731"/>
                </a:cubicBezTo>
                <a:cubicBezTo>
                  <a:pt x="918" y="1741"/>
                  <a:pt x="913" y="1753"/>
                  <a:pt x="913" y="1766"/>
                </a:cubicBezTo>
                <a:cubicBezTo>
                  <a:pt x="913" y="1784"/>
                  <a:pt x="920" y="1800"/>
                  <a:pt x="933" y="1811"/>
                </a:cubicBezTo>
                <a:cubicBezTo>
                  <a:pt x="947" y="1822"/>
                  <a:pt x="973" y="1832"/>
                  <a:pt x="1011" y="1841"/>
                </a:cubicBezTo>
                <a:cubicBezTo>
                  <a:pt x="1036" y="1846"/>
                  <a:pt x="1060" y="1852"/>
                  <a:pt x="1083" y="1857"/>
                </a:cubicBezTo>
                <a:cubicBezTo>
                  <a:pt x="1106" y="1863"/>
                  <a:pt x="1131" y="1870"/>
                  <a:pt x="1157" y="1879"/>
                </a:cubicBezTo>
                <a:cubicBezTo>
                  <a:pt x="1209" y="1898"/>
                  <a:pt x="1247" y="1923"/>
                  <a:pt x="1272" y="1954"/>
                </a:cubicBezTo>
                <a:cubicBezTo>
                  <a:pt x="1297" y="1985"/>
                  <a:pt x="1309" y="2027"/>
                  <a:pt x="1309" y="2078"/>
                </a:cubicBezTo>
                <a:cubicBezTo>
                  <a:pt x="1309" y="2152"/>
                  <a:pt x="1280" y="2211"/>
                  <a:pt x="1222" y="2256"/>
                </a:cubicBezTo>
                <a:close/>
                <a:moveTo>
                  <a:pt x="1828" y="2310"/>
                </a:moveTo>
                <a:cubicBezTo>
                  <a:pt x="1782" y="2158"/>
                  <a:pt x="1782" y="2158"/>
                  <a:pt x="1782" y="2158"/>
                </a:cubicBezTo>
                <a:cubicBezTo>
                  <a:pt x="1549" y="2158"/>
                  <a:pt x="1549" y="2158"/>
                  <a:pt x="1549" y="2158"/>
                </a:cubicBezTo>
                <a:cubicBezTo>
                  <a:pt x="1503" y="2310"/>
                  <a:pt x="1503" y="2310"/>
                  <a:pt x="1503" y="2310"/>
                </a:cubicBezTo>
                <a:cubicBezTo>
                  <a:pt x="1316" y="2310"/>
                  <a:pt x="1316" y="2310"/>
                  <a:pt x="1316" y="2310"/>
                </a:cubicBezTo>
                <a:cubicBezTo>
                  <a:pt x="1567" y="1569"/>
                  <a:pt x="1567" y="1569"/>
                  <a:pt x="1567" y="1569"/>
                </a:cubicBezTo>
                <a:cubicBezTo>
                  <a:pt x="1770" y="1569"/>
                  <a:pt x="1770" y="1569"/>
                  <a:pt x="1770" y="1569"/>
                </a:cubicBezTo>
                <a:cubicBezTo>
                  <a:pt x="2020" y="2310"/>
                  <a:pt x="2020" y="2310"/>
                  <a:pt x="2020" y="2310"/>
                </a:cubicBezTo>
                <a:lnTo>
                  <a:pt x="1828" y="2310"/>
                </a:lnTo>
                <a:close/>
                <a:moveTo>
                  <a:pt x="2591" y="2310"/>
                </a:moveTo>
                <a:cubicBezTo>
                  <a:pt x="2097" y="2310"/>
                  <a:pt x="2097" y="2310"/>
                  <a:pt x="2097" y="2310"/>
                </a:cubicBezTo>
                <a:cubicBezTo>
                  <a:pt x="2097" y="1569"/>
                  <a:pt x="2097" y="1569"/>
                  <a:pt x="2097" y="1569"/>
                </a:cubicBezTo>
                <a:cubicBezTo>
                  <a:pt x="2283" y="1569"/>
                  <a:pt x="2283" y="1569"/>
                  <a:pt x="2283" y="1569"/>
                </a:cubicBezTo>
                <a:cubicBezTo>
                  <a:pt x="2283" y="2168"/>
                  <a:pt x="2283" y="2168"/>
                  <a:pt x="2283" y="2168"/>
                </a:cubicBezTo>
                <a:cubicBezTo>
                  <a:pt x="2591" y="2168"/>
                  <a:pt x="2591" y="2168"/>
                  <a:pt x="2591" y="2168"/>
                </a:cubicBezTo>
                <a:lnTo>
                  <a:pt x="2591" y="2310"/>
                </a:lnTo>
                <a:close/>
                <a:moveTo>
                  <a:pt x="3171" y="1710"/>
                </a:moveTo>
                <a:cubicBezTo>
                  <a:pt x="2855" y="1710"/>
                  <a:pt x="2855" y="1710"/>
                  <a:pt x="2855" y="1710"/>
                </a:cubicBezTo>
                <a:cubicBezTo>
                  <a:pt x="2855" y="1840"/>
                  <a:pt x="2855" y="1840"/>
                  <a:pt x="2855" y="1840"/>
                </a:cubicBezTo>
                <a:cubicBezTo>
                  <a:pt x="3146" y="1840"/>
                  <a:pt x="3146" y="1840"/>
                  <a:pt x="3146" y="1840"/>
                </a:cubicBezTo>
                <a:cubicBezTo>
                  <a:pt x="3146" y="1981"/>
                  <a:pt x="3146" y="1981"/>
                  <a:pt x="3146" y="1981"/>
                </a:cubicBezTo>
                <a:cubicBezTo>
                  <a:pt x="2855" y="1981"/>
                  <a:pt x="2855" y="1981"/>
                  <a:pt x="2855" y="1981"/>
                </a:cubicBezTo>
                <a:cubicBezTo>
                  <a:pt x="2855" y="2168"/>
                  <a:pt x="2855" y="2168"/>
                  <a:pt x="2855" y="2168"/>
                </a:cubicBezTo>
                <a:cubicBezTo>
                  <a:pt x="3171" y="2168"/>
                  <a:pt x="3171" y="2168"/>
                  <a:pt x="3171" y="2168"/>
                </a:cubicBezTo>
                <a:cubicBezTo>
                  <a:pt x="3171" y="2310"/>
                  <a:pt x="3171" y="2310"/>
                  <a:pt x="3171" y="2310"/>
                </a:cubicBezTo>
                <a:cubicBezTo>
                  <a:pt x="2670" y="2310"/>
                  <a:pt x="2670" y="2310"/>
                  <a:pt x="2670" y="2310"/>
                </a:cubicBezTo>
                <a:cubicBezTo>
                  <a:pt x="2670" y="1569"/>
                  <a:pt x="2670" y="1569"/>
                  <a:pt x="2670" y="1569"/>
                </a:cubicBezTo>
                <a:cubicBezTo>
                  <a:pt x="3171" y="1569"/>
                  <a:pt x="3171" y="1569"/>
                  <a:pt x="3171" y="1569"/>
                </a:cubicBezTo>
                <a:lnTo>
                  <a:pt x="3171" y="1710"/>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4" name="KSO_Shape"/>
          <p:cNvSpPr/>
          <p:nvPr/>
        </p:nvSpPr>
        <p:spPr bwMode="auto">
          <a:xfrm>
            <a:off x="8729630" y="2189195"/>
            <a:ext cx="250174" cy="256507"/>
          </a:xfrm>
          <a:custGeom>
            <a:avLst/>
            <a:gdLst>
              <a:gd name="T0" fmla="*/ 877588 w 3614"/>
              <a:gd name="T1" fmla="*/ 1800397 h 3707"/>
              <a:gd name="T2" fmla="*/ 0 w 3614"/>
              <a:gd name="T3" fmla="*/ 1516763 h 3707"/>
              <a:gd name="T4" fmla="*/ 596391 w 3614"/>
              <a:gd name="T5" fmla="*/ 1247699 h 3707"/>
              <a:gd name="T6" fmla="*/ 605618 w 3614"/>
              <a:gd name="T7" fmla="*/ 1352119 h 3707"/>
              <a:gd name="T8" fmla="*/ 236031 w 3614"/>
              <a:gd name="T9" fmla="*/ 1516763 h 3707"/>
              <a:gd name="T10" fmla="*/ 877588 w 3614"/>
              <a:gd name="T11" fmla="*/ 1700834 h 3707"/>
              <a:gd name="T12" fmla="*/ 1519145 w 3614"/>
              <a:gd name="T13" fmla="*/ 1516763 h 3707"/>
              <a:gd name="T14" fmla="*/ 1141787 w 3614"/>
              <a:gd name="T15" fmla="*/ 1351148 h 3707"/>
              <a:gd name="T16" fmla="*/ 1151015 w 3614"/>
              <a:gd name="T17" fmla="*/ 1246728 h 3707"/>
              <a:gd name="T18" fmla="*/ 1755176 w 3614"/>
              <a:gd name="T19" fmla="*/ 1516763 h 3707"/>
              <a:gd name="T20" fmla="*/ 877588 w 3614"/>
              <a:gd name="T21" fmla="*/ 1800397 h 3707"/>
              <a:gd name="T22" fmla="*/ 835336 w 3614"/>
              <a:gd name="T23" fmla="*/ 1586214 h 3707"/>
              <a:gd name="T24" fmla="*/ 835336 w 3614"/>
              <a:gd name="T25" fmla="*/ 1096654 h 3707"/>
              <a:gd name="T26" fmla="*/ 952380 w 3614"/>
              <a:gd name="T27" fmla="*/ 1096654 h 3707"/>
              <a:gd name="T28" fmla="*/ 952380 w 3614"/>
              <a:gd name="T29" fmla="*/ 1586214 h 3707"/>
              <a:gd name="T30" fmla="*/ 835336 w 3614"/>
              <a:gd name="T31" fmla="*/ 1586214 h 3707"/>
              <a:gd name="T32" fmla="*/ 457978 w 3614"/>
              <a:gd name="T33" fmla="*/ 679459 h 3707"/>
              <a:gd name="T34" fmla="*/ 1219978 w 3614"/>
              <a:gd name="T35" fmla="*/ 679459 h 3707"/>
              <a:gd name="T36" fmla="*/ 1518174 w 3614"/>
              <a:gd name="T37" fmla="*/ 868872 h 3707"/>
              <a:gd name="T38" fmla="*/ 1216579 w 3614"/>
              <a:gd name="T39" fmla="*/ 1058771 h 3707"/>
              <a:gd name="T40" fmla="*/ 457978 w 3614"/>
              <a:gd name="T41" fmla="*/ 1058771 h 3707"/>
              <a:gd name="T42" fmla="*/ 457978 w 3614"/>
              <a:gd name="T43" fmla="*/ 679459 h 3707"/>
              <a:gd name="T44" fmla="*/ 67992 w 3614"/>
              <a:gd name="T45" fmla="*/ 414766 h 3707"/>
              <a:gd name="T46" fmla="*/ 365702 w 3614"/>
              <a:gd name="T47" fmla="*/ 225353 h 3707"/>
              <a:gd name="T48" fmla="*/ 1518659 w 3614"/>
              <a:gd name="T49" fmla="*/ 225353 h 3707"/>
              <a:gd name="T50" fmla="*/ 1518659 w 3614"/>
              <a:gd name="T51" fmla="*/ 604665 h 3707"/>
              <a:gd name="T52" fmla="*/ 369587 w 3614"/>
              <a:gd name="T53" fmla="*/ 604665 h 3707"/>
              <a:gd name="T54" fmla="*/ 67992 w 3614"/>
              <a:gd name="T55" fmla="*/ 414766 h 3707"/>
              <a:gd name="T56" fmla="*/ 835336 w 3614"/>
              <a:gd name="T57" fmla="*/ 0 h 3707"/>
              <a:gd name="T58" fmla="*/ 952380 w 3614"/>
              <a:gd name="T59" fmla="*/ 0 h 3707"/>
              <a:gd name="T60" fmla="*/ 952380 w 3614"/>
              <a:gd name="T61" fmla="*/ 184556 h 3707"/>
              <a:gd name="T62" fmla="*/ 835336 w 3614"/>
              <a:gd name="T63" fmla="*/ 184556 h 3707"/>
              <a:gd name="T64" fmla="*/ 835336 w 3614"/>
              <a:gd name="T65" fmla="*/ 0 h 37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14" h="3707">
                <a:moveTo>
                  <a:pt x="1807" y="3707"/>
                </a:moveTo>
                <a:cubicBezTo>
                  <a:pt x="809" y="3707"/>
                  <a:pt x="0" y="3445"/>
                  <a:pt x="0" y="3123"/>
                </a:cubicBezTo>
                <a:cubicBezTo>
                  <a:pt x="0" y="2865"/>
                  <a:pt x="515" y="2647"/>
                  <a:pt x="1228" y="2569"/>
                </a:cubicBezTo>
                <a:cubicBezTo>
                  <a:pt x="1247" y="2784"/>
                  <a:pt x="1247" y="2784"/>
                  <a:pt x="1247" y="2784"/>
                </a:cubicBezTo>
                <a:cubicBezTo>
                  <a:pt x="822" y="2846"/>
                  <a:pt x="486" y="2974"/>
                  <a:pt x="486" y="3123"/>
                </a:cubicBezTo>
                <a:cubicBezTo>
                  <a:pt x="486" y="3332"/>
                  <a:pt x="1158" y="3502"/>
                  <a:pt x="1807" y="3502"/>
                </a:cubicBezTo>
                <a:cubicBezTo>
                  <a:pt x="2456" y="3502"/>
                  <a:pt x="3128" y="3332"/>
                  <a:pt x="3128" y="3123"/>
                </a:cubicBezTo>
                <a:cubicBezTo>
                  <a:pt x="3128" y="2972"/>
                  <a:pt x="2784" y="2843"/>
                  <a:pt x="2351" y="2782"/>
                </a:cubicBezTo>
                <a:cubicBezTo>
                  <a:pt x="2370" y="2567"/>
                  <a:pt x="2370" y="2567"/>
                  <a:pt x="2370" y="2567"/>
                </a:cubicBezTo>
                <a:cubicBezTo>
                  <a:pt x="3092" y="2644"/>
                  <a:pt x="3614" y="2863"/>
                  <a:pt x="3614" y="3123"/>
                </a:cubicBezTo>
                <a:cubicBezTo>
                  <a:pt x="3614" y="3445"/>
                  <a:pt x="2805" y="3707"/>
                  <a:pt x="1807" y="3707"/>
                </a:cubicBezTo>
                <a:close/>
                <a:moveTo>
                  <a:pt x="1720" y="3266"/>
                </a:moveTo>
                <a:cubicBezTo>
                  <a:pt x="1720" y="2258"/>
                  <a:pt x="1720" y="2258"/>
                  <a:pt x="1720" y="2258"/>
                </a:cubicBezTo>
                <a:cubicBezTo>
                  <a:pt x="1961" y="2258"/>
                  <a:pt x="1961" y="2258"/>
                  <a:pt x="1961" y="2258"/>
                </a:cubicBezTo>
                <a:cubicBezTo>
                  <a:pt x="1961" y="3266"/>
                  <a:pt x="1961" y="3266"/>
                  <a:pt x="1961" y="3266"/>
                </a:cubicBezTo>
                <a:lnTo>
                  <a:pt x="1720" y="3266"/>
                </a:lnTo>
                <a:close/>
                <a:moveTo>
                  <a:pt x="943" y="1399"/>
                </a:moveTo>
                <a:cubicBezTo>
                  <a:pt x="2512" y="1399"/>
                  <a:pt x="2512" y="1399"/>
                  <a:pt x="2512" y="1399"/>
                </a:cubicBezTo>
                <a:cubicBezTo>
                  <a:pt x="3126" y="1789"/>
                  <a:pt x="3126" y="1789"/>
                  <a:pt x="3126" y="1789"/>
                </a:cubicBezTo>
                <a:cubicBezTo>
                  <a:pt x="2505" y="2180"/>
                  <a:pt x="2505" y="2180"/>
                  <a:pt x="2505" y="2180"/>
                </a:cubicBezTo>
                <a:cubicBezTo>
                  <a:pt x="943" y="2180"/>
                  <a:pt x="943" y="2180"/>
                  <a:pt x="943" y="2180"/>
                </a:cubicBezTo>
                <a:lnTo>
                  <a:pt x="943" y="1399"/>
                </a:lnTo>
                <a:close/>
                <a:moveTo>
                  <a:pt x="140" y="854"/>
                </a:moveTo>
                <a:cubicBezTo>
                  <a:pt x="753" y="464"/>
                  <a:pt x="753" y="464"/>
                  <a:pt x="753" y="464"/>
                </a:cubicBezTo>
                <a:cubicBezTo>
                  <a:pt x="3127" y="464"/>
                  <a:pt x="3127" y="464"/>
                  <a:pt x="3127" y="464"/>
                </a:cubicBezTo>
                <a:cubicBezTo>
                  <a:pt x="3127" y="1245"/>
                  <a:pt x="3127" y="1245"/>
                  <a:pt x="3127" y="1245"/>
                </a:cubicBezTo>
                <a:cubicBezTo>
                  <a:pt x="761" y="1245"/>
                  <a:pt x="761" y="1245"/>
                  <a:pt x="761" y="1245"/>
                </a:cubicBezTo>
                <a:lnTo>
                  <a:pt x="140" y="854"/>
                </a:lnTo>
                <a:close/>
                <a:moveTo>
                  <a:pt x="1720" y="0"/>
                </a:moveTo>
                <a:cubicBezTo>
                  <a:pt x="1961" y="0"/>
                  <a:pt x="1961" y="0"/>
                  <a:pt x="1961" y="0"/>
                </a:cubicBezTo>
                <a:cubicBezTo>
                  <a:pt x="1961" y="380"/>
                  <a:pt x="1961" y="380"/>
                  <a:pt x="1961" y="380"/>
                </a:cubicBezTo>
                <a:cubicBezTo>
                  <a:pt x="1720" y="380"/>
                  <a:pt x="1720" y="380"/>
                  <a:pt x="1720" y="380"/>
                </a:cubicBezTo>
                <a:lnTo>
                  <a:pt x="1720" y="0"/>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5" name="KSO_Shape"/>
          <p:cNvSpPr/>
          <p:nvPr/>
        </p:nvSpPr>
        <p:spPr bwMode="auto">
          <a:xfrm>
            <a:off x="11540404" y="3728997"/>
            <a:ext cx="260408" cy="2604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6" name="KSO_Shape"/>
          <p:cNvSpPr/>
          <p:nvPr/>
        </p:nvSpPr>
        <p:spPr bwMode="auto">
          <a:xfrm>
            <a:off x="8149280" y="4470722"/>
            <a:ext cx="256507" cy="25650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7" name="KSO_Shape"/>
          <p:cNvSpPr/>
          <p:nvPr/>
        </p:nvSpPr>
        <p:spPr bwMode="auto">
          <a:xfrm>
            <a:off x="11112378" y="4548102"/>
            <a:ext cx="290190" cy="290190"/>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8" name="KSO_Shape"/>
          <p:cNvSpPr/>
          <p:nvPr/>
        </p:nvSpPr>
        <p:spPr bwMode="auto">
          <a:xfrm>
            <a:off x="10724189" y="4003075"/>
            <a:ext cx="379884" cy="372515"/>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39" name="KSO_Shape"/>
          <p:cNvSpPr/>
          <p:nvPr/>
        </p:nvSpPr>
        <p:spPr bwMode="auto">
          <a:xfrm>
            <a:off x="8189199" y="4878189"/>
            <a:ext cx="228911" cy="256507"/>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
        <p:nvSpPr>
          <p:cNvPr id="440" name="KSO_Shape"/>
          <p:cNvSpPr/>
          <p:nvPr/>
        </p:nvSpPr>
        <p:spPr bwMode="auto">
          <a:xfrm>
            <a:off x="8789275" y="4968678"/>
            <a:ext cx="256507" cy="239316"/>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779F08"/>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325"/>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9317" y="612033"/>
            <a:ext cx="4312731" cy="631070"/>
            <a:chOff x="587000" y="509069"/>
            <a:chExt cx="4312730" cy="631069"/>
          </a:xfrm>
        </p:grpSpPr>
        <p:sp>
          <p:nvSpPr>
            <p:cNvPr id="5"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6" name="矩形 5"/>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7" name="矩形 6"/>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grpSp>
        <p:nvGrpSpPr>
          <p:cNvPr id="9" name="Group 23"/>
          <p:cNvGrpSpPr/>
          <p:nvPr/>
        </p:nvGrpSpPr>
        <p:grpSpPr>
          <a:xfrm>
            <a:off x="4176677" y="890309"/>
            <a:ext cx="5346755" cy="4588705"/>
            <a:chOff x="3209642" y="752551"/>
            <a:chExt cx="7023450" cy="6027681"/>
          </a:xfrm>
        </p:grpSpPr>
        <p:sp>
          <p:nvSpPr>
            <p:cNvPr id="10" name="Oval 65"/>
            <p:cNvSpPr>
              <a:spLocks noChangeArrowheads="1"/>
            </p:cNvSpPr>
            <p:nvPr/>
          </p:nvSpPr>
          <p:spPr bwMode="auto">
            <a:xfrm rot="10800000">
              <a:off x="3696641" y="6436212"/>
              <a:ext cx="2993955" cy="344020"/>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1" name="矩形 2"/>
            <p:cNvSpPr/>
            <p:nvPr/>
          </p:nvSpPr>
          <p:spPr>
            <a:xfrm rot="1299601">
              <a:off x="7377022" y="1720729"/>
              <a:ext cx="1197277" cy="822053"/>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2" name="矩形 2"/>
            <p:cNvSpPr/>
            <p:nvPr/>
          </p:nvSpPr>
          <p:spPr>
            <a:xfrm rot="18439371">
              <a:off x="7916331" y="3271209"/>
              <a:ext cx="1165903" cy="822053"/>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3" name="矩形 2"/>
            <p:cNvSpPr/>
            <p:nvPr/>
          </p:nvSpPr>
          <p:spPr>
            <a:xfrm rot="19965802">
              <a:off x="5767077" y="4861102"/>
              <a:ext cx="1438024" cy="822053"/>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14" name="组合 51"/>
            <p:cNvGrpSpPr/>
            <p:nvPr/>
          </p:nvGrpSpPr>
          <p:grpSpPr>
            <a:xfrm rot="759468">
              <a:off x="6784025" y="3797609"/>
              <a:ext cx="1693861" cy="1693861"/>
              <a:chOff x="3239852" y="1844824"/>
              <a:chExt cx="2664296" cy="2664296"/>
            </a:xfrm>
          </p:grpSpPr>
          <p:sp>
            <p:nvSpPr>
              <p:cNvPr id="38" name="椭圆 85"/>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椭圆 86"/>
              <p:cNvSpPr/>
              <p:nvPr/>
            </p:nvSpPr>
            <p:spPr>
              <a:xfrm>
                <a:off x="3546002" y="2150974"/>
                <a:ext cx="2051997" cy="2051997"/>
              </a:xfrm>
              <a:prstGeom prst="ellipse">
                <a:avLst/>
              </a:prstGeom>
              <a:solidFill>
                <a:srgbClr val="779F08"/>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5" name="矩形 2"/>
            <p:cNvSpPr/>
            <p:nvPr/>
          </p:nvSpPr>
          <p:spPr>
            <a:xfrm rot="14845537">
              <a:off x="3895556" y="4055256"/>
              <a:ext cx="1438024" cy="822053"/>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16" name="组合 53"/>
            <p:cNvGrpSpPr/>
            <p:nvPr/>
          </p:nvGrpSpPr>
          <p:grpSpPr>
            <a:xfrm rot="759468">
              <a:off x="4331739" y="4926832"/>
              <a:ext cx="1693861" cy="1693861"/>
              <a:chOff x="3239852" y="1844824"/>
              <a:chExt cx="2664296" cy="2664296"/>
            </a:xfrm>
          </p:grpSpPr>
          <p:sp>
            <p:nvSpPr>
              <p:cNvPr id="36" name="椭圆 83"/>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椭圆 84"/>
              <p:cNvSpPr/>
              <p:nvPr/>
            </p:nvSpPr>
            <p:spPr>
              <a:xfrm>
                <a:off x="3546002" y="2150974"/>
                <a:ext cx="2051997" cy="2051997"/>
              </a:xfrm>
              <a:prstGeom prst="ellipse">
                <a:avLst/>
              </a:prstGeom>
              <a:solidFill>
                <a:srgbClr val="779F08"/>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7" name="组合 54"/>
            <p:cNvGrpSpPr/>
            <p:nvPr/>
          </p:nvGrpSpPr>
          <p:grpSpPr>
            <a:xfrm rot="759468">
              <a:off x="3209642" y="2335628"/>
              <a:ext cx="1693861" cy="1693861"/>
              <a:chOff x="3239852" y="1844824"/>
              <a:chExt cx="2664296" cy="2664296"/>
            </a:xfrm>
          </p:grpSpPr>
          <p:sp>
            <p:nvSpPr>
              <p:cNvPr id="34" name="椭圆 81"/>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椭圆 82"/>
              <p:cNvSpPr/>
              <p:nvPr/>
            </p:nvSpPr>
            <p:spPr>
              <a:xfrm>
                <a:off x="3546002" y="2150974"/>
                <a:ext cx="2051997" cy="2051997"/>
              </a:xfrm>
              <a:prstGeom prst="ellipse">
                <a:avLst/>
              </a:prstGeom>
              <a:solidFill>
                <a:srgbClr val="779F08"/>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8" name="组合 55"/>
            <p:cNvGrpSpPr/>
            <p:nvPr/>
          </p:nvGrpSpPr>
          <p:grpSpPr>
            <a:xfrm rot="759468">
              <a:off x="8356074" y="1788440"/>
              <a:ext cx="1693861" cy="1693861"/>
              <a:chOff x="3239852" y="1844824"/>
              <a:chExt cx="2664296" cy="2664296"/>
            </a:xfrm>
          </p:grpSpPr>
          <p:sp>
            <p:nvSpPr>
              <p:cNvPr id="32" name="椭圆 79"/>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3" name="椭圆 80"/>
              <p:cNvSpPr/>
              <p:nvPr/>
            </p:nvSpPr>
            <p:spPr>
              <a:xfrm>
                <a:off x="3546002" y="2150974"/>
                <a:ext cx="2051997" cy="2051997"/>
              </a:xfrm>
              <a:prstGeom prst="ellipse">
                <a:avLst/>
              </a:prstGeom>
              <a:solidFill>
                <a:srgbClr val="779F08"/>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9" name="组合 56"/>
            <p:cNvGrpSpPr/>
            <p:nvPr/>
          </p:nvGrpSpPr>
          <p:grpSpPr>
            <a:xfrm rot="759468">
              <a:off x="6014240" y="752551"/>
              <a:ext cx="1693861" cy="1693861"/>
              <a:chOff x="3239852" y="1844824"/>
              <a:chExt cx="2664296" cy="2664296"/>
            </a:xfrm>
          </p:grpSpPr>
          <p:sp>
            <p:nvSpPr>
              <p:cNvPr id="30" name="椭圆 77"/>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椭圆 78"/>
              <p:cNvSpPr/>
              <p:nvPr/>
            </p:nvSpPr>
            <p:spPr>
              <a:xfrm>
                <a:off x="3546002" y="2150974"/>
                <a:ext cx="2051997" cy="2051997"/>
              </a:xfrm>
              <a:prstGeom prst="ellipse">
                <a:avLst/>
              </a:prstGeom>
              <a:solidFill>
                <a:srgbClr val="779F08"/>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20" name="椭圆 67"/>
            <p:cNvSpPr/>
            <p:nvPr/>
          </p:nvSpPr>
          <p:spPr>
            <a:xfrm>
              <a:off x="4554332" y="2168006"/>
              <a:ext cx="530721" cy="530721"/>
            </a:xfrm>
            <a:prstGeom prst="ellipse">
              <a:avLst/>
            </a:prstGeom>
            <a:gradFill flip="none" rotWithShape="1">
              <a:gsLst>
                <a:gs pos="0">
                  <a:schemeClr val="accent2">
                    <a:lumMod val="50000"/>
                  </a:schemeClr>
                </a:gs>
                <a:gs pos="100000">
                  <a:schemeClr val="accent2"/>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TextBox 34"/>
            <p:cNvSpPr txBox="1"/>
            <p:nvPr/>
          </p:nvSpPr>
          <p:spPr>
            <a:xfrm flipH="1">
              <a:off x="4571389" y="2190773"/>
              <a:ext cx="499334" cy="61856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000" b="0" i="0" u="none" strike="noStrike" kern="0" cap="none" spc="0" normalizeH="0" baseline="0" noProof="0" dirty="0" smtClean="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rPr>
                <a:t>1</a:t>
              </a:r>
              <a:endParaRPr kumimoji="0" lang="zh-CN" altLang="en-US" sz="3000" b="0" i="0" u="none" strike="noStrike" kern="0" cap="none" spc="0" normalizeH="0" baseline="0" noProof="0" dirty="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endParaRPr>
            </a:p>
          </p:txBody>
        </p:sp>
        <p:sp>
          <p:nvSpPr>
            <p:cNvPr id="22" name="椭圆 69"/>
            <p:cNvSpPr/>
            <p:nvPr/>
          </p:nvSpPr>
          <p:spPr>
            <a:xfrm>
              <a:off x="4022253" y="5860192"/>
              <a:ext cx="530721" cy="530721"/>
            </a:xfrm>
            <a:prstGeom prst="ellipse">
              <a:avLst/>
            </a:prstGeom>
            <a:gradFill flip="none" rotWithShape="1">
              <a:gsLst>
                <a:gs pos="0">
                  <a:schemeClr val="accent3">
                    <a:lumMod val="50000"/>
                  </a:schemeClr>
                </a:gs>
                <a:gs pos="100000">
                  <a:schemeClr val="accent3"/>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3" name="TextBox 36"/>
            <p:cNvSpPr txBox="1"/>
            <p:nvPr/>
          </p:nvSpPr>
          <p:spPr>
            <a:xfrm flipH="1">
              <a:off x="4040760" y="5877835"/>
              <a:ext cx="499334" cy="61856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000" b="0" i="0" u="none" strike="noStrike" kern="0" cap="none" spc="0" normalizeH="0" baseline="0" noProof="0" dirty="0" smtClean="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rPr>
                <a:t>2</a:t>
              </a:r>
              <a:endParaRPr kumimoji="0" lang="zh-CN" altLang="en-US" sz="3000" b="0" i="0" u="none" strike="noStrike" kern="0" cap="none" spc="0" normalizeH="0" baseline="0" noProof="0" dirty="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endParaRPr>
            </a:p>
          </p:txBody>
        </p:sp>
        <p:sp>
          <p:nvSpPr>
            <p:cNvPr id="24" name="椭圆 71"/>
            <p:cNvSpPr/>
            <p:nvPr/>
          </p:nvSpPr>
          <p:spPr>
            <a:xfrm>
              <a:off x="8388074" y="4508813"/>
              <a:ext cx="530721" cy="530721"/>
            </a:xfrm>
            <a:prstGeom prst="ellipse">
              <a:avLst/>
            </a:prstGeom>
            <a:gradFill flip="none" rotWithShape="1">
              <a:gsLst>
                <a:gs pos="0">
                  <a:schemeClr val="accent4">
                    <a:lumMod val="50000"/>
                  </a:schemeClr>
                </a:gs>
                <a:gs pos="100000">
                  <a:schemeClr val="accent4"/>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5" name="TextBox 38"/>
            <p:cNvSpPr txBox="1"/>
            <p:nvPr/>
          </p:nvSpPr>
          <p:spPr>
            <a:xfrm flipH="1">
              <a:off x="8419461" y="4528197"/>
              <a:ext cx="499334" cy="61856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000" b="0" i="0" u="none" strike="noStrike" kern="0" cap="none" spc="0" normalizeH="0" baseline="0" noProof="0" dirty="0" smtClean="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rPr>
                <a:t>3</a:t>
              </a:r>
              <a:endParaRPr kumimoji="0" lang="zh-CN" altLang="en-US" sz="3000" b="0" i="0" u="none" strike="noStrike" kern="0" cap="none" spc="0" normalizeH="0" baseline="0" noProof="0" dirty="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endParaRPr>
            </a:p>
          </p:txBody>
        </p:sp>
        <p:sp>
          <p:nvSpPr>
            <p:cNvPr id="26" name="椭圆 73"/>
            <p:cNvSpPr/>
            <p:nvPr/>
          </p:nvSpPr>
          <p:spPr>
            <a:xfrm>
              <a:off x="9702371" y="1750764"/>
              <a:ext cx="530721" cy="530721"/>
            </a:xfrm>
            <a:prstGeom prst="ellipse">
              <a:avLst/>
            </a:prstGeom>
            <a:gradFill flip="none" rotWithShape="1">
              <a:gsLst>
                <a:gs pos="0">
                  <a:schemeClr val="accent1">
                    <a:lumMod val="50000"/>
                  </a:schemeClr>
                </a:gs>
                <a:gs pos="100000">
                  <a:schemeClr val="accent1"/>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TextBox 40"/>
            <p:cNvSpPr txBox="1"/>
            <p:nvPr/>
          </p:nvSpPr>
          <p:spPr>
            <a:xfrm flipH="1">
              <a:off x="9725130" y="1768658"/>
              <a:ext cx="499334" cy="6185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000" b="0" i="0" u="none" strike="noStrike" kern="0" cap="none" spc="0" normalizeH="0" baseline="0" noProof="0" dirty="0" smtClean="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rPr>
                <a:t>4</a:t>
              </a:r>
              <a:endParaRPr kumimoji="0" lang="zh-CN" altLang="en-US" sz="3000" b="0" i="0" u="none" strike="noStrike" kern="0" cap="none" spc="0" normalizeH="0" baseline="0" noProof="0" dirty="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endParaRPr>
            </a:p>
          </p:txBody>
        </p:sp>
        <p:sp>
          <p:nvSpPr>
            <p:cNvPr id="28" name="椭圆 75"/>
            <p:cNvSpPr/>
            <p:nvPr/>
          </p:nvSpPr>
          <p:spPr>
            <a:xfrm>
              <a:off x="5606428" y="1008201"/>
              <a:ext cx="530721" cy="530722"/>
            </a:xfrm>
            <a:prstGeom prst="ellipse">
              <a:avLst/>
            </a:prstGeom>
            <a:gradFill flip="none" rotWithShape="1">
              <a:gsLst>
                <a:gs pos="0">
                  <a:schemeClr val="accent3">
                    <a:lumMod val="50000"/>
                  </a:schemeClr>
                </a:gs>
                <a:gs pos="100000">
                  <a:schemeClr val="accent3"/>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TextBox 42"/>
            <p:cNvSpPr txBox="1"/>
            <p:nvPr/>
          </p:nvSpPr>
          <p:spPr>
            <a:xfrm flipH="1">
              <a:off x="5633292" y="1029138"/>
              <a:ext cx="499334" cy="6185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000" b="0" i="0" u="none" strike="noStrike" kern="0" cap="none" spc="0" normalizeH="0" baseline="0" noProof="0" dirty="0" smtClean="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rPr>
                <a:t>5</a:t>
              </a:r>
              <a:endParaRPr kumimoji="0" lang="zh-CN" altLang="en-US" sz="3000" b="0" i="0" u="none" strike="noStrike" kern="0" cap="none" spc="0" normalizeH="0" baseline="0" noProof="0" dirty="0">
                <a:ln w="18415" cmpd="sng">
                  <a:noFill/>
                  <a:prstDash val="solid"/>
                </a:ln>
                <a:solidFill>
                  <a:sysClr val="window" lastClr="FFFFFF"/>
                </a:solidFill>
                <a:uLnTx/>
                <a:uFillTx/>
                <a:latin typeface="+mn-lt"/>
                <a:ea typeface="微软雅黑" panose="020B0503020204020204" pitchFamily="34" charset="-122"/>
                <a:cs typeface="Times New Roman" panose="02020603050405020304" pitchFamily="18" charset="0"/>
              </a:endParaRPr>
            </a:p>
          </p:txBody>
        </p:sp>
      </p:grpSp>
      <p:grpSp>
        <p:nvGrpSpPr>
          <p:cNvPr id="40" name="Group 43"/>
          <p:cNvGrpSpPr/>
          <p:nvPr/>
        </p:nvGrpSpPr>
        <p:grpSpPr>
          <a:xfrm>
            <a:off x="7335406" y="3647499"/>
            <a:ext cx="406661" cy="407356"/>
            <a:chOff x="7275629" y="3973834"/>
            <a:chExt cx="464344" cy="465138"/>
          </a:xfrm>
          <a:solidFill>
            <a:schemeClr val="bg1"/>
          </a:solidFill>
        </p:grpSpPr>
        <p:sp>
          <p:nvSpPr>
            <p:cNvPr id="41"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47" name="AutoShape 112"/>
          <p:cNvSpPr/>
          <p:nvPr/>
        </p:nvSpPr>
        <p:spPr bwMode="auto">
          <a:xfrm>
            <a:off x="5505856" y="4535769"/>
            <a:ext cx="353492" cy="35409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8" name="Group 51"/>
          <p:cNvGrpSpPr/>
          <p:nvPr/>
        </p:nvGrpSpPr>
        <p:grpSpPr>
          <a:xfrm>
            <a:off x="8597316" y="2115153"/>
            <a:ext cx="286055" cy="416986"/>
            <a:chOff x="3582988" y="3510757"/>
            <a:chExt cx="319088" cy="465138"/>
          </a:xfrm>
          <a:solidFill>
            <a:schemeClr val="bg1"/>
          </a:solidFill>
        </p:grpSpPr>
        <p:sp>
          <p:nvSpPr>
            <p:cNvPr id="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1" name="Group 54"/>
          <p:cNvGrpSpPr/>
          <p:nvPr/>
        </p:nvGrpSpPr>
        <p:grpSpPr>
          <a:xfrm>
            <a:off x="4688787" y="2520029"/>
            <a:ext cx="265270" cy="354096"/>
            <a:chOff x="2639219" y="3510757"/>
            <a:chExt cx="348456" cy="465138"/>
          </a:xfrm>
          <a:solidFill>
            <a:schemeClr val="bg1"/>
          </a:solidFill>
        </p:grpSpPr>
        <p:sp>
          <p:nvSpPr>
            <p:cNvPr id="52"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4" name="Group 57"/>
          <p:cNvGrpSpPr/>
          <p:nvPr/>
        </p:nvGrpSpPr>
        <p:grpSpPr>
          <a:xfrm>
            <a:off x="6779737" y="1358308"/>
            <a:ext cx="353492" cy="353492"/>
            <a:chOff x="3498967" y="3049909"/>
            <a:chExt cx="464344" cy="464344"/>
          </a:xfrm>
          <a:solidFill>
            <a:schemeClr val="bg1"/>
          </a:solidFill>
        </p:grpSpPr>
        <p:sp>
          <p:nvSpPr>
            <p:cNvPr id="55"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9" name="TextBox 62"/>
          <p:cNvSpPr txBox="1"/>
          <p:nvPr/>
        </p:nvSpPr>
        <p:spPr>
          <a:xfrm>
            <a:off x="5768819" y="2370595"/>
            <a:ext cx="1811941" cy="1015663"/>
          </a:xfrm>
          <a:prstGeom prst="rect">
            <a:avLst/>
          </a:prstGeom>
          <a:noFill/>
        </p:spPr>
        <p:txBody>
          <a:bodyPr wrap="square" rtlCol="0">
            <a:spAutoFit/>
          </a:bodyPr>
          <a:lstStyle/>
          <a:p>
            <a:pPr fontAlgn="base">
              <a:lnSpc>
                <a:spcPct val="125000"/>
              </a:lnSpc>
              <a:spcBef>
                <a:spcPct val="0"/>
              </a:spcBef>
              <a:spcAft>
                <a:spcPct val="0"/>
              </a:spcAft>
            </a:pPr>
            <a:r>
              <a:rPr lang="zh-CN" altLang="en-US" sz="1200" dirty="0" smtClean="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62" name="TextBox 65"/>
          <p:cNvSpPr txBox="1"/>
          <p:nvPr/>
        </p:nvSpPr>
        <p:spPr>
          <a:xfrm>
            <a:off x="6964640" y="4776459"/>
            <a:ext cx="2418577" cy="784830"/>
          </a:xfrm>
          <a:prstGeom prst="rect">
            <a:avLst/>
          </a:prstGeom>
          <a:noFill/>
        </p:spPr>
        <p:txBody>
          <a:bodyPr wrap="square" rtlCol="0">
            <a:spAutoFit/>
          </a:bodyPr>
          <a:lstStyle/>
          <a:p>
            <a:pPr fontAlgn="base">
              <a:lnSpc>
                <a:spcPct val="125000"/>
              </a:lnSpc>
              <a:spcBef>
                <a:spcPct val="0"/>
              </a:spcBef>
              <a:spcAft>
                <a:spcPct val="0"/>
              </a:spcAft>
            </a:pPr>
            <a:r>
              <a:rPr lang="zh-CN" altLang="en-US" sz="1200" dirty="0" smtClean="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63" name="TextBox 66"/>
          <p:cNvSpPr txBox="1"/>
          <p:nvPr/>
        </p:nvSpPr>
        <p:spPr>
          <a:xfrm>
            <a:off x="8739256" y="2982429"/>
            <a:ext cx="2244868" cy="875624"/>
          </a:xfrm>
          <a:prstGeom prst="rect">
            <a:avLst/>
          </a:prstGeom>
          <a:noFill/>
        </p:spPr>
        <p:txBody>
          <a:bodyPr wrap="square" rtlCol="0">
            <a:spAutoFit/>
          </a:bodyPr>
          <a:lstStyle/>
          <a:p>
            <a:pPr fontAlgn="base">
              <a:lnSpc>
                <a:spcPct val="125000"/>
              </a:lnSpc>
              <a:spcBef>
                <a:spcPct val="0"/>
              </a:spcBef>
              <a:spcAft>
                <a:spcPct val="0"/>
              </a:spcAft>
            </a:pPr>
            <a:r>
              <a:rPr lang="zh-CN" altLang="en-US" sz="1400" dirty="0" smtClean="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altLang="zh-CN" sz="14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64" name="TextBox 67"/>
          <p:cNvSpPr txBox="1"/>
          <p:nvPr/>
        </p:nvSpPr>
        <p:spPr>
          <a:xfrm>
            <a:off x="1207876" y="2347752"/>
            <a:ext cx="2853195" cy="900246"/>
          </a:xfrm>
          <a:prstGeom prst="rect">
            <a:avLst/>
          </a:prstGeom>
          <a:noFill/>
        </p:spPr>
        <p:txBody>
          <a:bodyPr wrap="square" rtlCol="0">
            <a:spAutoFit/>
          </a:bodyPr>
          <a:lstStyle/>
          <a:p>
            <a:pPr fontAlgn="base">
              <a:lnSpc>
                <a:spcPct val="125000"/>
              </a:lnSpc>
              <a:spcBef>
                <a:spcPct val="0"/>
              </a:spcBef>
              <a:spcAft>
                <a:spcPct val="0"/>
              </a:spcAft>
            </a:pPr>
            <a:r>
              <a:rPr lang="zh-CN" altLang="en-US" sz="1400" dirty="0" smtClean="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altLang="zh-CN" sz="14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65" name="TextBox 68"/>
          <p:cNvSpPr txBox="1"/>
          <p:nvPr/>
        </p:nvSpPr>
        <p:spPr>
          <a:xfrm>
            <a:off x="1248775" y="4320996"/>
            <a:ext cx="3304777" cy="630942"/>
          </a:xfrm>
          <a:prstGeom prst="rect">
            <a:avLst/>
          </a:prstGeom>
          <a:noFill/>
        </p:spPr>
        <p:txBody>
          <a:bodyPr wrap="square" rtlCol="0">
            <a:spAutoFit/>
          </a:bodyPr>
          <a:lstStyle/>
          <a:p>
            <a:pPr fontAlgn="base">
              <a:lnSpc>
                <a:spcPct val="125000"/>
              </a:lnSpc>
              <a:spcBef>
                <a:spcPct val="0"/>
              </a:spcBef>
              <a:spcAft>
                <a:spcPct val="0"/>
              </a:spcAft>
            </a:pPr>
            <a:r>
              <a:rPr lang="zh-CN" altLang="en-US" sz="1400" dirty="0" smtClean="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altLang="zh-CN" sz="1400" dirty="0">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wipe(down)">
                                      <p:cBhvr>
                                        <p:cTn id="13" dur="500"/>
                                        <p:tgtEl>
                                          <p:spTgt spid="8">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anim calcmode="lin" valueType="num">
                                      <p:cBhvr>
                                        <p:cTn id="44" dur="1000" fill="hold"/>
                                        <p:tgtEl>
                                          <p:spTgt spid="62"/>
                                        </p:tgtEl>
                                        <p:attrNameLst>
                                          <p:attrName>ppt_x</p:attrName>
                                        </p:attrNameLst>
                                      </p:cBhvr>
                                      <p:tavLst>
                                        <p:tav tm="0">
                                          <p:val>
                                            <p:strVal val="#ppt_x"/>
                                          </p:val>
                                        </p:tav>
                                        <p:tav tm="100000">
                                          <p:val>
                                            <p:strVal val="#ppt_x"/>
                                          </p:val>
                                        </p:tav>
                                      </p:tavLst>
                                    </p:anim>
                                    <p:anim calcmode="lin" valueType="num">
                                      <p:cBhvr>
                                        <p:cTn id="45" dur="1000" fill="hold"/>
                                        <p:tgtEl>
                                          <p:spTgt spid="62"/>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1000"/>
                                        <p:tgtEl>
                                          <p:spTgt spid="63"/>
                                        </p:tgtEl>
                                      </p:cBhvr>
                                    </p:animEffect>
                                    <p:anim calcmode="lin" valueType="num">
                                      <p:cBhvr>
                                        <p:cTn id="50" dur="1000" fill="hold"/>
                                        <p:tgtEl>
                                          <p:spTgt spid="63"/>
                                        </p:tgtEl>
                                        <p:attrNameLst>
                                          <p:attrName>ppt_x</p:attrName>
                                        </p:attrNameLst>
                                      </p:cBhvr>
                                      <p:tavLst>
                                        <p:tav tm="0">
                                          <p:val>
                                            <p:strVal val="#ppt_x"/>
                                          </p:val>
                                        </p:tav>
                                        <p:tav tm="100000">
                                          <p:val>
                                            <p:strVal val="#ppt_x"/>
                                          </p:val>
                                        </p:tav>
                                      </p:tavLst>
                                    </p:anim>
                                    <p:anim calcmode="lin" valueType="num">
                                      <p:cBhvr>
                                        <p:cTn id="5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9" grpId="0"/>
      <p:bldP spid="62" grpId="0"/>
      <p:bldP spid="63" grpId="0"/>
      <p:bldP spid="64" grpId="0"/>
      <p:bldP spid="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hape 987"/>
          <p:cNvSpPr/>
          <p:nvPr/>
        </p:nvSpPr>
        <p:spPr>
          <a:xfrm>
            <a:off x="1214994" y="2530653"/>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36" name="Shape 988"/>
          <p:cNvSpPr/>
          <p:nvPr/>
        </p:nvSpPr>
        <p:spPr>
          <a:xfrm>
            <a:off x="1402692" y="2695156"/>
            <a:ext cx="357634" cy="31813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37" name="Shape 990"/>
          <p:cNvSpPr/>
          <p:nvPr/>
        </p:nvSpPr>
        <p:spPr>
          <a:xfrm>
            <a:off x="1214994" y="3734888"/>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grpSp>
        <p:nvGrpSpPr>
          <p:cNvPr id="38" name="Group 996"/>
          <p:cNvGrpSpPr/>
          <p:nvPr/>
        </p:nvGrpSpPr>
        <p:grpSpPr>
          <a:xfrm>
            <a:off x="1432734" y="3899391"/>
            <a:ext cx="297549" cy="318136"/>
            <a:chOff x="48040" y="212183"/>
            <a:chExt cx="583929" cy="624331"/>
          </a:xfrm>
        </p:grpSpPr>
        <p:sp>
          <p:nvSpPr>
            <p:cNvPr id="39" name="Shape 991"/>
            <p:cNvSpPr/>
            <p:nvPr/>
          </p:nvSpPr>
          <p:spPr>
            <a:xfrm>
              <a:off x="48040" y="586966"/>
              <a:ext cx="101823" cy="249550"/>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0" name="Shape 992"/>
            <p:cNvSpPr/>
            <p:nvPr/>
          </p:nvSpPr>
          <p:spPr>
            <a:xfrm>
              <a:off x="208742" y="480319"/>
              <a:ext cx="101824" cy="35619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1" name="Shape 993"/>
            <p:cNvSpPr/>
            <p:nvPr/>
          </p:nvSpPr>
          <p:spPr>
            <a:xfrm>
              <a:off x="369444" y="392344"/>
              <a:ext cx="101824" cy="444172"/>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2" name="Shape 994"/>
            <p:cNvSpPr/>
            <p:nvPr/>
          </p:nvSpPr>
          <p:spPr>
            <a:xfrm>
              <a:off x="530147" y="337418"/>
              <a:ext cx="101824" cy="499098"/>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3" name="Shape 1016"/>
            <p:cNvSpPr/>
            <p:nvPr/>
          </p:nvSpPr>
          <p:spPr>
            <a:xfrm>
              <a:off x="54152" y="212183"/>
              <a:ext cx="575923" cy="2337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ln>
            <a:effectLst/>
          </p:spPr>
          <p:txBody>
            <a:bodyPr/>
            <a:lstStyle/>
            <a:p>
              <a:endParaRPr>
                <a:latin typeface="微软雅黑" panose="020B0503020204020204" pitchFamily="34" charset="-122"/>
                <a:ea typeface="微软雅黑" panose="020B0503020204020204" pitchFamily="34" charset="-122"/>
              </a:endParaRPr>
            </a:p>
          </p:txBody>
        </p:sp>
      </p:grpSp>
      <p:sp>
        <p:nvSpPr>
          <p:cNvPr id="44" name="Shape 998"/>
          <p:cNvSpPr/>
          <p:nvPr/>
        </p:nvSpPr>
        <p:spPr>
          <a:xfrm>
            <a:off x="6719697" y="2546838"/>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45" name="Shape 999"/>
          <p:cNvSpPr/>
          <p:nvPr/>
        </p:nvSpPr>
        <p:spPr>
          <a:xfrm rot="2700000">
            <a:off x="6961446" y="2732051"/>
            <a:ext cx="281224" cy="28122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6" name="Shape 1001"/>
          <p:cNvSpPr/>
          <p:nvPr/>
        </p:nvSpPr>
        <p:spPr>
          <a:xfrm>
            <a:off x="6723524" y="3679065"/>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panose="020B0503020204020204" pitchFamily="34" charset="-122"/>
              <a:ea typeface="Helvetica Light"/>
              <a:cs typeface="Helvetica Light"/>
              <a:sym typeface="Helvetica Light"/>
            </a:endParaRPr>
          </a:p>
        </p:txBody>
      </p:sp>
      <p:sp>
        <p:nvSpPr>
          <p:cNvPr id="47" name="Shape 1002"/>
          <p:cNvSpPr/>
          <p:nvPr/>
        </p:nvSpPr>
        <p:spPr>
          <a:xfrm rot="21537488">
            <a:off x="6960131" y="3871381"/>
            <a:ext cx="164318" cy="299242"/>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a:latin typeface="微软雅黑" panose="020B0503020204020204" pitchFamily="34" charset="-122"/>
              <a:ea typeface="Kontrapunkt Bob Bold"/>
              <a:cs typeface="Kontrapunkt Bob Bold"/>
              <a:sym typeface="Kontrapunkt Bob Bold"/>
            </a:endParaRPr>
          </a:p>
        </p:txBody>
      </p:sp>
      <p:sp>
        <p:nvSpPr>
          <p:cNvPr id="48" name="TextBox 24"/>
          <p:cNvSpPr txBox="1"/>
          <p:nvPr/>
        </p:nvSpPr>
        <p:spPr>
          <a:xfrm>
            <a:off x="2198081" y="2748758"/>
            <a:ext cx="3516997" cy="323165"/>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050" dirty="0">
              <a:latin typeface="微软雅黑" panose="020B0503020204020204" pitchFamily="34" charset="-122"/>
              <a:ea typeface="微软雅黑" panose="020B0503020204020204" pitchFamily="34" charset="-122"/>
            </a:endParaRPr>
          </a:p>
        </p:txBody>
      </p:sp>
      <p:sp>
        <p:nvSpPr>
          <p:cNvPr id="49" name="TextBox 25"/>
          <p:cNvSpPr txBox="1"/>
          <p:nvPr/>
        </p:nvSpPr>
        <p:spPr>
          <a:xfrm>
            <a:off x="2198082" y="2530653"/>
            <a:ext cx="2414652" cy="184666"/>
          </a:xfrm>
          <a:prstGeom prst="rect">
            <a:avLst/>
          </a:prstGeom>
          <a:noFill/>
        </p:spPr>
        <p:txBody>
          <a:bodyPr wrap="square" lIns="0" tIns="0" rIns="0" bIns="0" rtlCol="0">
            <a:spAutoFit/>
          </a:bodyPr>
          <a:lstStyle/>
          <a:p>
            <a:pPr defTabSz="1176655"/>
            <a:r>
              <a:rPr lang="zh-CN" altLang="en-US" sz="1200" dirty="0">
                <a:latin typeface="微软雅黑" panose="020B0503020204020204" pitchFamily="34" charset="-122"/>
                <a:ea typeface="微软雅黑" panose="020B0503020204020204" pitchFamily="34" charset="-122"/>
              </a:rPr>
              <a:t>添加标题</a:t>
            </a:r>
            <a:endParaRPr lang="en-GB" altLang="zh-CN" sz="1200" dirty="0">
              <a:latin typeface="微软雅黑" panose="020B0503020204020204" pitchFamily="34" charset="-122"/>
              <a:ea typeface="微软雅黑" panose="020B0503020204020204" pitchFamily="34" charset="-122"/>
            </a:endParaRPr>
          </a:p>
        </p:txBody>
      </p:sp>
      <p:sp>
        <p:nvSpPr>
          <p:cNvPr id="50" name="TextBox 26"/>
          <p:cNvSpPr txBox="1"/>
          <p:nvPr/>
        </p:nvSpPr>
        <p:spPr>
          <a:xfrm>
            <a:off x="2198083" y="3920904"/>
            <a:ext cx="3516997" cy="323165"/>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050" dirty="0">
              <a:latin typeface="微软雅黑" panose="020B0503020204020204" pitchFamily="34" charset="-122"/>
              <a:ea typeface="微软雅黑" panose="020B0503020204020204" pitchFamily="34" charset="-122"/>
            </a:endParaRPr>
          </a:p>
        </p:txBody>
      </p:sp>
      <p:sp>
        <p:nvSpPr>
          <p:cNvPr id="51" name="TextBox 27"/>
          <p:cNvSpPr txBox="1"/>
          <p:nvPr/>
        </p:nvSpPr>
        <p:spPr>
          <a:xfrm>
            <a:off x="2198084" y="3702799"/>
            <a:ext cx="2414652" cy="184666"/>
          </a:xfrm>
          <a:prstGeom prst="rect">
            <a:avLst/>
          </a:prstGeom>
          <a:noFill/>
        </p:spPr>
        <p:txBody>
          <a:bodyPr wrap="square" lIns="0" tIns="0" rIns="0" bIns="0" rtlCol="0">
            <a:spAutoFit/>
          </a:bodyPr>
          <a:lstStyle/>
          <a:p>
            <a:pPr defTabSz="1176655"/>
            <a:r>
              <a:rPr lang="zh-CN" altLang="en-US" sz="1200" dirty="0">
                <a:latin typeface="微软雅黑" panose="020B0503020204020204" pitchFamily="34" charset="-122"/>
                <a:ea typeface="微软雅黑" panose="020B0503020204020204" pitchFamily="34" charset="-122"/>
              </a:rPr>
              <a:t>添加标题</a:t>
            </a:r>
            <a:endParaRPr lang="en-GB" altLang="zh-CN" sz="1200" dirty="0">
              <a:latin typeface="微软雅黑" panose="020B0503020204020204" pitchFamily="34" charset="-122"/>
              <a:ea typeface="微软雅黑" panose="020B0503020204020204" pitchFamily="34" charset="-122"/>
            </a:endParaRPr>
          </a:p>
        </p:txBody>
      </p:sp>
      <p:sp>
        <p:nvSpPr>
          <p:cNvPr id="52" name="TextBox 28"/>
          <p:cNvSpPr txBox="1"/>
          <p:nvPr/>
        </p:nvSpPr>
        <p:spPr>
          <a:xfrm>
            <a:off x="7702785" y="2715319"/>
            <a:ext cx="3516997" cy="323165"/>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050" dirty="0">
              <a:latin typeface="微软雅黑" panose="020B0503020204020204" pitchFamily="34" charset="-122"/>
              <a:ea typeface="微软雅黑" panose="020B0503020204020204" pitchFamily="34" charset="-122"/>
            </a:endParaRPr>
          </a:p>
        </p:txBody>
      </p:sp>
      <p:sp>
        <p:nvSpPr>
          <p:cNvPr id="53" name="TextBox 29"/>
          <p:cNvSpPr txBox="1"/>
          <p:nvPr/>
        </p:nvSpPr>
        <p:spPr>
          <a:xfrm>
            <a:off x="7702786" y="2497214"/>
            <a:ext cx="2414652" cy="184666"/>
          </a:xfrm>
          <a:prstGeom prst="rect">
            <a:avLst/>
          </a:prstGeom>
          <a:noFill/>
        </p:spPr>
        <p:txBody>
          <a:bodyPr wrap="square" lIns="0" tIns="0" rIns="0" bIns="0" rtlCol="0">
            <a:spAutoFit/>
          </a:bodyPr>
          <a:lstStyle/>
          <a:p>
            <a:pPr defTabSz="1176655"/>
            <a:r>
              <a:rPr lang="zh-CN" altLang="en-US" sz="1200" dirty="0">
                <a:latin typeface="微软雅黑" panose="020B0503020204020204" pitchFamily="34" charset="-122"/>
                <a:ea typeface="微软雅黑" panose="020B0503020204020204" pitchFamily="34" charset="-122"/>
              </a:rPr>
              <a:t>添加标题</a:t>
            </a:r>
            <a:endParaRPr lang="en-GB" altLang="zh-CN" sz="1200" dirty="0">
              <a:latin typeface="微软雅黑" panose="020B0503020204020204" pitchFamily="34" charset="-122"/>
              <a:ea typeface="微软雅黑" panose="020B0503020204020204" pitchFamily="34" charset="-122"/>
            </a:endParaRPr>
          </a:p>
        </p:txBody>
      </p:sp>
      <p:sp>
        <p:nvSpPr>
          <p:cNvPr id="54" name="TextBox 30"/>
          <p:cNvSpPr txBox="1"/>
          <p:nvPr/>
        </p:nvSpPr>
        <p:spPr>
          <a:xfrm>
            <a:off x="7702783" y="3870114"/>
            <a:ext cx="3593124" cy="323165"/>
          </a:xfrm>
          <a:prstGeom prst="rect">
            <a:avLst/>
          </a:prstGeom>
          <a:noFill/>
        </p:spPr>
        <p:txBody>
          <a:bodyPr wrap="square" lIns="0" tIns="0" rIns="0" bIns="0" rtlCol="0">
            <a:spAutoFit/>
          </a:bodyPr>
          <a:lstStyle/>
          <a:p>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050" dirty="0">
              <a:latin typeface="微软雅黑" panose="020B0503020204020204" pitchFamily="34" charset="-122"/>
              <a:ea typeface="微软雅黑" panose="020B0503020204020204" pitchFamily="34" charset="-122"/>
            </a:endParaRPr>
          </a:p>
        </p:txBody>
      </p:sp>
      <p:sp>
        <p:nvSpPr>
          <p:cNvPr id="55" name="TextBox 31"/>
          <p:cNvSpPr txBox="1"/>
          <p:nvPr/>
        </p:nvSpPr>
        <p:spPr>
          <a:xfrm>
            <a:off x="7702784" y="3652009"/>
            <a:ext cx="2414652" cy="184666"/>
          </a:xfrm>
          <a:prstGeom prst="rect">
            <a:avLst/>
          </a:prstGeom>
          <a:noFill/>
        </p:spPr>
        <p:txBody>
          <a:bodyPr wrap="square" lIns="0" tIns="0" rIns="0" bIns="0" rtlCol="0">
            <a:spAutoFit/>
          </a:bodyPr>
          <a:lstStyle/>
          <a:p>
            <a:pPr defTabSz="1176655"/>
            <a:r>
              <a:rPr lang="zh-CN" altLang="en-US" sz="1200" dirty="0">
                <a:latin typeface="微软雅黑" panose="020B0503020204020204" pitchFamily="34" charset="-122"/>
                <a:ea typeface="微软雅黑" panose="020B0503020204020204" pitchFamily="34" charset="-122"/>
              </a:rPr>
              <a:t>添加标题</a:t>
            </a:r>
            <a:endParaRPr lang="en-GB" altLang="zh-CN" sz="1200"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19317" y="612033"/>
            <a:ext cx="4312731" cy="631070"/>
            <a:chOff x="587000" y="509069"/>
            <a:chExt cx="4312730" cy="631069"/>
          </a:xfrm>
        </p:grpSpPr>
        <p:sp>
          <p:nvSpPr>
            <p:cNvPr id="30"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矩形 30"/>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2" name="矩形 31"/>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3">
                                            <p:txEl>
                                              <p:pRg st="0" end="0"/>
                                            </p:txEl>
                                          </p:spTgt>
                                        </p:tgtEl>
                                        <p:attrNameLst>
                                          <p:attrName>style.visibility</p:attrName>
                                        </p:attrNameLst>
                                      </p:cBhvr>
                                      <p:to>
                                        <p:strVal val="visible"/>
                                      </p:to>
                                    </p:set>
                                    <p:animEffect transition="in" filter="wipe(down)">
                                      <p:cBhvr>
                                        <p:cTn id="13" dur="500"/>
                                        <p:tgtEl>
                                          <p:spTgt spid="33">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00"/>
                                        <p:tgtEl>
                                          <p:spTgt spid="36"/>
                                        </p:tgtEl>
                                      </p:cBhvr>
                                    </p:animEffect>
                                  </p:childTnLst>
                                </p:cTn>
                              </p:par>
                            </p:childTnLst>
                          </p:cTn>
                        </p:par>
                        <p:par>
                          <p:cTn id="25" fill="hold">
                            <p:stCondLst>
                              <p:cond delay="2000"/>
                            </p:stCondLst>
                            <p:childTnLst>
                              <p:par>
                                <p:cTn id="26" presetID="1" presetClass="entr" presetSubtype="0" fill="hold" grpId="0" nodeType="afterEffect">
                                  <p:stCondLst>
                                    <p:cond delay="0"/>
                                  </p:stCondLst>
                                  <p:childTnLst>
                                    <p:set>
                                      <p:cBhvr>
                                        <p:cTn id="27" dur="1" fill="hold">
                                          <p:stCondLst>
                                            <p:cond delay="199"/>
                                          </p:stCondLst>
                                        </p:cTn>
                                        <p:tgtEl>
                                          <p:spTgt spid="49"/>
                                        </p:tgtEl>
                                        <p:attrNameLst>
                                          <p:attrName>style.visibility</p:attrName>
                                        </p:attrNameLst>
                                      </p:cBhvr>
                                      <p:to>
                                        <p:strVal val="visible"/>
                                      </p:to>
                                    </p:set>
                                  </p:childTnLst>
                                </p:cTn>
                              </p:par>
                              <p:par>
                                <p:cTn id="28" presetID="18" presetClass="entr" presetSubtype="6"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strips(downRight)">
                                      <p:cBhvr>
                                        <p:cTn id="30" dur="200"/>
                                        <p:tgtEl>
                                          <p:spTgt spid="48"/>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0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00"/>
                                        <p:tgtEl>
                                          <p:spTgt spid="38"/>
                                        </p:tgtEl>
                                      </p:cBhvr>
                                    </p:animEffect>
                                  </p:childTnLst>
                                </p:cTn>
                              </p:par>
                            </p:childTnLst>
                          </p:cTn>
                        </p:par>
                        <p:par>
                          <p:cTn id="38" fill="hold">
                            <p:stCondLst>
                              <p:cond delay="3000"/>
                            </p:stCondLst>
                            <p:childTnLst>
                              <p:par>
                                <p:cTn id="39" presetID="1" presetClass="entr" presetSubtype="0" fill="hold" grpId="0" nodeType="afterEffect">
                                  <p:stCondLst>
                                    <p:cond delay="0"/>
                                  </p:stCondLst>
                                  <p:childTnLst>
                                    <p:set>
                                      <p:cBhvr>
                                        <p:cTn id="40" dur="1" fill="hold">
                                          <p:stCondLst>
                                            <p:cond delay="199"/>
                                          </p:stCondLst>
                                        </p:cTn>
                                        <p:tgtEl>
                                          <p:spTgt spid="51"/>
                                        </p:tgtEl>
                                        <p:attrNameLst>
                                          <p:attrName>style.visibility</p:attrName>
                                        </p:attrNameLst>
                                      </p:cBhvr>
                                      <p:to>
                                        <p:strVal val="visible"/>
                                      </p:to>
                                    </p:set>
                                  </p:childTnLst>
                                </p:cTn>
                              </p:par>
                              <p:par>
                                <p:cTn id="41" presetID="18" presetClass="entr" presetSubtype="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strips(downRight)">
                                      <p:cBhvr>
                                        <p:cTn id="43" dur="200"/>
                                        <p:tgtEl>
                                          <p:spTgt spid="5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00"/>
                                        <p:tgtEl>
                                          <p:spTgt spid="4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200"/>
                                        <p:tgtEl>
                                          <p:spTgt spid="45"/>
                                        </p:tgtEl>
                                      </p:cBhvr>
                                    </p:animEffect>
                                  </p:childTnLst>
                                </p:cTn>
                              </p:par>
                            </p:childTnLst>
                          </p:cTn>
                        </p:par>
                        <p:par>
                          <p:cTn id="51" fill="hold">
                            <p:stCondLst>
                              <p:cond delay="4000"/>
                            </p:stCondLst>
                            <p:childTnLst>
                              <p:par>
                                <p:cTn id="52" presetID="1" presetClass="entr" presetSubtype="0" fill="hold" grpId="0" nodeType="afterEffect">
                                  <p:stCondLst>
                                    <p:cond delay="0"/>
                                  </p:stCondLst>
                                  <p:childTnLst>
                                    <p:set>
                                      <p:cBhvr>
                                        <p:cTn id="53" dur="1" fill="hold">
                                          <p:stCondLst>
                                            <p:cond delay="199"/>
                                          </p:stCondLst>
                                        </p:cTn>
                                        <p:tgtEl>
                                          <p:spTgt spid="53"/>
                                        </p:tgtEl>
                                        <p:attrNameLst>
                                          <p:attrName>style.visibility</p:attrName>
                                        </p:attrNameLst>
                                      </p:cBhvr>
                                      <p:to>
                                        <p:strVal val="visible"/>
                                      </p:to>
                                    </p:set>
                                  </p:childTnLst>
                                </p:cTn>
                              </p:par>
                              <p:par>
                                <p:cTn id="54" presetID="18" presetClass="entr" presetSubtype="6"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strips(downRight)">
                                      <p:cBhvr>
                                        <p:cTn id="56" dur="200"/>
                                        <p:tgtEl>
                                          <p:spTgt spid="52"/>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0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200"/>
                                        <p:tgtEl>
                                          <p:spTgt spid="47"/>
                                        </p:tgtEl>
                                      </p:cBhvr>
                                    </p:animEffect>
                                  </p:childTnLst>
                                </p:cTn>
                              </p:par>
                            </p:childTnLst>
                          </p:cTn>
                        </p:par>
                        <p:par>
                          <p:cTn id="64" fill="hold">
                            <p:stCondLst>
                              <p:cond delay="5000"/>
                            </p:stCondLst>
                            <p:childTnLst>
                              <p:par>
                                <p:cTn id="65" presetID="1" presetClass="entr" presetSubtype="0" fill="hold" grpId="0" nodeType="afterEffect">
                                  <p:stCondLst>
                                    <p:cond delay="0"/>
                                  </p:stCondLst>
                                  <p:childTnLst>
                                    <p:set>
                                      <p:cBhvr>
                                        <p:cTn id="66" dur="1" fill="hold">
                                          <p:stCondLst>
                                            <p:cond delay="199"/>
                                          </p:stCondLst>
                                        </p:cTn>
                                        <p:tgtEl>
                                          <p:spTgt spid="55"/>
                                        </p:tgtEl>
                                        <p:attrNameLst>
                                          <p:attrName>style.visibility</p:attrName>
                                        </p:attrNameLst>
                                      </p:cBhvr>
                                      <p:to>
                                        <p:strVal val="visible"/>
                                      </p:to>
                                    </p:set>
                                  </p:childTnLst>
                                </p:cTn>
                              </p:par>
                              <p:par>
                                <p:cTn id="67" presetID="18" presetClass="entr" presetSubtype="6"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strips(downRight)">
                                      <p:cBhvr>
                                        <p:cTn id="69"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Freeform 6"/>
          <p:cNvSpPr/>
          <p:nvPr/>
        </p:nvSpPr>
        <p:spPr bwMode="auto">
          <a:xfrm>
            <a:off x="5836227" y="5131317"/>
            <a:ext cx="4050" cy="2001"/>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ln>
        </p:spPr>
        <p:txBody>
          <a:bodyPr vert="horz" wrap="square" lIns="123718" tIns="61859" rIns="123718" bIns="61859" numCol="1" anchor="t" anchorCtr="0" compatLnSpc="1"/>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sym typeface="Gill Sans" charset="0"/>
            </a:endParaRPr>
          </a:p>
        </p:txBody>
      </p:sp>
      <p:sp>
        <p:nvSpPr>
          <p:cNvPr id="296" name="Freeform 46"/>
          <p:cNvSpPr/>
          <p:nvPr/>
        </p:nvSpPr>
        <p:spPr bwMode="auto">
          <a:xfrm flipH="1">
            <a:off x="7175937" y="2083929"/>
            <a:ext cx="3352704"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297" name="Freeform 46"/>
          <p:cNvSpPr/>
          <p:nvPr/>
        </p:nvSpPr>
        <p:spPr bwMode="auto">
          <a:xfrm flipH="1">
            <a:off x="7474648" y="3449448"/>
            <a:ext cx="3053993"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298" name="Freeform 46"/>
          <p:cNvSpPr/>
          <p:nvPr/>
        </p:nvSpPr>
        <p:spPr bwMode="auto">
          <a:xfrm flipH="1">
            <a:off x="6658507" y="4454519"/>
            <a:ext cx="3870135"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299" name="Freeform 46"/>
          <p:cNvSpPr/>
          <p:nvPr/>
        </p:nvSpPr>
        <p:spPr bwMode="auto">
          <a:xfrm>
            <a:off x="1275551" y="2542047"/>
            <a:ext cx="344284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300" name="Rectangle 37"/>
          <p:cNvSpPr/>
          <p:nvPr/>
        </p:nvSpPr>
        <p:spPr bwMode="auto">
          <a:xfrm>
            <a:off x="1918572" y="2742692"/>
            <a:ext cx="2296505" cy="66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301" name="Freeform 46"/>
          <p:cNvSpPr/>
          <p:nvPr/>
        </p:nvSpPr>
        <p:spPr bwMode="auto">
          <a:xfrm>
            <a:off x="1275551" y="3524807"/>
            <a:ext cx="422556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302" name="Rectangle 37"/>
          <p:cNvSpPr/>
          <p:nvPr/>
        </p:nvSpPr>
        <p:spPr bwMode="auto">
          <a:xfrm>
            <a:off x="1918572" y="3725451"/>
            <a:ext cx="2296505"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304" name="Rectangle 37"/>
          <p:cNvSpPr/>
          <p:nvPr/>
        </p:nvSpPr>
        <p:spPr bwMode="auto">
          <a:xfrm>
            <a:off x="1918572" y="4590067"/>
            <a:ext cx="2296505"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grpSp>
        <p:nvGrpSpPr>
          <p:cNvPr id="305" name="Group 5"/>
          <p:cNvGrpSpPr/>
          <p:nvPr/>
        </p:nvGrpSpPr>
        <p:grpSpPr>
          <a:xfrm>
            <a:off x="1412983" y="2793842"/>
            <a:ext cx="381100" cy="332708"/>
            <a:chOff x="1079332" y="2203296"/>
            <a:chExt cx="298739" cy="264080"/>
          </a:xfrm>
          <a:solidFill>
            <a:srgbClr val="779F08"/>
          </a:solidFill>
        </p:grpSpPr>
        <p:sp>
          <p:nvSpPr>
            <p:cNvPr id="306" name="Oval 2"/>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07"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1</a:t>
              </a:r>
            </a:p>
          </p:txBody>
        </p:sp>
      </p:grpSp>
      <p:grpSp>
        <p:nvGrpSpPr>
          <p:cNvPr id="308" name="Group 235"/>
          <p:cNvGrpSpPr/>
          <p:nvPr/>
        </p:nvGrpSpPr>
        <p:grpSpPr>
          <a:xfrm>
            <a:off x="1412983" y="3747515"/>
            <a:ext cx="381100" cy="332708"/>
            <a:chOff x="1079332" y="2203296"/>
            <a:chExt cx="298739" cy="264080"/>
          </a:xfrm>
          <a:solidFill>
            <a:srgbClr val="779F08"/>
          </a:solidFill>
        </p:grpSpPr>
        <p:sp>
          <p:nvSpPr>
            <p:cNvPr id="309" name="Oval 236"/>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10"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2</a:t>
              </a:r>
            </a:p>
          </p:txBody>
        </p:sp>
      </p:grpSp>
      <p:grpSp>
        <p:nvGrpSpPr>
          <p:cNvPr id="311" name="Group 238"/>
          <p:cNvGrpSpPr/>
          <p:nvPr/>
        </p:nvGrpSpPr>
        <p:grpSpPr>
          <a:xfrm>
            <a:off x="1412983" y="4609139"/>
            <a:ext cx="381100" cy="332708"/>
            <a:chOff x="1079332" y="2203296"/>
            <a:chExt cx="298739" cy="264080"/>
          </a:xfrm>
          <a:solidFill>
            <a:srgbClr val="779F08"/>
          </a:solidFill>
        </p:grpSpPr>
        <p:sp>
          <p:nvSpPr>
            <p:cNvPr id="312" name="Oval 239"/>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13"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3</a:t>
              </a:r>
            </a:p>
          </p:txBody>
        </p:sp>
      </p:grpSp>
      <p:sp>
        <p:nvSpPr>
          <p:cNvPr id="314" name="Rectangle 37"/>
          <p:cNvSpPr/>
          <p:nvPr/>
        </p:nvSpPr>
        <p:spPr bwMode="auto">
          <a:xfrm>
            <a:off x="7918647" y="2230834"/>
            <a:ext cx="1992260" cy="5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315" name="Rectangle 37"/>
          <p:cNvSpPr/>
          <p:nvPr/>
        </p:nvSpPr>
        <p:spPr bwMode="auto">
          <a:xfrm>
            <a:off x="7918647" y="3629450"/>
            <a:ext cx="1992260"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316" name="Rectangle 37"/>
          <p:cNvSpPr/>
          <p:nvPr/>
        </p:nvSpPr>
        <p:spPr bwMode="auto">
          <a:xfrm>
            <a:off x="7918647" y="4674065"/>
            <a:ext cx="1992260"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Gill Sans" charset="0"/>
              </a:rPr>
              <a:t>此处添加详细文本描述，建议与标题相关并符合整体语言风格 </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grpSp>
        <p:nvGrpSpPr>
          <p:cNvPr id="317" name="Group 244"/>
          <p:cNvGrpSpPr/>
          <p:nvPr/>
        </p:nvGrpSpPr>
        <p:grpSpPr>
          <a:xfrm>
            <a:off x="9992984" y="2281985"/>
            <a:ext cx="381100" cy="332708"/>
            <a:chOff x="1079332" y="2203296"/>
            <a:chExt cx="298739" cy="264080"/>
          </a:xfrm>
          <a:solidFill>
            <a:srgbClr val="779F08"/>
          </a:solidFill>
        </p:grpSpPr>
        <p:sp>
          <p:nvSpPr>
            <p:cNvPr id="318" name="Oval 245"/>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19"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4</a:t>
              </a:r>
            </a:p>
          </p:txBody>
        </p:sp>
      </p:grpSp>
      <p:grpSp>
        <p:nvGrpSpPr>
          <p:cNvPr id="320" name="Group 247"/>
          <p:cNvGrpSpPr/>
          <p:nvPr/>
        </p:nvGrpSpPr>
        <p:grpSpPr>
          <a:xfrm>
            <a:off x="9992984" y="3651513"/>
            <a:ext cx="381100" cy="332708"/>
            <a:chOff x="1079332" y="2203296"/>
            <a:chExt cx="298739" cy="264080"/>
          </a:xfrm>
          <a:solidFill>
            <a:srgbClr val="779F08"/>
          </a:solidFill>
        </p:grpSpPr>
        <p:sp>
          <p:nvSpPr>
            <p:cNvPr id="321" name="Oval 248"/>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22"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5</a:t>
              </a:r>
            </a:p>
          </p:txBody>
        </p:sp>
      </p:grpSp>
      <p:grpSp>
        <p:nvGrpSpPr>
          <p:cNvPr id="323" name="Group 250"/>
          <p:cNvGrpSpPr/>
          <p:nvPr/>
        </p:nvGrpSpPr>
        <p:grpSpPr>
          <a:xfrm>
            <a:off x="9992984" y="4693137"/>
            <a:ext cx="381100" cy="332708"/>
            <a:chOff x="1079332" y="2203296"/>
            <a:chExt cx="298739" cy="264080"/>
          </a:xfrm>
          <a:solidFill>
            <a:srgbClr val="779F08"/>
          </a:solidFill>
        </p:grpSpPr>
        <p:sp>
          <p:nvSpPr>
            <p:cNvPr id="324" name="Oval 251"/>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325" name="Rectangle 22"/>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6</a:t>
              </a:r>
            </a:p>
          </p:txBody>
        </p:sp>
      </p:grpSp>
      <p:grpSp>
        <p:nvGrpSpPr>
          <p:cNvPr id="326" name="Group 6"/>
          <p:cNvGrpSpPr/>
          <p:nvPr/>
        </p:nvGrpSpPr>
        <p:grpSpPr>
          <a:xfrm>
            <a:off x="5554900" y="2837680"/>
            <a:ext cx="1050218" cy="895468"/>
            <a:chOff x="4326126" y="2238091"/>
            <a:chExt cx="823252" cy="710758"/>
          </a:xfrm>
        </p:grpSpPr>
        <p:grpSp>
          <p:nvGrpSpPr>
            <p:cNvPr id="327" name="Group 214"/>
            <p:cNvGrpSpPr/>
            <p:nvPr/>
          </p:nvGrpSpPr>
          <p:grpSpPr>
            <a:xfrm>
              <a:off x="4326126" y="2238091"/>
              <a:ext cx="823252" cy="710758"/>
              <a:chOff x="3755667" y="1931353"/>
              <a:chExt cx="680374" cy="587404"/>
            </a:xfrm>
          </p:grpSpPr>
          <p:sp>
            <p:nvSpPr>
              <p:cNvPr id="329"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30"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28"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331" name="Group 13"/>
          <p:cNvGrpSpPr/>
          <p:nvPr/>
        </p:nvGrpSpPr>
        <p:grpSpPr>
          <a:xfrm>
            <a:off x="5551375" y="3761014"/>
            <a:ext cx="1050218" cy="895468"/>
            <a:chOff x="4323363" y="2970968"/>
            <a:chExt cx="823252" cy="710758"/>
          </a:xfrm>
        </p:grpSpPr>
        <p:grpSp>
          <p:nvGrpSpPr>
            <p:cNvPr id="332" name="Group 223"/>
            <p:cNvGrpSpPr/>
            <p:nvPr/>
          </p:nvGrpSpPr>
          <p:grpSpPr>
            <a:xfrm>
              <a:off x="4323363" y="2970968"/>
              <a:ext cx="823252" cy="710758"/>
              <a:chOff x="3755667" y="1931353"/>
              <a:chExt cx="680374" cy="587404"/>
            </a:xfrm>
          </p:grpSpPr>
          <p:sp>
            <p:nvSpPr>
              <p:cNvPr id="334"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35"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33"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336" name="Group 7"/>
          <p:cNvGrpSpPr/>
          <p:nvPr/>
        </p:nvGrpSpPr>
        <p:grpSpPr>
          <a:xfrm>
            <a:off x="6369165" y="3296763"/>
            <a:ext cx="1050218" cy="895468"/>
            <a:chOff x="4964418" y="2602479"/>
            <a:chExt cx="823252" cy="710758"/>
          </a:xfrm>
        </p:grpSpPr>
        <p:grpSp>
          <p:nvGrpSpPr>
            <p:cNvPr id="337" name="Group 220"/>
            <p:cNvGrpSpPr/>
            <p:nvPr/>
          </p:nvGrpSpPr>
          <p:grpSpPr>
            <a:xfrm>
              <a:off x="4964418" y="2602479"/>
              <a:ext cx="823252" cy="710758"/>
              <a:chOff x="3755667" y="1931353"/>
              <a:chExt cx="680374" cy="587404"/>
            </a:xfrm>
          </p:grpSpPr>
          <p:sp>
            <p:nvSpPr>
              <p:cNvPr id="339"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40"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38"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341" name="Group 4"/>
          <p:cNvGrpSpPr/>
          <p:nvPr/>
        </p:nvGrpSpPr>
        <p:grpSpPr>
          <a:xfrm>
            <a:off x="6090302" y="1907704"/>
            <a:ext cx="1050218" cy="895468"/>
            <a:chOff x="4745821" y="1499943"/>
            <a:chExt cx="823252" cy="710758"/>
          </a:xfrm>
        </p:grpSpPr>
        <p:grpSp>
          <p:nvGrpSpPr>
            <p:cNvPr id="342" name="Group 217"/>
            <p:cNvGrpSpPr/>
            <p:nvPr/>
          </p:nvGrpSpPr>
          <p:grpSpPr>
            <a:xfrm>
              <a:off x="4745821" y="1499943"/>
              <a:ext cx="823252" cy="710758"/>
              <a:chOff x="3755667" y="1931353"/>
              <a:chExt cx="680374" cy="587404"/>
            </a:xfrm>
          </p:grpSpPr>
          <p:sp>
            <p:nvSpPr>
              <p:cNvPr id="344"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45"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43"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346" name="Group 14"/>
          <p:cNvGrpSpPr/>
          <p:nvPr/>
        </p:nvGrpSpPr>
        <p:grpSpPr>
          <a:xfrm>
            <a:off x="5008450" y="4678465"/>
            <a:ext cx="1050218" cy="895468"/>
            <a:chOff x="3897771" y="3699175"/>
            <a:chExt cx="823252" cy="710758"/>
          </a:xfrm>
        </p:grpSpPr>
        <p:grpSp>
          <p:nvGrpSpPr>
            <p:cNvPr id="347" name="Group 226"/>
            <p:cNvGrpSpPr/>
            <p:nvPr/>
          </p:nvGrpSpPr>
          <p:grpSpPr>
            <a:xfrm>
              <a:off x="3897771" y="3699175"/>
              <a:ext cx="823252" cy="710758"/>
              <a:chOff x="3755667" y="1931353"/>
              <a:chExt cx="680374" cy="587404"/>
            </a:xfrm>
          </p:grpSpPr>
          <p:sp>
            <p:nvSpPr>
              <p:cNvPr id="349"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50"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48"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351" name="Group 3"/>
          <p:cNvGrpSpPr/>
          <p:nvPr/>
        </p:nvGrpSpPr>
        <p:grpSpPr>
          <a:xfrm>
            <a:off x="4736034" y="2373522"/>
            <a:ext cx="1050218" cy="895468"/>
            <a:chOff x="3684228" y="1869676"/>
            <a:chExt cx="823252" cy="710758"/>
          </a:xfrm>
        </p:grpSpPr>
        <p:grpSp>
          <p:nvGrpSpPr>
            <p:cNvPr id="352" name="Group 1"/>
            <p:cNvGrpSpPr/>
            <p:nvPr/>
          </p:nvGrpSpPr>
          <p:grpSpPr>
            <a:xfrm>
              <a:off x="3684228" y="1869676"/>
              <a:ext cx="823252" cy="710758"/>
              <a:chOff x="3755667" y="1931353"/>
              <a:chExt cx="680374" cy="587404"/>
            </a:xfrm>
            <a:solidFill>
              <a:srgbClr val="FFFFFF"/>
            </a:solidFill>
          </p:grpSpPr>
          <p:sp>
            <p:nvSpPr>
              <p:cNvPr id="354"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sp>
            <p:nvSpPr>
              <p:cNvPr id="355"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sp>
          <p:nvSpPr>
            <p:cNvPr id="353"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800" kern="0" smtClean="0">
                <a:latin typeface="微软雅黑" panose="020B0503020204020204" pitchFamily="34" charset="-122"/>
                <a:ea typeface="微软雅黑" panose="020B0503020204020204" pitchFamily="34" charset="-122"/>
                <a:sym typeface="Gill Sans" charset="0"/>
              </a:endParaRPr>
            </a:p>
          </p:txBody>
        </p:sp>
      </p:grpSp>
      <p:grpSp>
        <p:nvGrpSpPr>
          <p:cNvPr id="73" name="组合 72"/>
          <p:cNvGrpSpPr/>
          <p:nvPr/>
        </p:nvGrpSpPr>
        <p:grpSpPr>
          <a:xfrm>
            <a:off x="619317" y="612033"/>
            <a:ext cx="4312731" cy="631070"/>
            <a:chOff x="587000" y="509069"/>
            <a:chExt cx="4312730" cy="631069"/>
          </a:xfrm>
        </p:grpSpPr>
        <p:sp>
          <p:nvSpPr>
            <p:cNvPr id="74"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75" name="矩形 74"/>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76" name="矩形 75"/>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7">
                                            <p:txEl>
                                              <p:pRg st="0" end="0"/>
                                            </p:txEl>
                                          </p:spTgt>
                                        </p:tgtEl>
                                        <p:attrNameLst>
                                          <p:attrName>style.visibility</p:attrName>
                                        </p:attrNameLst>
                                      </p:cBhvr>
                                      <p:to>
                                        <p:strVal val="visible"/>
                                      </p:to>
                                    </p:set>
                                    <p:animEffect transition="in" filter="wipe(down)">
                                      <p:cBhvr>
                                        <p:cTn id="13" dur="500"/>
                                        <p:tgtEl>
                                          <p:spTgt spid="77">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351"/>
                                        </p:tgtEl>
                                        <p:attrNameLst>
                                          <p:attrName>style.visibility</p:attrName>
                                        </p:attrNameLst>
                                      </p:cBhvr>
                                      <p:to>
                                        <p:strVal val="visible"/>
                                      </p:to>
                                    </p:set>
                                    <p:animEffect transition="in" filter="strips(downLeft)">
                                      <p:cBhvr>
                                        <p:cTn id="21" dur="200"/>
                                        <p:tgtEl>
                                          <p:spTgt spid="351"/>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299"/>
                                        </p:tgtEl>
                                        <p:attrNameLst>
                                          <p:attrName>style.visibility</p:attrName>
                                        </p:attrNameLst>
                                      </p:cBhvr>
                                      <p:to>
                                        <p:strVal val="visible"/>
                                      </p:to>
                                    </p:set>
                                    <p:animEffect transition="in" filter="wipe(right)">
                                      <p:cBhvr>
                                        <p:cTn id="25" dur="200"/>
                                        <p:tgtEl>
                                          <p:spTgt spid="299"/>
                                        </p:tgtEl>
                                      </p:cBhvr>
                                    </p:animEffect>
                                  </p:childTnLst>
                                </p:cTn>
                              </p:par>
                              <p:par>
                                <p:cTn id="26" presetID="53" presetClass="entr" presetSubtype="16" fill="hold" nodeType="withEffect">
                                  <p:stCondLst>
                                    <p:cond delay="0"/>
                                  </p:stCondLst>
                                  <p:childTnLst>
                                    <p:set>
                                      <p:cBhvr>
                                        <p:cTn id="27" dur="1" fill="hold">
                                          <p:stCondLst>
                                            <p:cond delay="0"/>
                                          </p:stCondLst>
                                        </p:cTn>
                                        <p:tgtEl>
                                          <p:spTgt spid="305"/>
                                        </p:tgtEl>
                                        <p:attrNameLst>
                                          <p:attrName>style.visibility</p:attrName>
                                        </p:attrNameLst>
                                      </p:cBhvr>
                                      <p:to>
                                        <p:strVal val="visible"/>
                                      </p:to>
                                    </p:set>
                                    <p:anim calcmode="lin" valueType="num">
                                      <p:cBhvr>
                                        <p:cTn id="28" dur="200" fill="hold"/>
                                        <p:tgtEl>
                                          <p:spTgt spid="305"/>
                                        </p:tgtEl>
                                        <p:attrNameLst>
                                          <p:attrName>ppt_w</p:attrName>
                                        </p:attrNameLst>
                                      </p:cBhvr>
                                      <p:tavLst>
                                        <p:tav tm="0">
                                          <p:val>
                                            <p:fltVal val="0"/>
                                          </p:val>
                                        </p:tav>
                                        <p:tav tm="100000">
                                          <p:val>
                                            <p:strVal val="#ppt_w"/>
                                          </p:val>
                                        </p:tav>
                                      </p:tavLst>
                                    </p:anim>
                                    <p:anim calcmode="lin" valueType="num">
                                      <p:cBhvr>
                                        <p:cTn id="29" dur="200" fill="hold"/>
                                        <p:tgtEl>
                                          <p:spTgt spid="305"/>
                                        </p:tgtEl>
                                        <p:attrNameLst>
                                          <p:attrName>ppt_h</p:attrName>
                                        </p:attrNameLst>
                                      </p:cBhvr>
                                      <p:tavLst>
                                        <p:tav tm="0">
                                          <p:val>
                                            <p:fltVal val="0"/>
                                          </p:val>
                                        </p:tav>
                                        <p:tav tm="100000">
                                          <p:val>
                                            <p:strVal val="#ppt_h"/>
                                          </p:val>
                                        </p:tav>
                                      </p:tavLst>
                                    </p:anim>
                                    <p:animEffect transition="in" filter="fade">
                                      <p:cBhvr>
                                        <p:cTn id="30" dur="200"/>
                                        <p:tgtEl>
                                          <p:spTgt spid="305"/>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300"/>
                                        </p:tgtEl>
                                        <p:attrNameLst>
                                          <p:attrName>style.visibility</p:attrName>
                                        </p:attrNameLst>
                                      </p:cBhvr>
                                      <p:to>
                                        <p:strVal val="visible"/>
                                      </p:to>
                                    </p:set>
                                    <p:animEffect transition="in" filter="wipe(left)">
                                      <p:cBhvr>
                                        <p:cTn id="34" dur="200"/>
                                        <p:tgtEl>
                                          <p:spTgt spid="300"/>
                                        </p:tgtEl>
                                      </p:cBhvr>
                                    </p:animEffect>
                                  </p:childTnLst>
                                </p:cTn>
                              </p:par>
                            </p:childTnLst>
                          </p:cTn>
                        </p:par>
                        <p:par>
                          <p:cTn id="35" fill="hold">
                            <p:stCondLst>
                              <p:cond delay="3000"/>
                            </p:stCondLst>
                            <p:childTnLst>
                              <p:par>
                                <p:cTn id="36" presetID="18" presetClass="entr" presetSubtype="12" fill="hold" nodeType="afterEffect">
                                  <p:stCondLst>
                                    <p:cond delay="0"/>
                                  </p:stCondLst>
                                  <p:childTnLst>
                                    <p:set>
                                      <p:cBhvr>
                                        <p:cTn id="37" dur="1" fill="hold">
                                          <p:stCondLst>
                                            <p:cond delay="0"/>
                                          </p:stCondLst>
                                        </p:cTn>
                                        <p:tgtEl>
                                          <p:spTgt spid="326"/>
                                        </p:tgtEl>
                                        <p:attrNameLst>
                                          <p:attrName>style.visibility</p:attrName>
                                        </p:attrNameLst>
                                      </p:cBhvr>
                                      <p:to>
                                        <p:strVal val="visible"/>
                                      </p:to>
                                    </p:set>
                                    <p:animEffect transition="in" filter="strips(downLeft)">
                                      <p:cBhvr>
                                        <p:cTn id="38" dur="200"/>
                                        <p:tgtEl>
                                          <p:spTgt spid="326"/>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301"/>
                                        </p:tgtEl>
                                        <p:attrNameLst>
                                          <p:attrName>style.visibility</p:attrName>
                                        </p:attrNameLst>
                                      </p:cBhvr>
                                      <p:to>
                                        <p:strVal val="visible"/>
                                      </p:to>
                                    </p:set>
                                    <p:animEffect transition="in" filter="wipe(right)">
                                      <p:cBhvr>
                                        <p:cTn id="42" dur="200"/>
                                        <p:tgtEl>
                                          <p:spTgt spid="301"/>
                                        </p:tgtEl>
                                      </p:cBhvr>
                                    </p:animEffect>
                                  </p:childTnLst>
                                </p:cTn>
                              </p:par>
                              <p:par>
                                <p:cTn id="43" presetID="53" presetClass="entr" presetSubtype="16" fill="hold" nodeType="withEffect">
                                  <p:stCondLst>
                                    <p:cond delay="0"/>
                                  </p:stCondLst>
                                  <p:childTnLst>
                                    <p:set>
                                      <p:cBhvr>
                                        <p:cTn id="44" dur="1" fill="hold">
                                          <p:stCondLst>
                                            <p:cond delay="0"/>
                                          </p:stCondLst>
                                        </p:cTn>
                                        <p:tgtEl>
                                          <p:spTgt spid="308"/>
                                        </p:tgtEl>
                                        <p:attrNameLst>
                                          <p:attrName>style.visibility</p:attrName>
                                        </p:attrNameLst>
                                      </p:cBhvr>
                                      <p:to>
                                        <p:strVal val="visible"/>
                                      </p:to>
                                    </p:set>
                                    <p:anim calcmode="lin" valueType="num">
                                      <p:cBhvr>
                                        <p:cTn id="45" dur="200" fill="hold"/>
                                        <p:tgtEl>
                                          <p:spTgt spid="308"/>
                                        </p:tgtEl>
                                        <p:attrNameLst>
                                          <p:attrName>ppt_w</p:attrName>
                                        </p:attrNameLst>
                                      </p:cBhvr>
                                      <p:tavLst>
                                        <p:tav tm="0">
                                          <p:val>
                                            <p:fltVal val="0"/>
                                          </p:val>
                                        </p:tav>
                                        <p:tav tm="100000">
                                          <p:val>
                                            <p:strVal val="#ppt_w"/>
                                          </p:val>
                                        </p:tav>
                                      </p:tavLst>
                                    </p:anim>
                                    <p:anim calcmode="lin" valueType="num">
                                      <p:cBhvr>
                                        <p:cTn id="46" dur="200" fill="hold"/>
                                        <p:tgtEl>
                                          <p:spTgt spid="308"/>
                                        </p:tgtEl>
                                        <p:attrNameLst>
                                          <p:attrName>ppt_h</p:attrName>
                                        </p:attrNameLst>
                                      </p:cBhvr>
                                      <p:tavLst>
                                        <p:tav tm="0">
                                          <p:val>
                                            <p:fltVal val="0"/>
                                          </p:val>
                                        </p:tav>
                                        <p:tav tm="100000">
                                          <p:val>
                                            <p:strVal val="#ppt_h"/>
                                          </p:val>
                                        </p:tav>
                                      </p:tavLst>
                                    </p:anim>
                                    <p:animEffect transition="in" filter="fade">
                                      <p:cBhvr>
                                        <p:cTn id="47" dur="200"/>
                                        <p:tgtEl>
                                          <p:spTgt spid="308"/>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302"/>
                                        </p:tgtEl>
                                        <p:attrNameLst>
                                          <p:attrName>style.visibility</p:attrName>
                                        </p:attrNameLst>
                                      </p:cBhvr>
                                      <p:to>
                                        <p:strVal val="visible"/>
                                      </p:to>
                                    </p:set>
                                    <p:animEffect transition="in" filter="wipe(left)">
                                      <p:cBhvr>
                                        <p:cTn id="51" dur="200"/>
                                        <p:tgtEl>
                                          <p:spTgt spid="302"/>
                                        </p:tgtEl>
                                      </p:cBhvr>
                                    </p:animEffect>
                                  </p:childTnLst>
                                </p:cTn>
                              </p:par>
                            </p:childTnLst>
                          </p:cTn>
                        </p:par>
                        <p:par>
                          <p:cTn id="52" fill="hold">
                            <p:stCondLst>
                              <p:cond delay="4500"/>
                            </p:stCondLst>
                            <p:childTnLst>
                              <p:par>
                                <p:cTn id="53" presetID="18" presetClass="entr" presetSubtype="12" fill="hold"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strips(downLeft)">
                                      <p:cBhvr>
                                        <p:cTn id="55" dur="200"/>
                                        <p:tgtEl>
                                          <p:spTgt spid="346"/>
                                        </p:tgtEl>
                                      </p:cBhvr>
                                    </p:animEffect>
                                  </p:childTnLst>
                                </p:cTn>
                              </p:par>
                              <p:par>
                                <p:cTn id="56" presetID="53" presetClass="entr" presetSubtype="16" fill="hold" nodeType="withEffect">
                                  <p:stCondLst>
                                    <p:cond delay="0"/>
                                  </p:stCondLst>
                                  <p:childTnLst>
                                    <p:set>
                                      <p:cBhvr>
                                        <p:cTn id="57" dur="1" fill="hold">
                                          <p:stCondLst>
                                            <p:cond delay="0"/>
                                          </p:stCondLst>
                                        </p:cTn>
                                        <p:tgtEl>
                                          <p:spTgt spid="311"/>
                                        </p:tgtEl>
                                        <p:attrNameLst>
                                          <p:attrName>style.visibility</p:attrName>
                                        </p:attrNameLst>
                                      </p:cBhvr>
                                      <p:to>
                                        <p:strVal val="visible"/>
                                      </p:to>
                                    </p:set>
                                    <p:anim calcmode="lin" valueType="num">
                                      <p:cBhvr>
                                        <p:cTn id="58" dur="200" fill="hold"/>
                                        <p:tgtEl>
                                          <p:spTgt spid="311"/>
                                        </p:tgtEl>
                                        <p:attrNameLst>
                                          <p:attrName>ppt_w</p:attrName>
                                        </p:attrNameLst>
                                      </p:cBhvr>
                                      <p:tavLst>
                                        <p:tav tm="0">
                                          <p:val>
                                            <p:fltVal val="0"/>
                                          </p:val>
                                        </p:tav>
                                        <p:tav tm="100000">
                                          <p:val>
                                            <p:strVal val="#ppt_w"/>
                                          </p:val>
                                        </p:tav>
                                      </p:tavLst>
                                    </p:anim>
                                    <p:anim calcmode="lin" valueType="num">
                                      <p:cBhvr>
                                        <p:cTn id="59" dur="200" fill="hold"/>
                                        <p:tgtEl>
                                          <p:spTgt spid="311"/>
                                        </p:tgtEl>
                                        <p:attrNameLst>
                                          <p:attrName>ppt_h</p:attrName>
                                        </p:attrNameLst>
                                      </p:cBhvr>
                                      <p:tavLst>
                                        <p:tav tm="0">
                                          <p:val>
                                            <p:fltVal val="0"/>
                                          </p:val>
                                        </p:tav>
                                        <p:tav tm="100000">
                                          <p:val>
                                            <p:strVal val="#ppt_h"/>
                                          </p:val>
                                        </p:tav>
                                      </p:tavLst>
                                    </p:anim>
                                    <p:animEffect transition="in" filter="fade">
                                      <p:cBhvr>
                                        <p:cTn id="60" dur="200"/>
                                        <p:tgtEl>
                                          <p:spTgt spid="311"/>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04"/>
                                        </p:tgtEl>
                                        <p:attrNameLst>
                                          <p:attrName>style.visibility</p:attrName>
                                        </p:attrNameLst>
                                      </p:cBhvr>
                                      <p:to>
                                        <p:strVal val="visible"/>
                                      </p:to>
                                    </p:set>
                                    <p:animEffect transition="in" filter="wipe(left)">
                                      <p:cBhvr>
                                        <p:cTn id="64" dur="200"/>
                                        <p:tgtEl>
                                          <p:spTgt spid="304"/>
                                        </p:tgtEl>
                                      </p:cBhvr>
                                    </p:animEffect>
                                  </p:childTnLst>
                                </p:cTn>
                              </p:par>
                            </p:childTnLst>
                          </p:cTn>
                        </p:par>
                        <p:par>
                          <p:cTn id="65" fill="hold">
                            <p:stCondLst>
                              <p:cond delay="5500"/>
                            </p:stCondLst>
                            <p:childTnLst>
                              <p:par>
                                <p:cTn id="66" presetID="18" presetClass="entr" presetSubtype="12" fill="hold" nodeType="afterEffect">
                                  <p:stCondLst>
                                    <p:cond delay="0"/>
                                  </p:stCondLst>
                                  <p:childTnLst>
                                    <p:set>
                                      <p:cBhvr>
                                        <p:cTn id="67" dur="1" fill="hold">
                                          <p:stCondLst>
                                            <p:cond delay="0"/>
                                          </p:stCondLst>
                                        </p:cTn>
                                        <p:tgtEl>
                                          <p:spTgt spid="341"/>
                                        </p:tgtEl>
                                        <p:attrNameLst>
                                          <p:attrName>style.visibility</p:attrName>
                                        </p:attrNameLst>
                                      </p:cBhvr>
                                      <p:to>
                                        <p:strVal val="visible"/>
                                      </p:to>
                                    </p:set>
                                    <p:animEffect transition="in" filter="strips(downLeft)">
                                      <p:cBhvr>
                                        <p:cTn id="68" dur="200"/>
                                        <p:tgtEl>
                                          <p:spTgt spid="341"/>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296"/>
                                        </p:tgtEl>
                                        <p:attrNameLst>
                                          <p:attrName>style.visibility</p:attrName>
                                        </p:attrNameLst>
                                      </p:cBhvr>
                                      <p:to>
                                        <p:strVal val="visible"/>
                                      </p:to>
                                    </p:set>
                                    <p:animEffect transition="in" filter="wipe(left)">
                                      <p:cBhvr>
                                        <p:cTn id="72" dur="200"/>
                                        <p:tgtEl>
                                          <p:spTgt spid="296"/>
                                        </p:tgtEl>
                                      </p:cBhvr>
                                    </p:animEffect>
                                  </p:childTnLst>
                                </p:cTn>
                              </p:par>
                              <p:par>
                                <p:cTn id="73" presetID="53" presetClass="entr" presetSubtype="16" fill="hold" nodeType="withEffect">
                                  <p:stCondLst>
                                    <p:cond delay="0"/>
                                  </p:stCondLst>
                                  <p:childTnLst>
                                    <p:set>
                                      <p:cBhvr>
                                        <p:cTn id="74" dur="1" fill="hold">
                                          <p:stCondLst>
                                            <p:cond delay="0"/>
                                          </p:stCondLst>
                                        </p:cTn>
                                        <p:tgtEl>
                                          <p:spTgt spid="317"/>
                                        </p:tgtEl>
                                        <p:attrNameLst>
                                          <p:attrName>style.visibility</p:attrName>
                                        </p:attrNameLst>
                                      </p:cBhvr>
                                      <p:to>
                                        <p:strVal val="visible"/>
                                      </p:to>
                                    </p:set>
                                    <p:anim calcmode="lin" valueType="num">
                                      <p:cBhvr>
                                        <p:cTn id="75" dur="200" fill="hold"/>
                                        <p:tgtEl>
                                          <p:spTgt spid="317"/>
                                        </p:tgtEl>
                                        <p:attrNameLst>
                                          <p:attrName>ppt_w</p:attrName>
                                        </p:attrNameLst>
                                      </p:cBhvr>
                                      <p:tavLst>
                                        <p:tav tm="0">
                                          <p:val>
                                            <p:fltVal val="0"/>
                                          </p:val>
                                        </p:tav>
                                        <p:tav tm="100000">
                                          <p:val>
                                            <p:strVal val="#ppt_w"/>
                                          </p:val>
                                        </p:tav>
                                      </p:tavLst>
                                    </p:anim>
                                    <p:anim calcmode="lin" valueType="num">
                                      <p:cBhvr>
                                        <p:cTn id="76" dur="200" fill="hold"/>
                                        <p:tgtEl>
                                          <p:spTgt spid="317"/>
                                        </p:tgtEl>
                                        <p:attrNameLst>
                                          <p:attrName>ppt_h</p:attrName>
                                        </p:attrNameLst>
                                      </p:cBhvr>
                                      <p:tavLst>
                                        <p:tav tm="0">
                                          <p:val>
                                            <p:fltVal val="0"/>
                                          </p:val>
                                        </p:tav>
                                        <p:tav tm="100000">
                                          <p:val>
                                            <p:strVal val="#ppt_h"/>
                                          </p:val>
                                        </p:tav>
                                      </p:tavLst>
                                    </p:anim>
                                    <p:animEffect transition="in" filter="fade">
                                      <p:cBhvr>
                                        <p:cTn id="77" dur="200"/>
                                        <p:tgtEl>
                                          <p:spTgt spid="317"/>
                                        </p:tgtEl>
                                      </p:cBhvr>
                                    </p:animEffect>
                                  </p:childTnLst>
                                </p:cTn>
                              </p:par>
                            </p:childTnLst>
                          </p:cTn>
                        </p:par>
                        <p:par>
                          <p:cTn id="78" fill="hold">
                            <p:stCondLst>
                              <p:cond delay="6500"/>
                            </p:stCondLst>
                            <p:childTnLst>
                              <p:par>
                                <p:cTn id="79" presetID="22" presetClass="entr" presetSubtype="2" fill="hold" grpId="0" nodeType="afterEffect">
                                  <p:stCondLst>
                                    <p:cond delay="0"/>
                                  </p:stCondLst>
                                  <p:childTnLst>
                                    <p:set>
                                      <p:cBhvr>
                                        <p:cTn id="80" dur="1" fill="hold">
                                          <p:stCondLst>
                                            <p:cond delay="0"/>
                                          </p:stCondLst>
                                        </p:cTn>
                                        <p:tgtEl>
                                          <p:spTgt spid="314"/>
                                        </p:tgtEl>
                                        <p:attrNameLst>
                                          <p:attrName>style.visibility</p:attrName>
                                        </p:attrNameLst>
                                      </p:cBhvr>
                                      <p:to>
                                        <p:strVal val="visible"/>
                                      </p:to>
                                    </p:set>
                                    <p:animEffect transition="in" filter="wipe(right)">
                                      <p:cBhvr>
                                        <p:cTn id="81" dur="200"/>
                                        <p:tgtEl>
                                          <p:spTgt spid="314"/>
                                        </p:tgtEl>
                                      </p:cBhvr>
                                    </p:animEffect>
                                  </p:childTnLst>
                                </p:cTn>
                              </p:par>
                            </p:childTnLst>
                          </p:cTn>
                        </p:par>
                        <p:par>
                          <p:cTn id="82" fill="hold">
                            <p:stCondLst>
                              <p:cond delay="7000"/>
                            </p:stCondLst>
                            <p:childTnLst>
                              <p:par>
                                <p:cTn id="83" presetID="18" presetClass="entr" presetSubtype="12" fill="hold" nodeType="afterEffect">
                                  <p:stCondLst>
                                    <p:cond delay="0"/>
                                  </p:stCondLst>
                                  <p:childTnLst>
                                    <p:set>
                                      <p:cBhvr>
                                        <p:cTn id="84" dur="1" fill="hold">
                                          <p:stCondLst>
                                            <p:cond delay="0"/>
                                          </p:stCondLst>
                                        </p:cTn>
                                        <p:tgtEl>
                                          <p:spTgt spid="336"/>
                                        </p:tgtEl>
                                        <p:attrNameLst>
                                          <p:attrName>style.visibility</p:attrName>
                                        </p:attrNameLst>
                                      </p:cBhvr>
                                      <p:to>
                                        <p:strVal val="visible"/>
                                      </p:to>
                                    </p:set>
                                    <p:animEffect transition="in" filter="strips(downLeft)">
                                      <p:cBhvr>
                                        <p:cTn id="85" dur="200"/>
                                        <p:tgtEl>
                                          <p:spTgt spid="336"/>
                                        </p:tgtEl>
                                      </p:cBhvr>
                                    </p:animEffect>
                                  </p:childTnLst>
                                </p:cTn>
                              </p:par>
                            </p:childTnLst>
                          </p:cTn>
                        </p:par>
                        <p:par>
                          <p:cTn id="86" fill="hold">
                            <p:stCondLst>
                              <p:cond delay="7500"/>
                            </p:stCondLst>
                            <p:childTnLst>
                              <p:par>
                                <p:cTn id="87" presetID="22" presetClass="entr" presetSubtype="8" fill="hold" grpId="0" nodeType="afterEffect">
                                  <p:stCondLst>
                                    <p:cond delay="0"/>
                                  </p:stCondLst>
                                  <p:childTnLst>
                                    <p:set>
                                      <p:cBhvr>
                                        <p:cTn id="88" dur="1" fill="hold">
                                          <p:stCondLst>
                                            <p:cond delay="0"/>
                                          </p:stCondLst>
                                        </p:cTn>
                                        <p:tgtEl>
                                          <p:spTgt spid="297"/>
                                        </p:tgtEl>
                                        <p:attrNameLst>
                                          <p:attrName>style.visibility</p:attrName>
                                        </p:attrNameLst>
                                      </p:cBhvr>
                                      <p:to>
                                        <p:strVal val="visible"/>
                                      </p:to>
                                    </p:set>
                                    <p:animEffect transition="in" filter="wipe(left)">
                                      <p:cBhvr>
                                        <p:cTn id="89" dur="200"/>
                                        <p:tgtEl>
                                          <p:spTgt spid="297"/>
                                        </p:tgtEl>
                                      </p:cBhvr>
                                    </p:animEffect>
                                  </p:childTnLst>
                                </p:cTn>
                              </p:par>
                              <p:par>
                                <p:cTn id="90" presetID="53" presetClass="entr" presetSubtype="16" fill="hold" nodeType="withEffect">
                                  <p:stCondLst>
                                    <p:cond delay="0"/>
                                  </p:stCondLst>
                                  <p:childTnLst>
                                    <p:set>
                                      <p:cBhvr>
                                        <p:cTn id="91" dur="1" fill="hold">
                                          <p:stCondLst>
                                            <p:cond delay="0"/>
                                          </p:stCondLst>
                                        </p:cTn>
                                        <p:tgtEl>
                                          <p:spTgt spid="320"/>
                                        </p:tgtEl>
                                        <p:attrNameLst>
                                          <p:attrName>style.visibility</p:attrName>
                                        </p:attrNameLst>
                                      </p:cBhvr>
                                      <p:to>
                                        <p:strVal val="visible"/>
                                      </p:to>
                                    </p:set>
                                    <p:anim calcmode="lin" valueType="num">
                                      <p:cBhvr>
                                        <p:cTn id="92" dur="200" fill="hold"/>
                                        <p:tgtEl>
                                          <p:spTgt spid="320"/>
                                        </p:tgtEl>
                                        <p:attrNameLst>
                                          <p:attrName>ppt_w</p:attrName>
                                        </p:attrNameLst>
                                      </p:cBhvr>
                                      <p:tavLst>
                                        <p:tav tm="0">
                                          <p:val>
                                            <p:fltVal val="0"/>
                                          </p:val>
                                        </p:tav>
                                        <p:tav tm="100000">
                                          <p:val>
                                            <p:strVal val="#ppt_w"/>
                                          </p:val>
                                        </p:tav>
                                      </p:tavLst>
                                    </p:anim>
                                    <p:anim calcmode="lin" valueType="num">
                                      <p:cBhvr>
                                        <p:cTn id="93" dur="200" fill="hold"/>
                                        <p:tgtEl>
                                          <p:spTgt spid="320"/>
                                        </p:tgtEl>
                                        <p:attrNameLst>
                                          <p:attrName>ppt_h</p:attrName>
                                        </p:attrNameLst>
                                      </p:cBhvr>
                                      <p:tavLst>
                                        <p:tav tm="0">
                                          <p:val>
                                            <p:fltVal val="0"/>
                                          </p:val>
                                        </p:tav>
                                        <p:tav tm="100000">
                                          <p:val>
                                            <p:strVal val="#ppt_h"/>
                                          </p:val>
                                        </p:tav>
                                      </p:tavLst>
                                    </p:anim>
                                    <p:animEffect transition="in" filter="fade">
                                      <p:cBhvr>
                                        <p:cTn id="94" dur="200"/>
                                        <p:tgtEl>
                                          <p:spTgt spid="320"/>
                                        </p:tgtEl>
                                      </p:cBhvr>
                                    </p:animEffect>
                                  </p:childTnLst>
                                </p:cTn>
                              </p:par>
                            </p:childTnLst>
                          </p:cTn>
                        </p:par>
                        <p:par>
                          <p:cTn id="95" fill="hold">
                            <p:stCondLst>
                              <p:cond delay="8000"/>
                            </p:stCondLst>
                            <p:childTnLst>
                              <p:par>
                                <p:cTn id="96" presetID="22" presetClass="entr" presetSubtype="2" fill="hold" grpId="0" nodeType="afterEffect">
                                  <p:stCondLst>
                                    <p:cond delay="0"/>
                                  </p:stCondLst>
                                  <p:childTnLst>
                                    <p:set>
                                      <p:cBhvr>
                                        <p:cTn id="97" dur="1" fill="hold">
                                          <p:stCondLst>
                                            <p:cond delay="0"/>
                                          </p:stCondLst>
                                        </p:cTn>
                                        <p:tgtEl>
                                          <p:spTgt spid="315"/>
                                        </p:tgtEl>
                                        <p:attrNameLst>
                                          <p:attrName>style.visibility</p:attrName>
                                        </p:attrNameLst>
                                      </p:cBhvr>
                                      <p:to>
                                        <p:strVal val="visible"/>
                                      </p:to>
                                    </p:set>
                                    <p:animEffect transition="in" filter="wipe(right)">
                                      <p:cBhvr>
                                        <p:cTn id="98" dur="200"/>
                                        <p:tgtEl>
                                          <p:spTgt spid="315"/>
                                        </p:tgtEl>
                                      </p:cBhvr>
                                    </p:animEffect>
                                  </p:childTnLst>
                                </p:cTn>
                              </p:par>
                            </p:childTnLst>
                          </p:cTn>
                        </p:par>
                        <p:par>
                          <p:cTn id="99" fill="hold">
                            <p:stCondLst>
                              <p:cond delay="8500"/>
                            </p:stCondLst>
                            <p:childTnLst>
                              <p:par>
                                <p:cTn id="100" presetID="18" presetClass="entr" presetSubtype="12" fill="hold" nodeType="afterEffect">
                                  <p:stCondLst>
                                    <p:cond delay="0"/>
                                  </p:stCondLst>
                                  <p:childTnLst>
                                    <p:set>
                                      <p:cBhvr>
                                        <p:cTn id="101" dur="1" fill="hold">
                                          <p:stCondLst>
                                            <p:cond delay="0"/>
                                          </p:stCondLst>
                                        </p:cTn>
                                        <p:tgtEl>
                                          <p:spTgt spid="331"/>
                                        </p:tgtEl>
                                        <p:attrNameLst>
                                          <p:attrName>style.visibility</p:attrName>
                                        </p:attrNameLst>
                                      </p:cBhvr>
                                      <p:to>
                                        <p:strVal val="visible"/>
                                      </p:to>
                                    </p:set>
                                    <p:animEffect transition="in" filter="strips(downLeft)">
                                      <p:cBhvr>
                                        <p:cTn id="102" dur="200"/>
                                        <p:tgtEl>
                                          <p:spTgt spid="331"/>
                                        </p:tgtEl>
                                      </p:cBhvr>
                                    </p:animEffect>
                                  </p:childTnLst>
                                </p:cTn>
                              </p:par>
                            </p:childTnLst>
                          </p:cTn>
                        </p:par>
                        <p:par>
                          <p:cTn id="103" fill="hold">
                            <p:stCondLst>
                              <p:cond delay="9000"/>
                            </p:stCondLst>
                            <p:childTnLst>
                              <p:par>
                                <p:cTn id="104" presetID="22" presetClass="entr" presetSubtype="8" fill="hold" grpId="0" nodeType="afterEffect">
                                  <p:stCondLst>
                                    <p:cond delay="0"/>
                                  </p:stCondLst>
                                  <p:childTnLst>
                                    <p:set>
                                      <p:cBhvr>
                                        <p:cTn id="105" dur="1" fill="hold">
                                          <p:stCondLst>
                                            <p:cond delay="0"/>
                                          </p:stCondLst>
                                        </p:cTn>
                                        <p:tgtEl>
                                          <p:spTgt spid="298"/>
                                        </p:tgtEl>
                                        <p:attrNameLst>
                                          <p:attrName>style.visibility</p:attrName>
                                        </p:attrNameLst>
                                      </p:cBhvr>
                                      <p:to>
                                        <p:strVal val="visible"/>
                                      </p:to>
                                    </p:set>
                                    <p:animEffect transition="in" filter="wipe(left)">
                                      <p:cBhvr>
                                        <p:cTn id="106" dur="200"/>
                                        <p:tgtEl>
                                          <p:spTgt spid="298"/>
                                        </p:tgtEl>
                                      </p:cBhvr>
                                    </p:animEffect>
                                  </p:childTnLst>
                                </p:cTn>
                              </p:par>
                              <p:par>
                                <p:cTn id="107" presetID="53" presetClass="entr" presetSubtype="16" fill="hold" nodeType="withEffect">
                                  <p:stCondLst>
                                    <p:cond delay="0"/>
                                  </p:stCondLst>
                                  <p:childTnLst>
                                    <p:set>
                                      <p:cBhvr>
                                        <p:cTn id="108" dur="1" fill="hold">
                                          <p:stCondLst>
                                            <p:cond delay="0"/>
                                          </p:stCondLst>
                                        </p:cTn>
                                        <p:tgtEl>
                                          <p:spTgt spid="323"/>
                                        </p:tgtEl>
                                        <p:attrNameLst>
                                          <p:attrName>style.visibility</p:attrName>
                                        </p:attrNameLst>
                                      </p:cBhvr>
                                      <p:to>
                                        <p:strVal val="visible"/>
                                      </p:to>
                                    </p:set>
                                    <p:anim calcmode="lin" valueType="num">
                                      <p:cBhvr>
                                        <p:cTn id="109" dur="200" fill="hold"/>
                                        <p:tgtEl>
                                          <p:spTgt spid="323"/>
                                        </p:tgtEl>
                                        <p:attrNameLst>
                                          <p:attrName>ppt_w</p:attrName>
                                        </p:attrNameLst>
                                      </p:cBhvr>
                                      <p:tavLst>
                                        <p:tav tm="0">
                                          <p:val>
                                            <p:fltVal val="0"/>
                                          </p:val>
                                        </p:tav>
                                        <p:tav tm="100000">
                                          <p:val>
                                            <p:strVal val="#ppt_w"/>
                                          </p:val>
                                        </p:tav>
                                      </p:tavLst>
                                    </p:anim>
                                    <p:anim calcmode="lin" valueType="num">
                                      <p:cBhvr>
                                        <p:cTn id="110" dur="200" fill="hold"/>
                                        <p:tgtEl>
                                          <p:spTgt spid="323"/>
                                        </p:tgtEl>
                                        <p:attrNameLst>
                                          <p:attrName>ppt_h</p:attrName>
                                        </p:attrNameLst>
                                      </p:cBhvr>
                                      <p:tavLst>
                                        <p:tav tm="0">
                                          <p:val>
                                            <p:fltVal val="0"/>
                                          </p:val>
                                        </p:tav>
                                        <p:tav tm="100000">
                                          <p:val>
                                            <p:strVal val="#ppt_h"/>
                                          </p:val>
                                        </p:tav>
                                      </p:tavLst>
                                    </p:anim>
                                    <p:animEffect transition="in" filter="fade">
                                      <p:cBhvr>
                                        <p:cTn id="111" dur="200"/>
                                        <p:tgtEl>
                                          <p:spTgt spid="323"/>
                                        </p:tgtEl>
                                      </p:cBhvr>
                                    </p:animEffect>
                                  </p:childTnLst>
                                </p:cTn>
                              </p:par>
                            </p:childTnLst>
                          </p:cTn>
                        </p:par>
                        <p:par>
                          <p:cTn id="112" fill="hold">
                            <p:stCondLst>
                              <p:cond delay="9500"/>
                            </p:stCondLst>
                            <p:childTnLst>
                              <p:par>
                                <p:cTn id="113" presetID="22" presetClass="entr" presetSubtype="2" fill="hold" grpId="0" nodeType="afterEffect">
                                  <p:stCondLst>
                                    <p:cond delay="0"/>
                                  </p:stCondLst>
                                  <p:childTnLst>
                                    <p:set>
                                      <p:cBhvr>
                                        <p:cTn id="114" dur="1" fill="hold">
                                          <p:stCondLst>
                                            <p:cond delay="0"/>
                                          </p:stCondLst>
                                        </p:cTn>
                                        <p:tgtEl>
                                          <p:spTgt spid="316"/>
                                        </p:tgtEl>
                                        <p:attrNameLst>
                                          <p:attrName>style.visibility</p:attrName>
                                        </p:attrNameLst>
                                      </p:cBhvr>
                                      <p:to>
                                        <p:strVal val="visible"/>
                                      </p:to>
                                    </p:set>
                                    <p:animEffect transition="in" filter="wipe(right)">
                                      <p:cBhvr>
                                        <p:cTn id="115" dur="200"/>
                                        <p:tgtEl>
                                          <p:spTgt spid="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 grpId="0" animBg="1"/>
      <p:bldP spid="297" grpId="0" animBg="1"/>
      <p:bldP spid="298" grpId="0" animBg="1"/>
      <p:bldP spid="299" grpId="0" animBg="1"/>
      <p:bldP spid="300" grpId="0"/>
      <p:bldP spid="301" grpId="0" animBg="1"/>
      <p:bldP spid="302" grpId="0"/>
      <p:bldP spid="304" grpId="0"/>
      <p:bldP spid="314" grpId="0"/>
      <p:bldP spid="315" grpId="0"/>
      <p:bldP spid="316" grpId="0"/>
      <p:bldP spid="7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平行四边形 8"/>
          <p:cNvSpPr/>
          <p:nvPr/>
        </p:nvSpPr>
        <p:spPr>
          <a:xfrm rot="16200000">
            <a:off x="5320299" y="3328670"/>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0" name="平行四边形 9"/>
          <p:cNvSpPr/>
          <p:nvPr/>
        </p:nvSpPr>
        <p:spPr>
          <a:xfrm rot="16200000">
            <a:off x="5320298" y="1740914"/>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1" name="右箭头 10"/>
          <p:cNvSpPr/>
          <p:nvPr/>
        </p:nvSpPr>
        <p:spPr>
          <a:xfrm>
            <a:off x="5046662" y="1843294"/>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2" name="右箭头 11"/>
          <p:cNvSpPr/>
          <p:nvPr/>
        </p:nvSpPr>
        <p:spPr>
          <a:xfrm rot="10800000">
            <a:off x="4432497" y="2635382"/>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3" name="右箭头 12"/>
          <p:cNvSpPr/>
          <p:nvPr/>
        </p:nvSpPr>
        <p:spPr>
          <a:xfrm>
            <a:off x="5046662" y="3427470"/>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4" name="右箭头 13"/>
          <p:cNvSpPr/>
          <p:nvPr/>
        </p:nvSpPr>
        <p:spPr>
          <a:xfrm rot="10800000">
            <a:off x="4432497" y="4219558"/>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solidFill>
                <a:schemeClr val="bg1"/>
              </a:solidFill>
            </a:endParaRPr>
          </a:p>
        </p:txBody>
      </p:sp>
      <p:sp>
        <p:nvSpPr>
          <p:cNvPr id="15" name="TextBox 9"/>
          <p:cNvSpPr txBox="1"/>
          <p:nvPr/>
        </p:nvSpPr>
        <p:spPr>
          <a:xfrm>
            <a:off x="5355138" y="2130879"/>
            <a:ext cx="1723549" cy="46166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6" name="TextBox 10"/>
          <p:cNvSpPr txBox="1"/>
          <p:nvPr/>
        </p:nvSpPr>
        <p:spPr>
          <a:xfrm>
            <a:off x="8075968" y="2168608"/>
            <a:ext cx="3577586" cy="30572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en-US" altLang="zh-CN" sz="1500" dirty="0">
                <a:solidFill>
                  <a:schemeClr val="tx1"/>
                </a:solidFill>
              </a:rPr>
              <a:t>9</a:t>
            </a:r>
            <a:r>
              <a:rPr lang="zh-CN" altLang="en-US" sz="1500" dirty="0">
                <a:solidFill>
                  <a:schemeClr val="tx1"/>
                </a:solidFill>
              </a:rPr>
              <a:t>：</a:t>
            </a:r>
            <a:r>
              <a:rPr lang="en-US" altLang="zh-CN" sz="1500" dirty="0">
                <a:solidFill>
                  <a:schemeClr val="tx1"/>
                </a:solidFill>
              </a:rPr>
              <a:t>00-12</a:t>
            </a:r>
            <a:r>
              <a:rPr lang="zh-CN" altLang="en-US" sz="1500" dirty="0">
                <a:solidFill>
                  <a:schemeClr val="tx1"/>
                </a:solidFill>
              </a:rPr>
              <a:t>；</a:t>
            </a:r>
            <a:r>
              <a:rPr lang="en-US" altLang="zh-CN" sz="1500" dirty="0">
                <a:solidFill>
                  <a:schemeClr val="tx1"/>
                </a:solidFill>
              </a:rPr>
              <a:t>00     14</a:t>
            </a:r>
            <a:r>
              <a:rPr lang="zh-CN" altLang="en-US" sz="1500" dirty="0">
                <a:solidFill>
                  <a:schemeClr val="tx1"/>
                </a:solidFill>
              </a:rPr>
              <a:t>：</a:t>
            </a:r>
            <a:r>
              <a:rPr lang="en-US" altLang="zh-CN" sz="1500" dirty="0">
                <a:solidFill>
                  <a:schemeClr val="tx1"/>
                </a:solidFill>
              </a:rPr>
              <a:t>00-17</a:t>
            </a:r>
            <a:r>
              <a:rPr lang="zh-CN" altLang="en-US" sz="1500" dirty="0">
                <a:solidFill>
                  <a:schemeClr val="tx1"/>
                </a:solidFill>
              </a:rPr>
              <a:t>：</a:t>
            </a:r>
            <a:r>
              <a:rPr lang="en-US" altLang="zh-CN" sz="1500" dirty="0">
                <a:solidFill>
                  <a:schemeClr val="tx1"/>
                </a:solidFill>
              </a:rPr>
              <a:t>00</a:t>
            </a:r>
          </a:p>
        </p:txBody>
      </p:sp>
      <p:sp>
        <p:nvSpPr>
          <p:cNvPr id="17" name="TextBox 11"/>
          <p:cNvSpPr txBox="1"/>
          <p:nvPr/>
        </p:nvSpPr>
        <p:spPr>
          <a:xfrm>
            <a:off x="5046663" y="2922970"/>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8" name="TextBox 12"/>
          <p:cNvSpPr txBox="1"/>
          <p:nvPr/>
        </p:nvSpPr>
        <p:spPr>
          <a:xfrm>
            <a:off x="5355138" y="3715058"/>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9" name="TextBox 13"/>
          <p:cNvSpPr txBox="1"/>
          <p:nvPr/>
        </p:nvSpPr>
        <p:spPr>
          <a:xfrm>
            <a:off x="5046663" y="4507146"/>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20" name="TextBox 14"/>
          <p:cNvSpPr txBox="1"/>
          <p:nvPr/>
        </p:nvSpPr>
        <p:spPr>
          <a:xfrm>
            <a:off x="1611088" y="2806810"/>
            <a:ext cx="2715493" cy="69288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500" dirty="0">
                <a:solidFill>
                  <a:schemeClr val="tx1"/>
                </a:solidFill>
              </a:rPr>
              <a:t>周一 </a:t>
            </a:r>
            <a:r>
              <a:rPr lang="en-US" altLang="zh-CN" sz="1500" dirty="0">
                <a:solidFill>
                  <a:schemeClr val="tx1"/>
                </a:solidFill>
              </a:rPr>
              <a:t>——  </a:t>
            </a:r>
            <a:r>
              <a:rPr lang="zh-CN" altLang="en-US" sz="1500" dirty="0">
                <a:solidFill>
                  <a:schemeClr val="tx1"/>
                </a:solidFill>
              </a:rPr>
              <a:t>周五    为上班时间</a:t>
            </a:r>
            <a:endParaRPr lang="en-US" altLang="zh-CN" sz="1500" dirty="0">
              <a:solidFill>
                <a:schemeClr val="tx1"/>
              </a:solidFill>
            </a:endParaRPr>
          </a:p>
          <a:p>
            <a:pPr>
              <a:lnSpc>
                <a:spcPct val="150000"/>
              </a:lnSpc>
            </a:pPr>
            <a:r>
              <a:rPr lang="zh-CN" altLang="en-US" sz="1500" dirty="0">
                <a:solidFill>
                  <a:schemeClr val="tx1"/>
                </a:solidFill>
              </a:rPr>
              <a:t>周六 </a:t>
            </a:r>
            <a:r>
              <a:rPr lang="en-US" altLang="zh-CN" sz="1500" dirty="0">
                <a:solidFill>
                  <a:schemeClr val="tx1"/>
                </a:solidFill>
              </a:rPr>
              <a:t>——  </a:t>
            </a:r>
            <a:r>
              <a:rPr lang="zh-CN" altLang="en-US" sz="1500" dirty="0">
                <a:solidFill>
                  <a:schemeClr val="tx1"/>
                </a:solidFill>
              </a:rPr>
              <a:t>周日    休息时间</a:t>
            </a:r>
            <a:endParaRPr lang="en-US" altLang="zh-CN" sz="1500" dirty="0">
              <a:solidFill>
                <a:schemeClr val="tx1"/>
              </a:solidFill>
            </a:endParaRPr>
          </a:p>
        </p:txBody>
      </p:sp>
      <p:sp>
        <p:nvSpPr>
          <p:cNvPr id="21" name="TextBox 15"/>
          <p:cNvSpPr txBox="1"/>
          <p:nvPr/>
        </p:nvSpPr>
        <p:spPr>
          <a:xfrm>
            <a:off x="7782967" y="3654568"/>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22" name="TextBox 16"/>
          <p:cNvSpPr txBox="1"/>
          <p:nvPr/>
        </p:nvSpPr>
        <p:spPr>
          <a:xfrm>
            <a:off x="2238351" y="4446657"/>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grpSp>
        <p:nvGrpSpPr>
          <p:cNvPr id="23" name="组合 22"/>
          <p:cNvGrpSpPr/>
          <p:nvPr/>
        </p:nvGrpSpPr>
        <p:grpSpPr>
          <a:xfrm>
            <a:off x="619317" y="612033"/>
            <a:ext cx="4312731" cy="631070"/>
            <a:chOff x="587000" y="509069"/>
            <a:chExt cx="4312730" cy="631069"/>
          </a:xfrm>
        </p:grpSpPr>
        <p:sp>
          <p:nvSpPr>
            <p:cNvPr id="25"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矩形 25"/>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7" name="矩形 26"/>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animEffect transition="in" filter="wipe(down)">
                                      <p:cBhvr>
                                        <p:cTn id="13" dur="500"/>
                                        <p:tgtEl>
                                          <p:spTgt spid="28">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4500"/>
                            </p:stCondLst>
                            <p:childTnLst>
                              <p:par>
                                <p:cTn id="49" presetID="22" presetClass="entr" presetSubtype="2"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1+#ppt_w/2"/>
                                          </p:val>
                                        </p:tav>
                                        <p:tav tm="100000">
                                          <p:val>
                                            <p:strVal val="#ppt_x"/>
                                          </p:val>
                                        </p:tav>
                                      </p:tavLst>
                                    </p:anim>
                                    <p:anim calcmode="lin" valueType="num">
                                      <p:cBhvr additive="base">
                                        <p:cTn id="61" dur="50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16" presetClass="entr" presetSubtype="21"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barn(inVertical)">
                                      <p:cBhvr>
                                        <p:cTn id="65" dur="500"/>
                                        <p:tgtEl>
                                          <p:spTgt spid="9"/>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par>
                          <p:cTn id="78" fill="hold">
                            <p:stCondLst>
                              <p:cond delay="7500"/>
                            </p:stCondLst>
                            <p:childTnLst>
                              <p:par>
                                <p:cTn id="79" presetID="22" presetClass="entr" presetSubtype="8"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500"/>
                                        <p:tgtEl>
                                          <p:spTgt spid="21"/>
                                        </p:tgtEl>
                                      </p:cBhvr>
                                    </p:animEffect>
                                  </p:childTnLst>
                                </p:cTn>
                              </p:par>
                            </p:childTnLst>
                          </p:cTn>
                        </p:par>
                        <p:par>
                          <p:cTn id="82" fill="hold">
                            <p:stCondLst>
                              <p:cond delay="8000"/>
                            </p:stCondLst>
                            <p:childTnLst>
                              <p:par>
                                <p:cTn id="83" presetID="2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right)">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1"/>
          <p:cNvGrpSpPr/>
          <p:nvPr/>
        </p:nvGrpSpPr>
        <p:grpSpPr>
          <a:xfrm>
            <a:off x="1641465" y="2075264"/>
            <a:ext cx="5442604" cy="1032418"/>
            <a:chOff x="1552575" y="2407000"/>
            <a:chExt cx="5442604" cy="1032418"/>
          </a:xfrm>
          <a:solidFill>
            <a:srgbClr val="779F08"/>
          </a:solidFill>
        </p:grpSpPr>
        <p:sp>
          <p:nvSpPr>
            <p:cNvPr id="32" name="Shape 1664"/>
            <p:cNvSpPr/>
            <p:nvPr/>
          </p:nvSpPr>
          <p:spPr>
            <a:xfrm rot="5400000">
              <a:off x="4087021" y="531261"/>
              <a:ext cx="1029733" cy="4786582"/>
            </a:xfrm>
            <a:custGeom>
              <a:avLst/>
              <a:gdLst/>
              <a:ahLst/>
              <a:cxnLst>
                <a:cxn ang="0">
                  <a:pos x="wd2" y="hd2"/>
                </a:cxn>
                <a:cxn ang="5400000">
                  <a:pos x="wd2" y="hd2"/>
                </a:cxn>
                <a:cxn ang="10800000">
                  <a:pos x="wd2" y="hd2"/>
                </a:cxn>
                <a:cxn ang="16200000">
                  <a:pos x="wd2" y="hd2"/>
                </a:cxn>
              </a:cxnLst>
              <a:rect l="0" t="0" r="r" b="b"/>
              <a:pathLst>
                <a:path w="21600" h="21600" extrusionOk="0">
                  <a:moveTo>
                    <a:pt x="21600" y="13078"/>
                  </a:moveTo>
                  <a:lnTo>
                    <a:pt x="21600" y="0"/>
                  </a:lnTo>
                  <a:lnTo>
                    <a:pt x="12326" y="1995"/>
                  </a:lnTo>
                  <a:lnTo>
                    <a:pt x="12342" y="13028"/>
                  </a:lnTo>
                  <a:lnTo>
                    <a:pt x="12326" y="13028"/>
                  </a:lnTo>
                  <a:lnTo>
                    <a:pt x="39" y="14799"/>
                  </a:lnTo>
                  <a:lnTo>
                    <a:pt x="0" y="14799"/>
                  </a:lnTo>
                  <a:lnTo>
                    <a:pt x="0" y="21600"/>
                  </a:lnTo>
                  <a:lnTo>
                    <a:pt x="15442" y="21600"/>
                  </a:lnTo>
                  <a:lnTo>
                    <a:pt x="15442" y="14804"/>
                  </a:lnTo>
                  <a:lnTo>
                    <a:pt x="21425" y="13078"/>
                  </a:lnTo>
                  <a:cubicBezTo>
                    <a:pt x="21425" y="13078"/>
                    <a:pt x="21600" y="13078"/>
                    <a:pt x="21600" y="1307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sp>
          <p:nvSpPr>
            <p:cNvPr id="33" name="Shape 1665"/>
            <p:cNvSpPr/>
            <p:nvPr/>
          </p:nvSpPr>
          <p:spPr>
            <a:xfrm>
              <a:off x="1552575" y="2407000"/>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grpSp>
      <p:grpSp>
        <p:nvGrpSpPr>
          <p:cNvPr id="34" name="Group 2"/>
          <p:cNvGrpSpPr/>
          <p:nvPr/>
        </p:nvGrpSpPr>
        <p:grpSpPr>
          <a:xfrm>
            <a:off x="1641465" y="2962158"/>
            <a:ext cx="5934074" cy="745789"/>
            <a:chOff x="1552575" y="3293894"/>
            <a:chExt cx="5934074" cy="745789"/>
          </a:xfrm>
          <a:solidFill>
            <a:srgbClr val="779F08"/>
          </a:solidFill>
        </p:grpSpPr>
        <p:sp>
          <p:nvSpPr>
            <p:cNvPr id="35" name="Shape 1669"/>
            <p:cNvSpPr/>
            <p:nvPr/>
          </p:nvSpPr>
          <p:spPr>
            <a:xfrm rot="5400000">
              <a:off x="4500311" y="1053344"/>
              <a:ext cx="744446"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99" y="15363"/>
                  </a:moveTo>
                  <a:lnTo>
                    <a:pt x="21490" y="13752"/>
                  </a:lnTo>
                  <a:lnTo>
                    <a:pt x="21490" y="0"/>
                  </a:lnTo>
                  <a:lnTo>
                    <a:pt x="8518" y="1825"/>
                  </a:lnTo>
                  <a:lnTo>
                    <a:pt x="8518" y="13752"/>
                  </a:lnTo>
                  <a:lnTo>
                    <a:pt x="8518" y="13752"/>
                  </a:lnTo>
                  <a:lnTo>
                    <a:pt x="81" y="15363"/>
                  </a:lnTo>
                  <a:lnTo>
                    <a:pt x="11" y="15363"/>
                  </a:lnTo>
                  <a:lnTo>
                    <a:pt x="11" y="15376"/>
                  </a:lnTo>
                  <a:lnTo>
                    <a:pt x="0" y="15378"/>
                  </a:lnTo>
                  <a:lnTo>
                    <a:pt x="11" y="15378"/>
                  </a:lnTo>
                  <a:lnTo>
                    <a:pt x="11" y="21600"/>
                  </a:lnTo>
                  <a:lnTo>
                    <a:pt x="21600" y="21600"/>
                  </a:lnTo>
                  <a:lnTo>
                    <a:pt x="21600" y="15363"/>
                  </a:lnTo>
                  <a:cubicBezTo>
                    <a:pt x="21600" y="15363"/>
                    <a:pt x="21599" y="15363"/>
                    <a:pt x="21599" y="15363"/>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sp>
          <p:nvSpPr>
            <p:cNvPr id="36" name="Shape 1670"/>
            <p:cNvSpPr/>
            <p:nvPr/>
          </p:nvSpPr>
          <p:spPr>
            <a:xfrm>
              <a:off x="1552575" y="3293894"/>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grpSp>
      <p:grpSp>
        <p:nvGrpSpPr>
          <p:cNvPr id="37" name="Group 3"/>
          <p:cNvGrpSpPr/>
          <p:nvPr/>
        </p:nvGrpSpPr>
        <p:grpSpPr>
          <a:xfrm>
            <a:off x="1641465" y="3844640"/>
            <a:ext cx="5934075" cy="744446"/>
            <a:chOff x="1552575" y="4176376"/>
            <a:chExt cx="5934075" cy="744446"/>
          </a:xfrm>
          <a:solidFill>
            <a:srgbClr val="779F08"/>
          </a:solidFill>
        </p:grpSpPr>
        <p:sp>
          <p:nvSpPr>
            <p:cNvPr id="38" name="Shape 1674"/>
            <p:cNvSpPr/>
            <p:nvPr/>
          </p:nvSpPr>
          <p:spPr>
            <a:xfrm rot="5400000">
              <a:off x="4504723" y="1934483"/>
              <a:ext cx="735623"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32" y="15373"/>
                  </a:moveTo>
                  <a:lnTo>
                    <a:pt x="12874" y="13752"/>
                  </a:lnTo>
                  <a:lnTo>
                    <a:pt x="12874" y="1814"/>
                  </a:lnTo>
                  <a:lnTo>
                    <a:pt x="0" y="0"/>
                  </a:lnTo>
                  <a:lnTo>
                    <a:pt x="0" y="13779"/>
                  </a:lnTo>
                  <a:lnTo>
                    <a:pt x="2" y="13779"/>
                  </a:lnTo>
                  <a:lnTo>
                    <a:pt x="111" y="15373"/>
                  </a:lnTo>
                  <a:lnTo>
                    <a:pt x="2" y="15373"/>
                  </a:lnTo>
                  <a:lnTo>
                    <a:pt x="2" y="21600"/>
                  </a:lnTo>
                  <a:lnTo>
                    <a:pt x="21600" y="21600"/>
                  </a:lnTo>
                  <a:lnTo>
                    <a:pt x="21600" y="15373"/>
                  </a:lnTo>
                  <a:cubicBezTo>
                    <a:pt x="21600" y="15373"/>
                    <a:pt x="21532" y="15373"/>
                    <a:pt x="21532" y="15373"/>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sp>
          <p:nvSpPr>
            <p:cNvPr id="39" name="Shape 1675"/>
            <p:cNvSpPr/>
            <p:nvPr/>
          </p:nvSpPr>
          <p:spPr>
            <a:xfrm>
              <a:off x="1552575" y="4176376"/>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grpSp>
      <p:grpSp>
        <p:nvGrpSpPr>
          <p:cNvPr id="40" name="Group 4"/>
          <p:cNvGrpSpPr/>
          <p:nvPr/>
        </p:nvGrpSpPr>
        <p:grpSpPr>
          <a:xfrm>
            <a:off x="1641465" y="4424639"/>
            <a:ext cx="5442604" cy="1042518"/>
            <a:chOff x="1552575" y="4756375"/>
            <a:chExt cx="5442604" cy="1042518"/>
          </a:xfrm>
          <a:solidFill>
            <a:srgbClr val="779F08"/>
          </a:solidFill>
        </p:grpSpPr>
        <p:sp>
          <p:nvSpPr>
            <p:cNvPr id="41" name="Shape 1679"/>
            <p:cNvSpPr/>
            <p:nvPr/>
          </p:nvSpPr>
          <p:spPr>
            <a:xfrm rot="5400000">
              <a:off x="4081932" y="2880436"/>
              <a:ext cx="1037307" cy="4789186"/>
            </a:xfrm>
            <a:custGeom>
              <a:avLst/>
              <a:gdLst/>
              <a:ahLst/>
              <a:cxnLst>
                <a:cxn ang="0">
                  <a:pos x="wd2" y="hd2"/>
                </a:cxn>
                <a:cxn ang="5400000">
                  <a:pos x="wd2" y="hd2"/>
                </a:cxn>
                <a:cxn ang="10800000">
                  <a:pos x="wd2" y="hd2"/>
                </a:cxn>
                <a:cxn ang="16200000">
                  <a:pos x="wd2" y="hd2"/>
                </a:cxn>
              </a:cxnLst>
              <a:rect l="0" t="0" r="r" b="b"/>
              <a:pathLst>
                <a:path w="21600" h="21600" extrusionOk="0">
                  <a:moveTo>
                    <a:pt x="21405" y="14802"/>
                  </a:moveTo>
                  <a:lnTo>
                    <a:pt x="9188" y="13032"/>
                  </a:lnTo>
                  <a:lnTo>
                    <a:pt x="9188" y="2006"/>
                  </a:lnTo>
                  <a:lnTo>
                    <a:pt x="22" y="0"/>
                  </a:lnTo>
                  <a:lnTo>
                    <a:pt x="22" y="13032"/>
                  </a:lnTo>
                  <a:lnTo>
                    <a:pt x="0" y="13032"/>
                  </a:lnTo>
                  <a:lnTo>
                    <a:pt x="22" y="13039"/>
                  </a:lnTo>
                  <a:lnTo>
                    <a:pt x="22" y="13062"/>
                  </a:lnTo>
                  <a:lnTo>
                    <a:pt x="104" y="13062"/>
                  </a:lnTo>
                  <a:lnTo>
                    <a:pt x="6144" y="14808"/>
                  </a:lnTo>
                  <a:lnTo>
                    <a:pt x="6271" y="14808"/>
                  </a:lnTo>
                  <a:lnTo>
                    <a:pt x="6271" y="21600"/>
                  </a:lnTo>
                  <a:lnTo>
                    <a:pt x="21600" y="21600"/>
                  </a:lnTo>
                  <a:lnTo>
                    <a:pt x="21600" y="14802"/>
                  </a:lnTo>
                  <a:cubicBezTo>
                    <a:pt x="21600" y="14802"/>
                    <a:pt x="21405" y="14802"/>
                    <a:pt x="21405" y="14802"/>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sp>
          <p:nvSpPr>
            <p:cNvPr id="42" name="Shape 1680"/>
            <p:cNvSpPr/>
            <p:nvPr/>
          </p:nvSpPr>
          <p:spPr>
            <a:xfrm>
              <a:off x="1552575" y="5054446"/>
              <a:ext cx="775215" cy="744447"/>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panose="020B0503020204020204" pitchFamily="34" charset="-122"/>
                <a:ea typeface="Helvetica Light"/>
                <a:cs typeface="Helvetica Light"/>
                <a:sym typeface="Helvetica Light"/>
              </a:endParaRPr>
            </a:p>
          </p:txBody>
        </p:sp>
      </p:grpSp>
      <p:sp>
        <p:nvSpPr>
          <p:cNvPr id="43" name="Shape 1684"/>
          <p:cNvSpPr/>
          <p:nvPr/>
        </p:nvSpPr>
        <p:spPr>
          <a:xfrm>
            <a:off x="2919756" y="2288507"/>
            <a:ext cx="361315" cy="317959"/>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panose="020B0503020204020204" pitchFamily="34" charset="-122"/>
              <a:ea typeface="Kontrapunkt Bob Bold"/>
              <a:cs typeface="Kontrapunkt Bob Bold"/>
              <a:sym typeface="Kontrapunkt Bob Bold"/>
            </a:endParaRPr>
          </a:p>
        </p:txBody>
      </p:sp>
      <p:sp>
        <p:nvSpPr>
          <p:cNvPr id="44" name="Shape 1687"/>
          <p:cNvSpPr/>
          <p:nvPr/>
        </p:nvSpPr>
        <p:spPr>
          <a:xfrm>
            <a:off x="2919756" y="3153710"/>
            <a:ext cx="361315" cy="361342"/>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panose="020B0503020204020204" pitchFamily="34" charset="-122"/>
              <a:ea typeface="Kontrapunkt Bob Bold"/>
              <a:cs typeface="Kontrapunkt Bob Bold"/>
              <a:sym typeface="Kontrapunkt Bob Bold"/>
            </a:endParaRPr>
          </a:p>
        </p:txBody>
      </p:sp>
      <p:sp>
        <p:nvSpPr>
          <p:cNvPr id="45" name="Shape 1690"/>
          <p:cNvSpPr/>
          <p:nvPr/>
        </p:nvSpPr>
        <p:spPr>
          <a:xfrm>
            <a:off x="2927774" y="4034658"/>
            <a:ext cx="345279" cy="361342"/>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panose="020B0503020204020204" pitchFamily="34" charset="-122"/>
              <a:ea typeface="Kontrapunkt Bob Bold"/>
              <a:cs typeface="Kontrapunkt Bob Bold"/>
              <a:sym typeface="Kontrapunkt Bob Bold"/>
            </a:endParaRPr>
          </a:p>
        </p:txBody>
      </p:sp>
      <p:sp>
        <p:nvSpPr>
          <p:cNvPr id="46" name="Shape 1693"/>
          <p:cNvSpPr/>
          <p:nvPr/>
        </p:nvSpPr>
        <p:spPr>
          <a:xfrm>
            <a:off x="2920607" y="4914263"/>
            <a:ext cx="359614" cy="36134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panose="020B0503020204020204" pitchFamily="34" charset="-122"/>
              <a:ea typeface="Kontrapunkt Bob Bold"/>
              <a:cs typeface="Kontrapunkt Bob Bold"/>
              <a:sym typeface="Kontrapunkt Bob Bold"/>
            </a:endParaRPr>
          </a:p>
        </p:txBody>
      </p:sp>
      <p:sp>
        <p:nvSpPr>
          <p:cNvPr id="47" name="TextBox 23"/>
          <p:cNvSpPr txBox="1"/>
          <p:nvPr/>
        </p:nvSpPr>
        <p:spPr>
          <a:xfrm>
            <a:off x="4527540" y="2763369"/>
            <a:ext cx="1841500" cy="215444"/>
          </a:xfrm>
          <a:prstGeom prst="rect">
            <a:avLst/>
          </a:prstGeom>
          <a:noFill/>
        </p:spPr>
        <p:txBody>
          <a:bodyPr wrap="square" lIns="0" tIns="0" rIns="0" bIns="0" rtlCol="0">
            <a:spAutoFit/>
          </a:bodyPr>
          <a:lstStyle/>
          <a:p>
            <a:pPr defTabSz="1176655">
              <a:defRPr/>
            </a:pP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GB" altLang="zh-CN" sz="1400" dirty="0">
              <a:solidFill>
                <a:schemeClr val="bg1"/>
              </a:solidFill>
              <a:latin typeface="微软雅黑" panose="020B0503020204020204" pitchFamily="34" charset="-122"/>
              <a:ea typeface="微软雅黑" panose="020B0503020204020204" pitchFamily="34" charset="-122"/>
            </a:endParaRPr>
          </a:p>
        </p:txBody>
      </p:sp>
      <p:sp>
        <p:nvSpPr>
          <p:cNvPr id="48" name="TextBox 24"/>
          <p:cNvSpPr txBox="1"/>
          <p:nvPr/>
        </p:nvSpPr>
        <p:spPr>
          <a:xfrm>
            <a:off x="4527540" y="3344010"/>
            <a:ext cx="1841500" cy="215444"/>
          </a:xfrm>
          <a:prstGeom prst="rect">
            <a:avLst/>
          </a:prstGeom>
          <a:noFill/>
        </p:spPr>
        <p:txBody>
          <a:bodyPr wrap="square" lIns="0" tIns="0" rIns="0" bIns="0" rtlCol="0">
            <a:spAutoFit/>
          </a:bodyPr>
          <a:lstStyle/>
          <a:p>
            <a:pPr defTabSz="1176655">
              <a:defRPr/>
            </a:pP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GB" altLang="zh-CN" sz="1400" dirty="0">
              <a:solidFill>
                <a:schemeClr val="bg1"/>
              </a:solidFill>
              <a:latin typeface="微软雅黑" panose="020B0503020204020204" pitchFamily="34" charset="-122"/>
              <a:ea typeface="微软雅黑" panose="020B0503020204020204" pitchFamily="34" charset="-122"/>
            </a:endParaRPr>
          </a:p>
        </p:txBody>
      </p:sp>
      <p:sp>
        <p:nvSpPr>
          <p:cNvPr id="49" name="TextBox 25"/>
          <p:cNvSpPr txBox="1"/>
          <p:nvPr/>
        </p:nvSpPr>
        <p:spPr>
          <a:xfrm>
            <a:off x="4527540" y="3947148"/>
            <a:ext cx="1841500" cy="215444"/>
          </a:xfrm>
          <a:prstGeom prst="rect">
            <a:avLst/>
          </a:prstGeom>
          <a:noFill/>
        </p:spPr>
        <p:txBody>
          <a:bodyPr wrap="square" lIns="0" tIns="0" rIns="0" bIns="0" rtlCol="0">
            <a:spAutoFit/>
          </a:bodyPr>
          <a:lstStyle/>
          <a:p>
            <a:pPr defTabSz="1176655">
              <a:defRPr/>
            </a:pP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GB" altLang="zh-CN" sz="1400" dirty="0">
              <a:solidFill>
                <a:schemeClr val="bg1"/>
              </a:solidFill>
              <a:latin typeface="微软雅黑" panose="020B0503020204020204" pitchFamily="34" charset="-122"/>
              <a:ea typeface="微软雅黑" panose="020B0503020204020204" pitchFamily="34" charset="-122"/>
            </a:endParaRPr>
          </a:p>
        </p:txBody>
      </p:sp>
      <p:sp>
        <p:nvSpPr>
          <p:cNvPr id="50" name="TextBox 26"/>
          <p:cNvSpPr txBox="1"/>
          <p:nvPr/>
        </p:nvSpPr>
        <p:spPr>
          <a:xfrm>
            <a:off x="4527540" y="4527789"/>
            <a:ext cx="1841500" cy="215444"/>
          </a:xfrm>
          <a:prstGeom prst="rect">
            <a:avLst/>
          </a:prstGeom>
          <a:noFill/>
        </p:spPr>
        <p:txBody>
          <a:bodyPr wrap="square" lIns="0" tIns="0" rIns="0" bIns="0" rtlCol="0">
            <a:spAutoFit/>
          </a:bodyPr>
          <a:lstStyle/>
          <a:p>
            <a:pPr defTabSz="1176655">
              <a:defRPr/>
            </a:pP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GB" altLang="zh-CN" sz="1400" dirty="0">
              <a:solidFill>
                <a:schemeClr val="bg1"/>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6180639" y="1896361"/>
            <a:ext cx="2789802" cy="507831"/>
          </a:xfrm>
          <a:prstGeom prst="rect">
            <a:avLst/>
          </a:prstGeom>
          <a:noFill/>
        </p:spPr>
        <p:txBody>
          <a:bodyPr wrap="square" lIns="0" tIns="0" rIns="0" bIns="0" rtlCol="0">
            <a:spAutoFit/>
          </a:bodyPr>
          <a:lstStyle/>
          <a:p>
            <a:r>
              <a:rPr lang="zh-CN" altLang="en-US" sz="11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100" dirty="0">
              <a:latin typeface="微软雅黑" panose="020B0503020204020204" pitchFamily="34" charset="-122"/>
              <a:ea typeface="微软雅黑" panose="020B0503020204020204" pitchFamily="34" charset="-122"/>
            </a:endParaRPr>
          </a:p>
        </p:txBody>
      </p:sp>
      <p:sp>
        <p:nvSpPr>
          <p:cNvPr id="52" name="TextBox 28"/>
          <p:cNvSpPr txBox="1"/>
          <p:nvPr/>
        </p:nvSpPr>
        <p:spPr>
          <a:xfrm>
            <a:off x="7651755" y="2906746"/>
            <a:ext cx="2789802" cy="507831"/>
          </a:xfrm>
          <a:prstGeom prst="rect">
            <a:avLst/>
          </a:prstGeom>
          <a:noFill/>
        </p:spPr>
        <p:txBody>
          <a:bodyPr wrap="square" lIns="0" tIns="0" rIns="0" bIns="0" rtlCol="0">
            <a:spAutoFit/>
          </a:bodyPr>
          <a:lstStyle/>
          <a:p>
            <a:r>
              <a:rPr lang="zh-CN" altLang="en-US" sz="11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100" dirty="0">
              <a:latin typeface="微软雅黑" panose="020B0503020204020204" pitchFamily="34" charset="-122"/>
              <a:ea typeface="微软雅黑" panose="020B0503020204020204" pitchFamily="34" charset="-122"/>
            </a:endParaRPr>
          </a:p>
        </p:txBody>
      </p:sp>
      <p:sp>
        <p:nvSpPr>
          <p:cNvPr id="53" name="TextBox 29"/>
          <p:cNvSpPr txBox="1"/>
          <p:nvPr/>
        </p:nvSpPr>
        <p:spPr>
          <a:xfrm>
            <a:off x="7648050" y="4139031"/>
            <a:ext cx="2789802" cy="507831"/>
          </a:xfrm>
          <a:prstGeom prst="rect">
            <a:avLst/>
          </a:prstGeom>
          <a:noFill/>
        </p:spPr>
        <p:txBody>
          <a:bodyPr wrap="square" lIns="0" tIns="0" rIns="0" bIns="0" rtlCol="0">
            <a:spAutoFit/>
          </a:bodyPr>
          <a:lstStyle/>
          <a:p>
            <a:r>
              <a:rPr lang="zh-CN" altLang="en-US" sz="11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100" dirty="0">
              <a:latin typeface="微软雅黑" panose="020B0503020204020204" pitchFamily="34" charset="-122"/>
              <a:ea typeface="微软雅黑" panose="020B0503020204020204" pitchFamily="34" charset="-122"/>
            </a:endParaRPr>
          </a:p>
        </p:txBody>
      </p:sp>
      <p:sp>
        <p:nvSpPr>
          <p:cNvPr id="54" name="TextBox 30"/>
          <p:cNvSpPr txBox="1"/>
          <p:nvPr/>
        </p:nvSpPr>
        <p:spPr>
          <a:xfrm>
            <a:off x="6184890" y="5158941"/>
            <a:ext cx="2817383" cy="507831"/>
          </a:xfrm>
          <a:prstGeom prst="rect">
            <a:avLst/>
          </a:prstGeom>
          <a:noFill/>
        </p:spPr>
        <p:txBody>
          <a:bodyPr wrap="square" lIns="0" tIns="0" rIns="0" bIns="0" rtlCol="0">
            <a:spAutoFit/>
          </a:bodyPr>
          <a:lstStyle/>
          <a:p>
            <a:r>
              <a:rPr lang="zh-CN" altLang="en-US" sz="11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a:t>
            </a:r>
            <a:endParaRPr lang="en-GB" sz="1100" dirty="0">
              <a:latin typeface="微软雅黑" panose="020B0503020204020204" pitchFamily="34" charset="-122"/>
              <a:ea typeface="微软雅黑" panose="020B0503020204020204" pitchFamily="34" charset="-122"/>
            </a:endParaRPr>
          </a:p>
        </p:txBody>
      </p:sp>
      <p:sp>
        <p:nvSpPr>
          <p:cNvPr id="55" name="Text Placeholder 2"/>
          <p:cNvSpPr txBox="1"/>
          <p:nvPr/>
        </p:nvSpPr>
        <p:spPr>
          <a:xfrm>
            <a:off x="1641465" y="2084885"/>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dirty="0" smtClean="0">
                <a:solidFill>
                  <a:schemeClr val="bg1"/>
                </a:solidFill>
                <a:latin typeface="微软雅黑" panose="020B0503020204020204" pitchFamily="34" charset="-122"/>
                <a:ea typeface="微软雅黑" panose="020B0503020204020204" pitchFamily="34" charset="-122"/>
              </a:rPr>
              <a:t>1</a:t>
            </a:r>
            <a:endParaRPr lang="en-GB" sz="2400" dirty="0">
              <a:solidFill>
                <a:schemeClr val="bg1"/>
              </a:solidFill>
              <a:latin typeface="微软雅黑" panose="020B0503020204020204" pitchFamily="34" charset="-122"/>
              <a:ea typeface="微软雅黑" panose="020B0503020204020204" pitchFamily="34" charset="-122"/>
            </a:endParaRPr>
          </a:p>
        </p:txBody>
      </p:sp>
      <p:sp>
        <p:nvSpPr>
          <p:cNvPr id="56" name="Text Placeholder 2"/>
          <p:cNvSpPr txBox="1"/>
          <p:nvPr/>
        </p:nvSpPr>
        <p:spPr>
          <a:xfrm>
            <a:off x="1641464" y="2961386"/>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panose="020B0503020204020204" pitchFamily="34" charset="-122"/>
                <a:ea typeface="微软雅黑" panose="020B0503020204020204" pitchFamily="34" charset="-122"/>
              </a:rPr>
              <a:t>2</a:t>
            </a:r>
            <a:endParaRPr lang="en-GB" sz="2400" dirty="0">
              <a:solidFill>
                <a:schemeClr val="bg1"/>
              </a:solidFill>
              <a:latin typeface="微软雅黑" panose="020B0503020204020204" pitchFamily="34" charset="-122"/>
              <a:ea typeface="微软雅黑" panose="020B0503020204020204" pitchFamily="34" charset="-122"/>
            </a:endParaRPr>
          </a:p>
        </p:txBody>
      </p:sp>
      <p:sp>
        <p:nvSpPr>
          <p:cNvPr id="57" name="Text Placeholder 2"/>
          <p:cNvSpPr txBox="1"/>
          <p:nvPr/>
        </p:nvSpPr>
        <p:spPr>
          <a:xfrm>
            <a:off x="1639596" y="3849498"/>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panose="020B0503020204020204" pitchFamily="34" charset="-122"/>
                <a:ea typeface="微软雅黑" panose="020B0503020204020204" pitchFamily="34" charset="-122"/>
              </a:rPr>
              <a:t>3</a:t>
            </a:r>
            <a:endParaRPr lang="en-GB" sz="2400" dirty="0">
              <a:solidFill>
                <a:schemeClr val="bg1"/>
              </a:solidFill>
              <a:latin typeface="微软雅黑" panose="020B0503020204020204" pitchFamily="34" charset="-122"/>
              <a:ea typeface="微软雅黑" panose="020B0503020204020204" pitchFamily="34" charset="-122"/>
            </a:endParaRPr>
          </a:p>
        </p:txBody>
      </p:sp>
      <p:sp>
        <p:nvSpPr>
          <p:cNvPr id="58" name="Text Placeholder 2"/>
          <p:cNvSpPr txBox="1"/>
          <p:nvPr/>
        </p:nvSpPr>
        <p:spPr>
          <a:xfrm>
            <a:off x="1639595" y="4725999"/>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panose="020B0503020204020204" pitchFamily="34" charset="-122"/>
                <a:ea typeface="微软雅黑" panose="020B0503020204020204" pitchFamily="34" charset="-122"/>
              </a:rPr>
              <a:t>4</a:t>
            </a:r>
            <a:endParaRPr lang="en-GB" sz="2400"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619317" y="612033"/>
            <a:ext cx="4312731" cy="631070"/>
            <a:chOff x="587000" y="509069"/>
            <a:chExt cx="4312730" cy="631069"/>
          </a:xfrm>
        </p:grpSpPr>
        <p:sp>
          <p:nvSpPr>
            <p:cNvPr id="61"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62" name="矩形 61"/>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63" name="矩形 62"/>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64">
                                            <p:txEl>
                                              <p:pRg st="0" end="0"/>
                                            </p:txEl>
                                          </p:spTgt>
                                        </p:tgtEl>
                                        <p:attrNameLst>
                                          <p:attrName>style.visibility</p:attrName>
                                        </p:attrNameLst>
                                      </p:cBhvr>
                                      <p:to>
                                        <p:strVal val="visible"/>
                                      </p:to>
                                    </p:set>
                                    <p:animEffect transition="in" filter="wipe(down)">
                                      <p:cBhvr>
                                        <p:cTn id="13" dur="500"/>
                                        <p:tgtEl>
                                          <p:spTgt spid="64">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200"/>
                                        <p:tgtEl>
                                          <p:spTgt spid="3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5">
                                            <p:txEl>
                                              <p:pRg st="0" end="0"/>
                                            </p:txEl>
                                          </p:spTgt>
                                        </p:tgtEl>
                                        <p:attrNameLst>
                                          <p:attrName>style.visibility</p:attrName>
                                        </p:attrNameLst>
                                      </p:cBhvr>
                                      <p:to>
                                        <p:strVal val="visible"/>
                                      </p:to>
                                    </p:set>
                                    <p:animEffect transition="in" filter="fade">
                                      <p:cBhvr>
                                        <p:cTn id="24" dur="200"/>
                                        <p:tgtEl>
                                          <p:spTgt spid="55">
                                            <p:txEl>
                                              <p:pRg st="0" end="0"/>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200"/>
                                        <p:tgtEl>
                                          <p:spTgt spid="4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00"/>
                                        <p:tgtEl>
                                          <p:spTgt spid="47"/>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200"/>
                                        <p:tgtEl>
                                          <p:spTgt spid="5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2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xEl>
                                              <p:pRg st="0" end="0"/>
                                            </p:txEl>
                                          </p:spTgt>
                                        </p:tgtEl>
                                        <p:attrNameLst>
                                          <p:attrName>style.visibility</p:attrName>
                                        </p:attrNameLst>
                                      </p:cBhvr>
                                      <p:to>
                                        <p:strVal val="visible"/>
                                      </p:to>
                                    </p:set>
                                    <p:animEffect transition="in" filter="fade">
                                      <p:cBhvr>
                                        <p:cTn id="42" dur="200"/>
                                        <p:tgtEl>
                                          <p:spTgt spid="56">
                                            <p:txEl>
                                              <p:pRg st="0" end="0"/>
                                            </p:txEl>
                                          </p:spTgt>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2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200"/>
                                        <p:tgtEl>
                                          <p:spTgt spid="48"/>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200"/>
                                        <p:tgtEl>
                                          <p:spTgt spid="52"/>
                                        </p:tgtEl>
                                      </p:cBhvr>
                                    </p:animEffect>
                                  </p:childTnLst>
                                </p:cTn>
                              </p:par>
                            </p:childTnLst>
                          </p:cTn>
                        </p:par>
                        <p:par>
                          <p:cTn id="54" fill="hold">
                            <p:stCondLst>
                              <p:cond delay="45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200"/>
                                        <p:tgtEl>
                                          <p:spTgt spid="3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xEl>
                                              <p:pRg st="0" end="0"/>
                                            </p:txEl>
                                          </p:spTgt>
                                        </p:tgtEl>
                                        <p:attrNameLst>
                                          <p:attrName>style.visibility</p:attrName>
                                        </p:attrNameLst>
                                      </p:cBhvr>
                                      <p:to>
                                        <p:strVal val="visible"/>
                                      </p:to>
                                    </p:set>
                                    <p:animEffect transition="in" filter="fade">
                                      <p:cBhvr>
                                        <p:cTn id="60" dur="200"/>
                                        <p:tgtEl>
                                          <p:spTgt spid="57">
                                            <p:txEl>
                                              <p:pRg st="0" end="0"/>
                                            </p:txEl>
                                          </p:spTgt>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200"/>
                                        <p:tgtEl>
                                          <p:spTgt spid="4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
                                        <p:tgtEl>
                                          <p:spTgt spid="49"/>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200"/>
                                        <p:tgtEl>
                                          <p:spTgt spid="53"/>
                                        </p:tgtEl>
                                      </p:cBhvr>
                                    </p:animEffect>
                                  </p:childTnLst>
                                </p:cTn>
                              </p:par>
                            </p:childTnLst>
                          </p:cTn>
                        </p:par>
                        <p:par>
                          <p:cTn id="72" fill="hold">
                            <p:stCondLst>
                              <p:cond delay="6000"/>
                            </p:stCondLst>
                            <p:childTnLst>
                              <p:par>
                                <p:cTn id="73" presetID="22" presetClass="entr" presetSubtype="8" fill="hold"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200"/>
                                        <p:tgtEl>
                                          <p:spTgt spid="4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8">
                                            <p:txEl>
                                              <p:pRg st="0" end="0"/>
                                            </p:txEl>
                                          </p:spTgt>
                                        </p:tgtEl>
                                        <p:attrNameLst>
                                          <p:attrName>style.visibility</p:attrName>
                                        </p:attrNameLst>
                                      </p:cBhvr>
                                      <p:to>
                                        <p:strVal val="visible"/>
                                      </p:to>
                                    </p:set>
                                    <p:animEffect transition="in" filter="fade">
                                      <p:cBhvr>
                                        <p:cTn id="78" dur="200"/>
                                        <p:tgtEl>
                                          <p:spTgt spid="58">
                                            <p:txEl>
                                              <p:pRg st="0" end="0"/>
                                            </p:txEl>
                                          </p:spTgt>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200"/>
                                        <p:tgtEl>
                                          <p:spTgt spid="4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200"/>
                                        <p:tgtEl>
                                          <p:spTgt spid="50"/>
                                        </p:tgtEl>
                                      </p:cBhvr>
                                    </p:animEffect>
                                  </p:childTnLst>
                                </p:cTn>
                              </p:par>
                            </p:childTnLst>
                          </p:cTn>
                        </p:par>
                        <p:par>
                          <p:cTn id="86" fill="hold">
                            <p:stCondLst>
                              <p:cond delay="7000"/>
                            </p:stCondLst>
                            <p:childTnLst>
                              <p:par>
                                <p:cTn id="87" presetID="10" presetClass="entr" presetSubtype="0"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1" grpId="0"/>
      <p:bldP spid="52" grpId="0"/>
      <p:bldP spid="53" grpId="0"/>
      <p:bldP spid="54" grpId="0"/>
      <p:bldP spid="55" grpId="0" build="p"/>
      <p:bldP spid="56" grpId="0" build="p"/>
      <p:bldP spid="57" grpId="0" build="p"/>
      <p:bldP spid="58" grpId="0" build="p"/>
      <p:bldP spid="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4201092" y="2278074"/>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algn="ctr" defTabSz="914400">
              <a:defRPr/>
            </a:pPr>
            <a:endParaRPr lang="zh-CN" altLang="en-US" kern="0">
              <a:latin typeface="Calibri" panose="020F0502020204030204"/>
              <a:ea typeface="宋体" panose="02010600030101010101" pitchFamily="2" charset="-122"/>
            </a:endParaRPr>
          </a:p>
        </p:txBody>
      </p:sp>
      <p:sp>
        <p:nvSpPr>
          <p:cNvPr id="10" name="圆角矩形 9"/>
          <p:cNvSpPr/>
          <p:nvPr/>
        </p:nvSpPr>
        <p:spPr>
          <a:xfrm>
            <a:off x="5929284" y="2278074"/>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algn="ctr" defTabSz="914400">
              <a:defRPr/>
            </a:pPr>
            <a:endParaRPr lang="zh-CN" altLang="en-US" kern="0">
              <a:latin typeface="Calibri" panose="020F0502020204030204"/>
              <a:ea typeface="宋体" panose="02010600030101010101" pitchFamily="2" charset="-122"/>
            </a:endParaRPr>
          </a:p>
        </p:txBody>
      </p:sp>
      <p:sp>
        <p:nvSpPr>
          <p:cNvPr id="11" name="圆角矩形 10"/>
          <p:cNvSpPr/>
          <p:nvPr/>
        </p:nvSpPr>
        <p:spPr>
          <a:xfrm>
            <a:off x="4201092" y="4006265"/>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914400">
              <a:defRPr/>
            </a:pPr>
            <a:endParaRPr lang="zh-CN" altLang="en-US" kern="0">
              <a:latin typeface="Calibri" panose="020F0502020204030204"/>
              <a:ea typeface="宋体" panose="02010600030101010101" pitchFamily="2" charset="-122"/>
            </a:endParaRPr>
          </a:p>
        </p:txBody>
      </p:sp>
      <p:sp>
        <p:nvSpPr>
          <p:cNvPr id="12" name="圆角矩形 11"/>
          <p:cNvSpPr/>
          <p:nvPr/>
        </p:nvSpPr>
        <p:spPr>
          <a:xfrm>
            <a:off x="5929284" y="4006265"/>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algn="ctr" defTabSz="914400">
              <a:defRPr/>
            </a:pPr>
            <a:endParaRPr lang="zh-CN" altLang="en-US" kern="0">
              <a:latin typeface="Calibri" panose="020F0502020204030204"/>
              <a:ea typeface="宋体" panose="02010600030101010101" pitchFamily="2" charset="-122"/>
            </a:endParaRPr>
          </a:p>
        </p:txBody>
      </p:sp>
      <p:sp>
        <p:nvSpPr>
          <p:cNvPr id="13" name="圆角矩形 12"/>
          <p:cNvSpPr/>
          <p:nvPr/>
        </p:nvSpPr>
        <p:spPr>
          <a:xfrm>
            <a:off x="5353221" y="3430202"/>
            <a:ext cx="432048" cy="432048"/>
          </a:xfrm>
          <a:prstGeom prst="roundRect">
            <a:avLst/>
          </a:prstGeom>
          <a:solidFill>
            <a:srgbClr val="779F08"/>
          </a:solidFill>
          <a:ln w="25400" cap="flat" cmpd="sng" algn="ctr">
            <a:noFill/>
            <a:prstDash val="solid"/>
          </a:ln>
          <a:effectLst/>
        </p:spPr>
        <p:txBody>
          <a:bodyPr rtlCol="0" anchor="ctr"/>
          <a:lstStyle/>
          <a:p>
            <a:pPr algn="ctr" defTabSz="914400">
              <a:defRPr/>
            </a:pPr>
            <a:r>
              <a:rPr lang="en-US" altLang="zh-CN" kern="0">
                <a:solidFill>
                  <a:schemeClr val="bg1"/>
                </a:solidFill>
                <a:latin typeface="Calibri" panose="020F0502020204030204"/>
                <a:ea typeface="宋体" panose="02010600030101010101" pitchFamily="2" charset="-122"/>
              </a:rPr>
              <a:t>1</a:t>
            </a:r>
            <a:endParaRPr lang="zh-CN" altLang="en-US" kern="0">
              <a:solidFill>
                <a:schemeClr val="bg1"/>
              </a:solidFill>
              <a:latin typeface="Calibri" panose="020F0502020204030204"/>
              <a:ea typeface="宋体" panose="02010600030101010101" pitchFamily="2" charset="-122"/>
            </a:endParaRPr>
          </a:p>
        </p:txBody>
      </p:sp>
      <p:sp>
        <p:nvSpPr>
          <p:cNvPr id="14" name="圆角矩形 13"/>
          <p:cNvSpPr/>
          <p:nvPr/>
        </p:nvSpPr>
        <p:spPr>
          <a:xfrm>
            <a:off x="5929285" y="3430202"/>
            <a:ext cx="432048" cy="432048"/>
          </a:xfrm>
          <a:prstGeom prst="roundRect">
            <a:avLst/>
          </a:prstGeom>
          <a:solidFill>
            <a:srgbClr val="779F08"/>
          </a:solidFill>
          <a:ln w="25400" cap="flat" cmpd="sng" algn="ctr">
            <a:noFill/>
            <a:prstDash val="solid"/>
          </a:ln>
          <a:effectLst/>
        </p:spPr>
        <p:txBody>
          <a:bodyPr rtlCol="0" anchor="ctr"/>
          <a:lstStyle/>
          <a:p>
            <a:pPr algn="ctr" defTabSz="914400">
              <a:defRPr/>
            </a:pPr>
            <a:r>
              <a:rPr lang="en-US" altLang="zh-CN" kern="0">
                <a:solidFill>
                  <a:schemeClr val="bg1"/>
                </a:solidFill>
                <a:latin typeface="Calibri" panose="020F0502020204030204"/>
                <a:ea typeface="宋体" panose="02010600030101010101" pitchFamily="2" charset="-122"/>
              </a:rPr>
              <a:t>2</a:t>
            </a:r>
            <a:endParaRPr lang="zh-CN" altLang="en-US" kern="0">
              <a:solidFill>
                <a:schemeClr val="bg1"/>
              </a:solidFill>
              <a:latin typeface="Calibri" panose="020F0502020204030204"/>
              <a:ea typeface="宋体" panose="02010600030101010101" pitchFamily="2" charset="-122"/>
            </a:endParaRPr>
          </a:p>
        </p:txBody>
      </p:sp>
      <p:sp>
        <p:nvSpPr>
          <p:cNvPr id="15" name="圆角矩形 14"/>
          <p:cNvSpPr/>
          <p:nvPr/>
        </p:nvSpPr>
        <p:spPr>
          <a:xfrm>
            <a:off x="5353221" y="4006267"/>
            <a:ext cx="432048" cy="432048"/>
          </a:xfrm>
          <a:prstGeom prst="roundRect">
            <a:avLst/>
          </a:prstGeom>
          <a:solidFill>
            <a:srgbClr val="779F08"/>
          </a:solidFill>
          <a:ln w="25400" cap="flat" cmpd="sng" algn="ctr">
            <a:noFill/>
            <a:prstDash val="solid"/>
          </a:ln>
          <a:effectLst/>
        </p:spPr>
        <p:txBody>
          <a:bodyPr rtlCol="0" anchor="ctr"/>
          <a:lstStyle/>
          <a:p>
            <a:pPr algn="ctr" defTabSz="914400">
              <a:defRPr/>
            </a:pPr>
            <a:r>
              <a:rPr lang="en-US" altLang="zh-CN" kern="0">
                <a:solidFill>
                  <a:schemeClr val="bg1"/>
                </a:solidFill>
                <a:latin typeface="Calibri" panose="020F0502020204030204"/>
                <a:ea typeface="宋体" panose="02010600030101010101" pitchFamily="2" charset="-122"/>
              </a:rPr>
              <a:t>3</a:t>
            </a:r>
            <a:endParaRPr lang="zh-CN" altLang="en-US" kern="0">
              <a:solidFill>
                <a:schemeClr val="bg1"/>
              </a:solidFill>
              <a:latin typeface="Calibri" panose="020F0502020204030204"/>
              <a:ea typeface="宋体" panose="02010600030101010101" pitchFamily="2" charset="-122"/>
            </a:endParaRPr>
          </a:p>
        </p:txBody>
      </p:sp>
      <p:sp>
        <p:nvSpPr>
          <p:cNvPr id="16" name="圆角矩形 15"/>
          <p:cNvSpPr/>
          <p:nvPr/>
        </p:nvSpPr>
        <p:spPr>
          <a:xfrm>
            <a:off x="5929285" y="4006267"/>
            <a:ext cx="432048" cy="432048"/>
          </a:xfrm>
          <a:prstGeom prst="roundRect">
            <a:avLst/>
          </a:prstGeom>
          <a:solidFill>
            <a:srgbClr val="779F08"/>
          </a:solidFill>
          <a:ln w="25400" cap="flat" cmpd="sng" algn="ctr">
            <a:noFill/>
            <a:prstDash val="solid"/>
          </a:ln>
          <a:effectLst/>
        </p:spPr>
        <p:txBody>
          <a:bodyPr rtlCol="0" anchor="ctr"/>
          <a:lstStyle/>
          <a:p>
            <a:pPr algn="ctr" defTabSz="914400">
              <a:defRPr/>
            </a:pPr>
            <a:r>
              <a:rPr lang="en-US" altLang="zh-CN" kern="0">
                <a:solidFill>
                  <a:schemeClr val="bg1"/>
                </a:solidFill>
                <a:latin typeface="Calibri" panose="020F0502020204030204"/>
                <a:ea typeface="宋体" panose="02010600030101010101" pitchFamily="2" charset="-122"/>
              </a:rPr>
              <a:t>4</a:t>
            </a:r>
            <a:endParaRPr lang="zh-CN" altLang="en-US" kern="0">
              <a:solidFill>
                <a:schemeClr val="bg1"/>
              </a:solidFill>
              <a:latin typeface="Calibri" panose="020F0502020204030204"/>
              <a:ea typeface="宋体" panose="02010600030101010101" pitchFamily="2" charset="-122"/>
            </a:endParaRPr>
          </a:p>
        </p:txBody>
      </p:sp>
      <p:sp>
        <p:nvSpPr>
          <p:cNvPr id="17" name="TextBox 37"/>
          <p:cNvSpPr txBox="1"/>
          <p:nvPr/>
        </p:nvSpPr>
        <p:spPr>
          <a:xfrm>
            <a:off x="1735517" y="2811748"/>
            <a:ext cx="2232248" cy="692497"/>
          </a:xfrm>
          <a:prstGeom prst="rect">
            <a:avLst/>
          </a:prstGeom>
          <a:noFill/>
        </p:spPr>
        <p:txBody>
          <a:bodyPr wrap="square" rtlCol="0">
            <a:spAutoFit/>
          </a:bodyPr>
          <a:lstStyle/>
          <a:p>
            <a:pPr algn="just" defTabSz="914400">
              <a:lnSpc>
                <a:spcPct val="130000"/>
              </a:lnSpc>
              <a:defRPr/>
            </a:pPr>
            <a:r>
              <a:rPr lang="zh-CN" altLang="en-US" sz="1000" kern="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8" name="TextBox 38"/>
          <p:cNvSpPr txBox="1"/>
          <p:nvPr/>
        </p:nvSpPr>
        <p:spPr>
          <a:xfrm>
            <a:off x="2225182" y="2350084"/>
            <a:ext cx="1774276" cy="461665"/>
          </a:xfrm>
          <a:prstGeom prst="rect">
            <a:avLst/>
          </a:prstGeom>
          <a:noFill/>
        </p:spPr>
        <p:txBody>
          <a:bodyPr wrap="square" tIns="0" bIns="0" rtlCol="0" anchor="t">
            <a:spAutoFit/>
          </a:bodyPr>
          <a:lstStyle/>
          <a:p>
            <a:pPr defTabSz="91440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19" name="TextBox 39"/>
          <p:cNvSpPr txBox="1"/>
          <p:nvPr/>
        </p:nvSpPr>
        <p:spPr>
          <a:xfrm>
            <a:off x="7712181" y="2811748"/>
            <a:ext cx="2232248" cy="692497"/>
          </a:xfrm>
          <a:prstGeom prst="rect">
            <a:avLst/>
          </a:prstGeom>
          <a:noFill/>
        </p:spPr>
        <p:txBody>
          <a:bodyPr wrap="square" rtlCol="0">
            <a:spAutoFit/>
          </a:bodyPr>
          <a:lstStyle/>
          <a:p>
            <a:pPr algn="just" defTabSz="914400">
              <a:lnSpc>
                <a:spcPct val="130000"/>
              </a:lnSpc>
              <a:defRPr/>
            </a:pPr>
            <a:r>
              <a:rPr lang="zh-CN" altLang="en-US" sz="1000" kern="0" dirty="0">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kern="0">
                <a:latin typeface="微软雅黑" panose="020B0503020204020204" pitchFamily="34" charset="-122"/>
                <a:ea typeface="微软雅黑" panose="020B0503020204020204" pitchFamily="34" charset="-122"/>
              </a:rPr>
              <a:t>文字。</a:t>
            </a:r>
          </a:p>
        </p:txBody>
      </p:sp>
      <p:sp>
        <p:nvSpPr>
          <p:cNvPr id="20" name="TextBox 40"/>
          <p:cNvSpPr txBox="1"/>
          <p:nvPr/>
        </p:nvSpPr>
        <p:spPr>
          <a:xfrm>
            <a:off x="7712181" y="2350084"/>
            <a:ext cx="1774276" cy="461665"/>
          </a:xfrm>
          <a:prstGeom prst="rect">
            <a:avLst/>
          </a:prstGeom>
          <a:noFill/>
        </p:spPr>
        <p:txBody>
          <a:bodyPr wrap="square" tIns="0" bIns="0" rtlCol="0" anchor="t">
            <a:spAutoFit/>
          </a:bodyPr>
          <a:lstStyle/>
          <a:p>
            <a:pPr defTabSz="91440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21" name="TextBox 41"/>
          <p:cNvSpPr txBox="1"/>
          <p:nvPr/>
        </p:nvSpPr>
        <p:spPr>
          <a:xfrm>
            <a:off x="1735517" y="4668698"/>
            <a:ext cx="2232248" cy="692497"/>
          </a:xfrm>
          <a:prstGeom prst="rect">
            <a:avLst/>
          </a:prstGeom>
          <a:noFill/>
        </p:spPr>
        <p:txBody>
          <a:bodyPr wrap="square" rtlCol="0">
            <a:spAutoFit/>
          </a:bodyPr>
          <a:lstStyle/>
          <a:p>
            <a:pPr algn="just" defTabSz="914400">
              <a:lnSpc>
                <a:spcPct val="130000"/>
              </a:lnSpc>
              <a:defRPr/>
            </a:pPr>
            <a:r>
              <a:rPr lang="zh-CN" altLang="en-US" sz="1000" kern="0" dirty="0">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kern="0">
                <a:latin typeface="微软雅黑" panose="020B0503020204020204" pitchFamily="34" charset="-122"/>
                <a:ea typeface="微软雅黑" panose="020B0503020204020204" pitchFamily="34" charset="-122"/>
              </a:rPr>
              <a:t>文字。</a:t>
            </a:r>
          </a:p>
        </p:txBody>
      </p:sp>
      <p:sp>
        <p:nvSpPr>
          <p:cNvPr id="22" name="TextBox 42"/>
          <p:cNvSpPr txBox="1"/>
          <p:nvPr/>
        </p:nvSpPr>
        <p:spPr>
          <a:xfrm>
            <a:off x="2225182" y="4207033"/>
            <a:ext cx="1774276" cy="461665"/>
          </a:xfrm>
          <a:prstGeom prst="rect">
            <a:avLst/>
          </a:prstGeom>
          <a:noFill/>
        </p:spPr>
        <p:txBody>
          <a:bodyPr wrap="square" tIns="0" bIns="0" rtlCol="0" anchor="t">
            <a:spAutoFit/>
          </a:bodyPr>
          <a:lstStyle/>
          <a:p>
            <a:pPr defTabSz="91440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23" name="TextBox 43"/>
          <p:cNvSpPr txBox="1"/>
          <p:nvPr/>
        </p:nvSpPr>
        <p:spPr>
          <a:xfrm>
            <a:off x="7712181" y="4668698"/>
            <a:ext cx="2232248" cy="692497"/>
          </a:xfrm>
          <a:prstGeom prst="rect">
            <a:avLst/>
          </a:prstGeom>
          <a:noFill/>
        </p:spPr>
        <p:txBody>
          <a:bodyPr wrap="square" rtlCol="0">
            <a:spAutoFit/>
          </a:bodyPr>
          <a:lstStyle/>
          <a:p>
            <a:pPr algn="just" defTabSz="914400">
              <a:lnSpc>
                <a:spcPct val="130000"/>
              </a:lnSpc>
              <a:defRPr/>
            </a:pPr>
            <a:r>
              <a:rPr lang="zh-CN" altLang="en-US" sz="1000" kern="0" dirty="0">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kern="0">
                <a:latin typeface="微软雅黑" panose="020B0503020204020204" pitchFamily="34" charset="-122"/>
                <a:ea typeface="微软雅黑" panose="020B0503020204020204" pitchFamily="34" charset="-122"/>
              </a:rPr>
              <a:t>文字。</a:t>
            </a:r>
          </a:p>
        </p:txBody>
      </p:sp>
      <p:sp>
        <p:nvSpPr>
          <p:cNvPr id="24" name="TextBox 44"/>
          <p:cNvSpPr txBox="1"/>
          <p:nvPr/>
        </p:nvSpPr>
        <p:spPr>
          <a:xfrm>
            <a:off x="7712181" y="4207033"/>
            <a:ext cx="1774276" cy="461665"/>
          </a:xfrm>
          <a:prstGeom prst="rect">
            <a:avLst/>
          </a:prstGeom>
          <a:noFill/>
        </p:spPr>
        <p:txBody>
          <a:bodyPr wrap="square" tIns="0" bIns="0" rtlCol="0" anchor="t">
            <a:spAutoFit/>
          </a:bodyPr>
          <a:lstStyle/>
          <a:p>
            <a:pPr defTabSz="914400">
              <a:lnSpc>
                <a:spcPct val="150000"/>
              </a:lnSpc>
              <a:defRPr/>
            </a:pPr>
            <a:r>
              <a:rPr lang="zh-CN" altLang="en-US" sz="2000" b="1" kern="0" dirty="0">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25" name="组合 24"/>
          <p:cNvGrpSpPr/>
          <p:nvPr/>
        </p:nvGrpSpPr>
        <p:grpSpPr>
          <a:xfrm>
            <a:off x="619317" y="612033"/>
            <a:ext cx="4312731" cy="631070"/>
            <a:chOff x="587000" y="509069"/>
            <a:chExt cx="4312730" cy="631069"/>
          </a:xfrm>
        </p:grpSpPr>
        <p:sp>
          <p:nvSpPr>
            <p:cNvPr id="27" name="Text Box 7"/>
            <p:cNvSpPr txBox="1">
              <a:spLocks noChangeArrowheads="1"/>
            </p:cNvSpPr>
            <p:nvPr/>
          </p:nvSpPr>
          <p:spPr bwMode="auto">
            <a:xfrm>
              <a:off x="2498624" y="762555"/>
              <a:ext cx="2401106" cy="353942"/>
            </a:xfrm>
            <a:prstGeom prst="rect">
              <a:avLst/>
            </a:prstGeom>
            <a:noFill/>
            <a:ln w="9525">
              <a:noFill/>
              <a:miter lim="800000"/>
            </a:ln>
          </p:spPr>
          <p:txBody>
            <a:bodyPr wrap="none" lIns="45720" tIns="22860" rIns="45720" bIns="22860">
              <a:spAutoFit/>
            </a:bodyPr>
            <a:lstStyle/>
            <a:p>
              <a:pPr algn="ctr" defTabSz="1087755"/>
              <a:r>
                <a:rPr lang="en-CA" sz="2000" spc="-150" dirty="0" smtClean="0">
                  <a:latin typeface="微软雅黑" panose="020B0503020204020204" pitchFamily="34" charset="-122"/>
                  <a:ea typeface="微软雅黑" panose="020B0503020204020204" pitchFamily="34" charset="-122"/>
                  <a:cs typeface="Open Sans" panose="020B0606030504020204" pitchFamily="34" charset="0"/>
                </a:rPr>
                <a:t>TEACHING CONTENT</a:t>
              </a:r>
              <a:endParaRPr lang="en-CA" sz="2000" spc="-15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矩形 27"/>
            <p:cNvSpPr/>
            <p:nvPr/>
          </p:nvSpPr>
          <p:spPr>
            <a:xfrm>
              <a:off x="587000" y="509069"/>
              <a:ext cx="1980029" cy="631069"/>
            </a:xfrm>
            <a:prstGeom prst="rect">
              <a:avLst/>
            </a:prstGeom>
          </p:spPr>
          <p:txBody>
            <a:bodyPr wrap="none">
              <a:spAutoFit/>
            </a:bodyPr>
            <a:lstStyle/>
            <a:p>
              <a:pPr algn="ctr" defTabSz="1087755"/>
              <a:r>
                <a:rPr lang="zh-CN" altLang="en-US" sz="3500" dirty="0" smtClean="0">
                  <a:latin typeface="微软雅黑" panose="020B0503020204020204" pitchFamily="34" charset="-122"/>
                  <a:ea typeface="微软雅黑" panose="020B0503020204020204" pitchFamily="34" charset="-122"/>
                  <a:cs typeface="Open Sans" panose="020B0606030504020204" pitchFamily="34" charset="0"/>
                </a:rPr>
                <a:t>教学内容</a:t>
              </a:r>
              <a:endParaRPr lang="en-CA" altLang="zh-CN" sz="3500" dirty="0">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9" name="矩形 28"/>
          <p:cNvSpPr/>
          <p:nvPr/>
        </p:nvSpPr>
        <p:spPr>
          <a:xfrm>
            <a:off x="4131" y="696085"/>
            <a:ext cx="411010" cy="462967"/>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35" y="715567"/>
            <a:ext cx="349776" cy="477054"/>
          </a:xfrm>
          <a:prstGeom prst="rect">
            <a:avLst/>
          </a:prstGeom>
        </p:spPr>
        <p:txBody>
          <a:bodyPr wrap="none">
            <a:spAutoFit/>
          </a:bodyPr>
          <a:lstStyle/>
          <a:p>
            <a:r>
              <a:rPr lang="en-CA" altLang="zh-CN" sz="2500" spc="-15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T</a:t>
            </a:r>
            <a:endParaRPr lang="zh-CN" altLang="en-US" sz="2500" dirty="0">
              <a:solidFill>
                <a:schemeClr val="bg1"/>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wipe(down)">
                                      <p:cBhvr>
                                        <p:cTn id="13" dur="500"/>
                                        <p:tgtEl>
                                          <p:spTgt spid="30">
                                            <p:txEl>
                                              <p:pRg st="0" end="0"/>
                                            </p:txEl>
                                          </p:spTgt>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360"/>
                                          </p:val>
                                        </p:tav>
                                        <p:tav tm="100000">
                                          <p:val>
                                            <p:fltVal val="0"/>
                                          </p:val>
                                        </p:tav>
                                      </p:tavLst>
                                    </p:anim>
                                    <p:animEffect transition="in" filter="fade">
                                      <p:cBhvr>
                                        <p:cTn id="30" dur="500"/>
                                        <p:tgtEl>
                                          <p:spTgt spid="10"/>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6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childTnLst>
                          </p:cTn>
                        </p:par>
                        <p:par>
                          <p:cTn id="43" fill="hold">
                            <p:stCondLst>
                              <p:cond delay="2000"/>
                            </p:stCondLst>
                            <p:childTnLst>
                              <p:par>
                                <p:cTn id="44" presetID="2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childTnLst>
                                </p:cTn>
                              </p:par>
                            </p:childTnLst>
                          </p:cTn>
                        </p:par>
                        <p:par>
                          <p:cTn id="60" fill="hold">
                            <p:stCondLst>
                              <p:cond delay="2500"/>
                            </p:stCondLst>
                            <p:childTnLst>
                              <p:par>
                                <p:cTn id="61" presetID="1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p:tgtEl>
                                          <p:spTgt spid="18"/>
                                        </p:tgtEl>
                                        <p:attrNameLst>
                                          <p:attrName>ppt_x</p:attrName>
                                        </p:attrNameLst>
                                      </p:cBhvr>
                                      <p:tavLst>
                                        <p:tav tm="0">
                                          <p:val>
                                            <p:strVal val="#ppt_x+#ppt_w*1.125000"/>
                                          </p:val>
                                        </p:tav>
                                        <p:tav tm="100000">
                                          <p:val>
                                            <p:strVal val="#ppt_x"/>
                                          </p:val>
                                        </p:tav>
                                      </p:tavLst>
                                    </p:anim>
                                    <p:animEffect transition="in" filter="wipe(left)">
                                      <p:cBhvr>
                                        <p:cTn id="64" dur="500"/>
                                        <p:tgtEl>
                                          <p:spTgt spid="18"/>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p:tgtEl>
                                          <p:spTgt spid="17"/>
                                        </p:tgtEl>
                                        <p:attrNameLst>
                                          <p:attrName>ppt_x</p:attrName>
                                        </p:attrNameLst>
                                      </p:cBhvr>
                                      <p:tavLst>
                                        <p:tav tm="0">
                                          <p:val>
                                            <p:strVal val="#ppt_x+#ppt_w*1.125000"/>
                                          </p:val>
                                        </p:tav>
                                        <p:tav tm="100000">
                                          <p:val>
                                            <p:strVal val="#ppt_x"/>
                                          </p:val>
                                        </p:tav>
                                      </p:tavLst>
                                    </p:anim>
                                    <p:animEffect transition="in" filter="wipe(left)">
                                      <p:cBhvr>
                                        <p:cTn id="68" dur="500"/>
                                        <p:tgtEl>
                                          <p:spTgt spid="17"/>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ppt_x</p:attrName>
                                        </p:attrNameLst>
                                      </p:cBhvr>
                                      <p:tavLst>
                                        <p:tav tm="0">
                                          <p:val>
                                            <p:strVal val="#ppt_x-#ppt_w*1.125000"/>
                                          </p:val>
                                        </p:tav>
                                        <p:tav tm="100000">
                                          <p:val>
                                            <p:strVal val="#ppt_x"/>
                                          </p:val>
                                        </p:tav>
                                      </p:tavLst>
                                    </p:anim>
                                    <p:animEffect transition="in" filter="wipe(right)">
                                      <p:cBhvr>
                                        <p:cTn id="72" dur="500"/>
                                        <p:tgtEl>
                                          <p:spTgt spid="20"/>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right)">
                                      <p:cBhvr>
                                        <p:cTn id="76" dur="500"/>
                                        <p:tgtEl>
                                          <p:spTgt spid="19"/>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p:tgtEl>
                                          <p:spTgt spid="22"/>
                                        </p:tgtEl>
                                        <p:attrNameLst>
                                          <p:attrName>ppt_x</p:attrName>
                                        </p:attrNameLst>
                                      </p:cBhvr>
                                      <p:tavLst>
                                        <p:tav tm="0">
                                          <p:val>
                                            <p:strVal val="#ppt_x+#ppt_w*1.125000"/>
                                          </p:val>
                                        </p:tav>
                                        <p:tav tm="100000">
                                          <p:val>
                                            <p:strVal val="#ppt_x"/>
                                          </p:val>
                                        </p:tav>
                                      </p:tavLst>
                                    </p:anim>
                                    <p:animEffect transition="in" filter="wipe(left)">
                                      <p:cBhvr>
                                        <p:cTn id="80" dur="500"/>
                                        <p:tgtEl>
                                          <p:spTgt spid="22"/>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p:tgtEl>
                                          <p:spTgt spid="21"/>
                                        </p:tgtEl>
                                        <p:attrNameLst>
                                          <p:attrName>ppt_x</p:attrName>
                                        </p:attrNameLst>
                                      </p:cBhvr>
                                      <p:tavLst>
                                        <p:tav tm="0">
                                          <p:val>
                                            <p:strVal val="#ppt_x+#ppt_w*1.125000"/>
                                          </p:val>
                                        </p:tav>
                                        <p:tav tm="100000">
                                          <p:val>
                                            <p:strVal val="#ppt_x"/>
                                          </p:val>
                                        </p:tav>
                                      </p:tavLst>
                                    </p:anim>
                                    <p:animEffect transition="in" filter="wipe(left)">
                                      <p:cBhvr>
                                        <p:cTn id="84" dur="500"/>
                                        <p:tgtEl>
                                          <p:spTgt spid="21"/>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p:tgtEl>
                                          <p:spTgt spid="24"/>
                                        </p:tgtEl>
                                        <p:attrNameLst>
                                          <p:attrName>ppt_x</p:attrName>
                                        </p:attrNameLst>
                                      </p:cBhvr>
                                      <p:tavLst>
                                        <p:tav tm="0">
                                          <p:val>
                                            <p:strVal val="#ppt_x-#ppt_w*1.125000"/>
                                          </p:val>
                                        </p:tav>
                                        <p:tav tm="100000">
                                          <p:val>
                                            <p:strVal val="#ppt_x"/>
                                          </p:val>
                                        </p:tav>
                                      </p:tavLst>
                                    </p:anim>
                                    <p:animEffect transition="in" filter="wipe(right)">
                                      <p:cBhvr>
                                        <p:cTn id="88" dur="500"/>
                                        <p:tgtEl>
                                          <p:spTgt spid="24"/>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p:tgtEl>
                                          <p:spTgt spid="23"/>
                                        </p:tgtEl>
                                        <p:attrNameLst>
                                          <p:attrName>ppt_x</p:attrName>
                                        </p:attrNameLst>
                                      </p:cBhvr>
                                      <p:tavLst>
                                        <p:tav tm="0">
                                          <p:val>
                                            <p:strVal val="#ppt_x-#ppt_w*1.125000"/>
                                          </p:val>
                                        </p:tav>
                                        <p:tav tm="100000">
                                          <p:val>
                                            <p:strVal val="#ppt_x"/>
                                          </p:val>
                                        </p:tav>
                                      </p:tavLst>
                                    </p:anim>
                                    <p:animEffect transition="in" filter="wipe(right)">
                                      <p:cBhvr>
                                        <p:cTn id="9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3360</Words>
  <Application>Microsoft Office PowerPoint</Application>
  <PresentationFormat>宽屏</PresentationFormat>
  <Paragraphs>440</Paragraphs>
  <Slides>33</Slides>
  <Notes>33</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Bebas Neue</vt:lpstr>
      <vt:lpstr>Gill Sans</vt:lpstr>
      <vt:lpstr>Helvetica Light</vt:lpstr>
      <vt:lpstr>Kontrapunkt Bob Bold</vt:lpstr>
      <vt:lpstr>Lato Light</vt:lpstr>
      <vt:lpstr>Open Sans</vt:lpstr>
      <vt:lpstr>Open Sans Condensed Light</vt:lpstr>
      <vt:lpstr>黑体</vt:lpstr>
      <vt:lpstr>华文黑体</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24</cp:revision>
  <dcterms:created xsi:type="dcterms:W3CDTF">2016-08-06T01:31:00Z</dcterms:created>
  <dcterms:modified xsi:type="dcterms:W3CDTF">2019-09-28T07:02:51Z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