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4" d="100"/>
          <a:sy n="84" d="100"/>
        </p:scale>
        <p:origin x="378"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590085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493892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943302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410780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1688041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48924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364532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06818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13336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a:alphaModFix amt="2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t>2016/9/19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234913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t>2016/9/19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t>‹#›</a:t>
            </a:fld>
            <a:endParaRPr lang="zh-CN" altLang="en-US"/>
          </a:p>
        </p:txBody>
      </p:sp>
    </p:spTree>
    <p:extLst>
      <p:ext uri="{BB962C8B-B14F-4D97-AF65-F5344CB8AC3E}">
        <p14:creationId xmlns:p14="http://schemas.microsoft.com/office/powerpoint/2010/main" val="3629959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image" Target="../media/image9.emf"/><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33982"/>
          <a:stretch/>
        </p:blipFill>
        <p:spPr>
          <a:xfrm>
            <a:off x="0" y="-2650210"/>
            <a:ext cx="12192000" cy="7549600"/>
          </a:xfrm>
          <a:prstGeom prst="rect">
            <a:avLst/>
          </a:prstGeom>
        </p:spPr>
      </p:pic>
      <p:sp>
        <p:nvSpPr>
          <p:cNvPr id="3" name="文本框 2"/>
          <p:cNvSpPr txBox="1"/>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教师说课动态</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5" y="5641656"/>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pic>
        <p:nvPicPr>
          <p:cNvPr id="5" name="久石让 - Summer - 2002重制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42963" y="7645665"/>
            <a:ext cx="609600" cy="609600"/>
          </a:xfrm>
          <a:prstGeom prst="rect">
            <a:avLst/>
          </a:prstGeom>
        </p:spPr>
      </p:pic>
    </p:spTree>
    <p:extLst>
      <p:ext uri="{BB962C8B-B14F-4D97-AF65-F5344CB8AC3E}">
        <p14:creationId xmlns:p14="http://schemas.microsoft.com/office/powerpoint/2010/main" val="3610668805"/>
      </p:ext>
    </p:extLst>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14:presetBounceEnd="59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9000">
                                          <p:cBhvr additive="base">
                                            <p:cTn id="10"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ppt_x"/>
                                              </p:val>
                                            </p:tav>
                                            <p:tav tm="100000">
                                              <p:val>
                                                <p:strVal val="#ppt_x"/>
                                              </p:val>
                                            </p:tav>
                                          </p:tavLst>
                                        </p:anim>
                                        <p:anim calcmode="lin" valueType="num">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a:grpSpLocks/>
          </p:cNvGrpSpPr>
          <p:nvPr/>
        </p:nvGrpSpPr>
        <p:grpSpPr bwMode="auto">
          <a:xfrm>
            <a:off x="1343110" y="1361746"/>
            <a:ext cx="4518698" cy="4702303"/>
            <a:chOff x="839089" y="1015825"/>
            <a:chExt cx="4688114" cy="4877531"/>
          </a:xfrm>
        </p:grpSpPr>
        <p:grpSp>
          <p:nvGrpSpPr>
            <p:cNvPr id="5" name="组合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组合 11"/>
          <p:cNvGrpSpPr>
            <a:grpSpLocks/>
          </p:cNvGrpSpPr>
          <p:nvPr/>
        </p:nvGrpSpPr>
        <p:grpSpPr bwMode="auto">
          <a:xfrm>
            <a:off x="7279887" y="1463183"/>
            <a:ext cx="3343634" cy="3670040"/>
            <a:chOff x="6502470" y="1193017"/>
            <a:chExt cx="3467440" cy="3807479"/>
          </a:xfrm>
        </p:grpSpPr>
        <p:grpSp>
          <p:nvGrpSpPr>
            <p:cNvPr id="13" name="组合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36018731"/>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组合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7193968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组合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3855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05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1800"/>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3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3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8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300"/>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480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300"/>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5800"/>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300"/>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6800"/>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组合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Freeform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组合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Freeform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Freeform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组合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Freeform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91556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45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95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组合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组合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组合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组合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组合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组合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171712227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p>
        </p:txBody>
      </p:sp>
    </p:spTree>
    <p:extLst>
      <p:ext uri="{BB962C8B-B14F-4D97-AF65-F5344CB8AC3E}">
        <p14:creationId xmlns:p14="http://schemas.microsoft.com/office/powerpoint/2010/main" val="41144758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组合 4"/>
          <p:cNvGrpSpPr/>
          <p:nvPr/>
        </p:nvGrpSpPr>
        <p:grpSpPr>
          <a:xfrm>
            <a:off x="886483" y="3334983"/>
            <a:ext cx="2794662" cy="1471403"/>
            <a:chOff x="886483" y="3334983"/>
            <a:chExt cx="2794662" cy="1471403"/>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8" name="组合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组合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组合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val="40314923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4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150"/>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900"/>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组合 19"/>
          <p:cNvGrpSpPr/>
          <p:nvPr/>
        </p:nvGrpSpPr>
        <p:grpSpPr>
          <a:xfrm>
            <a:off x="1217891" y="1954615"/>
            <a:ext cx="615030" cy="594783"/>
            <a:chOff x="2033588" y="3044825"/>
            <a:chExt cx="771525" cy="746126"/>
          </a:xfrm>
          <a:solidFill>
            <a:srgbClr val="005188"/>
          </a:solidFill>
        </p:grpSpPr>
        <p:sp>
          <p:nvSpPr>
            <p:cNvPr id="21" name="Freeform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Freeform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Freeform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Freeform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Freeform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Freeform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Freeform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Freeform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Freeform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Freeform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Freeform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Freeform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Freeform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Freeform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Freeform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Freeform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Freeform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Freeform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Freeform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Freeform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Freeform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Freeform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Freeform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Freeform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Freeform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Freeform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Freeform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Freeform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Freeform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Freeform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Freeform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Freeform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Freeform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Freeform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Freeform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Freeform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Freeform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Freeform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Freeform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Freeform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Freeform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Freeform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Freeform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Freeform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Freeform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Freeform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Freeform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Freeform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Freeform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Freeform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Freeform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Freeform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Freeform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Freeform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Freeform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组合 94"/>
          <p:cNvGrpSpPr/>
          <p:nvPr/>
        </p:nvGrpSpPr>
        <p:grpSpPr>
          <a:xfrm>
            <a:off x="6887377" y="1959495"/>
            <a:ext cx="796879" cy="609937"/>
            <a:chOff x="4148138" y="3128963"/>
            <a:chExt cx="798513" cy="611188"/>
          </a:xfrm>
          <a:solidFill>
            <a:srgbClr val="005188"/>
          </a:solidFill>
        </p:grpSpPr>
        <p:sp>
          <p:nvSpPr>
            <p:cNvPr id="96" name="Freeform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Freeform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Freeform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组合 176"/>
          <p:cNvGrpSpPr/>
          <p:nvPr/>
        </p:nvGrpSpPr>
        <p:grpSpPr>
          <a:xfrm>
            <a:off x="1159714" y="4250012"/>
            <a:ext cx="701014" cy="696382"/>
            <a:chOff x="2058988" y="4086225"/>
            <a:chExt cx="720725" cy="715963"/>
          </a:xfrm>
          <a:solidFill>
            <a:srgbClr val="005188"/>
          </a:solidFill>
        </p:grpSpPr>
        <p:sp>
          <p:nvSpPr>
            <p:cNvPr id="178" name="Freeform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Freeform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Freeform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Freeform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Freeform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Freeform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1032"/>
            <p:cNvSpPr/>
            <p:nvPr/>
          </p:nvSpPr>
          <p:spPr bwMode="auto">
            <a:xfrm>
              <a:off x="2362201" y="4311650"/>
              <a:ext cx="2017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1034"/>
            <p:cNvSpPr/>
            <p:nvPr/>
          </p:nvSpPr>
          <p:spPr bwMode="auto">
            <a:xfrm>
              <a:off x="2249488" y="4241800"/>
              <a:ext cx="2017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Freeform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组合 239"/>
          <p:cNvGrpSpPr/>
          <p:nvPr/>
        </p:nvGrpSpPr>
        <p:grpSpPr>
          <a:xfrm>
            <a:off x="6934985" y="4120808"/>
            <a:ext cx="754591" cy="725859"/>
            <a:chOff x="4151313" y="4052888"/>
            <a:chExt cx="792163" cy="762000"/>
          </a:xfrm>
          <a:solidFill>
            <a:srgbClr val="005188"/>
          </a:solidFill>
        </p:grpSpPr>
        <p:sp>
          <p:nvSpPr>
            <p:cNvPr id="241" name="Freeform 1037"/>
            <p:cNvSpPr/>
            <p:nvPr/>
          </p:nvSpPr>
          <p:spPr bwMode="auto">
            <a:xfrm>
              <a:off x="4249738" y="4081463"/>
              <a:ext cx="2017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Freeform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Freeform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Freeform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Freeform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Freeform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Freeform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Freeform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Freeform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Freeform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Freeform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Freeform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Freeform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Freeform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Freeform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Freeform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Freeform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Freeform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Freeform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Freeform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Freeform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Freeform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Freeform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Freeform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Freeform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Freeform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Freeform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Freeform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Freeform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Freeform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Freeform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Freeform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Freeform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Freeform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Freeform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Freeform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Freeform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Freeform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Freeform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Freeform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Freeform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Freeform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Freeform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Freeform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Freeform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Freeform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Freeform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Freeform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Freeform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Freeform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Freeform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Freeform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Freeform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Freeform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Freeform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Freeform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Freeform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Freeform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Freeform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Freeform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Freeform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Freeform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Freeform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Freeform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Freeform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Freeform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Freeform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Freeform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Freeform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Freeform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Freeform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Freeform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Freeform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Freeform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Freeform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Freeform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Freeform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Freeform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Freeform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Freeform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Freeform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Freeform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Freeform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Freeform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Freeform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Freeform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Freeform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Freeform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Freeform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Freeform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Freeform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Freeform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Freeform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Freeform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Freeform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Freeform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Freeform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val="32490932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80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组合 5"/>
            <p:cNvGrpSpPr/>
            <p:nvPr/>
          </p:nvGrpSpPr>
          <p:grpSpPr>
            <a:xfrm>
              <a:off x="7164286" y="4286651"/>
              <a:ext cx="674484" cy="711466"/>
              <a:chOff x="4197350" y="2182813"/>
              <a:chExt cx="608013" cy="641350"/>
            </a:xfrm>
            <a:grpFill/>
          </p:grpSpPr>
          <p:sp>
            <p:nvSpPr>
              <p:cNvPr id="7"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组合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组合 54"/>
            <p:cNvGrpSpPr/>
            <p:nvPr/>
          </p:nvGrpSpPr>
          <p:grpSpPr>
            <a:xfrm>
              <a:off x="3903143" y="2474516"/>
              <a:ext cx="723795" cy="739644"/>
              <a:chOff x="5268913" y="4124325"/>
              <a:chExt cx="652463" cy="666751"/>
            </a:xfrm>
            <a:solidFill>
              <a:schemeClr val="bg1"/>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组合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组合 77"/>
            <p:cNvGrpSpPr/>
            <p:nvPr/>
          </p:nvGrpSpPr>
          <p:grpSpPr>
            <a:xfrm>
              <a:off x="5546007" y="3164088"/>
              <a:ext cx="743167" cy="751971"/>
              <a:chOff x="4194175" y="1193800"/>
              <a:chExt cx="669926" cy="677863"/>
            </a:xfrm>
            <a:grpFill/>
          </p:grpSpPr>
          <p:sp>
            <p:nvSpPr>
              <p:cNvPr id="79"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组合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组合 118"/>
            <p:cNvGrpSpPr/>
            <p:nvPr/>
          </p:nvGrpSpPr>
          <p:grpSpPr>
            <a:xfrm>
              <a:off x="6974092" y="1996635"/>
              <a:ext cx="774866" cy="794236"/>
              <a:chOff x="3282950" y="1154113"/>
              <a:chExt cx="698501" cy="715963"/>
            </a:xfrm>
            <a:grpFill/>
          </p:grpSpPr>
          <p:sp>
            <p:nvSpPr>
              <p:cNvPr id="120"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组合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组合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组合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组合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800"/>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3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300"/>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300"/>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组合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组合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组合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组合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图片 29"/>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4700"/>
                    </a14:imgEffect>
                  </a14:imgLayer>
                </a14:imgProps>
              </a:ext>
              <a:ext uri="{28A0092B-C50C-407E-A947-70E740481C1C}">
                <a14:useLocalDpi xmlns:a14="http://schemas.microsoft.com/office/drawing/2010/main" val="0"/>
              </a:ext>
            </a:extLst>
          </a:blip>
          <a:srcRect r="5527"/>
          <a:stretch/>
        </p:blipFill>
        <p:spPr>
          <a:xfrm>
            <a:off x="1053770" y="1854903"/>
            <a:ext cx="5276692" cy="3504680"/>
          </a:xfrm>
          <a:prstGeom prst="rect">
            <a:avLst/>
          </a:prstGeom>
        </p:spPr>
      </p:pic>
    </p:spTree>
    <p:extLst>
      <p:ext uri="{BB962C8B-B14F-4D97-AF65-F5344CB8AC3E}">
        <p14:creationId xmlns:p14="http://schemas.microsoft.com/office/powerpoint/2010/main" val="3666110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800"/>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组合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val="3087028386"/>
      </p:ext>
    </p:extLst>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6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p:nvPr/>
        </p:nvGrpSpPr>
        <p:grpSpPr>
          <a:xfrm>
            <a:off x="1072721" y="1526242"/>
            <a:ext cx="5522389" cy="4427015"/>
            <a:chOff x="1072721" y="1526242"/>
            <a:chExt cx="5522389" cy="4427015"/>
          </a:xfrm>
        </p:grpSpPr>
        <p:pic>
          <p:nvPicPr>
            <p:cNvPr id="5" name="图片 4"/>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 r="16688"/>
            <a:stretch/>
          </p:blipFill>
          <p:spPr>
            <a:xfrm>
              <a:off x="1072721" y="1526242"/>
              <a:ext cx="5522389" cy="4427015"/>
            </a:xfrm>
            <a:prstGeom prst="rect">
              <a:avLst/>
            </a:prstGeom>
          </p:spPr>
        </p:pic>
        <p:sp>
          <p:nvSpPr>
            <p:cNvPr id="6" name="矩形 5"/>
            <p:cNvSpPr/>
            <p:nvPr/>
          </p:nvSpPr>
          <p:spPr>
            <a:xfrm>
              <a:off x="1072721"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组合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Freeform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2739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par>
                          <p:cTn id="22" fill="hold">
                            <p:stCondLst>
                              <p:cond delay="23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par>
                          <p:cTn id="37" fill="hold">
                            <p:stCondLst>
                              <p:cond delay="3300"/>
                            </p:stCondLst>
                            <p:childTnLst>
                              <p:par>
                                <p:cTn id="38" presetID="4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par>
                          <p:cTn id="52" fill="hold">
                            <p:stCondLst>
                              <p:cond delay="43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480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5300"/>
                            </p:stCondLst>
                            <p:childTnLst>
                              <p:par>
                                <p:cTn id="68" presetID="47"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anim calcmode="lin" valueType="num">
                                      <p:cBhvr>
                                        <p:cTn id="71" dur="500" fill="hold"/>
                                        <p:tgtEl>
                                          <p:spTgt spid="18"/>
                                        </p:tgtEl>
                                        <p:attrNameLst>
                                          <p:attrName>ppt_x</p:attrName>
                                        </p:attrNameLst>
                                      </p:cBhvr>
                                      <p:tavLst>
                                        <p:tav tm="0">
                                          <p:val>
                                            <p:strVal val="#ppt_x"/>
                                          </p:val>
                                        </p:tav>
                                        <p:tav tm="100000">
                                          <p:val>
                                            <p:strVal val="#ppt_x"/>
                                          </p:val>
                                        </p:tav>
                                      </p:tavLst>
                                    </p:anim>
                                    <p:anim calcmode="lin" valueType="num">
                                      <p:cBhvr>
                                        <p:cTn id="72" dur="5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anim calcmode="lin" valueType="num">
                                      <p:cBhvr>
                                        <p:cTn id="76" dur="500" fill="hold"/>
                                        <p:tgtEl>
                                          <p:spTgt spid="13"/>
                                        </p:tgtEl>
                                        <p:attrNameLst>
                                          <p:attrName>ppt_x</p:attrName>
                                        </p:attrNameLst>
                                      </p:cBhvr>
                                      <p:tavLst>
                                        <p:tav tm="0">
                                          <p:val>
                                            <p:strVal val="#ppt_x"/>
                                          </p:val>
                                        </p:tav>
                                        <p:tav tm="100000">
                                          <p:val>
                                            <p:strVal val="#ppt_x"/>
                                          </p:val>
                                        </p:tav>
                                      </p:tavLst>
                                    </p:anim>
                                    <p:anim calcmode="lin" valueType="num">
                                      <p:cBhvr>
                                        <p:cTn id="77" dur="5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47"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63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6800"/>
                            </p:stCondLst>
                            <p:childTnLst>
                              <p:par>
                                <p:cTn id="89" presetID="14" presetClass="entr" presetSubtype="1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randombar(horizontal)">
                                      <p:cBhvr>
                                        <p:cTn id="9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组合 18"/>
          <p:cNvGrpSpPr/>
          <p:nvPr/>
        </p:nvGrpSpPr>
        <p:grpSpPr>
          <a:xfrm>
            <a:off x="1480387" y="2179758"/>
            <a:ext cx="1984612" cy="2113211"/>
            <a:chOff x="1480387" y="2179758"/>
            <a:chExt cx="1984612" cy="2113211"/>
          </a:xfrm>
        </p:grpSpPr>
        <p:sp>
          <p:nvSpPr>
            <p:cNvPr id="4" name="Freeform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组合 19"/>
          <p:cNvGrpSpPr/>
          <p:nvPr/>
        </p:nvGrpSpPr>
        <p:grpSpPr>
          <a:xfrm>
            <a:off x="4918371" y="2179758"/>
            <a:ext cx="1984612" cy="2113211"/>
            <a:chOff x="4918371" y="2179758"/>
            <a:chExt cx="1984612" cy="2113211"/>
          </a:xfrm>
        </p:grpSpPr>
        <p:sp>
          <p:nvSpPr>
            <p:cNvPr id="5" name="Freeform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组合 20"/>
          <p:cNvGrpSpPr/>
          <p:nvPr/>
        </p:nvGrpSpPr>
        <p:grpSpPr>
          <a:xfrm>
            <a:off x="8517131" y="2179758"/>
            <a:ext cx="1984612" cy="2113211"/>
            <a:chOff x="8517131" y="2179758"/>
            <a:chExt cx="1984612" cy="2113211"/>
          </a:xfrm>
        </p:grpSpPr>
        <p:sp>
          <p:nvSpPr>
            <p:cNvPr id="6" name="Freeform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组合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组合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组合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8163973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组合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组合 77"/>
            <p:cNvGrpSpPr>
              <a:grpSpLocks/>
            </p:cNvGrpSpPr>
            <p:nvPr/>
          </p:nvGrpSpPr>
          <p:grpSpPr bwMode="auto">
            <a:xfrm>
              <a:off x="4460875" y="2338388"/>
              <a:ext cx="385763" cy="611187"/>
              <a:chOff x="5844088" y="2600655"/>
              <a:chExt cx="385904" cy="611158"/>
            </a:xfrm>
          </p:grpSpPr>
          <p:grpSp>
            <p:nvGrpSpPr>
              <p:cNvPr id="12" name="组合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组合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组合 19"/>
            <p:cNvGrpSpPr/>
            <p:nvPr/>
          </p:nvGrpSpPr>
          <p:grpSpPr>
            <a:xfrm>
              <a:off x="6999907" y="2242244"/>
              <a:ext cx="517525" cy="604838"/>
              <a:chOff x="4741863" y="766763"/>
              <a:chExt cx="517525" cy="604838"/>
            </a:xfrm>
            <a:solidFill>
              <a:schemeClr val="tx1">
                <a:lumMod val="65000"/>
                <a:lumOff val="35000"/>
              </a:schemeClr>
            </a:solidFill>
          </p:grpSpPr>
          <p:sp>
            <p:nvSpPr>
              <p:cNvPr id="21"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组合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组合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组合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37" name="图片 196"/>
          <p:cNvPicPr>
            <a:picLocks noChangeAspect="1" noChangeArrowheads="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Tree>
    <p:extLst>
      <p:ext uri="{BB962C8B-B14F-4D97-AF65-F5344CB8AC3E}">
        <p14:creationId xmlns:p14="http://schemas.microsoft.com/office/powerpoint/2010/main" val="42921126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300"/>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50"/>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组合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组合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组合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组合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组合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组合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组合 57"/>
          <p:cNvGrpSpPr/>
          <p:nvPr/>
        </p:nvGrpSpPr>
        <p:grpSpPr>
          <a:xfrm>
            <a:off x="4546129" y="1744271"/>
            <a:ext cx="995362" cy="1024329"/>
            <a:chOff x="3780818" y="1744271"/>
            <a:chExt cx="995362" cy="1024329"/>
          </a:xfrm>
        </p:grpSpPr>
        <p:sp>
          <p:nvSpPr>
            <p:cNvPr id="59" name="Freeform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组合 60"/>
          <p:cNvGrpSpPr/>
          <p:nvPr/>
        </p:nvGrpSpPr>
        <p:grpSpPr>
          <a:xfrm>
            <a:off x="4551499" y="3241479"/>
            <a:ext cx="1011433" cy="1015663"/>
            <a:chOff x="3786188" y="3241479"/>
            <a:chExt cx="1011433" cy="1015663"/>
          </a:xfrm>
        </p:grpSpPr>
        <p:sp>
          <p:nvSpPr>
            <p:cNvPr id="62" name="Freeform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组合 63"/>
          <p:cNvGrpSpPr/>
          <p:nvPr/>
        </p:nvGrpSpPr>
        <p:grpSpPr>
          <a:xfrm>
            <a:off x="4551499" y="4627563"/>
            <a:ext cx="995852" cy="1049337"/>
            <a:chOff x="3786188" y="4627563"/>
            <a:chExt cx="995852" cy="1049337"/>
          </a:xfrm>
        </p:grpSpPr>
        <p:sp>
          <p:nvSpPr>
            <p:cNvPr id="65" name="Freeform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组合 66"/>
          <p:cNvGrpSpPr/>
          <p:nvPr/>
        </p:nvGrpSpPr>
        <p:grpSpPr>
          <a:xfrm>
            <a:off x="6693935" y="1781175"/>
            <a:ext cx="1047750" cy="1031875"/>
            <a:chOff x="7469188" y="1781175"/>
            <a:chExt cx="1047750" cy="1031875"/>
          </a:xfrm>
        </p:grpSpPr>
        <p:sp>
          <p:nvSpPr>
            <p:cNvPr id="68" name="Freeform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组合 69"/>
          <p:cNvGrpSpPr/>
          <p:nvPr/>
        </p:nvGrpSpPr>
        <p:grpSpPr>
          <a:xfrm>
            <a:off x="6693935" y="3152775"/>
            <a:ext cx="1060450" cy="1044575"/>
            <a:chOff x="7469188" y="3152775"/>
            <a:chExt cx="1060450" cy="1044575"/>
          </a:xfrm>
        </p:grpSpPr>
        <p:sp>
          <p:nvSpPr>
            <p:cNvPr id="71" name="Freeform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组合 72"/>
          <p:cNvGrpSpPr/>
          <p:nvPr/>
        </p:nvGrpSpPr>
        <p:grpSpPr>
          <a:xfrm>
            <a:off x="6693935" y="4572000"/>
            <a:ext cx="1023937" cy="1054100"/>
            <a:chOff x="7469188" y="4572000"/>
            <a:chExt cx="1023937" cy="1054100"/>
          </a:xfrm>
        </p:grpSpPr>
        <p:sp>
          <p:nvSpPr>
            <p:cNvPr id="74" name="Freeform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val="9021834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300"/>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800"/>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300"/>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800"/>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组合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组合 90"/>
          <p:cNvGrpSpPr>
            <a:grpSpLocks/>
          </p:cNvGrpSpPr>
          <p:nvPr/>
        </p:nvGrpSpPr>
        <p:grpSpPr bwMode="auto">
          <a:xfrm>
            <a:off x="2538413" y="2195513"/>
            <a:ext cx="385762" cy="611187"/>
            <a:chOff x="5844088" y="2600655"/>
            <a:chExt cx="385904" cy="611158"/>
          </a:xfrm>
        </p:grpSpPr>
        <p:grpSp>
          <p:nvGrpSpPr>
            <p:cNvPr id="11" name="组合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组合 98"/>
          <p:cNvGrpSpPr>
            <a:grpSpLocks/>
          </p:cNvGrpSpPr>
          <p:nvPr/>
        </p:nvGrpSpPr>
        <p:grpSpPr bwMode="auto">
          <a:xfrm>
            <a:off x="8948738" y="2292350"/>
            <a:ext cx="474662" cy="431800"/>
            <a:chOff x="7002966" y="4415883"/>
            <a:chExt cx="507443" cy="461687"/>
          </a:xfrm>
        </p:grpSpPr>
        <p:grpSp>
          <p:nvGrpSpPr>
            <p:cNvPr id="17" name="组合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7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组合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组合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组合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组合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组合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800"/>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3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800"/>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8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3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800"/>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800"/>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3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65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250"/>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96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9950"/>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0700"/>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1200"/>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1550"/>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1900"/>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3" name="TextBox 43"/>
          <p:cNvSpPr txBox="1">
            <a:spLocks noChangeArrowheads="1"/>
          </p:cNvSpPr>
          <p:nvPr/>
        </p:nvSpPr>
        <p:spPr bwMode="auto">
          <a:xfrm>
            <a:off x="1932834" y="3251300"/>
            <a:ext cx="857249"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857251" cy="995209"/>
          </a:xfrm>
          <a:prstGeom prst="rect">
            <a:avLst/>
          </a:prstGeom>
          <a:noFill/>
          <a:ln w="9525">
            <a:noFill/>
            <a:miter lim="800000"/>
          </a:ln>
        </p:spPr>
        <p:txBody>
          <a:bodyPr>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说明</a:t>
            </a: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组合 19"/>
          <p:cNvGrpSpPr/>
          <p:nvPr/>
        </p:nvGrpSpPr>
        <p:grpSpPr>
          <a:xfrm rot="20765698">
            <a:off x="1406851" y="1924995"/>
            <a:ext cx="1660802" cy="1503709"/>
            <a:chOff x="5881332" y="267437"/>
            <a:chExt cx="1140491" cy="1049252"/>
          </a:xfrm>
        </p:grpSpPr>
        <p:sp>
          <p:nvSpPr>
            <p:cNvPr id="21"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rot="20765698">
            <a:off x="4007546" y="1959043"/>
            <a:ext cx="1660802" cy="1503709"/>
            <a:chOff x="5881332" y="267437"/>
            <a:chExt cx="1140491" cy="1049252"/>
          </a:xfrm>
        </p:grpSpPr>
        <p:sp>
          <p:nvSpPr>
            <p:cNvPr id="36"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rot="20765698">
            <a:off x="6511430" y="1946326"/>
            <a:ext cx="1660802" cy="1503709"/>
            <a:chOff x="5881332" y="267437"/>
            <a:chExt cx="1140491" cy="1049252"/>
          </a:xfrm>
        </p:grpSpPr>
        <p:sp>
          <p:nvSpPr>
            <p:cNvPr id="51"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rot="20765698">
            <a:off x="9112125" y="1980374"/>
            <a:ext cx="1660802" cy="1503709"/>
            <a:chOff x="5881332" y="267437"/>
            <a:chExt cx="1140491" cy="1049252"/>
          </a:xfrm>
        </p:grpSpPr>
        <p:sp>
          <p:nvSpPr>
            <p:cNvPr id="66" name="Freeform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6989170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50"/>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8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3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800"/>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55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05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6550"/>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8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a:extLst/>
        </p:spPr>
        <p:txBody>
          <a:bodyPr/>
          <a:lstStyle/>
          <a:p>
            <a:pPr fontAlgn="auto"/>
            <a:endParaRPr lang="zh-CN" altLang="en-US" noProof="1">
              <a:solidFill>
                <a:schemeClr val="tx1">
                  <a:lumMod val="65000"/>
                  <a:lumOff val="35000"/>
                </a:schemeClr>
              </a:solidFill>
            </a:endParaRPr>
          </a:p>
        </p:txBody>
      </p:sp>
      <p:grpSp>
        <p:nvGrpSpPr>
          <p:cNvPr id="5" name="组合 4"/>
          <p:cNvGrpSpPr/>
          <p:nvPr/>
        </p:nvGrpSpPr>
        <p:grpSpPr>
          <a:xfrm>
            <a:off x="3118061" y="1840534"/>
            <a:ext cx="1219200" cy="803275"/>
            <a:chOff x="3287027" y="1939925"/>
            <a:chExt cx="1219200" cy="803275"/>
          </a:xfrm>
        </p:grpSpPr>
        <p:sp>
          <p:nvSpPr>
            <p:cNvPr id="6" name="Freeform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组合 7"/>
          <p:cNvGrpSpPr/>
          <p:nvPr/>
        </p:nvGrpSpPr>
        <p:grpSpPr>
          <a:xfrm>
            <a:off x="1914736" y="2340596"/>
            <a:ext cx="1219200" cy="803275"/>
            <a:chOff x="2083702" y="2439987"/>
            <a:chExt cx="1219200" cy="803275"/>
          </a:xfrm>
        </p:grpSpPr>
        <p:sp>
          <p:nvSpPr>
            <p:cNvPr id="9" name="Freeform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组合 10"/>
          <p:cNvGrpSpPr/>
          <p:nvPr/>
        </p:nvGrpSpPr>
        <p:grpSpPr>
          <a:xfrm>
            <a:off x="4097548" y="2612059"/>
            <a:ext cx="1219200" cy="803275"/>
            <a:chOff x="4266514" y="2711450"/>
            <a:chExt cx="1219200" cy="803275"/>
          </a:xfrm>
        </p:grpSpPr>
        <p:sp>
          <p:nvSpPr>
            <p:cNvPr id="12" name="Freeform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Freeform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Freeform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Tree>
    <p:extLst>
      <p:ext uri="{BB962C8B-B14F-4D97-AF65-F5344CB8AC3E}">
        <p14:creationId xmlns:p14="http://schemas.microsoft.com/office/powerpoint/2010/main" val="17412370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800"/>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3251" y="1997766"/>
            <a:ext cx="4873945" cy="4860234"/>
          </a:xfrm>
          <a:prstGeom prst="rect">
            <a:avLst/>
          </a:prstGeom>
        </p:spPr>
      </p:pic>
      <p:grpSp>
        <p:nvGrpSpPr>
          <p:cNvPr id="6" name="组合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组合 46"/>
          <p:cNvGrpSpPr>
            <a:grpSpLocks/>
          </p:cNvGrpSpPr>
          <p:nvPr/>
        </p:nvGrpSpPr>
        <p:grpSpPr bwMode="auto">
          <a:xfrm>
            <a:off x="970091" y="4101191"/>
            <a:ext cx="2731492" cy="1046904"/>
            <a:chOff x="1100144" y="1214118"/>
            <a:chExt cx="3186157" cy="784958"/>
          </a:xfrm>
        </p:grpSpPr>
        <p:sp>
          <p:nvSpPr>
            <p:cNvPr id="10"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组合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组合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val="37870527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Freeform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组合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Freeform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组合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Freeform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组合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Freeform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组合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Freeform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组合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组合 172"/>
            <p:cNvGrpSpPr/>
            <p:nvPr/>
          </p:nvGrpSpPr>
          <p:grpSpPr>
            <a:xfrm>
              <a:off x="6945920" y="4376565"/>
              <a:ext cx="674484" cy="711466"/>
              <a:chOff x="4197350" y="2182813"/>
              <a:chExt cx="608013" cy="641350"/>
            </a:xfrm>
            <a:solidFill>
              <a:srgbClr val="005188"/>
            </a:solidFill>
          </p:grpSpPr>
          <p:sp>
            <p:nvSpPr>
              <p:cNvPr id="174"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组合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组合 219"/>
            <p:cNvGrpSpPr/>
            <p:nvPr/>
          </p:nvGrpSpPr>
          <p:grpSpPr>
            <a:xfrm>
              <a:off x="3903477" y="4174350"/>
              <a:ext cx="723795" cy="739644"/>
              <a:chOff x="5268913" y="4124325"/>
              <a:chExt cx="652463" cy="666751"/>
            </a:xfrm>
            <a:solidFill>
              <a:srgbClr val="005188"/>
            </a:solidFill>
          </p:grpSpPr>
          <p:sp>
            <p:nvSpPr>
              <p:cNvPr id="221"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组合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组合 240"/>
            <p:cNvGrpSpPr/>
            <p:nvPr/>
          </p:nvGrpSpPr>
          <p:grpSpPr>
            <a:xfrm>
              <a:off x="6679994" y="2888964"/>
              <a:ext cx="483459" cy="489186"/>
              <a:chOff x="4194175" y="1193800"/>
              <a:chExt cx="669926" cy="677863"/>
            </a:xfrm>
            <a:solidFill>
              <a:srgbClr val="005188"/>
            </a:solidFill>
          </p:grpSpPr>
          <p:sp>
            <p:nvSpPr>
              <p:cNvPr id="242"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组合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组合 279"/>
            <p:cNvGrpSpPr/>
            <p:nvPr/>
          </p:nvGrpSpPr>
          <p:grpSpPr>
            <a:xfrm>
              <a:off x="4928436" y="2645937"/>
              <a:ext cx="774866" cy="794236"/>
              <a:chOff x="3282950" y="1154113"/>
              <a:chExt cx="698501" cy="715963"/>
            </a:xfrm>
            <a:solidFill>
              <a:srgbClr val="005188"/>
            </a:solidFill>
          </p:grpSpPr>
          <p:sp>
            <p:nvSpPr>
              <p:cNvPr id="281"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800"/>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55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300"/>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050"/>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4800"/>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300"/>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组合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p>
        </p:txBody>
      </p:sp>
    </p:spTree>
    <p:extLst>
      <p:ext uri="{BB962C8B-B14F-4D97-AF65-F5344CB8AC3E}">
        <p14:creationId xmlns:p14="http://schemas.microsoft.com/office/powerpoint/2010/main" val="1503830744"/>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组合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a:alphaModFix amt="5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15400884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组合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组合 10"/>
            <p:cNvGrpSpPr/>
            <p:nvPr/>
          </p:nvGrpSpPr>
          <p:grpSpPr>
            <a:xfrm>
              <a:off x="5810140" y="3626674"/>
              <a:ext cx="546655" cy="576628"/>
              <a:chOff x="4197350" y="2182813"/>
              <a:chExt cx="608013" cy="641350"/>
            </a:xfrm>
            <a:grpFill/>
          </p:grpSpPr>
          <p:sp>
            <p:nvSpPr>
              <p:cNvPr id="12"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组合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组合 59"/>
            <p:cNvGrpSpPr/>
            <p:nvPr/>
          </p:nvGrpSpPr>
          <p:grpSpPr>
            <a:xfrm>
              <a:off x="7213505" y="3608119"/>
              <a:ext cx="622302" cy="612311"/>
              <a:chOff x="5219701" y="3138488"/>
              <a:chExt cx="692150" cy="681038"/>
            </a:xfrm>
            <a:grpFill/>
          </p:grpSpPr>
          <p:sp>
            <p:nvSpPr>
              <p:cNvPr id="61" name="Freeform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组合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组合 70"/>
            <p:cNvGrpSpPr/>
            <p:nvPr/>
          </p:nvGrpSpPr>
          <p:grpSpPr>
            <a:xfrm>
              <a:off x="8685982" y="3620965"/>
              <a:ext cx="586619" cy="599465"/>
              <a:chOff x="5268913" y="4124325"/>
              <a:chExt cx="652463" cy="666751"/>
            </a:xfrm>
            <a:grpFill/>
          </p:grpSpPr>
          <p:sp>
            <p:nvSpPr>
              <p:cNvPr id="72"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组合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组合 93"/>
            <p:cNvGrpSpPr/>
            <p:nvPr/>
          </p:nvGrpSpPr>
          <p:grpSpPr>
            <a:xfrm>
              <a:off x="4476527" y="3525336"/>
              <a:ext cx="602320" cy="609456"/>
              <a:chOff x="4194175" y="1193800"/>
              <a:chExt cx="669926" cy="677863"/>
            </a:xfrm>
            <a:grpFill/>
          </p:grpSpPr>
          <p:sp>
            <p:nvSpPr>
              <p:cNvPr id="95"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组合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组合 134"/>
            <p:cNvGrpSpPr/>
            <p:nvPr/>
          </p:nvGrpSpPr>
          <p:grpSpPr>
            <a:xfrm>
              <a:off x="2950486" y="3555563"/>
              <a:ext cx="628012" cy="643711"/>
              <a:chOff x="3282950" y="1154113"/>
              <a:chExt cx="698501" cy="715963"/>
            </a:xfrm>
            <a:grpFill/>
          </p:grpSpPr>
          <p:sp>
            <p:nvSpPr>
              <p:cNvPr id="13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val="3461212842"/>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050"/>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550"/>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050"/>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550"/>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2" name="组合 1"/>
          <p:cNvGrpSpPr/>
          <p:nvPr/>
        </p:nvGrpSpPr>
        <p:grpSpPr>
          <a:xfrm>
            <a:off x="983974" y="1666875"/>
            <a:ext cx="2564296" cy="3829464"/>
            <a:chOff x="983974" y="1666875"/>
            <a:chExt cx="2564296" cy="3829464"/>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2479" y="1842235"/>
              <a:ext cx="2234445" cy="3459521"/>
            </a:xfrm>
            <a:prstGeom prst="rect">
              <a:avLst/>
            </a:prstGeom>
            <a:effectLst>
              <a:outerShdw blurRad="50800" dist="38100" dir="2700000" algn="tl" rotWithShape="0">
                <a:prstClr val="black">
                  <a:alpha val="40000"/>
                </a:prstClr>
              </a:outerShdw>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val="252751250"/>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300"/>
                            </p:stCondLst>
                            <p:childTnLst>
                              <p:par>
                                <p:cTn id="23" presetID="16" presetClass="entr" presetSubtype="2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800"/>
                            </p:stCondLst>
                            <p:childTnLst>
                              <p:par>
                                <p:cTn id="27" presetID="53" presetClass="entr" presetSubtype="52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anim calcmode="lin" valueType="num">
                                      <p:cBhvr>
                                        <p:cTn id="32" dur="500" fill="hold"/>
                                        <p:tgtEl>
                                          <p:spTgt spid="8"/>
                                        </p:tgtEl>
                                        <p:attrNameLst>
                                          <p:attrName>ppt_x</p:attrName>
                                        </p:attrNameLst>
                                      </p:cBhvr>
                                      <p:tavLst>
                                        <p:tav tm="0">
                                          <p:val>
                                            <p:fltVal val="0.5"/>
                                          </p:val>
                                        </p:tav>
                                        <p:tav tm="100000">
                                          <p:val>
                                            <p:strVal val="#ppt_x"/>
                                          </p:val>
                                        </p:tav>
                                      </p:tavLst>
                                    </p:anim>
                                    <p:anim calcmode="lin" valueType="num">
                                      <p:cBhvr>
                                        <p:cTn id="33" dur="500" fill="hold"/>
                                        <p:tgtEl>
                                          <p:spTgt spid="8"/>
                                        </p:tgtEl>
                                        <p:attrNameLst>
                                          <p:attrName>ppt_y</p:attrName>
                                        </p:attrNameLst>
                                      </p:cBhvr>
                                      <p:tavLst>
                                        <p:tav tm="0">
                                          <p:val>
                                            <p:fltVal val="0.5"/>
                                          </p:val>
                                        </p:tav>
                                        <p:tav tm="100000">
                                          <p:val>
                                            <p:strVal val="#ppt_y"/>
                                          </p:val>
                                        </p:tav>
                                      </p:tavLst>
                                    </p:anim>
                                  </p:childTnLst>
                                </p:cTn>
                              </p:par>
                            </p:childTnLst>
                          </p:cTn>
                        </p:par>
                        <p:par>
                          <p:cTn id="34" fill="hold">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300"/>
                            </p:stCondLst>
                            <p:childTnLst>
                              <p:par>
                                <p:cTn id="46" presetID="16" presetClass="entr" presetSubtype="21"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par>
                          <p:cTn id="49" fill="hold">
                            <p:stCondLst>
                              <p:cond delay="4800"/>
                            </p:stCondLst>
                            <p:childTnLst>
                              <p:par>
                                <p:cTn id="50" presetID="53" presetClass="entr" presetSubtype="52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anim calcmode="lin" valueType="num">
                                      <p:cBhvr>
                                        <p:cTn id="55" dur="500" fill="hold"/>
                                        <p:tgtEl>
                                          <p:spTgt spid="13"/>
                                        </p:tgtEl>
                                        <p:attrNameLst>
                                          <p:attrName>ppt_x</p:attrName>
                                        </p:attrNameLst>
                                      </p:cBhvr>
                                      <p:tavLst>
                                        <p:tav tm="0">
                                          <p:val>
                                            <p:fltVal val="0.5"/>
                                          </p:val>
                                        </p:tav>
                                        <p:tav tm="100000">
                                          <p:val>
                                            <p:strVal val="#ppt_x"/>
                                          </p:val>
                                        </p:tav>
                                      </p:tavLst>
                                    </p:anim>
                                    <p:anim calcmode="lin" valueType="num">
                                      <p:cBhvr>
                                        <p:cTn id="56" dur="500" fill="hold"/>
                                        <p:tgtEl>
                                          <p:spTgt spid="13"/>
                                        </p:tgtEl>
                                        <p:attrNameLst>
                                          <p:attrName>ppt_y</p:attrName>
                                        </p:attrNameLst>
                                      </p:cBhvr>
                                      <p:tavLst>
                                        <p:tav tm="0">
                                          <p:val>
                                            <p:fltVal val="0.5"/>
                                          </p:val>
                                        </p:tav>
                                        <p:tav tm="100000">
                                          <p:val>
                                            <p:strVal val="#ppt_y"/>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val="2637487664"/>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val="113758919"/>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8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3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8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3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8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val="574236683"/>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val="3465764129"/>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5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val="4242718305"/>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组合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组合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组合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Freeform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Freeform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Freeform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Freeform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9466535"/>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58695489"/>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14:presetBounceEnd="69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9000">
                                          <p:cBhvr additive="base">
                                            <p:cTn id="17" dur="1250" fill="hold"/>
                                            <p:tgtEl>
                                              <p:spTgt spid="2"/>
                                            </p:tgtEl>
                                            <p:attrNameLst>
                                              <p:attrName>ppt_x</p:attrName>
                                            </p:attrNameLst>
                                          </p:cBhvr>
                                          <p:tavLst>
                                            <p:tav tm="0">
                                              <p:val>
                                                <p:strVal val="1+#ppt_w/2"/>
                                              </p:val>
                                            </p:tav>
                                            <p:tav tm="100000">
                                              <p:val>
                                                <p:strVal val="#ppt_x"/>
                                              </p:val>
                                            </p:tav>
                                          </p:tavLst>
                                        </p:anim>
                                        <p:anim calcmode="lin" valueType="num" p14:bounceEnd="69000">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14:presetBounceEnd="50000">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3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14:presetBounceEnd="50000">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14:bounceEnd="50000">
                                          <p:cBhvr additive="base">
                                            <p:cTn id="33" dur="3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14:presetBounceEnd="50000">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14:bounceEnd="50000">
                                          <p:cBhvr additive="base">
                                            <p:cTn id="41" dur="3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14:presetBounceEnd="50000">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14:bounceEnd="50000">
                                          <p:cBhvr additive="base">
                                            <p:cTn id="49" dur="3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7985" y="2653778"/>
            <a:ext cx="9933703" cy="1928713"/>
            <a:chOff x="806609" y="3509755"/>
            <a:chExt cx="10343040" cy="2008187"/>
          </a:xfrm>
        </p:grpSpPr>
        <p:grpSp>
          <p:nvGrpSpPr>
            <p:cNvPr id="3" name="组合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7"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组合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组合 73"/>
            <p:cNvGrpSpPr/>
            <p:nvPr/>
          </p:nvGrpSpPr>
          <p:grpSpPr>
            <a:xfrm>
              <a:off x="2671022" y="3341008"/>
              <a:ext cx="587234" cy="615671"/>
              <a:chOff x="4219576" y="1004888"/>
              <a:chExt cx="655638" cy="687388"/>
            </a:xfrm>
            <a:solidFill>
              <a:srgbClr val="005188"/>
            </a:solidFill>
          </p:grpSpPr>
          <p:sp>
            <p:nvSpPr>
              <p:cNvPr id="75" name="Freeform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Freeform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Freeform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Freeform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Freeform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Freeform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Freeform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Freeform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Freeform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Freeform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Freeform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Freeform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Freeform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Freeform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Freeform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Freeform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Freeform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Freeform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Freeform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Freeform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Freeform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Freeform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Freeform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Freeform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Freeform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Freeform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Freeform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Freeform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Freeform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Freeform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Freeform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Freeform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Freeform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Freeform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Freeform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Freeform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Freeform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Freeform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Freeform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Freeform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Freeform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Freeform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Freeform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Freeform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Freeform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Freeform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Freeform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Freeform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Freeform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Freeform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Freeform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Freeform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Freeform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Freeform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Freeform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Freeform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Freeform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Freeform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Freeform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Freeform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Freeform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Freeform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Freeform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Freeform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Freeform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Freeform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Freeform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Freeform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Freeform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Freeform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Freeform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Freeform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Freeform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Freeform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Freeform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Freeform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Freeform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Freeform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组合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组合 152"/>
            <p:cNvGrpSpPr/>
            <p:nvPr/>
          </p:nvGrpSpPr>
          <p:grpSpPr>
            <a:xfrm>
              <a:off x="4596315" y="3289390"/>
              <a:ext cx="487039" cy="648433"/>
              <a:chOff x="3213101" y="3067051"/>
              <a:chExt cx="541337" cy="720725"/>
            </a:xfrm>
            <a:solidFill>
              <a:srgbClr val="005188"/>
            </a:solidFill>
          </p:grpSpPr>
          <p:sp>
            <p:nvSpPr>
              <p:cNvPr id="154" name="Freeform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Freeform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Freeform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Freeform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Freeform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Freeform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Freeform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Freeform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Freeform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Freeform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Freeform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Freeform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Freeform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Freeform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Freeform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Freeform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Freeform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Freeform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Freeform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Freeform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Freeform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Freeform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Freeform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Freeform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Freeform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Freeform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Freeform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Freeform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Freeform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Freeform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Freeform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Freeform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Freeform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Freeform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Freeform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Freeform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Freeform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Freeform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Freeform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Freeform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Freeform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Freeform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Freeform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Freeform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Freeform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Freeform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Freeform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Freeform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Freeform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Freeform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Freeform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组合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组合 205"/>
            <p:cNvGrpSpPr/>
            <p:nvPr/>
          </p:nvGrpSpPr>
          <p:grpSpPr>
            <a:xfrm>
              <a:off x="6489489" y="3291660"/>
              <a:ext cx="593612" cy="684187"/>
              <a:chOff x="3144839" y="3783000"/>
              <a:chExt cx="676275" cy="779463"/>
            </a:xfrm>
            <a:solidFill>
              <a:srgbClr val="005188"/>
            </a:solidFill>
          </p:grpSpPr>
          <p:sp>
            <p:nvSpPr>
              <p:cNvPr id="207" name="Freeform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Freeform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Freeform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组合 209"/>
              <p:cNvGrpSpPr/>
              <p:nvPr/>
            </p:nvGrpSpPr>
            <p:grpSpPr>
              <a:xfrm>
                <a:off x="3159126" y="3783000"/>
                <a:ext cx="661988" cy="771525"/>
                <a:chOff x="3159126" y="4052888"/>
                <a:chExt cx="661988" cy="771525"/>
              </a:xfrm>
              <a:grpFill/>
            </p:grpSpPr>
            <p:sp>
              <p:nvSpPr>
                <p:cNvPr id="211" name="Freeform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Freeform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Freeform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Freeform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Freeform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Freeform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Freeform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Freeform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Freeform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Freeform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Freeform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Freeform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Freeform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Freeform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Freeform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Freeform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Freeform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Freeform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Freeform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Freeform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Freeform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Freeform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Freeform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Freeform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Freeform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Freeform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Freeform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Freeform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Freeform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Freeform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Freeform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Freeform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Freeform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Freeform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Freeform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Freeform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Freeform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Freeform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Freeform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Freeform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Freeform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Freeform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Freeform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Freeform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Freeform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Freeform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Freeform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Freeform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Freeform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Freeform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Freeform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Freeform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Freeform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Freeform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Freeform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Freeform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Freeform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Freeform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Freeform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Freeform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Freeform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Freeform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Freeform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Freeform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Freeform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Freeform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Freeform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Freeform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Freeform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Freeform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Freeform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Freeform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组合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组合 285"/>
            <p:cNvGrpSpPr/>
            <p:nvPr/>
          </p:nvGrpSpPr>
          <p:grpSpPr>
            <a:xfrm>
              <a:off x="8251926" y="3376555"/>
              <a:ext cx="829567" cy="634957"/>
              <a:chOff x="4148138" y="3128963"/>
              <a:chExt cx="798513" cy="611188"/>
            </a:xfrm>
            <a:solidFill>
              <a:srgbClr val="005188"/>
            </a:solidFill>
          </p:grpSpPr>
          <p:sp>
            <p:nvSpPr>
              <p:cNvPr id="287" name="Freeform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Freeform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Freeform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Freeform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Freeform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Freeform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Freeform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Freeform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Freeform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Freeform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Freeform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Freeform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Freeform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Freeform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Freeform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Freeform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Freeform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Freeform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Freeform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Freeform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Freeform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Freeform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Freeform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Freeform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Freeform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Freeform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Freeform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Freeform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Freeform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Freeform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Freeform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Freeform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Freeform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Freeform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Freeform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Freeform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Freeform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Freeform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Freeform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Freeform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Freeform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Freeform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Freeform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Freeform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Freeform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Freeform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Freeform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Freeform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Freeform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Freeform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Freeform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Freeform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Freeform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Freeform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Freeform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Freeform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Freeform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Freeform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Freeform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Freeform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Freeform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Freeform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Freeform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Freeform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Freeform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Freeform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Freeform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Freeform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Freeform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Freeform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Freeform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Freeform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Freeform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Freeform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Freeform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Freeform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Freeform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Freeform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Freeform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Freeform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Freeform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12793845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667">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14:presetBounceEnd="56667">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667">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667">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组合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2017.09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组合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组合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组合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val="459839180"/>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8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8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3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8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3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8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800"/>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3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800"/>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300"/>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组合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组合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组合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组合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组合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组合 18"/>
          <p:cNvGrpSpPr>
            <a:grpSpLocks/>
          </p:cNvGrpSpPr>
          <p:nvPr/>
        </p:nvGrpSpPr>
        <p:grpSpPr bwMode="auto">
          <a:xfrm>
            <a:off x="980198" y="3642905"/>
            <a:ext cx="2074514" cy="1229004"/>
            <a:chOff x="1034229" y="1255861"/>
            <a:chExt cx="1789697" cy="974471"/>
          </a:xfrm>
        </p:grpSpPr>
        <p:sp>
          <p:nvSpPr>
            <p:cNvPr id="20" name="矩形 13"/>
            <p:cNvSpPr>
              <a:spLocks noChangeArrowheads="1"/>
            </p:cNvSpPr>
            <p:nvPr/>
          </p:nvSpPr>
          <p:spPr bwMode="auto">
            <a:xfrm>
              <a:off x="1034229" y="1511343"/>
              <a:ext cx="1789697" cy="718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组合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组合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组合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组合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val="2120693308"/>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300"/>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800"/>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组合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组合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Freeform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组合 91"/>
          <p:cNvGrpSpPr/>
          <p:nvPr/>
        </p:nvGrpSpPr>
        <p:grpSpPr>
          <a:xfrm>
            <a:off x="1143977" y="3973896"/>
            <a:ext cx="2870051" cy="1095823"/>
            <a:chOff x="1143977" y="3973896"/>
            <a:chExt cx="2870051" cy="1095823"/>
          </a:xfrm>
        </p:grpSpPr>
        <p:sp>
          <p:nvSpPr>
            <p:cNvPr id="13" name="文本框 16"/>
            <p:cNvSpPr txBox="1">
              <a:spLocks noChangeArrowheads="1"/>
            </p:cNvSpPr>
            <p:nvPr/>
          </p:nvSpPr>
          <p:spPr bwMode="auto">
            <a:xfrm>
              <a:off x="1143977" y="4367091"/>
              <a:ext cx="2870051"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Freeform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组合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Freeform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组合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Freeform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组合 21"/>
          <p:cNvGrpSpPr/>
          <p:nvPr/>
        </p:nvGrpSpPr>
        <p:grpSpPr>
          <a:xfrm>
            <a:off x="5721637" y="3255064"/>
            <a:ext cx="727961" cy="723449"/>
            <a:chOff x="6137276" y="2995613"/>
            <a:chExt cx="768350" cy="763588"/>
          </a:xfrm>
          <a:solidFill>
            <a:srgbClr val="005188"/>
          </a:solidFill>
        </p:grpSpPr>
        <p:sp>
          <p:nvSpPr>
            <p:cNvPr id="23" name="Freeform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Freeform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Freeform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Freeform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Freeform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Freeform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Freeform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Freeform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Freeform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Freeform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Freeform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Freeform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Freeform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Freeform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Freeform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Freeform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Freeform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Freeform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Freeform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Freeform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Freeform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Freeform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Freeform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Freeform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Freeform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Freeform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Freeform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Freeform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Freeform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Freeform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Freeform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Freeform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val="2553649894"/>
      </p:ext>
    </p:extLst>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8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300"/>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300"/>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300"/>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300"/>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TotalTime>
  <Words>2910</Words>
  <Application>Microsoft Office PowerPoint</Application>
  <PresentationFormat>宽屏</PresentationFormat>
  <Paragraphs>310</Paragraphs>
  <Slides>36</Slides>
  <Notes>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36</vt:i4>
      </vt:variant>
    </vt:vector>
  </HeadingPairs>
  <TitlesOfParts>
    <vt:vector size="52" baseType="lpstr">
      <vt:lpstr>Chelsea</vt:lpstr>
      <vt:lpstr>Helvetica Light</vt:lpstr>
      <vt:lpstr>UKIJ Qolyazma</vt:lpstr>
      <vt:lpstr>方正静蕾简体</vt:lpstr>
      <vt:lpstr>方正兰亭超细黑简体</vt:lpstr>
      <vt:lpstr>方正清刻本悦宋简体</vt:lpstr>
      <vt:lpstr>华康少女文字W5(P)</vt:lpstr>
      <vt:lpstr>华文细黑</vt:lpstr>
      <vt:lpstr>时尚中黑简体</vt:lpstr>
      <vt:lpstr>宋体</vt:lpstr>
      <vt:lpstr>微软雅黑</vt:lpstr>
      <vt:lpstr>Arial</vt:lpstr>
      <vt:lpstr>Calibri</vt:lpstr>
      <vt:lpstr>Calibri Light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2016-09-10T02:18:52Z</dcterms:created>
  <dcterms:modified xsi:type="dcterms:W3CDTF">2016-09-19T14:41:33Z</dcterms:modified>
</cp:coreProperties>
</file>