
<file path=[Content_Types].xml><?xml version="1.0" encoding="utf-8"?>
<Types xmlns="http://schemas.openxmlformats.org/package/2006/content-types">
  <Default Extension="mp3" ContentType="audio/mpeg"/>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1"/>
  </p:notesMasterIdLst>
  <p:sldIdLst>
    <p:sldId id="256" r:id="rId2"/>
    <p:sldId id="257" r:id="rId3"/>
    <p:sldId id="258" r:id="rId4"/>
    <p:sldId id="264" r:id="rId5"/>
    <p:sldId id="265" r:id="rId6"/>
    <p:sldId id="266" r:id="rId7"/>
    <p:sldId id="270" r:id="rId8"/>
    <p:sldId id="259" r:id="rId9"/>
    <p:sldId id="271" r:id="rId10"/>
    <p:sldId id="283" r:id="rId11"/>
    <p:sldId id="284" r:id="rId12"/>
    <p:sldId id="272" r:id="rId13"/>
    <p:sldId id="260" r:id="rId14"/>
    <p:sldId id="273" r:id="rId15"/>
    <p:sldId id="274" r:id="rId16"/>
    <p:sldId id="275" r:id="rId17"/>
    <p:sldId id="276" r:id="rId18"/>
    <p:sldId id="261" r:id="rId19"/>
    <p:sldId id="277" r:id="rId20"/>
    <p:sldId id="278" r:id="rId21"/>
    <p:sldId id="279" r:id="rId22"/>
    <p:sldId id="280" r:id="rId23"/>
    <p:sldId id="262" r:id="rId24"/>
    <p:sldId id="281" r:id="rId25"/>
    <p:sldId id="282" r:id="rId26"/>
    <p:sldId id="267" r:id="rId27"/>
    <p:sldId id="268" r:id="rId28"/>
    <p:sldId id="269" r:id="rId29"/>
    <p:sldId id="285"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8F05"/>
    <a:srgbClr val="F06402"/>
    <a:srgbClr val="0067C0"/>
    <a:srgbClr val="E74457"/>
    <a:srgbClr val="C3170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2" d="100"/>
          <a:sy n="102" d="100"/>
        </p:scale>
        <p:origin x="138" y="708"/>
      </p:cViewPr>
      <p:guideLst/>
    </p:cSldViewPr>
  </p:slideViewPr>
  <p:notesTextViewPr>
    <p:cViewPr>
      <p:scale>
        <a:sx n="1" d="1"/>
        <a:sy n="1" d="1"/>
      </p:scale>
      <p:origin x="0" y="0"/>
    </p:cViewPr>
  </p:notesTextViewPr>
  <p:sorterViewPr>
    <p:cViewPr>
      <p:scale>
        <a:sx n="55" d="100"/>
        <a:sy n="5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9050" cap="rnd" cmpd="sng" algn="ctr">
              <a:solidFill>
                <a:srgbClr val="C1392B"/>
              </a:solidFill>
              <a:prstDash val="solid"/>
              <a:round/>
            </a:ln>
          </c:spPr>
          <c:marker>
            <c:symbol val="circle"/>
            <c:size val="5"/>
            <c:spPr>
              <a:solidFill>
                <a:schemeClr val="bg1"/>
              </a:solidFill>
              <a:ln w="6350" cap="flat" cmpd="sng" algn="ctr">
                <a:solidFill>
                  <a:srgbClr val="C1392B"/>
                </a:solidFill>
                <a:prstDash val="solid"/>
                <a:round/>
              </a:ln>
            </c:spPr>
          </c:marker>
          <c:cat>
            <c:numRef>
              <c:f>Sheet1!$A$2:$A$7</c:f>
              <c:numCache>
                <c:formatCode>General</c:formatCode>
                <c:ptCount val="6"/>
                <c:pt idx="0">
                  <c:v>1</c:v>
                </c:pt>
                <c:pt idx="1">
                  <c:v>2</c:v>
                </c:pt>
                <c:pt idx="2">
                  <c:v>3</c:v>
                </c:pt>
                <c:pt idx="3">
                  <c:v>4</c:v>
                </c:pt>
                <c:pt idx="4">
                  <c:v>5</c:v>
                </c:pt>
                <c:pt idx="5">
                  <c:v>6</c:v>
                </c:pt>
              </c:numCache>
            </c:numRef>
          </c:cat>
          <c:val>
            <c:numRef>
              <c:f>Sheet1!$B$2:$B$7</c:f>
              <c:numCache>
                <c:formatCode>General</c:formatCode>
                <c:ptCount val="6"/>
                <c:pt idx="0">
                  <c:v>1895</c:v>
                </c:pt>
                <c:pt idx="1">
                  <c:v>926</c:v>
                </c:pt>
                <c:pt idx="2">
                  <c:v>2805</c:v>
                </c:pt>
                <c:pt idx="3">
                  <c:v>1290</c:v>
                </c:pt>
                <c:pt idx="4">
                  <c:v>1690</c:v>
                </c:pt>
                <c:pt idx="5">
                  <c:v>3590</c:v>
                </c:pt>
              </c:numCache>
            </c:numRef>
          </c:val>
          <c:smooth val="1"/>
          <c:extLst>
            <c:ext xmlns:c16="http://schemas.microsoft.com/office/drawing/2014/chart" uri="{C3380CC4-5D6E-409C-BE32-E72D297353CC}">
              <c16:uniqueId val="{00000000-DD5C-4812-A3BA-ED3F3FC87F2B}"/>
            </c:ext>
          </c:extLst>
        </c:ser>
        <c:dLbls>
          <c:showLegendKey val="0"/>
          <c:showVal val="0"/>
          <c:showCatName val="0"/>
          <c:showSerName val="0"/>
          <c:showPercent val="0"/>
          <c:showBubbleSize val="0"/>
        </c:dLbls>
        <c:marker val="1"/>
        <c:smooth val="0"/>
        <c:axId val="966551360"/>
        <c:axId val="966552144"/>
      </c:lineChart>
      <c:catAx>
        <c:axId val="966551360"/>
        <c:scaling>
          <c:orientation val="minMax"/>
        </c:scaling>
        <c:delete val="0"/>
        <c:axPos val="b"/>
        <c:majorGridlines>
          <c:spPr>
            <a:ln w="6350" cap="flat" cmpd="sng" algn="ctr">
              <a:solidFill>
                <a:schemeClr val="bg1">
                  <a:lumMod val="75000"/>
                </a:schemeClr>
              </a:solidFill>
              <a:prstDash val="solid"/>
              <a:round/>
            </a:ln>
          </c:spPr>
        </c:majorGridlines>
        <c:numFmt formatCode="General" sourceLinked="1"/>
        <c:majorTickMark val="out"/>
        <c:minorTickMark val="none"/>
        <c:tickLblPos val="nextTo"/>
        <c:spPr>
          <a:ln w="6350" cap="flat" cmpd="sng" algn="ctr">
            <a:solidFill>
              <a:schemeClr val="bg1">
                <a:lumMod val="7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966552144"/>
        <c:crosses val="autoZero"/>
        <c:auto val="1"/>
        <c:lblAlgn val="ctr"/>
        <c:lblOffset val="100"/>
        <c:noMultiLvlLbl val="0"/>
      </c:catAx>
      <c:valAx>
        <c:axId val="966552144"/>
        <c:scaling>
          <c:orientation val="minMax"/>
        </c:scaling>
        <c:delete val="0"/>
        <c:axPos val="l"/>
        <c:majorGridlines>
          <c:spPr>
            <a:ln w="6350" cap="flat" cmpd="sng" algn="ctr">
              <a:solidFill>
                <a:schemeClr val="bg1">
                  <a:lumMod val="65000"/>
                </a:schemeClr>
              </a:solidFill>
              <a:prstDash val="solid"/>
              <a:round/>
            </a:ln>
          </c:spPr>
        </c:majorGridlines>
        <c:numFmt formatCode="General" sourceLinked="1"/>
        <c:majorTickMark val="out"/>
        <c:minorTickMark val="none"/>
        <c:tickLblPos val="nextTo"/>
        <c:spPr>
          <a:ln w="6350" cap="flat" cmpd="sng" algn="ctr">
            <a:solidFill>
              <a:schemeClr val="bg1">
                <a:lumMod val="75000"/>
              </a:schemeClr>
            </a:solidFill>
            <a:prstDash val="solid"/>
            <a:round/>
          </a:ln>
        </c:spPr>
        <c:txPr>
          <a:bodyPr rot="-60000000" spcFirstLastPara="0" vertOverflow="ellipsis" vert="horz" wrap="square" anchor="ctr" anchorCtr="1"/>
          <a:lstStyle/>
          <a:p>
            <a:pPr>
              <a:defRPr lang="zh-CN"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966551360"/>
        <c:crosses val="autoZero"/>
        <c:crossBetween val="between"/>
      </c:valAx>
      <c:spPr>
        <a:ln>
          <a:solidFill>
            <a:schemeClr val="bg1">
              <a:lumMod val="75000"/>
            </a:schemeClr>
          </a:solidFill>
        </a:ln>
      </c:spPr>
    </c:plotArea>
    <c:plotVisOnly val="1"/>
    <c:dispBlanksAs val="gap"/>
    <c:showDLblsOverMax val="0"/>
  </c:chart>
  <c:txPr>
    <a:bodyPr/>
    <a:lstStyle/>
    <a:p>
      <a:pPr>
        <a:defRPr lang="zh-CN" sz="1800"/>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F961A03-FCAF-4BCA-85DE-F702E5C493EF}"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F44AC-7A54-47E3-9E49-9C39393A325E}" type="slidenum">
              <a:rPr lang="zh-CN" altLang="en-US" smtClean="0"/>
              <a:t>‹#›</a:t>
            </a:fld>
            <a:endParaRPr lang="zh-CN" altLang="en-US"/>
          </a:p>
        </p:txBody>
      </p:sp>
    </p:spTree>
    <p:extLst>
      <p:ext uri="{BB962C8B-B14F-4D97-AF65-F5344CB8AC3E}">
        <p14:creationId xmlns:p14="http://schemas.microsoft.com/office/powerpoint/2010/main" val="3963408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1886119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14</a:t>
            </a:fld>
            <a:endParaRPr lang="zh-CN" altLang="en-US"/>
          </a:p>
        </p:txBody>
      </p:sp>
    </p:spTree>
    <p:extLst>
      <p:ext uri="{BB962C8B-B14F-4D97-AF65-F5344CB8AC3E}">
        <p14:creationId xmlns:p14="http://schemas.microsoft.com/office/powerpoint/2010/main" val="1892439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16</a:t>
            </a:fld>
            <a:endParaRPr lang="zh-CN" altLang="en-US"/>
          </a:p>
        </p:txBody>
      </p:sp>
    </p:spTree>
    <p:extLst>
      <p:ext uri="{BB962C8B-B14F-4D97-AF65-F5344CB8AC3E}">
        <p14:creationId xmlns:p14="http://schemas.microsoft.com/office/powerpoint/2010/main" val="37597829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F1D5E53-1996-4A18-8378-BCF5C8046DA1}" type="slidenum">
              <a:rPr lang="zh-CN" altLang="en-US" smtClean="0"/>
              <a:t>17</a:t>
            </a:fld>
            <a:endParaRPr lang="zh-CN" altLang="en-US"/>
          </a:p>
        </p:txBody>
      </p:sp>
    </p:spTree>
    <p:extLst>
      <p:ext uri="{BB962C8B-B14F-4D97-AF65-F5344CB8AC3E}">
        <p14:creationId xmlns:p14="http://schemas.microsoft.com/office/powerpoint/2010/main" val="84992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extLst>
      <p:ext uri="{BB962C8B-B14F-4D97-AF65-F5344CB8AC3E}">
        <p14:creationId xmlns:p14="http://schemas.microsoft.com/office/powerpoint/2010/main" val="474003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32289902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21</a:t>
            </a:fld>
            <a:endParaRPr lang="zh-CN" altLang="en-US"/>
          </a:p>
        </p:txBody>
      </p:sp>
    </p:spTree>
    <p:extLst>
      <p:ext uri="{BB962C8B-B14F-4D97-AF65-F5344CB8AC3E}">
        <p14:creationId xmlns:p14="http://schemas.microsoft.com/office/powerpoint/2010/main" val="31855482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22</a:t>
            </a:fld>
            <a:endParaRPr lang="zh-CN" altLang="en-US"/>
          </a:p>
        </p:txBody>
      </p:sp>
    </p:spTree>
    <p:extLst>
      <p:ext uri="{BB962C8B-B14F-4D97-AF65-F5344CB8AC3E}">
        <p14:creationId xmlns:p14="http://schemas.microsoft.com/office/powerpoint/2010/main" val="4796836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24</a:t>
            </a:fld>
            <a:endParaRPr lang="zh-CN" altLang="en-US"/>
          </a:p>
        </p:txBody>
      </p:sp>
    </p:spTree>
    <p:extLst>
      <p:ext uri="{BB962C8B-B14F-4D97-AF65-F5344CB8AC3E}">
        <p14:creationId xmlns:p14="http://schemas.microsoft.com/office/powerpoint/2010/main" val="1939160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E665C9A-F863-4B53-BF18-B9F895775B52}" type="slidenum">
              <a:rPr lang="zh-CN" altLang="en-US" smtClean="0"/>
              <a:t>25</a:t>
            </a:fld>
            <a:endParaRPr lang="zh-CN" altLang="en-US"/>
          </a:p>
        </p:txBody>
      </p:sp>
    </p:spTree>
    <p:extLst>
      <p:ext uri="{BB962C8B-B14F-4D97-AF65-F5344CB8AC3E}">
        <p14:creationId xmlns:p14="http://schemas.microsoft.com/office/powerpoint/2010/main" val="30184193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5766289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t>4</a:t>
            </a:fld>
            <a:endParaRPr lang="zh-CN" altLang="en-US">
              <a:solidFill>
                <a:prstClr val="black"/>
              </a:solidFill>
            </a:endParaRPr>
          </a:p>
        </p:txBody>
      </p:sp>
    </p:spTree>
    <p:extLst>
      <p:ext uri="{BB962C8B-B14F-4D97-AF65-F5344CB8AC3E}">
        <p14:creationId xmlns:p14="http://schemas.microsoft.com/office/powerpoint/2010/main" val="1630223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42002298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3126604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12419842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My First Template</a:t>
            </a:r>
            <a:endParaRPr lang="en-US"/>
          </a:p>
        </p:txBody>
      </p:sp>
    </p:spTree>
    <p:extLst>
      <p:ext uri="{BB962C8B-B14F-4D97-AF65-F5344CB8AC3E}">
        <p14:creationId xmlns:p14="http://schemas.microsoft.com/office/powerpoint/2010/main" val="2199916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7</a:t>
            </a:fld>
            <a:endParaRPr lang="zh-CN" altLang="en-US"/>
          </a:p>
        </p:txBody>
      </p:sp>
    </p:spTree>
    <p:extLst>
      <p:ext uri="{BB962C8B-B14F-4D97-AF65-F5344CB8AC3E}">
        <p14:creationId xmlns:p14="http://schemas.microsoft.com/office/powerpoint/2010/main" val="3532405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9</a:t>
            </a:fld>
            <a:endParaRPr lang="zh-CN" altLang="en-US"/>
          </a:p>
        </p:txBody>
      </p:sp>
    </p:spTree>
    <p:extLst>
      <p:ext uri="{BB962C8B-B14F-4D97-AF65-F5344CB8AC3E}">
        <p14:creationId xmlns:p14="http://schemas.microsoft.com/office/powerpoint/2010/main" val="39483838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10</a:t>
            </a:fld>
            <a:endParaRPr lang="zh-CN" altLang="en-US"/>
          </a:p>
        </p:txBody>
      </p:sp>
    </p:spTree>
    <p:extLst>
      <p:ext uri="{BB962C8B-B14F-4D97-AF65-F5344CB8AC3E}">
        <p14:creationId xmlns:p14="http://schemas.microsoft.com/office/powerpoint/2010/main" val="14595096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11</a:t>
            </a:fld>
            <a:endParaRPr lang="zh-CN" altLang="en-US"/>
          </a:p>
        </p:txBody>
      </p:sp>
    </p:spTree>
    <p:extLst>
      <p:ext uri="{BB962C8B-B14F-4D97-AF65-F5344CB8AC3E}">
        <p14:creationId xmlns:p14="http://schemas.microsoft.com/office/powerpoint/2010/main" val="2991149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12</a:t>
            </a:fld>
            <a:endParaRPr lang="zh-CN" altLang="en-US"/>
          </a:p>
        </p:txBody>
      </p:sp>
    </p:spTree>
    <p:extLst>
      <p:ext uri="{BB962C8B-B14F-4D97-AF65-F5344CB8AC3E}">
        <p14:creationId xmlns:p14="http://schemas.microsoft.com/office/powerpoint/2010/main" val="36839014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47700" y="327025"/>
            <a:ext cx="10515600" cy="561975"/>
          </a:xfrm>
        </p:spPr>
        <p:txBody>
          <a:bodyPr>
            <a:normAutofit/>
          </a:bodyPr>
          <a:lstStyle>
            <a:lvl1pPr>
              <a:defRPr sz="3200" b="1">
                <a:solidFill>
                  <a:schemeClr val="bg2"/>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2000" b="-2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audio" Target="../media/media1.mp3"/><Relationship Id="rId3" Type="http://schemas.openxmlformats.org/officeDocument/2006/relationships/tags" Target="../tags/tag3.xml"/><Relationship Id="rId7" Type="http://schemas.microsoft.com/office/2007/relationships/media" Target="../media/media1.mp3"/><Relationship Id="rId12" Type="http://schemas.openxmlformats.org/officeDocument/2006/relationships/image" Target="../media/image4.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image" Target="../media/image3.png"/><Relationship Id="rId5" Type="http://schemas.openxmlformats.org/officeDocument/2006/relationships/tags" Target="../tags/tag5.xml"/><Relationship Id="rId10" Type="http://schemas.openxmlformats.org/officeDocument/2006/relationships/notesSlide" Target="../notesSlides/notesSlide1.xml"/><Relationship Id="rId4" Type="http://schemas.openxmlformats.org/officeDocument/2006/relationships/tags" Target="../tags/tag4.xml"/><Relationship Id="rId9"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A_图片 1"/>
          <p:cNvPicPr>
            <a:picLocks noChangeAspect="1"/>
          </p:cNvPicPr>
          <p:nvPr>
            <p:custDataLst>
              <p:tags r:id="rId1"/>
            </p:custDataLst>
          </p:nvPr>
        </p:nvPicPr>
        <p:blipFill>
          <a:blip r:embed="rId11" cstate="print">
            <a:extLst>
              <a:ext uri="{28A0092B-C50C-407E-A947-70E740481C1C}">
                <a14:useLocalDpi xmlns:a14="http://schemas.microsoft.com/office/drawing/2010/main" val="0"/>
              </a:ext>
            </a:extLst>
          </a:blip>
          <a:stretch>
            <a:fillRect/>
          </a:stretch>
        </p:blipFill>
        <p:spPr>
          <a:xfrm>
            <a:off x="443325" y="2831298"/>
            <a:ext cx="5678075" cy="4026702"/>
          </a:xfrm>
          <a:prstGeom prst="rect">
            <a:avLst/>
          </a:prstGeom>
        </p:spPr>
      </p:pic>
      <p:sp>
        <p:nvSpPr>
          <p:cNvPr id="3" name="PA_01"/>
          <p:cNvSpPr/>
          <p:nvPr>
            <p:custDataLst>
              <p:tags r:id="rId2"/>
            </p:custDataLst>
          </p:nvPr>
        </p:nvSpPr>
        <p:spPr>
          <a:xfrm>
            <a:off x="5402106" y="2122551"/>
            <a:ext cx="5682967" cy="923330"/>
          </a:xfrm>
          <a:prstGeom prst="rect">
            <a:avLst/>
          </a:prstGeom>
          <a:noFill/>
        </p:spPr>
        <p:txBody>
          <a:bodyPr wrap="none" lIns="91440" tIns="45720" rIns="91440" bIns="45720">
            <a:spAutoFit/>
          </a:bodyPr>
          <a:lstStyle/>
          <a:p>
            <a:pPr algn="r"/>
            <a:r>
              <a:rPr lang="zh-CN" altLang="en-US" sz="5400" b="1" dirty="0">
                <a:ln w="0"/>
                <a:solidFill>
                  <a:srgbClr val="F06402"/>
                </a:solidFill>
                <a:latin typeface="微软雅黑" panose="020B0503020204020204" pitchFamily="82" charset="2"/>
                <a:ea typeface="微软雅黑" panose="020B0503020204020204" pitchFamily="82" charset="2"/>
              </a:rPr>
              <a:t>教师说课</a:t>
            </a:r>
            <a:r>
              <a:rPr lang="en-US" altLang="zh-CN" sz="5400" b="1" dirty="0">
                <a:ln w="0"/>
                <a:solidFill>
                  <a:srgbClr val="0067C0"/>
                </a:solidFill>
                <a:latin typeface="微软雅黑" panose="020B0503020204020204" pitchFamily="82" charset="2"/>
                <a:ea typeface="微软雅黑" panose="020B0503020204020204" pitchFamily="82" charset="2"/>
              </a:rPr>
              <a:t>PPT</a:t>
            </a:r>
            <a:r>
              <a:rPr lang="zh-CN" altLang="en-US" sz="5400" b="1" dirty="0">
                <a:ln w="0"/>
                <a:solidFill>
                  <a:srgbClr val="0067C0"/>
                </a:solidFill>
                <a:latin typeface="微软雅黑" panose="020B0503020204020204" pitchFamily="82" charset="2"/>
                <a:ea typeface="微软雅黑" panose="020B0503020204020204" pitchFamily="82" charset="2"/>
              </a:rPr>
              <a:t>模板</a:t>
            </a:r>
            <a:endParaRPr lang="zh-CN" altLang="en-US" sz="5400" b="1" cap="none" spc="0" dirty="0">
              <a:ln w="0"/>
              <a:solidFill>
                <a:srgbClr val="0067C0"/>
              </a:solidFill>
              <a:latin typeface="微软雅黑" panose="020B0503020204020204" pitchFamily="82" charset="2"/>
              <a:ea typeface="微软雅黑" panose="020B0503020204020204" pitchFamily="82" charset="2"/>
            </a:endParaRPr>
          </a:p>
        </p:txBody>
      </p:sp>
      <p:sp>
        <p:nvSpPr>
          <p:cNvPr id="4" name="PA_01"/>
          <p:cNvSpPr/>
          <p:nvPr>
            <p:custDataLst>
              <p:tags r:id="rId3"/>
            </p:custDataLst>
          </p:nvPr>
        </p:nvSpPr>
        <p:spPr>
          <a:xfrm>
            <a:off x="7303268" y="1784836"/>
            <a:ext cx="3781805" cy="400110"/>
          </a:xfrm>
          <a:prstGeom prst="rect">
            <a:avLst/>
          </a:prstGeom>
          <a:noFill/>
        </p:spPr>
        <p:txBody>
          <a:bodyPr wrap="none" lIns="91440" tIns="45720" rIns="91440" bIns="45720">
            <a:spAutoFit/>
          </a:bodyPr>
          <a:lstStyle/>
          <a:p>
            <a:pPr algn="r"/>
            <a:r>
              <a:rPr lang="zh-CN" altLang="en-US" sz="2000" dirty="0">
                <a:ln w="0"/>
                <a:solidFill>
                  <a:srgbClr val="E74457"/>
                </a:solidFill>
                <a:latin typeface="微软雅黑" panose="020B0503020204020204" pitchFamily="82" charset="2"/>
                <a:ea typeface="微软雅黑" panose="020B0503020204020204" pitchFamily="82" charset="2"/>
              </a:rPr>
              <a:t>老师试讲 </a:t>
            </a:r>
            <a:r>
              <a:rPr lang="en-US" altLang="zh-CN" sz="2000" dirty="0">
                <a:ln w="0"/>
                <a:solidFill>
                  <a:srgbClr val="E74457"/>
                </a:solidFill>
                <a:latin typeface="微软雅黑" panose="020B0503020204020204" pitchFamily="82" charset="2"/>
                <a:ea typeface="微软雅黑" panose="020B0503020204020204" pitchFamily="82" charset="2"/>
              </a:rPr>
              <a:t>/ </a:t>
            </a:r>
            <a:r>
              <a:rPr lang="zh-CN" altLang="en-US" sz="2000" dirty="0">
                <a:ln w="0"/>
                <a:solidFill>
                  <a:srgbClr val="E74457"/>
                </a:solidFill>
                <a:latin typeface="微软雅黑" panose="020B0503020204020204" pitchFamily="82" charset="2"/>
                <a:ea typeface="微软雅黑" panose="020B0503020204020204" pitchFamily="82" charset="2"/>
              </a:rPr>
              <a:t>通用说课</a:t>
            </a:r>
            <a:r>
              <a:rPr lang="en-US" altLang="zh-CN" sz="2000" dirty="0">
                <a:ln w="0"/>
                <a:solidFill>
                  <a:srgbClr val="E74457"/>
                </a:solidFill>
                <a:latin typeface="微软雅黑" panose="020B0503020204020204" pitchFamily="82" charset="2"/>
                <a:ea typeface="微软雅黑" panose="020B0503020204020204" pitchFamily="82" charset="2"/>
              </a:rPr>
              <a:t> / </a:t>
            </a:r>
            <a:r>
              <a:rPr lang="zh-CN" altLang="en-US" sz="2000" dirty="0">
                <a:ln w="0"/>
                <a:solidFill>
                  <a:srgbClr val="E74457"/>
                </a:solidFill>
                <a:latin typeface="微软雅黑" panose="020B0503020204020204" pitchFamily="82" charset="2"/>
                <a:ea typeface="微软雅黑" panose="020B0503020204020204" pitchFamily="82" charset="2"/>
              </a:rPr>
              <a:t>学校演讲</a:t>
            </a:r>
            <a:endParaRPr lang="zh-CN" altLang="en-US" sz="2000" b="0" cap="none" spc="0" dirty="0">
              <a:ln w="0"/>
              <a:solidFill>
                <a:srgbClr val="E74457"/>
              </a:solidFill>
              <a:latin typeface="微软雅黑" panose="020B0503020204020204" pitchFamily="82" charset="2"/>
              <a:ea typeface="微软雅黑" panose="020B0503020204020204" pitchFamily="82" charset="2"/>
            </a:endParaRPr>
          </a:p>
        </p:txBody>
      </p:sp>
      <p:sp>
        <p:nvSpPr>
          <p:cNvPr id="5" name="PA_01"/>
          <p:cNvSpPr/>
          <p:nvPr>
            <p:custDataLst>
              <p:tags r:id="rId4"/>
            </p:custDataLst>
          </p:nvPr>
        </p:nvSpPr>
        <p:spPr>
          <a:xfrm>
            <a:off x="6809471" y="3065181"/>
            <a:ext cx="1523174"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演讲老师</a:t>
            </a:r>
            <a:r>
              <a:rPr lang="zh-CN" altLang="en-US" sz="1600" dirty="0" smtClean="0">
                <a:ln w="0"/>
                <a:solidFill>
                  <a:schemeClr val="tx1">
                    <a:lumMod val="65000"/>
                    <a:lumOff val="35000"/>
                  </a:schemeClr>
                </a:solidFill>
                <a:latin typeface="微软雅黑" panose="020B0503020204020204" pitchFamily="82" charset="2"/>
                <a:ea typeface="微软雅黑" panose="020B0503020204020204" pitchFamily="82" charset="2"/>
              </a:rPr>
              <a:t>：</a:t>
            </a:r>
            <a:r>
              <a:rPr lang="en-US" altLang="zh-CN" sz="1600" dirty="0" smtClean="0">
                <a:ln w="0"/>
                <a:solidFill>
                  <a:schemeClr val="tx1">
                    <a:lumMod val="65000"/>
                    <a:lumOff val="35000"/>
                  </a:schemeClr>
                </a:solidFill>
                <a:latin typeface="微软雅黑" panose="020B0503020204020204" pitchFamily="82" charset="2"/>
                <a:ea typeface="微软雅黑" panose="020B0503020204020204" pitchFamily="82" charset="2"/>
              </a:rPr>
              <a:t>xxx</a:t>
            </a:r>
            <a:endParaRPr lang="zh-CN" altLang="en-US" sz="1600" dirty="0" smtClean="0">
              <a:ln w="0"/>
              <a:solidFill>
                <a:schemeClr val="tx1">
                  <a:lumMod val="65000"/>
                  <a:lumOff val="35000"/>
                </a:schemeClr>
              </a:solidFill>
              <a:latin typeface="微软雅黑" panose="020B0503020204020204" pitchFamily="82" charset="2"/>
              <a:ea typeface="微软雅黑" panose="020B0503020204020204" pitchFamily="82" charset="2"/>
            </a:endParaRPr>
          </a:p>
        </p:txBody>
      </p:sp>
      <p:sp>
        <p:nvSpPr>
          <p:cNvPr id="6" name="PA_01"/>
          <p:cNvSpPr/>
          <p:nvPr>
            <p:custDataLst>
              <p:tags r:id="rId5"/>
            </p:custDataLst>
          </p:nvPr>
        </p:nvSpPr>
        <p:spPr>
          <a:xfrm>
            <a:off x="8511932" y="3065181"/>
            <a:ext cx="2573141"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演讲时间：</a:t>
            </a:r>
            <a:r>
              <a:rPr lang="en-US" altLang="zh-CN" sz="1600" dirty="0" smtClean="0">
                <a:ln w="0"/>
                <a:solidFill>
                  <a:schemeClr val="tx1">
                    <a:lumMod val="65000"/>
                    <a:lumOff val="35000"/>
                  </a:schemeClr>
                </a:solidFill>
                <a:latin typeface="微软雅黑" panose="020B0503020204020204" pitchFamily="82" charset="2"/>
                <a:ea typeface="微软雅黑" panose="020B0503020204020204" pitchFamily="82" charset="2"/>
              </a:rPr>
              <a:t>20XX</a:t>
            </a:r>
            <a:r>
              <a:rPr lang="zh-CN" altLang="en-US" sz="1600" dirty="0" smtClean="0">
                <a:ln w="0"/>
                <a:solidFill>
                  <a:schemeClr val="tx1">
                    <a:lumMod val="65000"/>
                    <a:lumOff val="35000"/>
                  </a:schemeClr>
                </a:solidFill>
                <a:latin typeface="微软雅黑" panose="020B0503020204020204" pitchFamily="82" charset="2"/>
                <a:ea typeface="微软雅黑" panose="020B0503020204020204" pitchFamily="82" charset="2"/>
              </a:rPr>
              <a:t>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月</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日</a:t>
            </a:r>
          </a:p>
        </p:txBody>
      </p:sp>
      <p:sp>
        <p:nvSpPr>
          <p:cNvPr id="9" name="PA_矩形 8"/>
          <p:cNvSpPr/>
          <p:nvPr>
            <p:custDataLst>
              <p:tags r:id="rId6"/>
            </p:custDataLst>
          </p:nvPr>
        </p:nvSpPr>
        <p:spPr>
          <a:xfrm>
            <a:off x="6763898" y="3423035"/>
            <a:ext cx="4321175" cy="707886"/>
          </a:xfrm>
          <a:prstGeom prst="rect">
            <a:avLst/>
          </a:prstGeom>
        </p:spPr>
        <p:txBody>
          <a:bodyPr wrap="square">
            <a:spAutoFit/>
          </a:bodyPr>
          <a:lstStyle/>
          <a:p>
            <a:pPr algn="r">
              <a:lnSpc>
                <a:spcPts val="1600"/>
              </a:lnSpc>
              <a:buClr>
                <a:srgbClr val="E7E6E6">
                  <a:lumMod val="10000"/>
                </a:srgbClr>
              </a:buClr>
            </a:pPr>
            <a:r>
              <a:rPr lang="en-US" altLang="zh-CN" sz="1200" dirty="0">
                <a:solidFill>
                  <a:schemeClr val="bg1">
                    <a:lumMod val="65000"/>
                  </a:schemeClr>
                </a:solidFill>
                <a:latin typeface="Agency FB" panose="020B0503020202020204" pitchFamily="34" charset="0"/>
              </a:rPr>
              <a:t>By faith I mean a vision of good one cherishes and the enthusiasm that pushes one to seek its fulfillment regardless of obstacles. By faith I mean a vision of good one cherishes and the enthusiasm that pushes one to seek</a:t>
            </a:r>
          </a:p>
        </p:txBody>
      </p:sp>
      <p:pic>
        <p:nvPicPr>
          <p:cNvPr id="7" name="小周 - Love home">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2"/>
          <a:stretch>
            <a:fillRect/>
          </a:stretch>
        </p:blipFill>
        <p:spPr>
          <a:xfrm>
            <a:off x="1805796" y="-2224177"/>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42"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anim calcmode="lin" valueType="num">
                                      <p:cBhvr>
                                        <p:cTn id="10" dur="1000" fill="hold"/>
                                        <p:tgtEl>
                                          <p:spTgt spid="2"/>
                                        </p:tgtEl>
                                        <p:attrNameLst>
                                          <p:attrName>ppt_x</p:attrName>
                                        </p:attrNameLst>
                                      </p:cBhvr>
                                      <p:tavLst>
                                        <p:tav tm="0">
                                          <p:val>
                                            <p:strVal val="#ppt_x"/>
                                          </p:val>
                                        </p:tav>
                                        <p:tav tm="100000">
                                          <p:val>
                                            <p:strVal val="#ppt_x"/>
                                          </p:val>
                                        </p:tav>
                                      </p:tavLst>
                                    </p:anim>
                                    <p:anim calcmode="lin" valueType="num">
                                      <p:cBhvr>
                                        <p:cTn id="11" dur="1000" fill="hold"/>
                                        <p:tgtEl>
                                          <p:spTgt spid="2"/>
                                        </p:tgtEl>
                                        <p:attrNameLst>
                                          <p:attrName>ppt_y</p:attrName>
                                        </p:attrNameLst>
                                      </p:cBhvr>
                                      <p:tavLst>
                                        <p:tav tm="0">
                                          <p:val>
                                            <p:strVal val="#ppt_y+.1"/>
                                          </p:val>
                                        </p:tav>
                                        <p:tav tm="100000">
                                          <p:val>
                                            <p:strVal val="#ppt_y"/>
                                          </p:val>
                                        </p:tav>
                                      </p:tavLst>
                                    </p:anim>
                                  </p:childTnLst>
                                </p:cTn>
                              </p:par>
                            </p:childTnLst>
                          </p:cTn>
                        </p:par>
                        <p:par>
                          <p:cTn id="12" fill="hold">
                            <p:stCondLst>
                              <p:cond delay="0"/>
                            </p:stCondLst>
                            <p:childTnLst>
                              <p:par>
                                <p:cTn id="13" presetID="53" presetClass="entr" presetSubtype="528" fill="hold" grpId="0" nodeType="afterEffect">
                                  <p:stCondLst>
                                    <p:cond delay="0"/>
                                  </p:stCondLst>
                                  <p:iterate type="lt">
                                    <p:tmPct val="10000"/>
                                  </p:iterate>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anim calcmode="lin" valueType="num">
                                      <p:cBhvr>
                                        <p:cTn id="18" dur="500" fill="hold"/>
                                        <p:tgtEl>
                                          <p:spTgt spid="3"/>
                                        </p:tgtEl>
                                        <p:attrNameLst>
                                          <p:attrName>ppt_x</p:attrName>
                                        </p:attrNameLst>
                                      </p:cBhvr>
                                      <p:tavLst>
                                        <p:tav tm="0">
                                          <p:val>
                                            <p:fltVal val="0.5"/>
                                          </p:val>
                                        </p:tav>
                                        <p:tav tm="100000">
                                          <p:val>
                                            <p:strVal val="#ppt_x"/>
                                          </p:val>
                                        </p:tav>
                                      </p:tavLst>
                                    </p:anim>
                                    <p:anim calcmode="lin" valueType="num">
                                      <p:cBhvr>
                                        <p:cTn id="19" dur="500" fill="hold"/>
                                        <p:tgtEl>
                                          <p:spTgt spid="3"/>
                                        </p:tgtEl>
                                        <p:attrNameLst>
                                          <p:attrName>ppt_y</p:attrName>
                                        </p:attrNameLst>
                                      </p:cBhvr>
                                      <p:tavLst>
                                        <p:tav tm="0">
                                          <p:val>
                                            <p:fltVal val="0.5"/>
                                          </p:val>
                                        </p:tav>
                                        <p:tav tm="100000">
                                          <p:val>
                                            <p:strVal val="#ppt_y"/>
                                          </p:val>
                                        </p:tav>
                                      </p:tavLst>
                                    </p:anim>
                                  </p:childTnLst>
                                </p:cTn>
                              </p:par>
                            </p:childTnLst>
                          </p:cTn>
                        </p:par>
                        <p:par>
                          <p:cTn id="20" fill="hold">
                            <p:stCondLst>
                              <p:cond delay="899"/>
                            </p:stCondLst>
                            <p:childTnLst>
                              <p:par>
                                <p:cTn id="21" presetID="47"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par>
                          <p:cTn id="26" fill="hold">
                            <p:stCondLst>
                              <p:cond delay="1899"/>
                            </p:stCondLst>
                            <p:childTnLst>
                              <p:par>
                                <p:cTn id="27" presetID="42" presetClass="entr" presetSubtype="0"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2899"/>
                            </p:stCondLst>
                            <p:childTnLst>
                              <p:par>
                                <p:cTn id="33" presetID="42"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childTnLst>
                          </p:cTn>
                        </p:par>
                        <p:par>
                          <p:cTn id="38" fill="hold">
                            <p:stCondLst>
                              <p:cond delay="3899"/>
                            </p:stCondLst>
                            <p:childTnLst>
                              <p:par>
                                <p:cTn id="39" presetID="10" presetClass="entr" presetSubtype="0"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2" repeatCount="indefinite" fill="hold" display="0">
                  <p:stCondLst>
                    <p:cond delay="indefinite"/>
                  </p:stCondLst>
                  <p:endCondLst>
                    <p:cond evt="onStopAudio" delay="0">
                      <p:tgtEl>
                        <p:sldTgt/>
                      </p:tgtEl>
                    </p:cond>
                  </p:endCondLst>
                </p:cTn>
                <p:tgtEl>
                  <p:spTgt spid="7"/>
                </p:tgtEl>
              </p:cMediaNode>
            </p:audio>
          </p:childTnLst>
        </p:cTn>
      </p:par>
    </p:tnLst>
    <p:bldLst>
      <p:bldP spid="3" grpId="0"/>
      <p:bldP spid="4" grpId="0"/>
      <p:bldP spid="5" grpId="0"/>
      <p:bldP spid="6"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99456" y="1465694"/>
            <a:ext cx="9793088" cy="1192634"/>
          </a:xfrm>
          <a:prstGeom prst="rect">
            <a:avLst/>
          </a:prstGeom>
          <a:noFill/>
        </p:spPr>
        <p:txBody>
          <a:bodyPr wrap="square" rtlCol="0">
            <a:spAutoFit/>
          </a:bodyPr>
          <a:lstStyle/>
          <a:p>
            <a:pPr algn="just">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30000"/>
              </a:lnSpc>
            </a:pPr>
            <a:endParaRPr lang="en-US" altLang="zh-CN" sz="1100" dirty="0">
              <a:solidFill>
                <a:schemeClr val="tx1">
                  <a:lumMod val="65000"/>
                  <a:lumOff val="35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3" name="椭圆 2"/>
          <p:cNvSpPr/>
          <p:nvPr/>
        </p:nvSpPr>
        <p:spPr>
          <a:xfrm>
            <a:off x="1847528" y="3438872"/>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2063552" y="3356993"/>
            <a:ext cx="1261884"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p>
        </p:txBody>
      </p:sp>
      <p:cxnSp>
        <p:nvCxnSpPr>
          <p:cNvPr id="7" name="直接连接符 6"/>
          <p:cNvCxnSpPr/>
          <p:nvPr/>
        </p:nvCxnSpPr>
        <p:spPr>
          <a:xfrm>
            <a:off x="3431704" y="3510880"/>
            <a:ext cx="194421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063553" y="3859540"/>
            <a:ext cx="1197315" cy="523220"/>
          </a:xfrm>
          <a:prstGeom prst="rect">
            <a:avLst/>
          </a:prstGeom>
          <a:noFill/>
        </p:spPr>
        <p:txBody>
          <a:bodyPr wrap="none" rtlCol="0">
            <a:spAutoFit/>
          </a:bodyPr>
          <a:lstStyle/>
          <a:p>
            <a:r>
              <a:rPr lang="en-US" altLang="zh-CN" sz="2800" dirty="0">
                <a:solidFill>
                  <a:schemeClr val="accent1"/>
                </a:solidFill>
                <a:latin typeface="Bebas" pitchFamily="2" charset="0"/>
                <a:ea typeface="微软雅黑" panose="020B0503020204020204" pitchFamily="34" charset="-122"/>
              </a:rPr>
              <a:t>63,856</a:t>
            </a:r>
            <a:endParaRPr lang="zh-CN" altLang="en-US" sz="2800" dirty="0">
              <a:solidFill>
                <a:schemeClr val="accent1"/>
              </a:solidFill>
              <a:latin typeface="Bebas" pitchFamily="2" charset="0"/>
              <a:ea typeface="微软雅黑" panose="020B0503020204020204" pitchFamily="34" charset="-122"/>
            </a:endParaRPr>
          </a:p>
        </p:txBody>
      </p:sp>
      <p:sp>
        <p:nvSpPr>
          <p:cNvPr id="9" name="圆角矩形 8"/>
          <p:cNvSpPr/>
          <p:nvPr/>
        </p:nvSpPr>
        <p:spPr>
          <a:xfrm>
            <a:off x="3616273"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4062405"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508537"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4954669"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3616273" y="4893162"/>
            <a:ext cx="360040" cy="63361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圆角矩形 13"/>
          <p:cNvSpPr/>
          <p:nvPr/>
        </p:nvSpPr>
        <p:spPr>
          <a:xfrm>
            <a:off x="4062405" y="4797302"/>
            <a:ext cx="360040" cy="729471"/>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a:off x="4508537" y="4615624"/>
            <a:ext cx="360040" cy="9111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4954669" y="4225132"/>
            <a:ext cx="360040" cy="130164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575720"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18" name="TextBox 17"/>
          <p:cNvSpPr txBox="1"/>
          <p:nvPr/>
        </p:nvSpPr>
        <p:spPr>
          <a:xfrm>
            <a:off x="4021852"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19" name="TextBox 18"/>
          <p:cNvSpPr txBox="1"/>
          <p:nvPr/>
        </p:nvSpPr>
        <p:spPr>
          <a:xfrm>
            <a:off x="4467984"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20" name="TextBox 19"/>
          <p:cNvSpPr txBox="1"/>
          <p:nvPr/>
        </p:nvSpPr>
        <p:spPr>
          <a:xfrm>
            <a:off x="4914116"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21" name="TextBox 20"/>
          <p:cNvSpPr txBox="1"/>
          <p:nvPr/>
        </p:nvSpPr>
        <p:spPr>
          <a:xfrm>
            <a:off x="2217217" y="4401966"/>
            <a:ext cx="889987" cy="400110"/>
          </a:xfrm>
          <a:prstGeom prst="rect">
            <a:avLst/>
          </a:prstGeom>
          <a:noFill/>
        </p:spPr>
        <p:txBody>
          <a:bodyPr wrap="none" rtlCol="0">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上半年创收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bg1">
                    <a:lumMod val="50000"/>
                  </a:schemeClr>
                </a:solidFill>
                <a:latin typeface="微软雅黑" panose="020B0503020204020204" pitchFamily="34" charset="-122"/>
                <a:ea typeface="微软雅黑" panose="020B0503020204020204" pitchFamily="34" charset="-122"/>
              </a:rPr>
              <a:t>（人民币）</a:t>
            </a:r>
          </a:p>
        </p:txBody>
      </p:sp>
      <p:sp>
        <p:nvSpPr>
          <p:cNvPr id="39" name="椭圆 38"/>
          <p:cNvSpPr/>
          <p:nvPr/>
        </p:nvSpPr>
        <p:spPr>
          <a:xfrm>
            <a:off x="6600056" y="3438872"/>
            <a:ext cx="144016" cy="14401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TextBox 39"/>
          <p:cNvSpPr txBox="1"/>
          <p:nvPr/>
        </p:nvSpPr>
        <p:spPr>
          <a:xfrm>
            <a:off x="6816080" y="3356993"/>
            <a:ext cx="1261884" cy="307777"/>
          </a:xfrm>
          <a:prstGeom prst="rect">
            <a:avLst/>
          </a:prstGeom>
          <a:noFill/>
        </p:spPr>
        <p:txBody>
          <a:bodyPr wrap="none" rtlCol="0">
            <a:spAutoFit/>
          </a:bodyPr>
          <a:lstStyle/>
          <a:p>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p>
        </p:txBody>
      </p:sp>
      <p:cxnSp>
        <p:nvCxnSpPr>
          <p:cNvPr id="41" name="直接连接符 40"/>
          <p:cNvCxnSpPr/>
          <p:nvPr/>
        </p:nvCxnSpPr>
        <p:spPr>
          <a:xfrm>
            <a:off x="8184232" y="3510880"/>
            <a:ext cx="194421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816081" y="3859540"/>
            <a:ext cx="1136145" cy="523220"/>
          </a:xfrm>
          <a:prstGeom prst="rect">
            <a:avLst/>
          </a:prstGeom>
          <a:noFill/>
        </p:spPr>
        <p:txBody>
          <a:bodyPr wrap="none" rtlCol="0">
            <a:spAutoFit/>
          </a:bodyPr>
          <a:lstStyle/>
          <a:p>
            <a:r>
              <a:rPr lang="en-US" altLang="zh-CN" sz="2800" dirty="0">
                <a:solidFill>
                  <a:schemeClr val="accent1"/>
                </a:solidFill>
                <a:latin typeface="Bebas" pitchFamily="2" charset="0"/>
                <a:ea typeface="微软雅黑" panose="020B0503020204020204" pitchFamily="34" charset="-122"/>
              </a:rPr>
              <a:t>86,169</a:t>
            </a:r>
            <a:endParaRPr lang="zh-CN" altLang="en-US" sz="2800" dirty="0">
              <a:solidFill>
                <a:schemeClr val="accent1"/>
              </a:solidFill>
              <a:latin typeface="Bebas" pitchFamily="2" charset="0"/>
              <a:ea typeface="微软雅黑" panose="020B0503020204020204" pitchFamily="34" charset="-122"/>
            </a:endParaRPr>
          </a:p>
        </p:txBody>
      </p:sp>
      <p:sp>
        <p:nvSpPr>
          <p:cNvPr id="43" name="圆角矩形 42"/>
          <p:cNvSpPr/>
          <p:nvPr/>
        </p:nvSpPr>
        <p:spPr>
          <a:xfrm>
            <a:off x="8368801"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圆角矩形 43"/>
          <p:cNvSpPr/>
          <p:nvPr/>
        </p:nvSpPr>
        <p:spPr>
          <a:xfrm>
            <a:off x="8814933"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9261065"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圆角矩形 45"/>
          <p:cNvSpPr/>
          <p:nvPr/>
        </p:nvSpPr>
        <p:spPr>
          <a:xfrm>
            <a:off x="9707197" y="3704476"/>
            <a:ext cx="360040" cy="1822296"/>
          </a:xfrm>
          <a:prstGeom prst="round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a:off x="8368801" y="5071198"/>
            <a:ext cx="360040" cy="455574"/>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a:off x="8814933" y="4005065"/>
            <a:ext cx="360040" cy="152170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a:off x="9261065" y="4615624"/>
            <a:ext cx="360040" cy="91114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圆角矩形 49"/>
          <p:cNvSpPr/>
          <p:nvPr/>
        </p:nvSpPr>
        <p:spPr>
          <a:xfrm>
            <a:off x="9707197" y="4121150"/>
            <a:ext cx="360040" cy="140562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TextBox 50"/>
          <p:cNvSpPr txBox="1"/>
          <p:nvPr/>
        </p:nvSpPr>
        <p:spPr>
          <a:xfrm>
            <a:off x="8328248"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2" name="TextBox 51"/>
          <p:cNvSpPr txBox="1"/>
          <p:nvPr/>
        </p:nvSpPr>
        <p:spPr>
          <a:xfrm>
            <a:off x="8774380"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3" name="TextBox 52"/>
          <p:cNvSpPr txBox="1"/>
          <p:nvPr/>
        </p:nvSpPr>
        <p:spPr>
          <a:xfrm>
            <a:off x="9220512"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4" name="TextBox 53"/>
          <p:cNvSpPr txBox="1"/>
          <p:nvPr/>
        </p:nvSpPr>
        <p:spPr>
          <a:xfrm>
            <a:off x="9666644" y="5603681"/>
            <a:ext cx="441146" cy="246221"/>
          </a:xfrm>
          <a:prstGeom prst="rect">
            <a:avLst/>
          </a:prstGeom>
          <a:noFill/>
        </p:spPr>
        <p:txBody>
          <a:bodyPr wrap="none" rtlCol="0">
            <a:spAutoFit/>
          </a:bodyPr>
          <a:lstStyle/>
          <a:p>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标题</a:t>
            </a:r>
          </a:p>
        </p:txBody>
      </p:sp>
      <p:sp>
        <p:nvSpPr>
          <p:cNvPr id="55" name="TextBox 54"/>
          <p:cNvSpPr txBox="1"/>
          <p:nvPr/>
        </p:nvSpPr>
        <p:spPr>
          <a:xfrm>
            <a:off x="6969745" y="4401966"/>
            <a:ext cx="889987" cy="400110"/>
          </a:xfrm>
          <a:prstGeom prst="rect">
            <a:avLst/>
          </a:prstGeom>
          <a:noFill/>
        </p:spPr>
        <p:txBody>
          <a:bodyPr wrap="none" rtlCol="0">
            <a:spAutoFit/>
          </a:bodyPr>
          <a:lstStyle/>
          <a:p>
            <a:pPr algn="ctr"/>
            <a:r>
              <a:rPr lang="zh-CN" altLang="en-US" sz="1100" dirty="0">
                <a:solidFill>
                  <a:schemeClr val="bg1">
                    <a:lumMod val="50000"/>
                  </a:schemeClr>
                </a:solidFill>
                <a:latin typeface="微软雅黑" panose="020B0503020204020204" pitchFamily="34" charset="-122"/>
                <a:ea typeface="微软雅黑" panose="020B0503020204020204" pitchFamily="34" charset="-122"/>
              </a:rPr>
              <a:t>下半年创收</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r>
              <a:rPr lang="zh-CN" altLang="en-US" sz="900" dirty="0">
                <a:solidFill>
                  <a:schemeClr val="bg1">
                    <a:lumMod val="50000"/>
                  </a:schemeClr>
                </a:solidFill>
                <a:latin typeface="微软雅黑" panose="020B0503020204020204" pitchFamily="34" charset="-122"/>
                <a:ea typeface="微软雅黑" panose="020B0503020204020204" pitchFamily="34" charset="-122"/>
              </a:rPr>
              <a:t>（人民币）</a:t>
            </a:r>
          </a:p>
        </p:txBody>
      </p:sp>
      <p:sp>
        <p:nvSpPr>
          <p:cNvPr id="4" name="标题 3"/>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0-#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6" presetClass="entr" presetSubtype="21"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ppt_x"/>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4"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wipe(down)">
                                      <p:cBhvr>
                                        <p:cTn id="42" dur="500"/>
                                        <p:tgtEl>
                                          <p:spTgt spid="9"/>
                                        </p:tgtEl>
                                      </p:cBhvr>
                                    </p:animEffect>
                                  </p:childTnLst>
                                </p:cTn>
                              </p:par>
                              <p:par>
                                <p:cTn id="43" presetID="22" presetClass="entr" presetSubtype="4" fill="hold" grpId="0" nodeType="withEffect">
                                  <p:stCondLst>
                                    <p:cond delay="20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par>
                                <p:cTn id="46" presetID="22" presetClass="entr" presetSubtype="4" fill="hold" grpId="0" nodeType="withEffect">
                                  <p:stCondLst>
                                    <p:cond delay="400"/>
                                  </p:stCondLst>
                                  <p:childTnLst>
                                    <p:set>
                                      <p:cBhvr>
                                        <p:cTn id="47" dur="1" fill="hold">
                                          <p:stCondLst>
                                            <p:cond delay="0"/>
                                          </p:stCondLst>
                                        </p:cTn>
                                        <p:tgtEl>
                                          <p:spTgt spid="11"/>
                                        </p:tgtEl>
                                        <p:attrNameLst>
                                          <p:attrName>style.visibility</p:attrName>
                                        </p:attrNameLst>
                                      </p:cBhvr>
                                      <p:to>
                                        <p:strVal val="visible"/>
                                      </p:to>
                                    </p:set>
                                    <p:animEffect transition="in" filter="wipe(down)">
                                      <p:cBhvr>
                                        <p:cTn id="48" dur="500"/>
                                        <p:tgtEl>
                                          <p:spTgt spid="11"/>
                                        </p:tgtEl>
                                      </p:cBhvr>
                                    </p:animEffect>
                                  </p:childTnLst>
                                </p:cTn>
                              </p:par>
                              <p:par>
                                <p:cTn id="49" presetID="22" presetClass="entr" presetSubtype="4" fill="hold" grpId="0" nodeType="withEffect">
                                  <p:stCondLst>
                                    <p:cond delay="600"/>
                                  </p:stCondLst>
                                  <p:childTnLst>
                                    <p:set>
                                      <p:cBhvr>
                                        <p:cTn id="50" dur="1" fill="hold">
                                          <p:stCondLst>
                                            <p:cond delay="0"/>
                                          </p:stCondLst>
                                        </p:cTn>
                                        <p:tgtEl>
                                          <p:spTgt spid="12"/>
                                        </p:tgtEl>
                                        <p:attrNameLst>
                                          <p:attrName>style.visibility</p:attrName>
                                        </p:attrNameLst>
                                      </p:cBhvr>
                                      <p:to>
                                        <p:strVal val="visible"/>
                                      </p:to>
                                    </p:set>
                                    <p:animEffect transition="in" filter="wipe(down)">
                                      <p:cBhvr>
                                        <p:cTn id="51" dur="500"/>
                                        <p:tgtEl>
                                          <p:spTgt spid="12"/>
                                        </p:tgtEl>
                                      </p:cBhvr>
                                    </p:animEffect>
                                  </p:childTnLst>
                                </p:cTn>
                              </p:par>
                            </p:childTnLst>
                          </p:cTn>
                        </p:par>
                        <p:par>
                          <p:cTn id="52" fill="hold">
                            <p:stCondLst>
                              <p:cond delay="3000"/>
                            </p:stCondLst>
                            <p:childTnLst>
                              <p:par>
                                <p:cTn id="53" presetID="22" presetClass="entr" presetSubtype="4"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wipe(down)">
                                      <p:cBhvr>
                                        <p:cTn id="55" dur="500"/>
                                        <p:tgtEl>
                                          <p:spTgt spid="13"/>
                                        </p:tgtEl>
                                      </p:cBhvr>
                                    </p:animEffect>
                                  </p:childTnLst>
                                </p:cTn>
                              </p:par>
                              <p:par>
                                <p:cTn id="56" presetID="22" presetClass="entr" presetSubtype="4" fill="hold" grpId="0" nodeType="withEffect">
                                  <p:stCondLst>
                                    <p:cond delay="200"/>
                                  </p:stCondLst>
                                  <p:childTnLst>
                                    <p:set>
                                      <p:cBhvr>
                                        <p:cTn id="57" dur="1" fill="hold">
                                          <p:stCondLst>
                                            <p:cond delay="0"/>
                                          </p:stCondLst>
                                        </p:cTn>
                                        <p:tgtEl>
                                          <p:spTgt spid="14"/>
                                        </p:tgtEl>
                                        <p:attrNameLst>
                                          <p:attrName>style.visibility</p:attrName>
                                        </p:attrNameLst>
                                      </p:cBhvr>
                                      <p:to>
                                        <p:strVal val="visible"/>
                                      </p:to>
                                    </p:set>
                                    <p:animEffect transition="in" filter="wipe(down)">
                                      <p:cBhvr>
                                        <p:cTn id="58" dur="500"/>
                                        <p:tgtEl>
                                          <p:spTgt spid="14"/>
                                        </p:tgtEl>
                                      </p:cBhvr>
                                    </p:animEffect>
                                  </p:childTnLst>
                                </p:cTn>
                              </p:par>
                              <p:par>
                                <p:cTn id="59" presetID="22" presetClass="entr" presetSubtype="4" fill="hold" grpId="0" nodeType="withEffect">
                                  <p:stCondLst>
                                    <p:cond delay="40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par>
                                <p:cTn id="62" presetID="22" presetClass="entr" presetSubtype="4" fill="hold" grpId="0" nodeType="withEffect">
                                  <p:stCondLst>
                                    <p:cond delay="600"/>
                                  </p:stCondLst>
                                  <p:childTnLst>
                                    <p:set>
                                      <p:cBhvr>
                                        <p:cTn id="63" dur="1" fill="hold">
                                          <p:stCondLst>
                                            <p:cond delay="0"/>
                                          </p:stCondLst>
                                        </p:cTn>
                                        <p:tgtEl>
                                          <p:spTgt spid="16"/>
                                        </p:tgtEl>
                                        <p:attrNameLst>
                                          <p:attrName>style.visibility</p:attrName>
                                        </p:attrNameLst>
                                      </p:cBhvr>
                                      <p:to>
                                        <p:strVal val="visible"/>
                                      </p:to>
                                    </p:set>
                                    <p:animEffect transition="in" filter="wipe(down)">
                                      <p:cBhvr>
                                        <p:cTn id="64" dur="500"/>
                                        <p:tgtEl>
                                          <p:spTgt spid="16"/>
                                        </p:tgtEl>
                                      </p:cBhvr>
                                    </p:animEffect>
                                  </p:childTnLst>
                                </p:cTn>
                              </p:par>
                            </p:childTnLst>
                          </p:cTn>
                        </p:par>
                        <p:par>
                          <p:cTn id="65" fill="hold">
                            <p:stCondLst>
                              <p:cond delay="3500"/>
                            </p:stCondLst>
                            <p:childTnLst>
                              <p:par>
                                <p:cTn id="66" presetID="12" presetClass="entr" presetSubtype="4" fill="hold" grpId="0" nodeType="afterEffect">
                                  <p:stCondLst>
                                    <p:cond delay="0"/>
                                  </p:stCondLst>
                                  <p:iterate type="lt">
                                    <p:tmPct val="50000"/>
                                  </p:iterate>
                                  <p:childTnLst>
                                    <p:set>
                                      <p:cBhvr>
                                        <p:cTn id="67" dur="1" fill="hold">
                                          <p:stCondLst>
                                            <p:cond delay="0"/>
                                          </p:stCondLst>
                                        </p:cTn>
                                        <p:tgtEl>
                                          <p:spTgt spid="8"/>
                                        </p:tgtEl>
                                        <p:attrNameLst>
                                          <p:attrName>style.visibility</p:attrName>
                                        </p:attrNameLst>
                                      </p:cBhvr>
                                      <p:to>
                                        <p:strVal val="visible"/>
                                      </p:to>
                                    </p:set>
                                    <p:anim calcmode="lin" valueType="num">
                                      <p:cBhvr additive="base">
                                        <p:cTn id="68" dur="200"/>
                                        <p:tgtEl>
                                          <p:spTgt spid="8"/>
                                        </p:tgtEl>
                                        <p:attrNameLst>
                                          <p:attrName>ppt_y</p:attrName>
                                        </p:attrNameLst>
                                      </p:cBhvr>
                                      <p:tavLst>
                                        <p:tav tm="0">
                                          <p:val>
                                            <p:strVal val="#ppt_y+#ppt_h*1.125000"/>
                                          </p:val>
                                        </p:tav>
                                        <p:tav tm="100000">
                                          <p:val>
                                            <p:strVal val="#ppt_y"/>
                                          </p:val>
                                        </p:tav>
                                      </p:tavLst>
                                    </p:anim>
                                    <p:animEffect transition="in" filter="wipe(up)">
                                      <p:cBhvr>
                                        <p:cTn id="69" dur="200"/>
                                        <p:tgtEl>
                                          <p:spTgt spid="8"/>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p:tgtEl>
                                          <p:spTgt spid="21"/>
                                        </p:tgtEl>
                                        <p:attrNameLst>
                                          <p:attrName>ppt_y</p:attrName>
                                        </p:attrNameLst>
                                      </p:cBhvr>
                                      <p:tavLst>
                                        <p:tav tm="0">
                                          <p:val>
                                            <p:strVal val="#ppt_y-#ppt_h*1.125000"/>
                                          </p:val>
                                        </p:tav>
                                        <p:tav tm="100000">
                                          <p:val>
                                            <p:strVal val="#ppt_y"/>
                                          </p:val>
                                        </p:tav>
                                      </p:tavLst>
                                    </p:anim>
                                    <p:animEffect transition="in" filter="wipe(down)">
                                      <p:cBhvr>
                                        <p:cTn id="73" dur="500"/>
                                        <p:tgtEl>
                                          <p:spTgt spid="21"/>
                                        </p:tgtEl>
                                      </p:cBhvr>
                                    </p:animEffect>
                                  </p:childTnLst>
                                </p:cTn>
                              </p:par>
                            </p:childTnLst>
                          </p:cTn>
                        </p:par>
                        <p:par>
                          <p:cTn id="74" fill="hold">
                            <p:stCondLst>
                              <p:cond delay="4900"/>
                            </p:stCondLst>
                            <p:childTnLst>
                              <p:par>
                                <p:cTn id="75" presetID="2" presetClass="entr" presetSubtype="8" fill="hold" grpId="0" nodeType="afterEffect">
                                  <p:stCondLst>
                                    <p:cond delay="0"/>
                                  </p:stCondLst>
                                  <p:childTnLst>
                                    <p:set>
                                      <p:cBhvr>
                                        <p:cTn id="76" dur="1" fill="hold">
                                          <p:stCondLst>
                                            <p:cond delay="0"/>
                                          </p:stCondLst>
                                        </p:cTn>
                                        <p:tgtEl>
                                          <p:spTgt spid="39"/>
                                        </p:tgtEl>
                                        <p:attrNameLst>
                                          <p:attrName>style.visibility</p:attrName>
                                        </p:attrNameLst>
                                      </p:cBhvr>
                                      <p:to>
                                        <p:strVal val="visible"/>
                                      </p:to>
                                    </p:set>
                                    <p:anim calcmode="lin" valueType="num">
                                      <p:cBhvr additive="base">
                                        <p:cTn id="77" dur="500" fill="hold"/>
                                        <p:tgtEl>
                                          <p:spTgt spid="39"/>
                                        </p:tgtEl>
                                        <p:attrNameLst>
                                          <p:attrName>ppt_x</p:attrName>
                                        </p:attrNameLst>
                                      </p:cBhvr>
                                      <p:tavLst>
                                        <p:tav tm="0">
                                          <p:val>
                                            <p:strVal val="0-#ppt_w/2"/>
                                          </p:val>
                                        </p:tav>
                                        <p:tav tm="100000">
                                          <p:val>
                                            <p:strVal val="#ppt_x"/>
                                          </p:val>
                                        </p:tav>
                                      </p:tavLst>
                                    </p:anim>
                                    <p:anim calcmode="lin" valueType="num">
                                      <p:cBhvr additive="base">
                                        <p:cTn id="78" dur="500" fill="hold"/>
                                        <p:tgtEl>
                                          <p:spTgt spid="39"/>
                                        </p:tgtEl>
                                        <p:attrNameLst>
                                          <p:attrName>ppt_y</p:attrName>
                                        </p:attrNameLst>
                                      </p:cBhvr>
                                      <p:tavLst>
                                        <p:tav tm="0">
                                          <p:val>
                                            <p:strVal val="#ppt_y"/>
                                          </p:val>
                                        </p:tav>
                                        <p:tav tm="100000">
                                          <p:val>
                                            <p:strVal val="#ppt_y"/>
                                          </p:val>
                                        </p:tav>
                                      </p:tavLst>
                                    </p:anim>
                                  </p:childTnLst>
                                </p:cTn>
                              </p:par>
                            </p:childTnLst>
                          </p:cTn>
                        </p:par>
                        <p:par>
                          <p:cTn id="79" fill="hold">
                            <p:stCondLst>
                              <p:cond delay="5400"/>
                            </p:stCondLst>
                            <p:childTnLst>
                              <p:par>
                                <p:cTn id="80" presetID="16" presetClass="entr" presetSubtype="21" fill="hold" grpId="0" nodeType="afterEffect">
                                  <p:stCondLst>
                                    <p:cond delay="0"/>
                                  </p:stCondLst>
                                  <p:childTnLst>
                                    <p:set>
                                      <p:cBhvr>
                                        <p:cTn id="81" dur="1" fill="hold">
                                          <p:stCondLst>
                                            <p:cond delay="0"/>
                                          </p:stCondLst>
                                        </p:cTn>
                                        <p:tgtEl>
                                          <p:spTgt spid="40"/>
                                        </p:tgtEl>
                                        <p:attrNameLst>
                                          <p:attrName>style.visibility</p:attrName>
                                        </p:attrNameLst>
                                      </p:cBhvr>
                                      <p:to>
                                        <p:strVal val="visible"/>
                                      </p:to>
                                    </p:set>
                                    <p:animEffect transition="in" filter="barn(inVertical)">
                                      <p:cBhvr>
                                        <p:cTn id="82" dur="500"/>
                                        <p:tgtEl>
                                          <p:spTgt spid="40"/>
                                        </p:tgtEl>
                                      </p:cBhvr>
                                    </p:animEffect>
                                  </p:childTnLst>
                                </p:cTn>
                              </p:par>
                            </p:childTnLst>
                          </p:cTn>
                        </p:par>
                        <p:par>
                          <p:cTn id="83" fill="hold">
                            <p:stCondLst>
                              <p:cond delay="5900"/>
                            </p:stCondLst>
                            <p:childTnLst>
                              <p:par>
                                <p:cTn id="84" presetID="22" presetClass="entr" presetSubtype="8" fill="hold" nodeType="afterEffect">
                                  <p:stCondLst>
                                    <p:cond delay="0"/>
                                  </p:stCondLst>
                                  <p:childTnLst>
                                    <p:set>
                                      <p:cBhvr>
                                        <p:cTn id="85" dur="1" fill="hold">
                                          <p:stCondLst>
                                            <p:cond delay="0"/>
                                          </p:stCondLst>
                                        </p:cTn>
                                        <p:tgtEl>
                                          <p:spTgt spid="41"/>
                                        </p:tgtEl>
                                        <p:attrNameLst>
                                          <p:attrName>style.visibility</p:attrName>
                                        </p:attrNameLst>
                                      </p:cBhvr>
                                      <p:to>
                                        <p:strVal val="visible"/>
                                      </p:to>
                                    </p:set>
                                    <p:animEffect transition="in" filter="wipe(left)">
                                      <p:cBhvr>
                                        <p:cTn id="86" dur="500"/>
                                        <p:tgtEl>
                                          <p:spTgt spid="41"/>
                                        </p:tgtEl>
                                      </p:cBhvr>
                                    </p:animEffect>
                                  </p:childTnLst>
                                </p:cTn>
                              </p:par>
                            </p:childTnLst>
                          </p:cTn>
                        </p:par>
                        <p:par>
                          <p:cTn id="87" fill="hold">
                            <p:stCondLst>
                              <p:cond delay="6400"/>
                            </p:stCondLst>
                            <p:childTnLst>
                              <p:par>
                                <p:cTn id="88" presetID="2" presetClass="entr" presetSubtype="4" fill="hold" grpId="0" nodeType="afterEffect">
                                  <p:stCondLst>
                                    <p:cond delay="0"/>
                                  </p:stCondLst>
                                  <p:childTnLst>
                                    <p:set>
                                      <p:cBhvr>
                                        <p:cTn id="89" dur="1" fill="hold">
                                          <p:stCondLst>
                                            <p:cond delay="0"/>
                                          </p:stCondLst>
                                        </p:cTn>
                                        <p:tgtEl>
                                          <p:spTgt spid="51"/>
                                        </p:tgtEl>
                                        <p:attrNameLst>
                                          <p:attrName>style.visibility</p:attrName>
                                        </p:attrNameLst>
                                      </p:cBhvr>
                                      <p:to>
                                        <p:strVal val="visible"/>
                                      </p:to>
                                    </p:set>
                                    <p:anim calcmode="lin" valueType="num">
                                      <p:cBhvr additive="base">
                                        <p:cTn id="90" dur="500" fill="hold"/>
                                        <p:tgtEl>
                                          <p:spTgt spid="51"/>
                                        </p:tgtEl>
                                        <p:attrNameLst>
                                          <p:attrName>ppt_x</p:attrName>
                                        </p:attrNameLst>
                                      </p:cBhvr>
                                      <p:tavLst>
                                        <p:tav tm="0">
                                          <p:val>
                                            <p:strVal val="#ppt_x"/>
                                          </p:val>
                                        </p:tav>
                                        <p:tav tm="100000">
                                          <p:val>
                                            <p:strVal val="#ppt_x"/>
                                          </p:val>
                                        </p:tav>
                                      </p:tavLst>
                                    </p:anim>
                                    <p:anim calcmode="lin" valueType="num">
                                      <p:cBhvr additive="base">
                                        <p:cTn id="91" dur="500" fill="hold"/>
                                        <p:tgtEl>
                                          <p:spTgt spid="51"/>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52"/>
                                        </p:tgtEl>
                                        <p:attrNameLst>
                                          <p:attrName>style.visibility</p:attrName>
                                        </p:attrNameLst>
                                      </p:cBhvr>
                                      <p:to>
                                        <p:strVal val="visible"/>
                                      </p:to>
                                    </p:set>
                                    <p:anim calcmode="lin" valueType="num">
                                      <p:cBhvr additive="base">
                                        <p:cTn id="94" dur="500" fill="hold"/>
                                        <p:tgtEl>
                                          <p:spTgt spid="52"/>
                                        </p:tgtEl>
                                        <p:attrNameLst>
                                          <p:attrName>ppt_x</p:attrName>
                                        </p:attrNameLst>
                                      </p:cBhvr>
                                      <p:tavLst>
                                        <p:tav tm="0">
                                          <p:val>
                                            <p:strVal val="#ppt_x"/>
                                          </p:val>
                                        </p:tav>
                                        <p:tav tm="100000">
                                          <p:val>
                                            <p:strVal val="#ppt_x"/>
                                          </p:val>
                                        </p:tav>
                                      </p:tavLst>
                                    </p:anim>
                                    <p:anim calcmode="lin" valueType="num">
                                      <p:cBhvr additive="base">
                                        <p:cTn id="95" dur="500" fill="hold"/>
                                        <p:tgtEl>
                                          <p:spTgt spid="52"/>
                                        </p:tgtEl>
                                        <p:attrNameLst>
                                          <p:attrName>ppt_y</p:attrName>
                                        </p:attrNameLst>
                                      </p:cBhvr>
                                      <p:tavLst>
                                        <p:tav tm="0">
                                          <p:val>
                                            <p:strVal val="1+#ppt_h/2"/>
                                          </p:val>
                                        </p:tav>
                                        <p:tav tm="100000">
                                          <p:val>
                                            <p:strVal val="#ppt_y"/>
                                          </p:val>
                                        </p:tav>
                                      </p:tavLst>
                                    </p:anim>
                                  </p:childTnLst>
                                </p:cTn>
                              </p:par>
                              <p:par>
                                <p:cTn id="96" presetID="2" presetClass="entr" presetSubtype="4" fill="hold" grpId="0" nodeType="withEffect">
                                  <p:stCondLst>
                                    <p:cond delay="0"/>
                                  </p:stCondLst>
                                  <p:childTnLst>
                                    <p:set>
                                      <p:cBhvr>
                                        <p:cTn id="97" dur="1" fill="hold">
                                          <p:stCondLst>
                                            <p:cond delay="0"/>
                                          </p:stCondLst>
                                        </p:cTn>
                                        <p:tgtEl>
                                          <p:spTgt spid="53"/>
                                        </p:tgtEl>
                                        <p:attrNameLst>
                                          <p:attrName>style.visibility</p:attrName>
                                        </p:attrNameLst>
                                      </p:cBhvr>
                                      <p:to>
                                        <p:strVal val="visible"/>
                                      </p:to>
                                    </p:set>
                                    <p:anim calcmode="lin" valueType="num">
                                      <p:cBhvr additive="base">
                                        <p:cTn id="98" dur="500" fill="hold"/>
                                        <p:tgtEl>
                                          <p:spTgt spid="53"/>
                                        </p:tgtEl>
                                        <p:attrNameLst>
                                          <p:attrName>ppt_x</p:attrName>
                                        </p:attrNameLst>
                                      </p:cBhvr>
                                      <p:tavLst>
                                        <p:tav tm="0">
                                          <p:val>
                                            <p:strVal val="#ppt_x"/>
                                          </p:val>
                                        </p:tav>
                                        <p:tav tm="100000">
                                          <p:val>
                                            <p:strVal val="#ppt_x"/>
                                          </p:val>
                                        </p:tav>
                                      </p:tavLst>
                                    </p:anim>
                                    <p:anim calcmode="lin" valueType="num">
                                      <p:cBhvr additive="base">
                                        <p:cTn id="99" dur="500" fill="hold"/>
                                        <p:tgtEl>
                                          <p:spTgt spid="53"/>
                                        </p:tgtEl>
                                        <p:attrNameLst>
                                          <p:attrName>ppt_y</p:attrName>
                                        </p:attrNameLst>
                                      </p:cBhvr>
                                      <p:tavLst>
                                        <p:tav tm="0">
                                          <p:val>
                                            <p:strVal val="1+#ppt_h/2"/>
                                          </p:val>
                                        </p:tav>
                                        <p:tav tm="100000">
                                          <p:val>
                                            <p:strVal val="#ppt_y"/>
                                          </p:val>
                                        </p:tav>
                                      </p:tavLst>
                                    </p:anim>
                                  </p:childTnLst>
                                </p:cTn>
                              </p:par>
                              <p:par>
                                <p:cTn id="100" presetID="2" presetClass="entr" presetSubtype="4" fill="hold" grpId="0" nodeType="withEffect">
                                  <p:stCondLst>
                                    <p:cond delay="0"/>
                                  </p:stCondLst>
                                  <p:childTnLst>
                                    <p:set>
                                      <p:cBhvr>
                                        <p:cTn id="101" dur="1" fill="hold">
                                          <p:stCondLst>
                                            <p:cond delay="0"/>
                                          </p:stCondLst>
                                        </p:cTn>
                                        <p:tgtEl>
                                          <p:spTgt spid="54"/>
                                        </p:tgtEl>
                                        <p:attrNameLst>
                                          <p:attrName>style.visibility</p:attrName>
                                        </p:attrNameLst>
                                      </p:cBhvr>
                                      <p:to>
                                        <p:strVal val="visible"/>
                                      </p:to>
                                    </p:set>
                                    <p:anim calcmode="lin" valueType="num">
                                      <p:cBhvr additive="base">
                                        <p:cTn id="102" dur="500" fill="hold"/>
                                        <p:tgtEl>
                                          <p:spTgt spid="54"/>
                                        </p:tgtEl>
                                        <p:attrNameLst>
                                          <p:attrName>ppt_x</p:attrName>
                                        </p:attrNameLst>
                                      </p:cBhvr>
                                      <p:tavLst>
                                        <p:tav tm="0">
                                          <p:val>
                                            <p:strVal val="#ppt_x"/>
                                          </p:val>
                                        </p:tav>
                                        <p:tav tm="100000">
                                          <p:val>
                                            <p:strVal val="#ppt_x"/>
                                          </p:val>
                                        </p:tav>
                                      </p:tavLst>
                                    </p:anim>
                                    <p:anim calcmode="lin" valueType="num">
                                      <p:cBhvr additive="base">
                                        <p:cTn id="103" dur="500" fill="hold"/>
                                        <p:tgtEl>
                                          <p:spTgt spid="54"/>
                                        </p:tgtEl>
                                        <p:attrNameLst>
                                          <p:attrName>ppt_y</p:attrName>
                                        </p:attrNameLst>
                                      </p:cBhvr>
                                      <p:tavLst>
                                        <p:tav tm="0">
                                          <p:val>
                                            <p:strVal val="1+#ppt_h/2"/>
                                          </p:val>
                                        </p:tav>
                                        <p:tav tm="100000">
                                          <p:val>
                                            <p:strVal val="#ppt_y"/>
                                          </p:val>
                                        </p:tav>
                                      </p:tavLst>
                                    </p:anim>
                                  </p:childTnLst>
                                </p:cTn>
                              </p:par>
                            </p:childTnLst>
                          </p:cTn>
                        </p:par>
                        <p:par>
                          <p:cTn id="104" fill="hold">
                            <p:stCondLst>
                              <p:cond delay="6900"/>
                            </p:stCondLst>
                            <p:childTnLst>
                              <p:par>
                                <p:cTn id="105" presetID="22" presetClass="entr" presetSubtype="4" fill="hold" grpId="0" nodeType="afterEffect">
                                  <p:stCondLst>
                                    <p:cond delay="0"/>
                                  </p:stCondLst>
                                  <p:childTnLst>
                                    <p:set>
                                      <p:cBhvr>
                                        <p:cTn id="106" dur="1" fill="hold">
                                          <p:stCondLst>
                                            <p:cond delay="0"/>
                                          </p:stCondLst>
                                        </p:cTn>
                                        <p:tgtEl>
                                          <p:spTgt spid="43"/>
                                        </p:tgtEl>
                                        <p:attrNameLst>
                                          <p:attrName>style.visibility</p:attrName>
                                        </p:attrNameLst>
                                      </p:cBhvr>
                                      <p:to>
                                        <p:strVal val="visible"/>
                                      </p:to>
                                    </p:set>
                                    <p:animEffect transition="in" filter="wipe(down)">
                                      <p:cBhvr>
                                        <p:cTn id="107" dur="500"/>
                                        <p:tgtEl>
                                          <p:spTgt spid="43"/>
                                        </p:tgtEl>
                                      </p:cBhvr>
                                    </p:animEffect>
                                  </p:childTnLst>
                                </p:cTn>
                              </p:par>
                              <p:par>
                                <p:cTn id="108" presetID="22" presetClass="entr" presetSubtype="4" fill="hold" grpId="0" nodeType="withEffect">
                                  <p:stCondLst>
                                    <p:cond delay="200"/>
                                  </p:stCondLst>
                                  <p:childTnLst>
                                    <p:set>
                                      <p:cBhvr>
                                        <p:cTn id="109" dur="1" fill="hold">
                                          <p:stCondLst>
                                            <p:cond delay="0"/>
                                          </p:stCondLst>
                                        </p:cTn>
                                        <p:tgtEl>
                                          <p:spTgt spid="44"/>
                                        </p:tgtEl>
                                        <p:attrNameLst>
                                          <p:attrName>style.visibility</p:attrName>
                                        </p:attrNameLst>
                                      </p:cBhvr>
                                      <p:to>
                                        <p:strVal val="visible"/>
                                      </p:to>
                                    </p:set>
                                    <p:animEffect transition="in" filter="wipe(down)">
                                      <p:cBhvr>
                                        <p:cTn id="110" dur="500"/>
                                        <p:tgtEl>
                                          <p:spTgt spid="44"/>
                                        </p:tgtEl>
                                      </p:cBhvr>
                                    </p:animEffect>
                                  </p:childTnLst>
                                </p:cTn>
                              </p:par>
                              <p:par>
                                <p:cTn id="111" presetID="22" presetClass="entr" presetSubtype="4" fill="hold" grpId="0" nodeType="withEffect">
                                  <p:stCondLst>
                                    <p:cond delay="400"/>
                                  </p:stCondLst>
                                  <p:childTnLst>
                                    <p:set>
                                      <p:cBhvr>
                                        <p:cTn id="112" dur="1" fill="hold">
                                          <p:stCondLst>
                                            <p:cond delay="0"/>
                                          </p:stCondLst>
                                        </p:cTn>
                                        <p:tgtEl>
                                          <p:spTgt spid="45"/>
                                        </p:tgtEl>
                                        <p:attrNameLst>
                                          <p:attrName>style.visibility</p:attrName>
                                        </p:attrNameLst>
                                      </p:cBhvr>
                                      <p:to>
                                        <p:strVal val="visible"/>
                                      </p:to>
                                    </p:set>
                                    <p:animEffect transition="in" filter="wipe(down)">
                                      <p:cBhvr>
                                        <p:cTn id="113" dur="500"/>
                                        <p:tgtEl>
                                          <p:spTgt spid="45"/>
                                        </p:tgtEl>
                                      </p:cBhvr>
                                    </p:animEffect>
                                  </p:childTnLst>
                                </p:cTn>
                              </p:par>
                              <p:par>
                                <p:cTn id="114" presetID="22" presetClass="entr" presetSubtype="4" fill="hold" grpId="0" nodeType="withEffect">
                                  <p:stCondLst>
                                    <p:cond delay="600"/>
                                  </p:stCondLst>
                                  <p:childTnLst>
                                    <p:set>
                                      <p:cBhvr>
                                        <p:cTn id="115" dur="1" fill="hold">
                                          <p:stCondLst>
                                            <p:cond delay="0"/>
                                          </p:stCondLst>
                                        </p:cTn>
                                        <p:tgtEl>
                                          <p:spTgt spid="46"/>
                                        </p:tgtEl>
                                        <p:attrNameLst>
                                          <p:attrName>style.visibility</p:attrName>
                                        </p:attrNameLst>
                                      </p:cBhvr>
                                      <p:to>
                                        <p:strVal val="visible"/>
                                      </p:to>
                                    </p:set>
                                    <p:animEffect transition="in" filter="wipe(down)">
                                      <p:cBhvr>
                                        <p:cTn id="116" dur="500"/>
                                        <p:tgtEl>
                                          <p:spTgt spid="46"/>
                                        </p:tgtEl>
                                      </p:cBhvr>
                                    </p:animEffect>
                                  </p:childTnLst>
                                </p:cTn>
                              </p:par>
                            </p:childTnLst>
                          </p:cTn>
                        </p:par>
                        <p:par>
                          <p:cTn id="117" fill="hold">
                            <p:stCondLst>
                              <p:cond delay="7400"/>
                            </p:stCondLst>
                            <p:childTnLst>
                              <p:par>
                                <p:cTn id="118" presetID="22" presetClass="entr" presetSubtype="4" fill="hold" grpId="0" nodeType="afterEffect">
                                  <p:stCondLst>
                                    <p:cond delay="0"/>
                                  </p:stCondLst>
                                  <p:childTnLst>
                                    <p:set>
                                      <p:cBhvr>
                                        <p:cTn id="119" dur="1" fill="hold">
                                          <p:stCondLst>
                                            <p:cond delay="0"/>
                                          </p:stCondLst>
                                        </p:cTn>
                                        <p:tgtEl>
                                          <p:spTgt spid="47"/>
                                        </p:tgtEl>
                                        <p:attrNameLst>
                                          <p:attrName>style.visibility</p:attrName>
                                        </p:attrNameLst>
                                      </p:cBhvr>
                                      <p:to>
                                        <p:strVal val="visible"/>
                                      </p:to>
                                    </p:set>
                                    <p:animEffect transition="in" filter="wipe(down)">
                                      <p:cBhvr>
                                        <p:cTn id="120" dur="500"/>
                                        <p:tgtEl>
                                          <p:spTgt spid="47"/>
                                        </p:tgtEl>
                                      </p:cBhvr>
                                    </p:animEffect>
                                  </p:childTnLst>
                                </p:cTn>
                              </p:par>
                              <p:par>
                                <p:cTn id="121" presetID="22" presetClass="entr" presetSubtype="4" fill="hold" grpId="0" nodeType="withEffect">
                                  <p:stCondLst>
                                    <p:cond delay="200"/>
                                  </p:stCondLst>
                                  <p:childTnLst>
                                    <p:set>
                                      <p:cBhvr>
                                        <p:cTn id="122" dur="1" fill="hold">
                                          <p:stCondLst>
                                            <p:cond delay="0"/>
                                          </p:stCondLst>
                                        </p:cTn>
                                        <p:tgtEl>
                                          <p:spTgt spid="48"/>
                                        </p:tgtEl>
                                        <p:attrNameLst>
                                          <p:attrName>style.visibility</p:attrName>
                                        </p:attrNameLst>
                                      </p:cBhvr>
                                      <p:to>
                                        <p:strVal val="visible"/>
                                      </p:to>
                                    </p:set>
                                    <p:animEffect transition="in" filter="wipe(down)">
                                      <p:cBhvr>
                                        <p:cTn id="123" dur="500"/>
                                        <p:tgtEl>
                                          <p:spTgt spid="48"/>
                                        </p:tgtEl>
                                      </p:cBhvr>
                                    </p:animEffect>
                                  </p:childTnLst>
                                </p:cTn>
                              </p:par>
                              <p:par>
                                <p:cTn id="124" presetID="22" presetClass="entr" presetSubtype="4" fill="hold" grpId="0" nodeType="withEffect">
                                  <p:stCondLst>
                                    <p:cond delay="400"/>
                                  </p:stCondLst>
                                  <p:childTnLst>
                                    <p:set>
                                      <p:cBhvr>
                                        <p:cTn id="125" dur="1" fill="hold">
                                          <p:stCondLst>
                                            <p:cond delay="0"/>
                                          </p:stCondLst>
                                        </p:cTn>
                                        <p:tgtEl>
                                          <p:spTgt spid="49"/>
                                        </p:tgtEl>
                                        <p:attrNameLst>
                                          <p:attrName>style.visibility</p:attrName>
                                        </p:attrNameLst>
                                      </p:cBhvr>
                                      <p:to>
                                        <p:strVal val="visible"/>
                                      </p:to>
                                    </p:set>
                                    <p:animEffect transition="in" filter="wipe(down)">
                                      <p:cBhvr>
                                        <p:cTn id="126" dur="500"/>
                                        <p:tgtEl>
                                          <p:spTgt spid="49"/>
                                        </p:tgtEl>
                                      </p:cBhvr>
                                    </p:animEffect>
                                  </p:childTnLst>
                                </p:cTn>
                              </p:par>
                              <p:par>
                                <p:cTn id="127" presetID="22" presetClass="entr" presetSubtype="4" fill="hold" grpId="0" nodeType="withEffect">
                                  <p:stCondLst>
                                    <p:cond delay="600"/>
                                  </p:stCondLst>
                                  <p:childTnLst>
                                    <p:set>
                                      <p:cBhvr>
                                        <p:cTn id="128" dur="1" fill="hold">
                                          <p:stCondLst>
                                            <p:cond delay="0"/>
                                          </p:stCondLst>
                                        </p:cTn>
                                        <p:tgtEl>
                                          <p:spTgt spid="50"/>
                                        </p:tgtEl>
                                        <p:attrNameLst>
                                          <p:attrName>style.visibility</p:attrName>
                                        </p:attrNameLst>
                                      </p:cBhvr>
                                      <p:to>
                                        <p:strVal val="visible"/>
                                      </p:to>
                                    </p:set>
                                    <p:animEffect transition="in" filter="wipe(down)">
                                      <p:cBhvr>
                                        <p:cTn id="129" dur="500"/>
                                        <p:tgtEl>
                                          <p:spTgt spid="50"/>
                                        </p:tgtEl>
                                      </p:cBhvr>
                                    </p:animEffect>
                                  </p:childTnLst>
                                </p:cTn>
                              </p:par>
                            </p:childTnLst>
                          </p:cTn>
                        </p:par>
                        <p:par>
                          <p:cTn id="130" fill="hold">
                            <p:stCondLst>
                              <p:cond delay="7900"/>
                            </p:stCondLst>
                            <p:childTnLst>
                              <p:par>
                                <p:cTn id="131" presetID="12" presetClass="entr" presetSubtype="4" fill="hold" grpId="0" nodeType="afterEffect">
                                  <p:stCondLst>
                                    <p:cond delay="0"/>
                                  </p:stCondLst>
                                  <p:iterate type="lt">
                                    <p:tmPct val="50000"/>
                                  </p:iterate>
                                  <p:childTnLst>
                                    <p:set>
                                      <p:cBhvr>
                                        <p:cTn id="132" dur="1" fill="hold">
                                          <p:stCondLst>
                                            <p:cond delay="0"/>
                                          </p:stCondLst>
                                        </p:cTn>
                                        <p:tgtEl>
                                          <p:spTgt spid="42"/>
                                        </p:tgtEl>
                                        <p:attrNameLst>
                                          <p:attrName>style.visibility</p:attrName>
                                        </p:attrNameLst>
                                      </p:cBhvr>
                                      <p:to>
                                        <p:strVal val="visible"/>
                                      </p:to>
                                    </p:set>
                                    <p:anim calcmode="lin" valueType="num">
                                      <p:cBhvr additive="base">
                                        <p:cTn id="133" dur="200"/>
                                        <p:tgtEl>
                                          <p:spTgt spid="42"/>
                                        </p:tgtEl>
                                        <p:attrNameLst>
                                          <p:attrName>ppt_y</p:attrName>
                                        </p:attrNameLst>
                                      </p:cBhvr>
                                      <p:tavLst>
                                        <p:tav tm="0">
                                          <p:val>
                                            <p:strVal val="#ppt_y+#ppt_h*1.125000"/>
                                          </p:val>
                                        </p:tav>
                                        <p:tav tm="100000">
                                          <p:val>
                                            <p:strVal val="#ppt_y"/>
                                          </p:val>
                                        </p:tav>
                                      </p:tavLst>
                                    </p:anim>
                                    <p:animEffect transition="in" filter="wipe(up)">
                                      <p:cBhvr>
                                        <p:cTn id="134" dur="200"/>
                                        <p:tgtEl>
                                          <p:spTgt spid="42"/>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55"/>
                                        </p:tgtEl>
                                        <p:attrNameLst>
                                          <p:attrName>style.visibility</p:attrName>
                                        </p:attrNameLst>
                                      </p:cBhvr>
                                      <p:to>
                                        <p:strVal val="visible"/>
                                      </p:to>
                                    </p:set>
                                    <p:anim calcmode="lin" valueType="num">
                                      <p:cBhvr additive="base">
                                        <p:cTn id="137" dur="500"/>
                                        <p:tgtEl>
                                          <p:spTgt spid="55"/>
                                        </p:tgtEl>
                                        <p:attrNameLst>
                                          <p:attrName>ppt_y</p:attrName>
                                        </p:attrNameLst>
                                      </p:cBhvr>
                                      <p:tavLst>
                                        <p:tav tm="0">
                                          <p:val>
                                            <p:strVal val="#ppt_y-#ppt_h*1.125000"/>
                                          </p:val>
                                        </p:tav>
                                        <p:tav tm="100000">
                                          <p:val>
                                            <p:strVal val="#ppt_y"/>
                                          </p:val>
                                        </p:tav>
                                      </p:tavLst>
                                    </p:anim>
                                    <p:animEffect transition="in" filter="wipe(down)">
                                      <p:cBhvr>
                                        <p:cTn id="138"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p:bldP spid="8" grpId="0"/>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39" grpId="0" animBg="1"/>
      <p:bldP spid="40" grpId="0"/>
      <p:bldP spid="42" grpId="0"/>
      <p:bldP spid="43" grpId="0" animBg="1"/>
      <p:bldP spid="44" grpId="0" animBg="1"/>
      <p:bldP spid="45" grpId="0" animBg="1"/>
      <p:bldP spid="46" grpId="0" animBg="1"/>
      <p:bldP spid="47" grpId="0" animBg="1"/>
      <p:bldP spid="48" grpId="0" animBg="1"/>
      <p:bldP spid="49" grpId="0" animBg="1"/>
      <p:bldP spid="50" grpId="0" animBg="1"/>
      <p:bldP spid="51" grpId="0"/>
      <p:bldP spid="52" grpId="0"/>
      <p:bldP spid="53" grpId="0"/>
      <p:bldP spid="54" grpId="0"/>
      <p:bldP spid="5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4577485" y="2421445"/>
            <a:ext cx="1470841" cy="1461472"/>
          </a:xfrm>
          <a:prstGeom prst="ellipse">
            <a:avLst/>
          </a:prstGeom>
          <a:noFill/>
          <a:ln w="12700" cap="flat">
            <a:solidFill>
              <a:schemeClr val="accent1"/>
            </a:solidFill>
            <a:prstDash val="solid"/>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 name="Freeform 7"/>
          <p:cNvSpPr/>
          <p:nvPr/>
        </p:nvSpPr>
        <p:spPr bwMode="auto">
          <a:xfrm>
            <a:off x="5064642" y="2899235"/>
            <a:ext cx="983684" cy="983683"/>
          </a:xfrm>
          <a:custGeom>
            <a:avLst/>
            <a:gdLst>
              <a:gd name="T0" fmla="*/ 45 w 89"/>
              <a:gd name="T1" fmla="*/ 0 h 89"/>
              <a:gd name="T2" fmla="*/ 89 w 89"/>
              <a:gd name="T3" fmla="*/ 44 h 89"/>
              <a:gd name="T4" fmla="*/ 89 w 89"/>
              <a:gd name="T5" fmla="*/ 44 h 89"/>
              <a:gd name="T6" fmla="*/ 89 w 89"/>
              <a:gd name="T7" fmla="*/ 45 h 89"/>
              <a:gd name="T8" fmla="*/ 89 w 89"/>
              <a:gd name="T9" fmla="*/ 89 h 89"/>
              <a:gd name="T10" fmla="*/ 45 w 89"/>
              <a:gd name="T11" fmla="*/ 89 h 89"/>
              <a:gd name="T12" fmla="*/ 45 w 89"/>
              <a:gd name="T13" fmla="*/ 89 h 89"/>
              <a:gd name="T14" fmla="*/ 45 w 89"/>
              <a:gd name="T15" fmla="*/ 89 h 89"/>
              <a:gd name="T16" fmla="*/ 0 w 89"/>
              <a:gd name="T17" fmla="*/ 45 h 89"/>
              <a:gd name="T18" fmla="*/ 45 w 89"/>
              <a:gd name="T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69" y="0"/>
                  <a:pt x="89" y="20"/>
                  <a:pt x="89" y="44"/>
                </a:cubicBezTo>
                <a:cubicBezTo>
                  <a:pt x="89" y="44"/>
                  <a:pt x="89" y="44"/>
                  <a:pt x="89" y="44"/>
                </a:cubicBezTo>
                <a:cubicBezTo>
                  <a:pt x="89" y="45"/>
                  <a:pt x="89" y="45"/>
                  <a:pt x="89" y="45"/>
                </a:cubicBezTo>
                <a:cubicBezTo>
                  <a:pt x="89" y="89"/>
                  <a:pt x="89" y="89"/>
                  <a:pt x="89" y="89"/>
                </a:cubicBezTo>
                <a:cubicBezTo>
                  <a:pt x="45" y="89"/>
                  <a:pt x="45" y="89"/>
                  <a:pt x="45" y="89"/>
                </a:cubicBezTo>
                <a:cubicBezTo>
                  <a:pt x="45" y="89"/>
                  <a:pt x="45" y="89"/>
                  <a:pt x="45" y="89"/>
                </a:cubicBezTo>
                <a:cubicBezTo>
                  <a:pt x="45" y="89"/>
                  <a:pt x="45" y="89"/>
                  <a:pt x="45" y="89"/>
                </a:cubicBezTo>
                <a:cubicBezTo>
                  <a:pt x="20" y="89"/>
                  <a:pt x="0" y="69"/>
                  <a:pt x="0" y="45"/>
                </a:cubicBezTo>
                <a:cubicBezTo>
                  <a:pt x="0" y="20"/>
                  <a:pt x="20" y="0"/>
                  <a:pt x="45" y="0"/>
                </a:cubicBezTo>
                <a:close/>
              </a:path>
            </a:pathLst>
          </a:custGeom>
          <a:solidFill>
            <a:schemeClr val="accent1"/>
          </a:solidFill>
          <a:ln w="4"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30%</a:t>
            </a:r>
            <a:endParaRPr lang="zh-CN" altLang="en-US" dirty="0">
              <a:solidFill>
                <a:schemeClr val="bg1"/>
              </a:solidFill>
              <a:latin typeface="Bebas" pitchFamily="2" charset="0"/>
            </a:endParaRPr>
          </a:p>
        </p:txBody>
      </p:sp>
      <p:sp>
        <p:nvSpPr>
          <p:cNvPr id="6" name="Freeform 8"/>
          <p:cNvSpPr/>
          <p:nvPr/>
        </p:nvSpPr>
        <p:spPr bwMode="auto">
          <a:xfrm>
            <a:off x="6151378" y="2421445"/>
            <a:ext cx="1456790" cy="1461472"/>
          </a:xfrm>
          <a:custGeom>
            <a:avLst/>
            <a:gdLst>
              <a:gd name="T0" fmla="*/ 66 w 132"/>
              <a:gd name="T1" fmla="*/ 0 h 132"/>
              <a:gd name="T2" fmla="*/ 0 w 132"/>
              <a:gd name="T3" fmla="*/ 66 h 132"/>
              <a:gd name="T4" fmla="*/ 0 w 132"/>
              <a:gd name="T5" fmla="*/ 66 h 132"/>
              <a:gd name="T6" fmla="*/ 0 w 132"/>
              <a:gd name="T7" fmla="*/ 66 h 132"/>
              <a:gd name="T8" fmla="*/ 0 w 132"/>
              <a:gd name="T9" fmla="*/ 132 h 132"/>
              <a:gd name="T10" fmla="*/ 65 w 132"/>
              <a:gd name="T11" fmla="*/ 132 h 132"/>
              <a:gd name="T12" fmla="*/ 65 w 132"/>
              <a:gd name="T13" fmla="*/ 132 h 132"/>
              <a:gd name="T14" fmla="*/ 66 w 132"/>
              <a:gd name="T15" fmla="*/ 132 h 132"/>
              <a:gd name="T16" fmla="*/ 132 w 132"/>
              <a:gd name="T17" fmla="*/ 66 h 132"/>
              <a:gd name="T18" fmla="*/ 66 w 132"/>
              <a:gd name="T19"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2" h="132">
                <a:moveTo>
                  <a:pt x="66" y="0"/>
                </a:moveTo>
                <a:cubicBezTo>
                  <a:pt x="30" y="0"/>
                  <a:pt x="0" y="29"/>
                  <a:pt x="0" y="66"/>
                </a:cubicBezTo>
                <a:cubicBezTo>
                  <a:pt x="0" y="66"/>
                  <a:pt x="0" y="66"/>
                  <a:pt x="0" y="66"/>
                </a:cubicBezTo>
                <a:cubicBezTo>
                  <a:pt x="0" y="66"/>
                  <a:pt x="0" y="66"/>
                  <a:pt x="0" y="66"/>
                </a:cubicBezTo>
                <a:cubicBezTo>
                  <a:pt x="0" y="132"/>
                  <a:pt x="0" y="132"/>
                  <a:pt x="0" y="132"/>
                </a:cubicBezTo>
                <a:cubicBezTo>
                  <a:pt x="65" y="132"/>
                  <a:pt x="65" y="132"/>
                  <a:pt x="65" y="132"/>
                </a:cubicBezTo>
                <a:cubicBezTo>
                  <a:pt x="65" y="132"/>
                  <a:pt x="65" y="132"/>
                  <a:pt x="65" y="132"/>
                </a:cubicBezTo>
                <a:cubicBezTo>
                  <a:pt x="65" y="132"/>
                  <a:pt x="66" y="132"/>
                  <a:pt x="66" y="132"/>
                </a:cubicBezTo>
                <a:cubicBezTo>
                  <a:pt x="103" y="132"/>
                  <a:pt x="132" y="103"/>
                  <a:pt x="132" y="66"/>
                </a:cubicBezTo>
                <a:cubicBezTo>
                  <a:pt x="132" y="30"/>
                  <a:pt x="103" y="0"/>
                  <a:pt x="66" y="0"/>
                </a:cubicBezTo>
                <a:close/>
              </a:path>
            </a:pathLst>
          </a:custGeom>
          <a:solidFill>
            <a:schemeClr val="accent2"/>
          </a:solidFill>
          <a:ln w="4" cap="flat">
            <a:noFill/>
            <a:prstDash val="solid"/>
            <a:miter lim="800000"/>
          </a:ln>
        </p:spPr>
        <p:txBody>
          <a:bodyPr vert="horz" wrap="square" lIns="91440" tIns="45720" rIns="91440" bIns="45720" numCol="1" anchor="ctr" anchorCtr="0" compatLnSpc="1"/>
          <a:lstStyle/>
          <a:p>
            <a:pPr algn="ctr"/>
            <a:r>
              <a:rPr lang="en-US" altLang="zh-CN" sz="2800" dirty="0">
                <a:solidFill>
                  <a:schemeClr val="bg1"/>
                </a:solidFill>
                <a:latin typeface="Bebas" pitchFamily="2" charset="0"/>
              </a:rPr>
              <a:t>50%</a:t>
            </a:r>
            <a:endParaRPr lang="zh-CN" altLang="en-US" sz="2800" dirty="0">
              <a:solidFill>
                <a:schemeClr val="bg1"/>
              </a:solidFill>
              <a:latin typeface="Bebas" pitchFamily="2" charset="0"/>
            </a:endParaRPr>
          </a:p>
        </p:txBody>
      </p:sp>
      <p:sp>
        <p:nvSpPr>
          <p:cNvPr id="7" name="Freeform 9"/>
          <p:cNvSpPr/>
          <p:nvPr/>
        </p:nvSpPr>
        <p:spPr bwMode="auto">
          <a:xfrm>
            <a:off x="6160746" y="3995338"/>
            <a:ext cx="861894" cy="861893"/>
          </a:xfrm>
          <a:custGeom>
            <a:avLst/>
            <a:gdLst>
              <a:gd name="T0" fmla="*/ 39 w 78"/>
              <a:gd name="T1" fmla="*/ 78 h 78"/>
              <a:gd name="T2" fmla="*/ 0 w 78"/>
              <a:gd name="T3" fmla="*/ 39 h 78"/>
              <a:gd name="T4" fmla="*/ 0 w 78"/>
              <a:gd name="T5" fmla="*/ 39 h 78"/>
              <a:gd name="T6" fmla="*/ 0 w 78"/>
              <a:gd name="T7" fmla="*/ 39 h 78"/>
              <a:gd name="T8" fmla="*/ 0 w 78"/>
              <a:gd name="T9" fmla="*/ 0 h 78"/>
              <a:gd name="T10" fmla="*/ 38 w 78"/>
              <a:gd name="T11" fmla="*/ 0 h 78"/>
              <a:gd name="T12" fmla="*/ 38 w 78"/>
              <a:gd name="T13" fmla="*/ 0 h 78"/>
              <a:gd name="T14" fmla="*/ 39 w 78"/>
              <a:gd name="T15" fmla="*/ 0 h 78"/>
              <a:gd name="T16" fmla="*/ 78 w 78"/>
              <a:gd name="T17" fmla="*/ 39 h 78"/>
              <a:gd name="T18" fmla="*/ 39 w 78"/>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78">
                <a:moveTo>
                  <a:pt x="39" y="78"/>
                </a:moveTo>
                <a:cubicBezTo>
                  <a:pt x="18" y="78"/>
                  <a:pt x="0" y="60"/>
                  <a:pt x="0" y="39"/>
                </a:cubicBezTo>
                <a:cubicBezTo>
                  <a:pt x="0" y="39"/>
                  <a:pt x="0" y="39"/>
                  <a:pt x="0" y="39"/>
                </a:cubicBezTo>
                <a:cubicBezTo>
                  <a:pt x="0" y="39"/>
                  <a:pt x="0" y="39"/>
                  <a:pt x="0" y="39"/>
                </a:cubicBezTo>
                <a:cubicBezTo>
                  <a:pt x="0" y="0"/>
                  <a:pt x="0" y="0"/>
                  <a:pt x="0" y="0"/>
                </a:cubicBezTo>
                <a:cubicBezTo>
                  <a:pt x="38" y="0"/>
                  <a:pt x="38" y="0"/>
                  <a:pt x="38" y="0"/>
                </a:cubicBezTo>
                <a:cubicBezTo>
                  <a:pt x="38" y="0"/>
                  <a:pt x="38" y="0"/>
                  <a:pt x="38" y="0"/>
                </a:cubicBezTo>
                <a:cubicBezTo>
                  <a:pt x="39" y="0"/>
                  <a:pt x="39" y="0"/>
                  <a:pt x="39" y="0"/>
                </a:cubicBezTo>
                <a:cubicBezTo>
                  <a:pt x="61" y="0"/>
                  <a:pt x="78" y="17"/>
                  <a:pt x="78" y="39"/>
                </a:cubicBezTo>
                <a:cubicBezTo>
                  <a:pt x="78" y="60"/>
                  <a:pt x="61" y="78"/>
                  <a:pt x="39" y="78"/>
                </a:cubicBezTo>
                <a:close/>
              </a:path>
            </a:pathLst>
          </a:custGeom>
          <a:solidFill>
            <a:schemeClr val="accent3"/>
          </a:solidFill>
          <a:ln w="4" cap="flat">
            <a:noFill/>
            <a:prstDash val="solid"/>
            <a:miter lim="800000"/>
          </a:ln>
        </p:spPr>
        <p:txBody>
          <a:bodyPr vert="horz" wrap="square" lIns="91440" tIns="45720" rIns="91440" bIns="45720" numCol="1" anchor="ctr" anchorCtr="0" compatLnSpc="1"/>
          <a:lstStyle/>
          <a:p>
            <a:pPr algn="ctr"/>
            <a:r>
              <a:rPr lang="en-US" altLang="zh-CN" dirty="0">
                <a:solidFill>
                  <a:schemeClr val="bg1"/>
                </a:solidFill>
                <a:latin typeface="Bebas" pitchFamily="2" charset="0"/>
              </a:rPr>
              <a:t>25%</a:t>
            </a:r>
            <a:endParaRPr lang="zh-CN" altLang="en-US" dirty="0">
              <a:solidFill>
                <a:schemeClr val="bg1"/>
              </a:solidFill>
              <a:latin typeface="Bebas" pitchFamily="2" charset="0"/>
            </a:endParaRPr>
          </a:p>
        </p:txBody>
      </p:sp>
      <p:sp>
        <p:nvSpPr>
          <p:cNvPr id="8" name="Freeform 10"/>
          <p:cNvSpPr/>
          <p:nvPr/>
        </p:nvSpPr>
        <p:spPr bwMode="auto">
          <a:xfrm>
            <a:off x="4511825" y="3995337"/>
            <a:ext cx="1559924" cy="1549988"/>
          </a:xfrm>
          <a:custGeom>
            <a:avLst/>
            <a:gdLst>
              <a:gd name="T0" fmla="*/ 66 w 133"/>
              <a:gd name="T1" fmla="*/ 132 h 132"/>
              <a:gd name="T2" fmla="*/ 132 w 133"/>
              <a:gd name="T3" fmla="*/ 66 h 132"/>
              <a:gd name="T4" fmla="*/ 133 w 133"/>
              <a:gd name="T5" fmla="*/ 66 h 132"/>
              <a:gd name="T6" fmla="*/ 133 w 133"/>
              <a:gd name="T7" fmla="*/ 66 h 132"/>
              <a:gd name="T8" fmla="*/ 133 w 133"/>
              <a:gd name="T9" fmla="*/ 0 h 132"/>
              <a:gd name="T10" fmla="*/ 68 w 133"/>
              <a:gd name="T11" fmla="*/ 0 h 132"/>
              <a:gd name="T12" fmla="*/ 68 w 133"/>
              <a:gd name="T13" fmla="*/ 0 h 132"/>
              <a:gd name="T14" fmla="*/ 66 w 133"/>
              <a:gd name="T15" fmla="*/ 0 h 132"/>
              <a:gd name="T16" fmla="*/ 0 w 133"/>
              <a:gd name="T17" fmla="*/ 66 h 132"/>
              <a:gd name="T18" fmla="*/ 66 w 133"/>
              <a:gd name="T19" fmla="*/ 13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2">
                <a:moveTo>
                  <a:pt x="66" y="132"/>
                </a:moveTo>
                <a:cubicBezTo>
                  <a:pt x="103" y="132"/>
                  <a:pt x="132" y="103"/>
                  <a:pt x="132" y="66"/>
                </a:cubicBezTo>
                <a:cubicBezTo>
                  <a:pt x="133" y="66"/>
                  <a:pt x="133" y="66"/>
                  <a:pt x="133" y="66"/>
                </a:cubicBezTo>
                <a:cubicBezTo>
                  <a:pt x="133" y="66"/>
                  <a:pt x="133" y="66"/>
                  <a:pt x="133" y="66"/>
                </a:cubicBezTo>
                <a:cubicBezTo>
                  <a:pt x="133" y="0"/>
                  <a:pt x="133" y="0"/>
                  <a:pt x="133" y="0"/>
                </a:cubicBezTo>
                <a:cubicBezTo>
                  <a:pt x="68" y="0"/>
                  <a:pt x="68" y="0"/>
                  <a:pt x="68" y="0"/>
                </a:cubicBezTo>
                <a:cubicBezTo>
                  <a:pt x="68" y="0"/>
                  <a:pt x="68" y="0"/>
                  <a:pt x="68" y="0"/>
                </a:cubicBezTo>
                <a:cubicBezTo>
                  <a:pt x="67" y="0"/>
                  <a:pt x="67" y="0"/>
                  <a:pt x="66" y="0"/>
                </a:cubicBezTo>
                <a:cubicBezTo>
                  <a:pt x="30" y="0"/>
                  <a:pt x="0" y="29"/>
                  <a:pt x="0" y="66"/>
                </a:cubicBezTo>
                <a:cubicBezTo>
                  <a:pt x="0" y="103"/>
                  <a:pt x="30" y="132"/>
                  <a:pt x="66" y="132"/>
                </a:cubicBezTo>
                <a:close/>
              </a:path>
            </a:pathLst>
          </a:custGeom>
          <a:solidFill>
            <a:schemeClr val="accent4"/>
          </a:solidFill>
          <a:ln w="4" cap="flat">
            <a:noFill/>
            <a:prstDash val="solid"/>
            <a:miter lim="800000"/>
          </a:ln>
        </p:spPr>
        <p:txBody>
          <a:bodyPr vert="horz" wrap="square" lIns="91440" tIns="45720" rIns="91440" bIns="45720" numCol="1" anchor="ctr" anchorCtr="0" compatLnSpc="1"/>
          <a:lstStyle/>
          <a:p>
            <a:pPr algn="ctr"/>
            <a:r>
              <a:rPr lang="en-US" altLang="zh-CN" sz="3200" dirty="0">
                <a:solidFill>
                  <a:schemeClr val="bg1"/>
                </a:solidFill>
                <a:latin typeface="Bebas" pitchFamily="2" charset="0"/>
              </a:rPr>
              <a:t>60%</a:t>
            </a:r>
            <a:endParaRPr lang="zh-CN" altLang="en-US" sz="3200" dirty="0">
              <a:solidFill>
                <a:schemeClr val="bg1"/>
              </a:solidFill>
              <a:latin typeface="Bebas" pitchFamily="2" charset="0"/>
            </a:endParaRPr>
          </a:p>
        </p:txBody>
      </p:sp>
      <p:sp>
        <p:nvSpPr>
          <p:cNvPr id="11" name="TextBox 10"/>
          <p:cNvSpPr txBox="1"/>
          <p:nvPr/>
        </p:nvSpPr>
        <p:spPr>
          <a:xfrm>
            <a:off x="7320136" y="4005691"/>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2" name="TextBox 11"/>
          <p:cNvSpPr txBox="1"/>
          <p:nvPr/>
        </p:nvSpPr>
        <p:spPr>
          <a:xfrm>
            <a:off x="7320136" y="4301122"/>
            <a:ext cx="3312368"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3" name="TextBox 12"/>
          <p:cNvSpPr txBox="1"/>
          <p:nvPr/>
        </p:nvSpPr>
        <p:spPr>
          <a:xfrm>
            <a:off x="1406742" y="2801113"/>
            <a:ext cx="2961066"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4" name="TextBox 13"/>
          <p:cNvSpPr txBox="1"/>
          <p:nvPr/>
        </p:nvSpPr>
        <p:spPr>
          <a:xfrm>
            <a:off x="1262726" y="3096544"/>
            <a:ext cx="310508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5" name="TextBox 14"/>
          <p:cNvSpPr txBox="1"/>
          <p:nvPr/>
        </p:nvSpPr>
        <p:spPr>
          <a:xfrm>
            <a:off x="7896200" y="2614157"/>
            <a:ext cx="2961066" cy="323165"/>
          </a:xfrm>
          <a:prstGeom prst="rect">
            <a:avLst/>
          </a:prstGeom>
          <a:noFill/>
        </p:spPr>
        <p:txBody>
          <a:bodyPr wrap="square" tIns="0" bIns="0" rtlCol="0" anchor="t">
            <a:spAutoFit/>
          </a:bodyPr>
          <a:lstStyle/>
          <a:p>
            <a:pP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6" name="TextBox 15"/>
          <p:cNvSpPr txBox="1"/>
          <p:nvPr/>
        </p:nvSpPr>
        <p:spPr>
          <a:xfrm>
            <a:off x="7896200" y="2909588"/>
            <a:ext cx="3312368"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7" name="TextBox 16"/>
          <p:cNvSpPr txBox="1"/>
          <p:nvPr/>
        </p:nvSpPr>
        <p:spPr>
          <a:xfrm>
            <a:off x="1406742" y="4319562"/>
            <a:ext cx="2961066" cy="323165"/>
          </a:xfrm>
          <a:prstGeom prst="rect">
            <a:avLst/>
          </a:prstGeom>
          <a:noFill/>
        </p:spPr>
        <p:txBody>
          <a:bodyPr wrap="square" tIns="0" bIns="0" rtlCol="0" anchor="t">
            <a:spAutoFit/>
          </a:bodyPr>
          <a:lstStyle/>
          <a:p>
            <a:pPr algn="r">
              <a:lnSpc>
                <a:spcPct val="150000"/>
              </a:lnSpc>
            </a:pPr>
            <a:r>
              <a:rPr lang="zh-CN" altLang="en-US" sz="14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点击添加标题</a:t>
            </a:r>
          </a:p>
        </p:txBody>
      </p:sp>
      <p:sp>
        <p:nvSpPr>
          <p:cNvPr id="18" name="TextBox 17"/>
          <p:cNvSpPr txBox="1"/>
          <p:nvPr/>
        </p:nvSpPr>
        <p:spPr>
          <a:xfrm>
            <a:off x="1262726" y="4614993"/>
            <a:ext cx="3105082" cy="692497"/>
          </a:xfrm>
          <a:prstGeom prst="rect">
            <a:avLst/>
          </a:prstGeom>
          <a:noFill/>
        </p:spPr>
        <p:txBody>
          <a:bodyPr wrap="square" rtlCol="0">
            <a:spAutoFit/>
          </a:bodyPr>
          <a:lstStyle/>
          <a:p>
            <a:pPr algn="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19" name="Freeform 16"/>
          <p:cNvSpPr/>
          <p:nvPr/>
        </p:nvSpPr>
        <p:spPr bwMode="auto">
          <a:xfrm>
            <a:off x="5215534" y="2060848"/>
            <a:ext cx="1168499" cy="371114"/>
          </a:xfrm>
          <a:custGeom>
            <a:avLst/>
            <a:gdLst>
              <a:gd name="T0" fmla="*/ 0 w 1942"/>
              <a:gd name="T1" fmla="*/ 326 h 326"/>
              <a:gd name="T2" fmla="*/ 322 w 1942"/>
              <a:gd name="T3" fmla="*/ 0 h 326"/>
              <a:gd name="T4" fmla="*/ 1942 w 1942"/>
              <a:gd name="T5" fmla="*/ 0 h 326"/>
            </a:gdLst>
            <a:ahLst/>
            <a:cxnLst>
              <a:cxn ang="0">
                <a:pos x="T0" y="T1"/>
              </a:cxn>
              <a:cxn ang="0">
                <a:pos x="T2" y="T3"/>
              </a:cxn>
              <a:cxn ang="0">
                <a:pos x="T4" y="T5"/>
              </a:cxn>
            </a:cxnLst>
            <a:rect l="0" t="0" r="r" b="b"/>
            <a:pathLst>
              <a:path w="1942" h="326">
                <a:moveTo>
                  <a:pt x="0" y="326"/>
                </a:moveTo>
                <a:lnTo>
                  <a:pt x="322" y="0"/>
                </a:lnTo>
                <a:lnTo>
                  <a:pt x="1942" y="0"/>
                </a:lnTo>
              </a:path>
            </a:pathLst>
          </a:custGeom>
          <a:noFill/>
          <a:ln w="12700" cap="flat">
            <a:solidFill>
              <a:schemeClr val="bg1">
                <a:lumMod val="65000"/>
              </a:schemeClr>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 name="TextBox 19"/>
          <p:cNvSpPr txBox="1"/>
          <p:nvPr/>
        </p:nvSpPr>
        <p:spPr>
          <a:xfrm>
            <a:off x="6443039" y="1753963"/>
            <a:ext cx="2272621" cy="492443"/>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在此添加说明文字在此添加说明文字</a:t>
            </a:r>
            <a:endParaRPr lang="en-US" altLang="zh-CN" sz="1000" dirty="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在此添加说明文字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9" decel="10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4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0-#ppt_w/2"/>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8"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left)">
                                      <p:cBhvr>
                                        <p:cTn id="24" dur="500"/>
                                        <p:tgtEl>
                                          <p:spTgt spid="1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cTn>
                              </p:par>
                            </p:childTnLst>
                          </p:cTn>
                        </p:par>
                        <p:par>
                          <p:cTn id="35" fill="hold">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2000"/>
                            </p:stCondLst>
                            <p:childTnLst>
                              <p:par>
                                <p:cTn id="43" presetID="22" presetClass="entr" presetSubtype="2"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right)">
                                      <p:cBhvr>
                                        <p:cTn id="45" dur="500"/>
                                        <p:tgtEl>
                                          <p:spTgt spid="1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wipe(right)">
                                      <p:cBhvr>
                                        <p:cTn id="48" dur="500"/>
                                        <p:tgtEl>
                                          <p:spTgt spid="18"/>
                                        </p:tgtEl>
                                      </p:cBhvr>
                                    </p:animEffect>
                                  </p:childTnLst>
                                </p:cTn>
                              </p:par>
                            </p:childTnLst>
                          </p:cTn>
                        </p:par>
                        <p:par>
                          <p:cTn id="49" fill="hold">
                            <p:stCondLst>
                              <p:cond delay="2500"/>
                            </p:stCondLst>
                            <p:childTnLst>
                              <p:par>
                                <p:cTn id="50" presetID="22" presetClass="entr" presetSubtype="2" fill="hold" grpId="0"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right)">
                                      <p:cBhvr>
                                        <p:cTn id="52" dur="500"/>
                                        <p:tgtEl>
                                          <p:spTgt spid="4"/>
                                        </p:tgtEl>
                                      </p:cBhvr>
                                    </p:animEffect>
                                  </p:childTnLst>
                                </p:cTn>
                              </p:par>
                            </p:childTnLst>
                          </p:cTn>
                        </p:par>
                        <p:par>
                          <p:cTn id="53" fill="hold">
                            <p:stCondLst>
                              <p:cond delay="3000"/>
                            </p:stCondLst>
                            <p:childTnLst>
                              <p:par>
                                <p:cTn id="54" presetID="22" presetClass="entr" presetSubtype="8"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wipe(left)">
                                      <p:cBhvr>
                                        <p:cTn id="56" dur="500"/>
                                        <p:tgtEl>
                                          <p:spTgt spid="19"/>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11" grpId="0"/>
      <p:bldP spid="12" grpId="0"/>
      <p:bldP spid="13" grpId="0"/>
      <p:bldP spid="14" grpId="0"/>
      <p:bldP spid="15" grpId="0"/>
      <p:bldP spid="16" grpId="0"/>
      <p:bldP spid="17" grpId="0"/>
      <p:bldP spid="18" grpId="0"/>
      <p:bldP spid="19" grpId="0" animBg="1"/>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06" name="组合 3105"/>
          <p:cNvGrpSpPr/>
          <p:nvPr/>
        </p:nvGrpSpPr>
        <p:grpSpPr>
          <a:xfrm>
            <a:off x="5231905" y="1988840"/>
            <a:ext cx="1728192" cy="3526810"/>
            <a:chOff x="5326784" y="1857003"/>
            <a:chExt cx="1548793" cy="3160704"/>
          </a:xfrm>
        </p:grpSpPr>
        <p:sp>
          <p:nvSpPr>
            <p:cNvPr id="98" name="Freeform 69"/>
            <p:cNvSpPr/>
            <p:nvPr/>
          </p:nvSpPr>
          <p:spPr bwMode="auto">
            <a:xfrm>
              <a:off x="5335084" y="1857003"/>
              <a:ext cx="1533561" cy="3160704"/>
            </a:xfrm>
            <a:custGeom>
              <a:avLst/>
              <a:gdLst>
                <a:gd name="T0" fmla="*/ 1189 w 1189"/>
                <a:gd name="T1" fmla="*/ 2328 h 2493"/>
                <a:gd name="T2" fmla="*/ 1023 w 1189"/>
                <a:gd name="T3" fmla="*/ 2493 h 2493"/>
                <a:gd name="T4" fmla="*/ 166 w 1189"/>
                <a:gd name="T5" fmla="*/ 2493 h 2493"/>
                <a:gd name="T6" fmla="*/ 0 w 1189"/>
                <a:gd name="T7" fmla="*/ 2328 h 2493"/>
                <a:gd name="T8" fmla="*/ 0 w 1189"/>
                <a:gd name="T9" fmla="*/ 165 h 2493"/>
                <a:gd name="T10" fmla="*/ 166 w 1189"/>
                <a:gd name="T11" fmla="*/ 0 h 2493"/>
                <a:gd name="T12" fmla="*/ 1023 w 1189"/>
                <a:gd name="T13" fmla="*/ 0 h 2493"/>
                <a:gd name="T14" fmla="*/ 1189 w 1189"/>
                <a:gd name="T15" fmla="*/ 165 h 2493"/>
                <a:gd name="T16" fmla="*/ 1189 w 1189"/>
                <a:gd name="T17" fmla="*/ 2328 h 2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9" h="2493">
                  <a:moveTo>
                    <a:pt x="1189" y="2328"/>
                  </a:moveTo>
                  <a:cubicBezTo>
                    <a:pt x="1189" y="2419"/>
                    <a:pt x="1115" y="2493"/>
                    <a:pt x="1023" y="2493"/>
                  </a:cubicBezTo>
                  <a:cubicBezTo>
                    <a:pt x="166" y="2493"/>
                    <a:pt x="166" y="2493"/>
                    <a:pt x="166" y="2493"/>
                  </a:cubicBezTo>
                  <a:cubicBezTo>
                    <a:pt x="74" y="2493"/>
                    <a:pt x="0" y="2419"/>
                    <a:pt x="0" y="2328"/>
                  </a:cubicBezTo>
                  <a:cubicBezTo>
                    <a:pt x="0" y="165"/>
                    <a:pt x="0" y="165"/>
                    <a:pt x="0" y="165"/>
                  </a:cubicBezTo>
                  <a:cubicBezTo>
                    <a:pt x="0" y="74"/>
                    <a:pt x="74" y="0"/>
                    <a:pt x="166" y="0"/>
                  </a:cubicBezTo>
                  <a:cubicBezTo>
                    <a:pt x="1023" y="0"/>
                    <a:pt x="1023" y="0"/>
                    <a:pt x="1023" y="0"/>
                  </a:cubicBezTo>
                  <a:cubicBezTo>
                    <a:pt x="1115" y="0"/>
                    <a:pt x="1189" y="74"/>
                    <a:pt x="1189" y="165"/>
                  </a:cubicBezTo>
                  <a:lnTo>
                    <a:pt x="1189" y="2328"/>
                  </a:lnTo>
                  <a:close/>
                </a:path>
              </a:pathLst>
            </a:custGeom>
            <a:solidFill>
              <a:srgbClr val="DAB97F"/>
            </a:solidFill>
            <a:ln>
              <a:noFill/>
            </a:ln>
          </p:spPr>
          <p:txBody>
            <a:bodyPr vert="horz" wrap="square" lIns="91440" tIns="45720" rIns="91440" bIns="45720" numCol="1" anchor="t" anchorCtr="0" compatLnSpc="1"/>
            <a:lstStyle/>
            <a:p>
              <a:endParaRPr lang="zh-CN" altLang="en-US"/>
            </a:p>
          </p:txBody>
        </p:sp>
        <p:sp>
          <p:nvSpPr>
            <p:cNvPr id="3138" name="Freeform 69"/>
            <p:cNvSpPr/>
            <p:nvPr/>
          </p:nvSpPr>
          <p:spPr bwMode="auto">
            <a:xfrm>
              <a:off x="5359793" y="1879726"/>
              <a:ext cx="1485951" cy="3115258"/>
            </a:xfrm>
            <a:custGeom>
              <a:avLst/>
              <a:gdLst>
                <a:gd name="T0" fmla="*/ 1189 w 1189"/>
                <a:gd name="T1" fmla="*/ 2328 h 2493"/>
                <a:gd name="T2" fmla="*/ 1023 w 1189"/>
                <a:gd name="T3" fmla="*/ 2493 h 2493"/>
                <a:gd name="T4" fmla="*/ 166 w 1189"/>
                <a:gd name="T5" fmla="*/ 2493 h 2493"/>
                <a:gd name="T6" fmla="*/ 0 w 1189"/>
                <a:gd name="T7" fmla="*/ 2328 h 2493"/>
                <a:gd name="T8" fmla="*/ 0 w 1189"/>
                <a:gd name="T9" fmla="*/ 165 h 2493"/>
                <a:gd name="T10" fmla="*/ 166 w 1189"/>
                <a:gd name="T11" fmla="*/ 0 h 2493"/>
                <a:gd name="T12" fmla="*/ 1023 w 1189"/>
                <a:gd name="T13" fmla="*/ 0 h 2493"/>
                <a:gd name="T14" fmla="*/ 1189 w 1189"/>
                <a:gd name="T15" fmla="*/ 165 h 2493"/>
                <a:gd name="T16" fmla="*/ 1189 w 1189"/>
                <a:gd name="T17" fmla="*/ 2328 h 2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9" h="2493">
                  <a:moveTo>
                    <a:pt x="1189" y="2328"/>
                  </a:moveTo>
                  <a:cubicBezTo>
                    <a:pt x="1189" y="2419"/>
                    <a:pt x="1115" y="2493"/>
                    <a:pt x="1023" y="2493"/>
                  </a:cubicBezTo>
                  <a:cubicBezTo>
                    <a:pt x="166" y="2493"/>
                    <a:pt x="166" y="2493"/>
                    <a:pt x="166" y="2493"/>
                  </a:cubicBezTo>
                  <a:cubicBezTo>
                    <a:pt x="74" y="2493"/>
                    <a:pt x="0" y="2419"/>
                    <a:pt x="0" y="2328"/>
                  </a:cubicBezTo>
                  <a:cubicBezTo>
                    <a:pt x="0" y="165"/>
                    <a:pt x="0" y="165"/>
                    <a:pt x="0" y="165"/>
                  </a:cubicBezTo>
                  <a:cubicBezTo>
                    <a:pt x="0" y="74"/>
                    <a:pt x="74" y="0"/>
                    <a:pt x="166" y="0"/>
                  </a:cubicBezTo>
                  <a:cubicBezTo>
                    <a:pt x="1023" y="0"/>
                    <a:pt x="1023" y="0"/>
                    <a:pt x="1023" y="0"/>
                  </a:cubicBezTo>
                  <a:cubicBezTo>
                    <a:pt x="1115" y="0"/>
                    <a:pt x="1189" y="74"/>
                    <a:pt x="1189" y="165"/>
                  </a:cubicBezTo>
                  <a:lnTo>
                    <a:pt x="1189" y="2328"/>
                  </a:ln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3139" name="Freeform 70"/>
            <p:cNvSpPr>
              <a:spLocks noEditPoints="1"/>
            </p:cNvSpPr>
            <p:nvPr/>
          </p:nvSpPr>
          <p:spPr bwMode="auto">
            <a:xfrm>
              <a:off x="5982421" y="4697688"/>
              <a:ext cx="241223" cy="241222"/>
            </a:xfrm>
            <a:custGeom>
              <a:avLst/>
              <a:gdLst>
                <a:gd name="T0" fmla="*/ 97 w 193"/>
                <a:gd name="T1" fmla="*/ 0 h 193"/>
                <a:gd name="T2" fmla="*/ 0 w 193"/>
                <a:gd name="T3" fmla="*/ 97 h 193"/>
                <a:gd name="T4" fmla="*/ 97 w 193"/>
                <a:gd name="T5" fmla="*/ 193 h 193"/>
                <a:gd name="T6" fmla="*/ 193 w 193"/>
                <a:gd name="T7" fmla="*/ 97 h 193"/>
                <a:gd name="T8" fmla="*/ 97 w 193"/>
                <a:gd name="T9" fmla="*/ 0 h 193"/>
                <a:gd name="T10" fmla="*/ 97 w 193"/>
                <a:gd name="T11" fmla="*/ 184 h 193"/>
                <a:gd name="T12" fmla="*/ 9 w 193"/>
                <a:gd name="T13" fmla="*/ 97 h 193"/>
                <a:gd name="T14" fmla="*/ 97 w 193"/>
                <a:gd name="T15" fmla="*/ 10 h 193"/>
                <a:gd name="T16" fmla="*/ 184 w 193"/>
                <a:gd name="T17" fmla="*/ 97 h 193"/>
                <a:gd name="T18" fmla="*/ 97 w 193"/>
                <a:gd name="T19" fmla="*/ 18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3" h="193">
                  <a:moveTo>
                    <a:pt x="97" y="0"/>
                  </a:moveTo>
                  <a:cubicBezTo>
                    <a:pt x="43" y="0"/>
                    <a:pt x="0" y="44"/>
                    <a:pt x="0" y="97"/>
                  </a:cubicBezTo>
                  <a:cubicBezTo>
                    <a:pt x="0" y="150"/>
                    <a:pt x="43" y="193"/>
                    <a:pt x="97" y="193"/>
                  </a:cubicBezTo>
                  <a:cubicBezTo>
                    <a:pt x="150" y="193"/>
                    <a:pt x="193" y="150"/>
                    <a:pt x="193" y="97"/>
                  </a:cubicBezTo>
                  <a:cubicBezTo>
                    <a:pt x="193" y="44"/>
                    <a:pt x="150" y="0"/>
                    <a:pt x="97" y="0"/>
                  </a:cubicBezTo>
                  <a:close/>
                  <a:moveTo>
                    <a:pt x="97" y="184"/>
                  </a:moveTo>
                  <a:cubicBezTo>
                    <a:pt x="49" y="184"/>
                    <a:pt x="9" y="145"/>
                    <a:pt x="9" y="97"/>
                  </a:cubicBezTo>
                  <a:cubicBezTo>
                    <a:pt x="9" y="49"/>
                    <a:pt x="49" y="10"/>
                    <a:pt x="97" y="10"/>
                  </a:cubicBezTo>
                  <a:cubicBezTo>
                    <a:pt x="145" y="10"/>
                    <a:pt x="184" y="49"/>
                    <a:pt x="184" y="97"/>
                  </a:cubicBezTo>
                  <a:cubicBezTo>
                    <a:pt x="184" y="145"/>
                    <a:pt x="145" y="184"/>
                    <a:pt x="97" y="184"/>
                  </a:cubicBezTo>
                  <a:close/>
                </a:path>
              </a:pathLst>
            </a:custGeom>
            <a:solidFill>
              <a:srgbClr val="DAB97F"/>
            </a:solidFill>
            <a:ln>
              <a:noFill/>
            </a:ln>
          </p:spPr>
          <p:txBody>
            <a:bodyPr vert="horz" wrap="square" lIns="91440" tIns="45720" rIns="91440" bIns="45720" numCol="1" anchor="t" anchorCtr="0" compatLnSpc="1"/>
            <a:lstStyle/>
            <a:p>
              <a:endParaRPr lang="zh-CN" altLang="en-US"/>
            </a:p>
          </p:txBody>
        </p:sp>
        <p:sp>
          <p:nvSpPr>
            <p:cNvPr id="3140" name="Rectangle 71"/>
            <p:cNvSpPr>
              <a:spLocks noChangeArrowheads="1"/>
            </p:cNvSpPr>
            <p:nvPr/>
          </p:nvSpPr>
          <p:spPr bwMode="auto">
            <a:xfrm>
              <a:off x="5422743" y="2233624"/>
              <a:ext cx="1349471" cy="2394237"/>
            </a:xfrm>
            <a:prstGeom prst="rect">
              <a:avLst/>
            </a:prstGeom>
            <a:solidFill>
              <a:srgbClr val="24242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41" name="Freeform 72"/>
            <p:cNvSpPr/>
            <p:nvPr/>
          </p:nvSpPr>
          <p:spPr bwMode="auto">
            <a:xfrm>
              <a:off x="6547390" y="2263248"/>
              <a:ext cx="9522" cy="29095"/>
            </a:xfrm>
            <a:custGeom>
              <a:avLst/>
              <a:gdLst>
                <a:gd name="T0" fmla="*/ 11 w 18"/>
                <a:gd name="T1" fmla="*/ 8 h 55"/>
                <a:gd name="T2" fmla="*/ 11 w 18"/>
                <a:gd name="T3" fmla="*/ 8 h 55"/>
                <a:gd name="T4" fmla="*/ 2 w 18"/>
                <a:gd name="T5" fmla="*/ 12 h 55"/>
                <a:gd name="T6" fmla="*/ 0 w 18"/>
                <a:gd name="T7" fmla="*/ 5 h 55"/>
                <a:gd name="T8" fmla="*/ 11 w 18"/>
                <a:gd name="T9" fmla="*/ 0 h 55"/>
                <a:gd name="T10" fmla="*/ 18 w 18"/>
                <a:gd name="T11" fmla="*/ 0 h 55"/>
                <a:gd name="T12" fmla="*/ 18 w 18"/>
                <a:gd name="T13" fmla="*/ 55 h 55"/>
                <a:gd name="T14" fmla="*/ 11 w 18"/>
                <a:gd name="T15" fmla="*/ 55 h 55"/>
                <a:gd name="T16" fmla="*/ 11 w 18"/>
                <a:gd name="T1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55">
                  <a:moveTo>
                    <a:pt x="11" y="8"/>
                  </a:moveTo>
                  <a:lnTo>
                    <a:pt x="11" y="8"/>
                  </a:lnTo>
                  <a:lnTo>
                    <a:pt x="2" y="12"/>
                  </a:lnTo>
                  <a:lnTo>
                    <a:pt x="0" y="5"/>
                  </a:lnTo>
                  <a:lnTo>
                    <a:pt x="11" y="0"/>
                  </a:lnTo>
                  <a:lnTo>
                    <a:pt x="18" y="0"/>
                  </a:lnTo>
                  <a:lnTo>
                    <a:pt x="18" y="55"/>
                  </a:lnTo>
                  <a:lnTo>
                    <a:pt x="11" y="55"/>
                  </a:lnTo>
                  <a:lnTo>
                    <a:pt x="11"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2" name="Freeform 73"/>
            <p:cNvSpPr>
              <a:spLocks noEditPoints="1"/>
            </p:cNvSpPr>
            <p:nvPr/>
          </p:nvSpPr>
          <p:spPr bwMode="auto">
            <a:xfrm>
              <a:off x="6566963" y="2262190"/>
              <a:ext cx="20102" cy="30153"/>
            </a:xfrm>
            <a:custGeom>
              <a:avLst/>
              <a:gdLst>
                <a:gd name="T0" fmla="*/ 8 w 16"/>
                <a:gd name="T1" fmla="*/ 24 h 24"/>
                <a:gd name="T2" fmla="*/ 0 w 16"/>
                <a:gd name="T3" fmla="*/ 12 h 24"/>
                <a:gd name="T4" fmla="*/ 8 w 16"/>
                <a:gd name="T5" fmla="*/ 0 h 24"/>
                <a:gd name="T6" fmla="*/ 16 w 16"/>
                <a:gd name="T7" fmla="*/ 12 h 24"/>
                <a:gd name="T8" fmla="*/ 8 w 16"/>
                <a:gd name="T9" fmla="*/ 24 h 24"/>
                <a:gd name="T10" fmla="*/ 8 w 16"/>
                <a:gd name="T11" fmla="*/ 22 h 24"/>
                <a:gd name="T12" fmla="*/ 13 w 16"/>
                <a:gd name="T13" fmla="*/ 12 h 24"/>
                <a:gd name="T14" fmla="*/ 8 w 16"/>
                <a:gd name="T15" fmla="*/ 3 h 24"/>
                <a:gd name="T16" fmla="*/ 3 w 16"/>
                <a:gd name="T17" fmla="*/ 12 h 24"/>
                <a:gd name="T18" fmla="*/ 8 w 16"/>
                <a:gd name="T1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4">
                  <a:moveTo>
                    <a:pt x="8" y="24"/>
                  </a:moveTo>
                  <a:cubicBezTo>
                    <a:pt x="3" y="24"/>
                    <a:pt x="0" y="20"/>
                    <a:pt x="0" y="12"/>
                  </a:cubicBezTo>
                  <a:cubicBezTo>
                    <a:pt x="0" y="5"/>
                    <a:pt x="3" y="0"/>
                    <a:pt x="8" y="0"/>
                  </a:cubicBezTo>
                  <a:cubicBezTo>
                    <a:pt x="13" y="0"/>
                    <a:pt x="16" y="5"/>
                    <a:pt x="16" y="12"/>
                  </a:cubicBezTo>
                  <a:cubicBezTo>
                    <a:pt x="16" y="20"/>
                    <a:pt x="13" y="24"/>
                    <a:pt x="8" y="24"/>
                  </a:cubicBezTo>
                  <a:close/>
                  <a:moveTo>
                    <a:pt x="8" y="22"/>
                  </a:moveTo>
                  <a:cubicBezTo>
                    <a:pt x="11" y="22"/>
                    <a:pt x="13" y="18"/>
                    <a:pt x="13" y="12"/>
                  </a:cubicBezTo>
                  <a:cubicBezTo>
                    <a:pt x="13" y="7"/>
                    <a:pt x="11" y="3"/>
                    <a:pt x="8" y="3"/>
                  </a:cubicBezTo>
                  <a:cubicBezTo>
                    <a:pt x="5" y="3"/>
                    <a:pt x="3" y="6"/>
                    <a:pt x="3" y="12"/>
                  </a:cubicBezTo>
                  <a:cubicBezTo>
                    <a:pt x="3" y="18"/>
                    <a:pt x="5" y="22"/>
                    <a:pt x="8"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3" name="Freeform 74"/>
            <p:cNvSpPr>
              <a:spLocks noEditPoints="1"/>
            </p:cNvSpPr>
            <p:nvPr/>
          </p:nvSpPr>
          <p:spPr bwMode="auto">
            <a:xfrm>
              <a:off x="6590768" y="2262190"/>
              <a:ext cx="19044" cy="30153"/>
            </a:xfrm>
            <a:custGeom>
              <a:avLst/>
              <a:gdLst>
                <a:gd name="T0" fmla="*/ 7 w 15"/>
                <a:gd name="T1" fmla="*/ 24 h 24"/>
                <a:gd name="T2" fmla="*/ 0 w 15"/>
                <a:gd name="T3" fmla="*/ 12 h 24"/>
                <a:gd name="T4" fmla="*/ 8 w 15"/>
                <a:gd name="T5" fmla="*/ 0 h 24"/>
                <a:gd name="T6" fmla="*/ 15 w 15"/>
                <a:gd name="T7" fmla="*/ 12 h 24"/>
                <a:gd name="T8" fmla="*/ 7 w 15"/>
                <a:gd name="T9" fmla="*/ 24 h 24"/>
                <a:gd name="T10" fmla="*/ 7 w 15"/>
                <a:gd name="T11" fmla="*/ 22 h 24"/>
                <a:gd name="T12" fmla="*/ 12 w 15"/>
                <a:gd name="T13" fmla="*/ 12 h 24"/>
                <a:gd name="T14" fmla="*/ 7 w 15"/>
                <a:gd name="T15" fmla="*/ 3 h 24"/>
                <a:gd name="T16" fmla="*/ 3 w 15"/>
                <a:gd name="T17" fmla="*/ 12 h 24"/>
                <a:gd name="T18" fmla="*/ 7 w 15"/>
                <a:gd name="T19"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4">
                  <a:moveTo>
                    <a:pt x="7" y="24"/>
                  </a:moveTo>
                  <a:cubicBezTo>
                    <a:pt x="3" y="24"/>
                    <a:pt x="0" y="20"/>
                    <a:pt x="0" y="12"/>
                  </a:cubicBezTo>
                  <a:cubicBezTo>
                    <a:pt x="0" y="5"/>
                    <a:pt x="3" y="0"/>
                    <a:pt x="8" y="0"/>
                  </a:cubicBezTo>
                  <a:cubicBezTo>
                    <a:pt x="13" y="0"/>
                    <a:pt x="15" y="5"/>
                    <a:pt x="15" y="12"/>
                  </a:cubicBezTo>
                  <a:cubicBezTo>
                    <a:pt x="15" y="20"/>
                    <a:pt x="12" y="24"/>
                    <a:pt x="7" y="24"/>
                  </a:cubicBezTo>
                  <a:close/>
                  <a:moveTo>
                    <a:pt x="7" y="22"/>
                  </a:moveTo>
                  <a:cubicBezTo>
                    <a:pt x="11" y="22"/>
                    <a:pt x="12" y="18"/>
                    <a:pt x="12" y="12"/>
                  </a:cubicBezTo>
                  <a:cubicBezTo>
                    <a:pt x="12" y="7"/>
                    <a:pt x="11" y="3"/>
                    <a:pt x="7" y="3"/>
                  </a:cubicBezTo>
                  <a:cubicBezTo>
                    <a:pt x="5" y="3"/>
                    <a:pt x="3" y="6"/>
                    <a:pt x="3" y="12"/>
                  </a:cubicBezTo>
                  <a:cubicBezTo>
                    <a:pt x="3" y="18"/>
                    <a:pt x="5" y="22"/>
                    <a:pt x="7"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4" name="Freeform 75"/>
            <p:cNvSpPr>
              <a:spLocks noEditPoints="1"/>
            </p:cNvSpPr>
            <p:nvPr/>
          </p:nvSpPr>
          <p:spPr bwMode="auto">
            <a:xfrm>
              <a:off x="6613514" y="2262190"/>
              <a:ext cx="32268" cy="31211"/>
            </a:xfrm>
            <a:custGeom>
              <a:avLst/>
              <a:gdLst>
                <a:gd name="T0" fmla="*/ 5 w 26"/>
                <a:gd name="T1" fmla="*/ 0 h 25"/>
                <a:gd name="T2" fmla="*/ 11 w 26"/>
                <a:gd name="T3" fmla="*/ 7 h 25"/>
                <a:gd name="T4" fmla="*/ 5 w 26"/>
                <a:gd name="T5" fmla="*/ 15 h 25"/>
                <a:gd name="T6" fmla="*/ 0 w 26"/>
                <a:gd name="T7" fmla="*/ 8 h 25"/>
                <a:gd name="T8" fmla="*/ 5 w 26"/>
                <a:gd name="T9" fmla="*/ 0 h 25"/>
                <a:gd name="T10" fmla="*/ 5 w 26"/>
                <a:gd name="T11" fmla="*/ 2 h 25"/>
                <a:gd name="T12" fmla="*/ 2 w 26"/>
                <a:gd name="T13" fmla="*/ 7 h 25"/>
                <a:gd name="T14" fmla="*/ 5 w 26"/>
                <a:gd name="T15" fmla="*/ 13 h 25"/>
                <a:gd name="T16" fmla="*/ 8 w 26"/>
                <a:gd name="T17" fmla="*/ 7 h 25"/>
                <a:gd name="T18" fmla="*/ 5 w 26"/>
                <a:gd name="T19" fmla="*/ 2 h 25"/>
                <a:gd name="T20" fmla="*/ 5 w 26"/>
                <a:gd name="T21" fmla="*/ 25 h 25"/>
                <a:gd name="T22" fmla="*/ 19 w 26"/>
                <a:gd name="T23" fmla="*/ 0 h 25"/>
                <a:gd name="T24" fmla="*/ 21 w 26"/>
                <a:gd name="T25" fmla="*/ 0 h 25"/>
                <a:gd name="T26" fmla="*/ 7 w 26"/>
                <a:gd name="T27" fmla="*/ 25 h 25"/>
                <a:gd name="T28" fmla="*/ 5 w 26"/>
                <a:gd name="T29" fmla="*/ 25 h 25"/>
                <a:gd name="T30" fmla="*/ 21 w 26"/>
                <a:gd name="T31" fmla="*/ 10 h 25"/>
                <a:gd name="T32" fmla="*/ 26 w 26"/>
                <a:gd name="T33" fmla="*/ 17 h 25"/>
                <a:gd name="T34" fmla="*/ 21 w 26"/>
                <a:gd name="T35" fmla="*/ 24 h 25"/>
                <a:gd name="T36" fmla="*/ 15 w 26"/>
                <a:gd name="T37" fmla="*/ 17 h 25"/>
                <a:gd name="T38" fmla="*/ 21 w 26"/>
                <a:gd name="T39" fmla="*/ 10 h 25"/>
                <a:gd name="T40" fmla="*/ 21 w 26"/>
                <a:gd name="T41" fmla="*/ 12 h 25"/>
                <a:gd name="T42" fmla="*/ 18 w 26"/>
                <a:gd name="T43" fmla="*/ 17 h 25"/>
                <a:gd name="T44" fmla="*/ 21 w 26"/>
                <a:gd name="T45" fmla="*/ 22 h 25"/>
                <a:gd name="T46" fmla="*/ 24 w 26"/>
                <a:gd name="T47" fmla="*/ 17 h 25"/>
                <a:gd name="T48" fmla="*/ 21 w 26"/>
                <a:gd name="T49" fmla="*/ 1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6" h="25">
                  <a:moveTo>
                    <a:pt x="5" y="0"/>
                  </a:moveTo>
                  <a:cubicBezTo>
                    <a:pt x="9" y="0"/>
                    <a:pt x="11" y="3"/>
                    <a:pt x="11" y="7"/>
                  </a:cubicBezTo>
                  <a:cubicBezTo>
                    <a:pt x="11" y="12"/>
                    <a:pt x="8" y="15"/>
                    <a:pt x="5" y="15"/>
                  </a:cubicBezTo>
                  <a:cubicBezTo>
                    <a:pt x="2" y="15"/>
                    <a:pt x="0" y="12"/>
                    <a:pt x="0" y="8"/>
                  </a:cubicBezTo>
                  <a:cubicBezTo>
                    <a:pt x="0" y="3"/>
                    <a:pt x="2" y="0"/>
                    <a:pt x="5" y="0"/>
                  </a:cubicBezTo>
                  <a:close/>
                  <a:moveTo>
                    <a:pt x="5" y="2"/>
                  </a:moveTo>
                  <a:cubicBezTo>
                    <a:pt x="3" y="2"/>
                    <a:pt x="2" y="5"/>
                    <a:pt x="2" y="7"/>
                  </a:cubicBezTo>
                  <a:cubicBezTo>
                    <a:pt x="2" y="10"/>
                    <a:pt x="3" y="13"/>
                    <a:pt x="5" y="13"/>
                  </a:cubicBezTo>
                  <a:cubicBezTo>
                    <a:pt x="7" y="13"/>
                    <a:pt x="8" y="11"/>
                    <a:pt x="8" y="7"/>
                  </a:cubicBezTo>
                  <a:cubicBezTo>
                    <a:pt x="8" y="5"/>
                    <a:pt x="8" y="2"/>
                    <a:pt x="5" y="2"/>
                  </a:cubicBezTo>
                  <a:close/>
                  <a:moveTo>
                    <a:pt x="5" y="25"/>
                  </a:moveTo>
                  <a:cubicBezTo>
                    <a:pt x="19" y="0"/>
                    <a:pt x="19" y="0"/>
                    <a:pt x="19" y="0"/>
                  </a:cubicBezTo>
                  <a:cubicBezTo>
                    <a:pt x="21" y="0"/>
                    <a:pt x="21" y="0"/>
                    <a:pt x="21" y="0"/>
                  </a:cubicBezTo>
                  <a:cubicBezTo>
                    <a:pt x="7" y="25"/>
                    <a:pt x="7" y="25"/>
                    <a:pt x="7" y="25"/>
                  </a:cubicBezTo>
                  <a:lnTo>
                    <a:pt x="5" y="25"/>
                  </a:lnTo>
                  <a:close/>
                  <a:moveTo>
                    <a:pt x="21" y="10"/>
                  </a:moveTo>
                  <a:cubicBezTo>
                    <a:pt x="24" y="10"/>
                    <a:pt x="26" y="12"/>
                    <a:pt x="26" y="17"/>
                  </a:cubicBezTo>
                  <a:cubicBezTo>
                    <a:pt x="26" y="22"/>
                    <a:pt x="24" y="24"/>
                    <a:pt x="21" y="24"/>
                  </a:cubicBezTo>
                  <a:cubicBezTo>
                    <a:pt x="18" y="24"/>
                    <a:pt x="15" y="22"/>
                    <a:pt x="15" y="17"/>
                  </a:cubicBezTo>
                  <a:cubicBezTo>
                    <a:pt x="15" y="13"/>
                    <a:pt x="18" y="10"/>
                    <a:pt x="21" y="10"/>
                  </a:cubicBezTo>
                  <a:close/>
                  <a:moveTo>
                    <a:pt x="21" y="12"/>
                  </a:moveTo>
                  <a:cubicBezTo>
                    <a:pt x="19" y="12"/>
                    <a:pt x="18" y="14"/>
                    <a:pt x="18" y="17"/>
                  </a:cubicBezTo>
                  <a:cubicBezTo>
                    <a:pt x="17" y="20"/>
                    <a:pt x="19" y="22"/>
                    <a:pt x="21" y="22"/>
                  </a:cubicBezTo>
                  <a:cubicBezTo>
                    <a:pt x="23" y="22"/>
                    <a:pt x="24" y="20"/>
                    <a:pt x="24" y="17"/>
                  </a:cubicBezTo>
                  <a:cubicBezTo>
                    <a:pt x="24" y="14"/>
                    <a:pt x="23" y="12"/>
                    <a:pt x="21" y="1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5" name="Freeform 76"/>
            <p:cNvSpPr>
              <a:spLocks noEditPoints="1"/>
            </p:cNvSpPr>
            <p:nvPr/>
          </p:nvSpPr>
          <p:spPr bwMode="auto">
            <a:xfrm>
              <a:off x="6027387" y="2262190"/>
              <a:ext cx="20102" cy="30153"/>
            </a:xfrm>
            <a:custGeom>
              <a:avLst/>
              <a:gdLst>
                <a:gd name="T0" fmla="*/ 2 w 16"/>
                <a:gd name="T1" fmla="*/ 22 h 24"/>
                <a:gd name="T2" fmla="*/ 5 w 16"/>
                <a:gd name="T3" fmla="*/ 22 h 24"/>
                <a:gd name="T4" fmla="*/ 10 w 16"/>
                <a:gd name="T5" fmla="*/ 19 h 24"/>
                <a:gd name="T6" fmla="*/ 13 w 16"/>
                <a:gd name="T7" fmla="*/ 13 h 24"/>
                <a:gd name="T8" fmla="*/ 13 w 16"/>
                <a:gd name="T9" fmla="*/ 13 h 24"/>
                <a:gd name="T10" fmla="*/ 7 w 16"/>
                <a:gd name="T11" fmla="*/ 16 h 24"/>
                <a:gd name="T12" fmla="*/ 0 w 16"/>
                <a:gd name="T13" fmla="*/ 9 h 24"/>
                <a:gd name="T14" fmla="*/ 8 w 16"/>
                <a:gd name="T15" fmla="*/ 0 h 24"/>
                <a:gd name="T16" fmla="*/ 16 w 16"/>
                <a:gd name="T17" fmla="*/ 10 h 24"/>
                <a:gd name="T18" fmla="*/ 12 w 16"/>
                <a:gd name="T19" fmla="*/ 21 h 24"/>
                <a:gd name="T20" fmla="*/ 5 w 16"/>
                <a:gd name="T21" fmla="*/ 24 h 24"/>
                <a:gd name="T22" fmla="*/ 2 w 16"/>
                <a:gd name="T23" fmla="*/ 24 h 24"/>
                <a:gd name="T24" fmla="*/ 2 w 16"/>
                <a:gd name="T25" fmla="*/ 22 h 24"/>
                <a:gd name="T26" fmla="*/ 8 w 16"/>
                <a:gd name="T27" fmla="*/ 3 h 24"/>
                <a:gd name="T28" fmla="*/ 4 w 16"/>
                <a:gd name="T29" fmla="*/ 8 h 24"/>
                <a:gd name="T30" fmla="*/ 8 w 16"/>
                <a:gd name="T31" fmla="*/ 13 h 24"/>
                <a:gd name="T32" fmla="*/ 13 w 16"/>
                <a:gd name="T33" fmla="*/ 11 h 24"/>
                <a:gd name="T34" fmla="*/ 13 w 16"/>
                <a:gd name="T35" fmla="*/ 10 h 24"/>
                <a:gd name="T36" fmla="*/ 8 w 16"/>
                <a:gd name="T37"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24">
                  <a:moveTo>
                    <a:pt x="2" y="22"/>
                  </a:moveTo>
                  <a:cubicBezTo>
                    <a:pt x="3" y="22"/>
                    <a:pt x="4" y="22"/>
                    <a:pt x="5" y="22"/>
                  </a:cubicBezTo>
                  <a:cubicBezTo>
                    <a:pt x="7" y="21"/>
                    <a:pt x="8" y="21"/>
                    <a:pt x="10" y="19"/>
                  </a:cubicBezTo>
                  <a:cubicBezTo>
                    <a:pt x="11" y="18"/>
                    <a:pt x="12" y="16"/>
                    <a:pt x="13" y="13"/>
                  </a:cubicBezTo>
                  <a:cubicBezTo>
                    <a:pt x="13" y="13"/>
                    <a:pt x="13" y="13"/>
                    <a:pt x="13" y="13"/>
                  </a:cubicBezTo>
                  <a:cubicBezTo>
                    <a:pt x="12" y="15"/>
                    <a:pt x="10" y="16"/>
                    <a:pt x="7" y="16"/>
                  </a:cubicBezTo>
                  <a:cubicBezTo>
                    <a:pt x="3" y="16"/>
                    <a:pt x="0" y="13"/>
                    <a:pt x="0" y="9"/>
                  </a:cubicBezTo>
                  <a:cubicBezTo>
                    <a:pt x="0" y="4"/>
                    <a:pt x="4" y="0"/>
                    <a:pt x="8" y="0"/>
                  </a:cubicBezTo>
                  <a:cubicBezTo>
                    <a:pt x="13" y="0"/>
                    <a:pt x="16" y="4"/>
                    <a:pt x="16" y="10"/>
                  </a:cubicBezTo>
                  <a:cubicBezTo>
                    <a:pt x="16" y="15"/>
                    <a:pt x="14" y="19"/>
                    <a:pt x="12" y="21"/>
                  </a:cubicBezTo>
                  <a:cubicBezTo>
                    <a:pt x="10" y="23"/>
                    <a:pt x="8" y="24"/>
                    <a:pt x="5" y="24"/>
                  </a:cubicBezTo>
                  <a:cubicBezTo>
                    <a:pt x="4" y="24"/>
                    <a:pt x="3" y="24"/>
                    <a:pt x="2" y="24"/>
                  </a:cubicBezTo>
                  <a:lnTo>
                    <a:pt x="2" y="22"/>
                  </a:lnTo>
                  <a:close/>
                  <a:moveTo>
                    <a:pt x="8" y="3"/>
                  </a:moveTo>
                  <a:cubicBezTo>
                    <a:pt x="5" y="3"/>
                    <a:pt x="4" y="5"/>
                    <a:pt x="4" y="8"/>
                  </a:cubicBezTo>
                  <a:cubicBezTo>
                    <a:pt x="4" y="11"/>
                    <a:pt x="5" y="13"/>
                    <a:pt x="8" y="13"/>
                  </a:cubicBezTo>
                  <a:cubicBezTo>
                    <a:pt x="10" y="13"/>
                    <a:pt x="12" y="12"/>
                    <a:pt x="13" y="11"/>
                  </a:cubicBezTo>
                  <a:cubicBezTo>
                    <a:pt x="13" y="11"/>
                    <a:pt x="13" y="10"/>
                    <a:pt x="13" y="10"/>
                  </a:cubicBezTo>
                  <a:cubicBezTo>
                    <a:pt x="13" y="6"/>
                    <a:pt x="11" y="3"/>
                    <a:pt x="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6" name="Freeform 77"/>
            <p:cNvSpPr>
              <a:spLocks noEditPoints="1"/>
            </p:cNvSpPr>
            <p:nvPr/>
          </p:nvSpPr>
          <p:spPr bwMode="auto">
            <a:xfrm>
              <a:off x="6051191" y="2271182"/>
              <a:ext cx="6348" cy="21160"/>
            </a:xfrm>
            <a:custGeom>
              <a:avLst/>
              <a:gdLst>
                <a:gd name="T0" fmla="*/ 2 w 5"/>
                <a:gd name="T1" fmla="*/ 5 h 17"/>
                <a:gd name="T2" fmla="*/ 0 w 5"/>
                <a:gd name="T3" fmla="*/ 3 h 17"/>
                <a:gd name="T4" fmla="*/ 2 w 5"/>
                <a:gd name="T5" fmla="*/ 0 h 17"/>
                <a:gd name="T6" fmla="*/ 5 w 5"/>
                <a:gd name="T7" fmla="*/ 3 h 17"/>
                <a:gd name="T8" fmla="*/ 2 w 5"/>
                <a:gd name="T9" fmla="*/ 5 h 17"/>
                <a:gd name="T10" fmla="*/ 2 w 5"/>
                <a:gd name="T11" fmla="*/ 17 h 17"/>
                <a:gd name="T12" fmla="*/ 0 w 5"/>
                <a:gd name="T13" fmla="*/ 15 h 17"/>
                <a:gd name="T14" fmla="*/ 2 w 5"/>
                <a:gd name="T15" fmla="*/ 13 h 17"/>
                <a:gd name="T16" fmla="*/ 5 w 5"/>
                <a:gd name="T17" fmla="*/ 15 h 17"/>
                <a:gd name="T18" fmla="*/ 2 w 5"/>
                <a:gd name="T19"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7">
                  <a:moveTo>
                    <a:pt x="2" y="5"/>
                  </a:moveTo>
                  <a:cubicBezTo>
                    <a:pt x="1" y="5"/>
                    <a:pt x="0" y="4"/>
                    <a:pt x="0" y="3"/>
                  </a:cubicBezTo>
                  <a:cubicBezTo>
                    <a:pt x="0" y="1"/>
                    <a:pt x="1" y="0"/>
                    <a:pt x="2" y="0"/>
                  </a:cubicBezTo>
                  <a:cubicBezTo>
                    <a:pt x="4" y="0"/>
                    <a:pt x="5" y="1"/>
                    <a:pt x="5" y="3"/>
                  </a:cubicBezTo>
                  <a:cubicBezTo>
                    <a:pt x="5" y="4"/>
                    <a:pt x="4" y="5"/>
                    <a:pt x="2" y="5"/>
                  </a:cubicBezTo>
                  <a:close/>
                  <a:moveTo>
                    <a:pt x="2" y="17"/>
                  </a:moveTo>
                  <a:cubicBezTo>
                    <a:pt x="1" y="17"/>
                    <a:pt x="0" y="17"/>
                    <a:pt x="0" y="15"/>
                  </a:cubicBezTo>
                  <a:cubicBezTo>
                    <a:pt x="0" y="14"/>
                    <a:pt x="1" y="13"/>
                    <a:pt x="2" y="13"/>
                  </a:cubicBezTo>
                  <a:cubicBezTo>
                    <a:pt x="4" y="13"/>
                    <a:pt x="5" y="14"/>
                    <a:pt x="5" y="15"/>
                  </a:cubicBezTo>
                  <a:cubicBezTo>
                    <a:pt x="5" y="17"/>
                    <a:pt x="4" y="17"/>
                    <a:pt x="2" y="1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7" name="Freeform 78"/>
            <p:cNvSpPr>
              <a:spLocks noEditPoints="1"/>
            </p:cNvSpPr>
            <p:nvPr/>
          </p:nvSpPr>
          <p:spPr bwMode="auto">
            <a:xfrm>
              <a:off x="6058597" y="2263248"/>
              <a:ext cx="22218" cy="29095"/>
            </a:xfrm>
            <a:custGeom>
              <a:avLst/>
              <a:gdLst>
                <a:gd name="T0" fmla="*/ 11 w 18"/>
                <a:gd name="T1" fmla="*/ 23 h 23"/>
                <a:gd name="T2" fmla="*/ 11 w 18"/>
                <a:gd name="T3" fmla="*/ 17 h 23"/>
                <a:gd name="T4" fmla="*/ 0 w 18"/>
                <a:gd name="T5" fmla="*/ 17 h 23"/>
                <a:gd name="T6" fmla="*/ 0 w 18"/>
                <a:gd name="T7" fmla="*/ 15 h 23"/>
                <a:gd name="T8" fmla="*/ 11 w 18"/>
                <a:gd name="T9" fmla="*/ 0 h 23"/>
                <a:gd name="T10" fmla="*/ 14 w 18"/>
                <a:gd name="T11" fmla="*/ 0 h 23"/>
                <a:gd name="T12" fmla="*/ 14 w 18"/>
                <a:gd name="T13" fmla="*/ 14 h 23"/>
                <a:gd name="T14" fmla="*/ 18 w 18"/>
                <a:gd name="T15" fmla="*/ 14 h 23"/>
                <a:gd name="T16" fmla="*/ 18 w 18"/>
                <a:gd name="T17" fmla="*/ 17 h 23"/>
                <a:gd name="T18" fmla="*/ 14 w 18"/>
                <a:gd name="T19" fmla="*/ 17 h 23"/>
                <a:gd name="T20" fmla="*/ 14 w 18"/>
                <a:gd name="T21" fmla="*/ 23 h 23"/>
                <a:gd name="T22" fmla="*/ 11 w 18"/>
                <a:gd name="T23" fmla="*/ 23 h 23"/>
                <a:gd name="T24" fmla="*/ 11 w 18"/>
                <a:gd name="T25" fmla="*/ 14 h 23"/>
                <a:gd name="T26" fmla="*/ 11 w 18"/>
                <a:gd name="T27" fmla="*/ 6 h 23"/>
                <a:gd name="T28" fmla="*/ 11 w 18"/>
                <a:gd name="T29" fmla="*/ 3 h 23"/>
                <a:gd name="T30" fmla="*/ 11 w 18"/>
                <a:gd name="T31" fmla="*/ 3 h 23"/>
                <a:gd name="T32" fmla="*/ 9 w 18"/>
                <a:gd name="T33" fmla="*/ 6 h 23"/>
                <a:gd name="T34" fmla="*/ 4 w 18"/>
                <a:gd name="T35" fmla="*/ 14 h 23"/>
                <a:gd name="T36" fmla="*/ 4 w 18"/>
                <a:gd name="T37" fmla="*/ 14 h 23"/>
                <a:gd name="T38" fmla="*/ 11 w 18"/>
                <a:gd name="T39"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8" h="23">
                  <a:moveTo>
                    <a:pt x="11" y="23"/>
                  </a:moveTo>
                  <a:cubicBezTo>
                    <a:pt x="11" y="17"/>
                    <a:pt x="11" y="17"/>
                    <a:pt x="11" y="17"/>
                  </a:cubicBezTo>
                  <a:cubicBezTo>
                    <a:pt x="0" y="17"/>
                    <a:pt x="0" y="17"/>
                    <a:pt x="0" y="17"/>
                  </a:cubicBezTo>
                  <a:cubicBezTo>
                    <a:pt x="0" y="15"/>
                    <a:pt x="0" y="15"/>
                    <a:pt x="0" y="15"/>
                  </a:cubicBezTo>
                  <a:cubicBezTo>
                    <a:pt x="11" y="0"/>
                    <a:pt x="11" y="0"/>
                    <a:pt x="11" y="0"/>
                  </a:cubicBezTo>
                  <a:cubicBezTo>
                    <a:pt x="14" y="0"/>
                    <a:pt x="14" y="0"/>
                    <a:pt x="14" y="0"/>
                  </a:cubicBezTo>
                  <a:cubicBezTo>
                    <a:pt x="14" y="14"/>
                    <a:pt x="14" y="14"/>
                    <a:pt x="14" y="14"/>
                  </a:cubicBezTo>
                  <a:cubicBezTo>
                    <a:pt x="18" y="14"/>
                    <a:pt x="18" y="14"/>
                    <a:pt x="18" y="14"/>
                  </a:cubicBezTo>
                  <a:cubicBezTo>
                    <a:pt x="18" y="17"/>
                    <a:pt x="18" y="17"/>
                    <a:pt x="18" y="17"/>
                  </a:cubicBezTo>
                  <a:cubicBezTo>
                    <a:pt x="14" y="17"/>
                    <a:pt x="14" y="17"/>
                    <a:pt x="14" y="17"/>
                  </a:cubicBezTo>
                  <a:cubicBezTo>
                    <a:pt x="14" y="23"/>
                    <a:pt x="14" y="23"/>
                    <a:pt x="14" y="23"/>
                  </a:cubicBezTo>
                  <a:lnTo>
                    <a:pt x="11" y="23"/>
                  </a:lnTo>
                  <a:close/>
                  <a:moveTo>
                    <a:pt x="11" y="14"/>
                  </a:moveTo>
                  <a:cubicBezTo>
                    <a:pt x="11" y="6"/>
                    <a:pt x="11" y="6"/>
                    <a:pt x="11" y="6"/>
                  </a:cubicBezTo>
                  <a:cubicBezTo>
                    <a:pt x="11" y="5"/>
                    <a:pt x="11" y="4"/>
                    <a:pt x="11" y="3"/>
                  </a:cubicBezTo>
                  <a:cubicBezTo>
                    <a:pt x="11" y="3"/>
                    <a:pt x="11" y="3"/>
                    <a:pt x="11" y="3"/>
                  </a:cubicBezTo>
                  <a:cubicBezTo>
                    <a:pt x="11" y="4"/>
                    <a:pt x="10" y="5"/>
                    <a:pt x="9" y="6"/>
                  </a:cubicBezTo>
                  <a:cubicBezTo>
                    <a:pt x="4" y="14"/>
                    <a:pt x="4" y="14"/>
                    <a:pt x="4" y="14"/>
                  </a:cubicBezTo>
                  <a:cubicBezTo>
                    <a:pt x="4" y="14"/>
                    <a:pt x="4" y="14"/>
                    <a:pt x="4" y="14"/>
                  </a:cubicBezTo>
                  <a:lnTo>
                    <a:pt x="11"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8" name="Freeform 79"/>
            <p:cNvSpPr/>
            <p:nvPr/>
          </p:nvSpPr>
          <p:spPr bwMode="auto">
            <a:xfrm>
              <a:off x="6086105" y="2263248"/>
              <a:ext cx="10051" cy="29095"/>
            </a:xfrm>
            <a:custGeom>
              <a:avLst/>
              <a:gdLst>
                <a:gd name="T0" fmla="*/ 12 w 19"/>
                <a:gd name="T1" fmla="*/ 8 h 55"/>
                <a:gd name="T2" fmla="*/ 12 w 19"/>
                <a:gd name="T3" fmla="*/ 8 h 55"/>
                <a:gd name="T4" fmla="*/ 2 w 19"/>
                <a:gd name="T5" fmla="*/ 12 h 55"/>
                <a:gd name="T6" fmla="*/ 0 w 19"/>
                <a:gd name="T7" fmla="*/ 5 h 55"/>
                <a:gd name="T8" fmla="*/ 12 w 19"/>
                <a:gd name="T9" fmla="*/ 0 h 55"/>
                <a:gd name="T10" fmla="*/ 19 w 19"/>
                <a:gd name="T11" fmla="*/ 0 h 55"/>
                <a:gd name="T12" fmla="*/ 19 w 19"/>
                <a:gd name="T13" fmla="*/ 55 h 55"/>
                <a:gd name="T14" fmla="*/ 12 w 19"/>
                <a:gd name="T15" fmla="*/ 55 h 55"/>
                <a:gd name="T16" fmla="*/ 12 w 19"/>
                <a:gd name="T17" fmla="*/ 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55">
                  <a:moveTo>
                    <a:pt x="12" y="8"/>
                  </a:moveTo>
                  <a:lnTo>
                    <a:pt x="12" y="8"/>
                  </a:lnTo>
                  <a:lnTo>
                    <a:pt x="2" y="12"/>
                  </a:lnTo>
                  <a:lnTo>
                    <a:pt x="0" y="5"/>
                  </a:lnTo>
                  <a:lnTo>
                    <a:pt x="12" y="0"/>
                  </a:lnTo>
                  <a:lnTo>
                    <a:pt x="19" y="0"/>
                  </a:lnTo>
                  <a:lnTo>
                    <a:pt x="19" y="55"/>
                  </a:lnTo>
                  <a:lnTo>
                    <a:pt x="12" y="55"/>
                  </a:lnTo>
                  <a:lnTo>
                    <a:pt x="12" y="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49" name="Freeform 80"/>
            <p:cNvSpPr>
              <a:spLocks noEditPoints="1"/>
            </p:cNvSpPr>
            <p:nvPr/>
          </p:nvSpPr>
          <p:spPr bwMode="auto">
            <a:xfrm>
              <a:off x="6114671" y="2262190"/>
              <a:ext cx="26450" cy="30153"/>
            </a:xfrm>
            <a:custGeom>
              <a:avLst/>
              <a:gdLst>
                <a:gd name="T0" fmla="*/ 6 w 21"/>
                <a:gd name="T1" fmla="*/ 16 h 24"/>
                <a:gd name="T2" fmla="*/ 4 w 21"/>
                <a:gd name="T3" fmla="*/ 24 h 24"/>
                <a:gd name="T4" fmla="*/ 0 w 21"/>
                <a:gd name="T5" fmla="*/ 24 h 24"/>
                <a:gd name="T6" fmla="*/ 9 w 21"/>
                <a:gd name="T7" fmla="*/ 0 h 24"/>
                <a:gd name="T8" fmla="*/ 12 w 21"/>
                <a:gd name="T9" fmla="*/ 0 h 24"/>
                <a:gd name="T10" fmla="*/ 21 w 21"/>
                <a:gd name="T11" fmla="*/ 24 h 24"/>
                <a:gd name="T12" fmla="*/ 17 w 21"/>
                <a:gd name="T13" fmla="*/ 24 h 24"/>
                <a:gd name="T14" fmla="*/ 15 w 21"/>
                <a:gd name="T15" fmla="*/ 16 h 24"/>
                <a:gd name="T16" fmla="*/ 6 w 21"/>
                <a:gd name="T17" fmla="*/ 16 h 24"/>
                <a:gd name="T18" fmla="*/ 14 w 21"/>
                <a:gd name="T19" fmla="*/ 14 h 24"/>
                <a:gd name="T20" fmla="*/ 12 w 21"/>
                <a:gd name="T21" fmla="*/ 7 h 24"/>
                <a:gd name="T22" fmla="*/ 10 w 21"/>
                <a:gd name="T23" fmla="*/ 3 h 24"/>
                <a:gd name="T24" fmla="*/ 10 w 21"/>
                <a:gd name="T25" fmla="*/ 3 h 24"/>
                <a:gd name="T26" fmla="*/ 9 w 21"/>
                <a:gd name="T27" fmla="*/ 7 h 24"/>
                <a:gd name="T28" fmla="*/ 7 w 21"/>
                <a:gd name="T29" fmla="*/ 14 h 24"/>
                <a:gd name="T30" fmla="*/ 14 w 21"/>
                <a:gd name="T31"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 h="24">
                  <a:moveTo>
                    <a:pt x="6" y="16"/>
                  </a:moveTo>
                  <a:cubicBezTo>
                    <a:pt x="4" y="24"/>
                    <a:pt x="4" y="24"/>
                    <a:pt x="4" y="24"/>
                  </a:cubicBezTo>
                  <a:cubicBezTo>
                    <a:pt x="0" y="24"/>
                    <a:pt x="0" y="24"/>
                    <a:pt x="0" y="24"/>
                  </a:cubicBezTo>
                  <a:cubicBezTo>
                    <a:pt x="9" y="0"/>
                    <a:pt x="9" y="0"/>
                    <a:pt x="9" y="0"/>
                  </a:cubicBezTo>
                  <a:cubicBezTo>
                    <a:pt x="12" y="0"/>
                    <a:pt x="12" y="0"/>
                    <a:pt x="12" y="0"/>
                  </a:cubicBezTo>
                  <a:cubicBezTo>
                    <a:pt x="21" y="24"/>
                    <a:pt x="21" y="24"/>
                    <a:pt x="21" y="24"/>
                  </a:cubicBezTo>
                  <a:cubicBezTo>
                    <a:pt x="17" y="24"/>
                    <a:pt x="17" y="24"/>
                    <a:pt x="17" y="24"/>
                  </a:cubicBezTo>
                  <a:cubicBezTo>
                    <a:pt x="15" y="16"/>
                    <a:pt x="15" y="16"/>
                    <a:pt x="15" y="16"/>
                  </a:cubicBezTo>
                  <a:lnTo>
                    <a:pt x="6" y="16"/>
                  </a:lnTo>
                  <a:close/>
                  <a:moveTo>
                    <a:pt x="14" y="14"/>
                  </a:moveTo>
                  <a:cubicBezTo>
                    <a:pt x="12" y="7"/>
                    <a:pt x="12" y="7"/>
                    <a:pt x="12" y="7"/>
                  </a:cubicBezTo>
                  <a:cubicBezTo>
                    <a:pt x="11" y="5"/>
                    <a:pt x="11" y="4"/>
                    <a:pt x="10" y="3"/>
                  </a:cubicBezTo>
                  <a:cubicBezTo>
                    <a:pt x="10" y="3"/>
                    <a:pt x="10" y="3"/>
                    <a:pt x="10" y="3"/>
                  </a:cubicBezTo>
                  <a:cubicBezTo>
                    <a:pt x="10" y="4"/>
                    <a:pt x="10" y="6"/>
                    <a:pt x="9" y="7"/>
                  </a:cubicBezTo>
                  <a:cubicBezTo>
                    <a:pt x="7" y="14"/>
                    <a:pt x="7" y="14"/>
                    <a:pt x="7" y="14"/>
                  </a:cubicBezTo>
                  <a:lnTo>
                    <a:pt x="1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0" name="Freeform 81"/>
            <p:cNvSpPr/>
            <p:nvPr/>
          </p:nvSpPr>
          <p:spPr bwMode="auto">
            <a:xfrm>
              <a:off x="6143765" y="2262190"/>
              <a:ext cx="31211" cy="30153"/>
            </a:xfrm>
            <a:custGeom>
              <a:avLst/>
              <a:gdLst>
                <a:gd name="T0" fmla="*/ 22 w 25"/>
                <a:gd name="T1" fmla="*/ 13 h 24"/>
                <a:gd name="T2" fmla="*/ 21 w 25"/>
                <a:gd name="T3" fmla="*/ 3 h 24"/>
                <a:gd name="T4" fmla="*/ 21 w 25"/>
                <a:gd name="T5" fmla="*/ 3 h 24"/>
                <a:gd name="T6" fmla="*/ 18 w 25"/>
                <a:gd name="T7" fmla="*/ 12 h 24"/>
                <a:gd name="T8" fmla="*/ 14 w 25"/>
                <a:gd name="T9" fmla="*/ 24 h 24"/>
                <a:gd name="T10" fmla="*/ 11 w 25"/>
                <a:gd name="T11" fmla="*/ 24 h 24"/>
                <a:gd name="T12" fmla="*/ 7 w 25"/>
                <a:gd name="T13" fmla="*/ 12 h 24"/>
                <a:gd name="T14" fmla="*/ 5 w 25"/>
                <a:gd name="T15" fmla="*/ 3 h 24"/>
                <a:gd name="T16" fmla="*/ 5 w 25"/>
                <a:gd name="T17" fmla="*/ 3 h 24"/>
                <a:gd name="T18" fmla="*/ 4 w 25"/>
                <a:gd name="T19" fmla="*/ 14 h 24"/>
                <a:gd name="T20" fmla="*/ 3 w 25"/>
                <a:gd name="T21" fmla="*/ 24 h 24"/>
                <a:gd name="T22" fmla="*/ 0 w 25"/>
                <a:gd name="T23" fmla="*/ 24 h 24"/>
                <a:gd name="T24" fmla="*/ 2 w 25"/>
                <a:gd name="T25" fmla="*/ 0 h 24"/>
                <a:gd name="T26" fmla="*/ 6 w 25"/>
                <a:gd name="T27" fmla="*/ 0 h 24"/>
                <a:gd name="T28" fmla="*/ 10 w 25"/>
                <a:gd name="T29" fmla="*/ 12 h 24"/>
                <a:gd name="T30" fmla="*/ 13 w 25"/>
                <a:gd name="T31" fmla="*/ 20 h 24"/>
                <a:gd name="T32" fmla="*/ 13 w 25"/>
                <a:gd name="T33" fmla="*/ 20 h 24"/>
                <a:gd name="T34" fmla="*/ 15 w 25"/>
                <a:gd name="T35" fmla="*/ 12 h 24"/>
                <a:gd name="T36" fmla="*/ 20 w 25"/>
                <a:gd name="T37" fmla="*/ 0 h 24"/>
                <a:gd name="T38" fmla="*/ 24 w 25"/>
                <a:gd name="T39" fmla="*/ 0 h 24"/>
                <a:gd name="T40" fmla="*/ 25 w 25"/>
                <a:gd name="T41" fmla="*/ 24 h 24"/>
                <a:gd name="T42" fmla="*/ 22 w 25"/>
                <a:gd name="T43" fmla="*/ 24 h 24"/>
                <a:gd name="T44" fmla="*/ 22 w 25"/>
                <a:gd name="T45"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 h="24">
                  <a:moveTo>
                    <a:pt x="22" y="13"/>
                  </a:moveTo>
                  <a:cubicBezTo>
                    <a:pt x="21" y="10"/>
                    <a:pt x="21" y="6"/>
                    <a:pt x="21" y="3"/>
                  </a:cubicBezTo>
                  <a:cubicBezTo>
                    <a:pt x="21" y="3"/>
                    <a:pt x="21" y="3"/>
                    <a:pt x="21" y="3"/>
                  </a:cubicBezTo>
                  <a:cubicBezTo>
                    <a:pt x="20" y="6"/>
                    <a:pt x="19" y="9"/>
                    <a:pt x="18" y="12"/>
                  </a:cubicBezTo>
                  <a:cubicBezTo>
                    <a:pt x="14" y="24"/>
                    <a:pt x="14" y="24"/>
                    <a:pt x="14" y="24"/>
                  </a:cubicBezTo>
                  <a:cubicBezTo>
                    <a:pt x="11" y="24"/>
                    <a:pt x="11" y="24"/>
                    <a:pt x="11" y="24"/>
                  </a:cubicBezTo>
                  <a:cubicBezTo>
                    <a:pt x="7" y="12"/>
                    <a:pt x="7" y="12"/>
                    <a:pt x="7" y="12"/>
                  </a:cubicBezTo>
                  <a:cubicBezTo>
                    <a:pt x="6" y="9"/>
                    <a:pt x="5" y="6"/>
                    <a:pt x="5" y="3"/>
                  </a:cubicBezTo>
                  <a:cubicBezTo>
                    <a:pt x="5" y="3"/>
                    <a:pt x="5" y="3"/>
                    <a:pt x="5" y="3"/>
                  </a:cubicBezTo>
                  <a:cubicBezTo>
                    <a:pt x="4" y="6"/>
                    <a:pt x="4" y="10"/>
                    <a:pt x="4" y="14"/>
                  </a:cubicBezTo>
                  <a:cubicBezTo>
                    <a:pt x="3" y="24"/>
                    <a:pt x="3" y="24"/>
                    <a:pt x="3" y="24"/>
                  </a:cubicBezTo>
                  <a:cubicBezTo>
                    <a:pt x="0" y="24"/>
                    <a:pt x="0" y="24"/>
                    <a:pt x="0" y="24"/>
                  </a:cubicBezTo>
                  <a:cubicBezTo>
                    <a:pt x="2" y="0"/>
                    <a:pt x="2" y="0"/>
                    <a:pt x="2" y="0"/>
                  </a:cubicBezTo>
                  <a:cubicBezTo>
                    <a:pt x="6" y="0"/>
                    <a:pt x="6" y="0"/>
                    <a:pt x="6" y="0"/>
                  </a:cubicBezTo>
                  <a:cubicBezTo>
                    <a:pt x="10" y="12"/>
                    <a:pt x="10" y="12"/>
                    <a:pt x="10" y="12"/>
                  </a:cubicBezTo>
                  <a:cubicBezTo>
                    <a:pt x="11" y="15"/>
                    <a:pt x="12" y="17"/>
                    <a:pt x="13" y="20"/>
                  </a:cubicBezTo>
                  <a:cubicBezTo>
                    <a:pt x="13" y="20"/>
                    <a:pt x="13" y="20"/>
                    <a:pt x="13" y="20"/>
                  </a:cubicBezTo>
                  <a:cubicBezTo>
                    <a:pt x="13" y="17"/>
                    <a:pt x="14" y="15"/>
                    <a:pt x="15" y="12"/>
                  </a:cubicBezTo>
                  <a:cubicBezTo>
                    <a:pt x="20" y="0"/>
                    <a:pt x="20" y="0"/>
                    <a:pt x="20" y="0"/>
                  </a:cubicBezTo>
                  <a:cubicBezTo>
                    <a:pt x="24" y="0"/>
                    <a:pt x="24" y="0"/>
                    <a:pt x="24" y="0"/>
                  </a:cubicBezTo>
                  <a:cubicBezTo>
                    <a:pt x="25" y="24"/>
                    <a:pt x="25" y="24"/>
                    <a:pt x="25" y="24"/>
                  </a:cubicBezTo>
                  <a:cubicBezTo>
                    <a:pt x="22" y="24"/>
                    <a:pt x="22" y="24"/>
                    <a:pt x="22" y="24"/>
                  </a:cubicBezTo>
                  <a:lnTo>
                    <a:pt x="22"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1" name="Freeform 82"/>
            <p:cNvSpPr/>
            <p:nvPr/>
          </p:nvSpPr>
          <p:spPr bwMode="auto">
            <a:xfrm>
              <a:off x="6672233" y="2262190"/>
              <a:ext cx="76175" cy="28566"/>
            </a:xfrm>
            <a:custGeom>
              <a:avLst/>
              <a:gdLst>
                <a:gd name="T0" fmla="*/ 1 w 61"/>
                <a:gd name="T1" fmla="*/ 23 h 23"/>
                <a:gd name="T2" fmla="*/ 0 w 61"/>
                <a:gd name="T3" fmla="*/ 21 h 23"/>
                <a:gd name="T4" fmla="*/ 0 w 61"/>
                <a:gd name="T5" fmla="*/ 1 h 23"/>
                <a:gd name="T6" fmla="*/ 1 w 61"/>
                <a:gd name="T7" fmla="*/ 0 h 23"/>
                <a:gd name="T8" fmla="*/ 60 w 61"/>
                <a:gd name="T9" fmla="*/ 0 h 23"/>
                <a:gd name="T10" fmla="*/ 61 w 61"/>
                <a:gd name="T11" fmla="*/ 1 h 23"/>
                <a:gd name="T12" fmla="*/ 61 w 61"/>
                <a:gd name="T13" fmla="*/ 21 h 23"/>
                <a:gd name="T14" fmla="*/ 60 w 61"/>
                <a:gd name="T15" fmla="*/ 23 h 23"/>
                <a:gd name="T16" fmla="*/ 1 w 61"/>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23">
                  <a:moveTo>
                    <a:pt x="1" y="23"/>
                  </a:moveTo>
                  <a:cubicBezTo>
                    <a:pt x="1" y="23"/>
                    <a:pt x="0" y="22"/>
                    <a:pt x="0" y="21"/>
                  </a:cubicBezTo>
                  <a:cubicBezTo>
                    <a:pt x="0" y="1"/>
                    <a:pt x="0" y="1"/>
                    <a:pt x="0" y="1"/>
                  </a:cubicBezTo>
                  <a:cubicBezTo>
                    <a:pt x="0" y="0"/>
                    <a:pt x="1" y="0"/>
                    <a:pt x="1" y="0"/>
                  </a:cubicBezTo>
                  <a:cubicBezTo>
                    <a:pt x="60" y="0"/>
                    <a:pt x="60" y="0"/>
                    <a:pt x="60" y="0"/>
                  </a:cubicBezTo>
                  <a:cubicBezTo>
                    <a:pt x="61" y="0"/>
                    <a:pt x="61" y="0"/>
                    <a:pt x="61" y="1"/>
                  </a:cubicBezTo>
                  <a:cubicBezTo>
                    <a:pt x="61" y="21"/>
                    <a:pt x="61" y="21"/>
                    <a:pt x="61" y="21"/>
                  </a:cubicBezTo>
                  <a:cubicBezTo>
                    <a:pt x="61" y="22"/>
                    <a:pt x="61" y="23"/>
                    <a:pt x="60" y="23"/>
                  </a:cubicBezTo>
                  <a:lnTo>
                    <a:pt x="1" y="2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2" name="Freeform 83"/>
            <p:cNvSpPr>
              <a:spLocks noEditPoints="1"/>
            </p:cNvSpPr>
            <p:nvPr/>
          </p:nvSpPr>
          <p:spPr bwMode="auto">
            <a:xfrm>
              <a:off x="6668530" y="2258487"/>
              <a:ext cx="90987" cy="36500"/>
            </a:xfrm>
            <a:custGeom>
              <a:avLst/>
              <a:gdLst>
                <a:gd name="T0" fmla="*/ 73 w 73"/>
                <a:gd name="T1" fmla="*/ 14 h 29"/>
                <a:gd name="T2" fmla="*/ 67 w 73"/>
                <a:gd name="T3" fmla="*/ 9 h 29"/>
                <a:gd name="T4" fmla="*/ 67 w 73"/>
                <a:gd name="T5" fmla="*/ 4 h 29"/>
                <a:gd name="T6" fmla="*/ 63 w 73"/>
                <a:gd name="T7" fmla="*/ 0 h 29"/>
                <a:gd name="T8" fmla="*/ 4 w 73"/>
                <a:gd name="T9" fmla="*/ 0 h 29"/>
                <a:gd name="T10" fmla="*/ 0 w 73"/>
                <a:gd name="T11" fmla="*/ 4 h 29"/>
                <a:gd name="T12" fmla="*/ 0 w 73"/>
                <a:gd name="T13" fmla="*/ 24 h 29"/>
                <a:gd name="T14" fmla="*/ 4 w 73"/>
                <a:gd name="T15" fmla="*/ 29 h 29"/>
                <a:gd name="T16" fmla="*/ 63 w 73"/>
                <a:gd name="T17" fmla="*/ 29 h 29"/>
                <a:gd name="T18" fmla="*/ 67 w 73"/>
                <a:gd name="T19" fmla="*/ 24 h 29"/>
                <a:gd name="T20" fmla="*/ 67 w 73"/>
                <a:gd name="T21" fmla="*/ 20 h 29"/>
                <a:gd name="T22" fmla="*/ 73 w 73"/>
                <a:gd name="T23" fmla="*/ 14 h 29"/>
                <a:gd name="T24" fmla="*/ 66 w 73"/>
                <a:gd name="T25" fmla="*/ 24 h 29"/>
                <a:gd name="T26" fmla="*/ 63 w 73"/>
                <a:gd name="T27" fmla="*/ 28 h 29"/>
                <a:gd name="T28" fmla="*/ 4 w 73"/>
                <a:gd name="T29" fmla="*/ 28 h 29"/>
                <a:gd name="T30" fmla="*/ 1 w 73"/>
                <a:gd name="T31" fmla="*/ 24 h 29"/>
                <a:gd name="T32" fmla="*/ 1 w 73"/>
                <a:gd name="T33" fmla="*/ 4 h 29"/>
                <a:gd name="T34" fmla="*/ 4 w 73"/>
                <a:gd name="T35" fmla="*/ 1 h 29"/>
                <a:gd name="T36" fmla="*/ 63 w 73"/>
                <a:gd name="T37" fmla="*/ 1 h 29"/>
                <a:gd name="T38" fmla="*/ 66 w 73"/>
                <a:gd name="T39" fmla="*/ 4 h 29"/>
                <a:gd name="T40" fmla="*/ 66 w 73"/>
                <a:gd name="T41"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3" h="29">
                  <a:moveTo>
                    <a:pt x="73" y="14"/>
                  </a:moveTo>
                  <a:cubicBezTo>
                    <a:pt x="73" y="11"/>
                    <a:pt x="70" y="9"/>
                    <a:pt x="67" y="9"/>
                  </a:cubicBezTo>
                  <a:cubicBezTo>
                    <a:pt x="67" y="4"/>
                    <a:pt x="67" y="4"/>
                    <a:pt x="67" y="4"/>
                  </a:cubicBezTo>
                  <a:cubicBezTo>
                    <a:pt x="67" y="2"/>
                    <a:pt x="65" y="0"/>
                    <a:pt x="63" y="0"/>
                  </a:cubicBezTo>
                  <a:cubicBezTo>
                    <a:pt x="4" y="0"/>
                    <a:pt x="4" y="0"/>
                    <a:pt x="4" y="0"/>
                  </a:cubicBezTo>
                  <a:cubicBezTo>
                    <a:pt x="2" y="0"/>
                    <a:pt x="0" y="2"/>
                    <a:pt x="0" y="4"/>
                  </a:cubicBezTo>
                  <a:cubicBezTo>
                    <a:pt x="0" y="24"/>
                    <a:pt x="0" y="24"/>
                    <a:pt x="0" y="24"/>
                  </a:cubicBezTo>
                  <a:cubicBezTo>
                    <a:pt x="0" y="27"/>
                    <a:pt x="2" y="29"/>
                    <a:pt x="4" y="29"/>
                  </a:cubicBezTo>
                  <a:cubicBezTo>
                    <a:pt x="63" y="29"/>
                    <a:pt x="63" y="29"/>
                    <a:pt x="63" y="29"/>
                  </a:cubicBezTo>
                  <a:cubicBezTo>
                    <a:pt x="65" y="29"/>
                    <a:pt x="67" y="27"/>
                    <a:pt x="67" y="24"/>
                  </a:cubicBezTo>
                  <a:cubicBezTo>
                    <a:pt x="67" y="20"/>
                    <a:pt x="67" y="20"/>
                    <a:pt x="67" y="20"/>
                  </a:cubicBezTo>
                  <a:cubicBezTo>
                    <a:pt x="70" y="19"/>
                    <a:pt x="73" y="17"/>
                    <a:pt x="73" y="14"/>
                  </a:cubicBezTo>
                  <a:close/>
                  <a:moveTo>
                    <a:pt x="66" y="24"/>
                  </a:moveTo>
                  <a:cubicBezTo>
                    <a:pt x="66" y="26"/>
                    <a:pt x="65" y="28"/>
                    <a:pt x="63" y="28"/>
                  </a:cubicBezTo>
                  <a:cubicBezTo>
                    <a:pt x="4" y="28"/>
                    <a:pt x="4" y="28"/>
                    <a:pt x="4" y="28"/>
                  </a:cubicBezTo>
                  <a:cubicBezTo>
                    <a:pt x="3" y="28"/>
                    <a:pt x="1" y="26"/>
                    <a:pt x="1" y="24"/>
                  </a:cubicBezTo>
                  <a:cubicBezTo>
                    <a:pt x="1" y="4"/>
                    <a:pt x="1" y="4"/>
                    <a:pt x="1" y="4"/>
                  </a:cubicBezTo>
                  <a:cubicBezTo>
                    <a:pt x="1" y="2"/>
                    <a:pt x="3" y="1"/>
                    <a:pt x="4" y="1"/>
                  </a:cubicBezTo>
                  <a:cubicBezTo>
                    <a:pt x="63" y="1"/>
                    <a:pt x="63" y="1"/>
                    <a:pt x="63" y="1"/>
                  </a:cubicBezTo>
                  <a:cubicBezTo>
                    <a:pt x="65" y="1"/>
                    <a:pt x="66" y="2"/>
                    <a:pt x="66" y="4"/>
                  </a:cubicBezTo>
                  <a:lnTo>
                    <a:pt x="66"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3" name="Oval 84"/>
            <p:cNvSpPr>
              <a:spLocks noChangeArrowheads="1"/>
            </p:cNvSpPr>
            <p:nvPr/>
          </p:nvSpPr>
          <p:spPr bwMode="auto">
            <a:xfrm>
              <a:off x="5452367" y="2265893"/>
              <a:ext cx="21160"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4" name="Oval 85"/>
            <p:cNvSpPr>
              <a:spLocks noChangeArrowheads="1"/>
            </p:cNvSpPr>
            <p:nvPr/>
          </p:nvSpPr>
          <p:spPr bwMode="auto">
            <a:xfrm>
              <a:off x="5478817" y="2265893"/>
              <a:ext cx="20102"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5" name="Oval 86"/>
            <p:cNvSpPr>
              <a:spLocks noChangeArrowheads="1"/>
            </p:cNvSpPr>
            <p:nvPr/>
          </p:nvSpPr>
          <p:spPr bwMode="auto">
            <a:xfrm>
              <a:off x="5503679" y="2265893"/>
              <a:ext cx="20102"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6" name="Oval 87"/>
            <p:cNvSpPr>
              <a:spLocks noChangeArrowheads="1"/>
            </p:cNvSpPr>
            <p:nvPr/>
          </p:nvSpPr>
          <p:spPr bwMode="auto">
            <a:xfrm>
              <a:off x="5528542" y="2265893"/>
              <a:ext cx="21689"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7" name="Oval 88"/>
            <p:cNvSpPr>
              <a:spLocks noChangeArrowheads="1"/>
            </p:cNvSpPr>
            <p:nvPr/>
          </p:nvSpPr>
          <p:spPr bwMode="auto">
            <a:xfrm>
              <a:off x="5553935" y="2265893"/>
              <a:ext cx="21160" cy="21160"/>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8" name="Freeform 89"/>
            <p:cNvSpPr/>
            <p:nvPr/>
          </p:nvSpPr>
          <p:spPr bwMode="auto">
            <a:xfrm>
              <a:off x="5602602" y="2275944"/>
              <a:ext cx="17457" cy="13754"/>
            </a:xfrm>
            <a:custGeom>
              <a:avLst/>
              <a:gdLst>
                <a:gd name="T0" fmla="*/ 0 w 14"/>
                <a:gd name="T1" fmla="*/ 4 h 11"/>
                <a:gd name="T2" fmla="*/ 7 w 14"/>
                <a:gd name="T3" fmla="*/ 11 h 11"/>
                <a:gd name="T4" fmla="*/ 14 w 14"/>
                <a:gd name="T5" fmla="*/ 4 h 11"/>
                <a:gd name="T6" fmla="*/ 0 w 14"/>
                <a:gd name="T7" fmla="*/ 4 h 11"/>
              </a:gdLst>
              <a:ahLst/>
              <a:cxnLst>
                <a:cxn ang="0">
                  <a:pos x="T0" y="T1"/>
                </a:cxn>
                <a:cxn ang="0">
                  <a:pos x="T2" y="T3"/>
                </a:cxn>
                <a:cxn ang="0">
                  <a:pos x="T4" y="T5"/>
                </a:cxn>
                <a:cxn ang="0">
                  <a:pos x="T6" y="T7"/>
                </a:cxn>
              </a:cxnLst>
              <a:rect l="0" t="0" r="r" b="b"/>
              <a:pathLst>
                <a:path w="14" h="11">
                  <a:moveTo>
                    <a:pt x="0" y="4"/>
                  </a:moveTo>
                  <a:cubicBezTo>
                    <a:pt x="7" y="11"/>
                    <a:pt x="7" y="11"/>
                    <a:pt x="7" y="11"/>
                  </a:cubicBezTo>
                  <a:cubicBezTo>
                    <a:pt x="14" y="4"/>
                    <a:pt x="14" y="4"/>
                    <a:pt x="14" y="4"/>
                  </a:cubicBezTo>
                  <a:cubicBezTo>
                    <a:pt x="10" y="0"/>
                    <a:pt x="4" y="0"/>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59" name="Freeform 90"/>
            <p:cNvSpPr/>
            <p:nvPr/>
          </p:nvSpPr>
          <p:spPr bwMode="auto">
            <a:xfrm>
              <a:off x="5596254" y="2265893"/>
              <a:ext cx="30153" cy="12696"/>
            </a:xfrm>
            <a:custGeom>
              <a:avLst/>
              <a:gdLst>
                <a:gd name="T0" fmla="*/ 0 w 24"/>
                <a:gd name="T1" fmla="*/ 7 h 10"/>
                <a:gd name="T2" fmla="*/ 2 w 24"/>
                <a:gd name="T3" fmla="*/ 10 h 10"/>
                <a:gd name="T4" fmla="*/ 21 w 24"/>
                <a:gd name="T5" fmla="*/ 10 h 10"/>
                <a:gd name="T6" fmla="*/ 24 w 24"/>
                <a:gd name="T7" fmla="*/ 7 h 10"/>
                <a:gd name="T8" fmla="*/ 0 w 24"/>
                <a:gd name="T9" fmla="*/ 7 h 10"/>
              </a:gdLst>
              <a:ahLst/>
              <a:cxnLst>
                <a:cxn ang="0">
                  <a:pos x="T0" y="T1"/>
                </a:cxn>
                <a:cxn ang="0">
                  <a:pos x="T2" y="T3"/>
                </a:cxn>
                <a:cxn ang="0">
                  <a:pos x="T4" y="T5"/>
                </a:cxn>
                <a:cxn ang="0">
                  <a:pos x="T6" y="T7"/>
                </a:cxn>
                <a:cxn ang="0">
                  <a:pos x="T8" y="T9"/>
                </a:cxn>
              </a:cxnLst>
              <a:rect l="0" t="0" r="r" b="b"/>
              <a:pathLst>
                <a:path w="24" h="10">
                  <a:moveTo>
                    <a:pt x="0" y="7"/>
                  </a:moveTo>
                  <a:cubicBezTo>
                    <a:pt x="2" y="10"/>
                    <a:pt x="2" y="10"/>
                    <a:pt x="2" y="10"/>
                  </a:cubicBezTo>
                  <a:cubicBezTo>
                    <a:pt x="8" y="4"/>
                    <a:pt x="16" y="4"/>
                    <a:pt x="21" y="10"/>
                  </a:cubicBezTo>
                  <a:cubicBezTo>
                    <a:pt x="24" y="7"/>
                    <a:pt x="24" y="7"/>
                    <a:pt x="24" y="7"/>
                  </a:cubicBezTo>
                  <a:cubicBezTo>
                    <a:pt x="17" y="0"/>
                    <a:pt x="6" y="0"/>
                    <a:pt x="0" y="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0" name="Freeform 91"/>
            <p:cNvSpPr/>
            <p:nvPr/>
          </p:nvSpPr>
          <p:spPr bwMode="auto">
            <a:xfrm>
              <a:off x="5589906" y="2255842"/>
              <a:ext cx="42320" cy="16399"/>
            </a:xfrm>
            <a:custGeom>
              <a:avLst/>
              <a:gdLst>
                <a:gd name="T0" fmla="*/ 2 w 34"/>
                <a:gd name="T1" fmla="*/ 13 h 13"/>
                <a:gd name="T2" fmla="*/ 32 w 34"/>
                <a:gd name="T3" fmla="*/ 13 h 13"/>
                <a:gd name="T4" fmla="*/ 34 w 34"/>
                <a:gd name="T5" fmla="*/ 10 h 13"/>
                <a:gd name="T6" fmla="*/ 0 w 34"/>
                <a:gd name="T7" fmla="*/ 10 h 13"/>
                <a:gd name="T8" fmla="*/ 2 w 34"/>
                <a:gd name="T9" fmla="*/ 13 h 13"/>
              </a:gdLst>
              <a:ahLst/>
              <a:cxnLst>
                <a:cxn ang="0">
                  <a:pos x="T0" y="T1"/>
                </a:cxn>
                <a:cxn ang="0">
                  <a:pos x="T2" y="T3"/>
                </a:cxn>
                <a:cxn ang="0">
                  <a:pos x="T4" y="T5"/>
                </a:cxn>
                <a:cxn ang="0">
                  <a:pos x="T6" y="T7"/>
                </a:cxn>
                <a:cxn ang="0">
                  <a:pos x="T8" y="T9"/>
                </a:cxn>
              </a:cxnLst>
              <a:rect l="0" t="0" r="r" b="b"/>
              <a:pathLst>
                <a:path w="34" h="13">
                  <a:moveTo>
                    <a:pt x="2" y="13"/>
                  </a:moveTo>
                  <a:cubicBezTo>
                    <a:pt x="10" y="4"/>
                    <a:pt x="23" y="4"/>
                    <a:pt x="32" y="13"/>
                  </a:cubicBezTo>
                  <a:cubicBezTo>
                    <a:pt x="34" y="10"/>
                    <a:pt x="34" y="10"/>
                    <a:pt x="34" y="10"/>
                  </a:cubicBezTo>
                  <a:cubicBezTo>
                    <a:pt x="25" y="0"/>
                    <a:pt x="9" y="0"/>
                    <a:pt x="0" y="10"/>
                  </a:cubicBezTo>
                  <a:lnTo>
                    <a:pt x="2" y="13"/>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1" name="Rectangle 92"/>
            <p:cNvSpPr>
              <a:spLocks noChangeArrowheads="1"/>
            </p:cNvSpPr>
            <p:nvPr/>
          </p:nvSpPr>
          <p:spPr bwMode="auto">
            <a:xfrm>
              <a:off x="5326784" y="2527217"/>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2" name="Rectangle 93"/>
            <p:cNvSpPr>
              <a:spLocks noChangeArrowheads="1"/>
            </p:cNvSpPr>
            <p:nvPr/>
          </p:nvSpPr>
          <p:spPr bwMode="auto">
            <a:xfrm>
              <a:off x="5328581" y="2255842"/>
              <a:ext cx="6348" cy="123785"/>
            </a:xfrm>
            <a:prstGeom prst="rect">
              <a:avLst/>
            </a:prstGeom>
            <a:solidFill>
              <a:srgbClr val="FFF72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63" name="Rectangle 94"/>
            <p:cNvSpPr>
              <a:spLocks noChangeArrowheads="1"/>
            </p:cNvSpPr>
            <p:nvPr/>
          </p:nvSpPr>
          <p:spPr bwMode="auto">
            <a:xfrm>
              <a:off x="5326784" y="2818165"/>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4" name="Rectangle 95"/>
            <p:cNvSpPr>
              <a:spLocks noChangeArrowheads="1"/>
            </p:cNvSpPr>
            <p:nvPr/>
          </p:nvSpPr>
          <p:spPr bwMode="auto">
            <a:xfrm>
              <a:off x="6865526" y="2528275"/>
              <a:ext cx="10051" cy="234874"/>
            </a:xfrm>
            <a:prstGeom prst="rect">
              <a:avLst/>
            </a:prstGeom>
            <a:solidFill>
              <a:schemeClr val="bg1">
                <a:lumMod val="65000"/>
              </a:schemeClr>
            </a:solidFill>
            <a:ln>
              <a:noFill/>
            </a:ln>
          </p:spPr>
          <p:txBody>
            <a:bodyPr vert="horz" wrap="square" lIns="91440" tIns="45720" rIns="91440" bIns="45720" numCol="1" anchor="t" anchorCtr="0" compatLnSpc="1"/>
            <a:lstStyle/>
            <a:p>
              <a:endParaRPr lang="zh-CN" altLang="en-US"/>
            </a:p>
          </p:txBody>
        </p:sp>
        <p:sp>
          <p:nvSpPr>
            <p:cNvPr id="3165" name="Oval 96"/>
            <p:cNvSpPr>
              <a:spLocks noChangeArrowheads="1"/>
            </p:cNvSpPr>
            <p:nvPr/>
          </p:nvSpPr>
          <p:spPr bwMode="auto">
            <a:xfrm>
              <a:off x="5832186" y="2027316"/>
              <a:ext cx="51313" cy="52371"/>
            </a:xfrm>
            <a:prstGeom prst="ellipse">
              <a:avLst/>
            </a:pr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66" name="Freeform 97"/>
            <p:cNvSpPr/>
            <p:nvPr/>
          </p:nvSpPr>
          <p:spPr bwMode="auto">
            <a:xfrm>
              <a:off x="5979776" y="2038425"/>
              <a:ext cx="250215" cy="29095"/>
            </a:xfrm>
            <a:custGeom>
              <a:avLst/>
              <a:gdLst>
                <a:gd name="T0" fmla="*/ 188 w 200"/>
                <a:gd name="T1" fmla="*/ 0 h 23"/>
                <a:gd name="T2" fmla="*/ 11 w 200"/>
                <a:gd name="T3" fmla="*/ 0 h 23"/>
                <a:gd name="T4" fmla="*/ 0 w 200"/>
                <a:gd name="T5" fmla="*/ 12 h 23"/>
                <a:gd name="T6" fmla="*/ 11 w 200"/>
                <a:gd name="T7" fmla="*/ 23 h 23"/>
                <a:gd name="T8" fmla="*/ 188 w 200"/>
                <a:gd name="T9" fmla="*/ 23 h 23"/>
                <a:gd name="T10" fmla="*/ 200 w 200"/>
                <a:gd name="T11" fmla="*/ 12 h 23"/>
                <a:gd name="T12" fmla="*/ 188 w 200"/>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00" h="23">
                  <a:moveTo>
                    <a:pt x="188" y="0"/>
                  </a:moveTo>
                  <a:cubicBezTo>
                    <a:pt x="11" y="0"/>
                    <a:pt x="11" y="0"/>
                    <a:pt x="11" y="0"/>
                  </a:cubicBezTo>
                  <a:cubicBezTo>
                    <a:pt x="5" y="0"/>
                    <a:pt x="0" y="5"/>
                    <a:pt x="0" y="12"/>
                  </a:cubicBezTo>
                  <a:cubicBezTo>
                    <a:pt x="0" y="18"/>
                    <a:pt x="5" y="23"/>
                    <a:pt x="11" y="23"/>
                  </a:cubicBezTo>
                  <a:cubicBezTo>
                    <a:pt x="188" y="23"/>
                    <a:pt x="188" y="23"/>
                    <a:pt x="188" y="23"/>
                  </a:cubicBezTo>
                  <a:cubicBezTo>
                    <a:pt x="195" y="23"/>
                    <a:pt x="200" y="18"/>
                    <a:pt x="200" y="12"/>
                  </a:cubicBezTo>
                  <a:cubicBezTo>
                    <a:pt x="200" y="5"/>
                    <a:pt x="195" y="0"/>
                    <a:pt x="188" y="0"/>
                  </a:cubicBezTo>
                  <a:close/>
                </a:path>
              </a:pathLst>
            </a:custGeom>
            <a:solidFill>
              <a:schemeClr val="tx1">
                <a:lumMod val="75000"/>
                <a:lumOff val="25000"/>
              </a:schemeClr>
            </a:solidFill>
            <a:ln>
              <a:noFill/>
            </a:ln>
          </p:spPr>
          <p:txBody>
            <a:bodyPr vert="horz" wrap="square" lIns="91440" tIns="45720" rIns="91440" bIns="45720" numCol="1" anchor="t" anchorCtr="0" compatLnSpc="1"/>
            <a:lstStyle/>
            <a:p>
              <a:endParaRPr lang="zh-CN" altLang="en-US"/>
            </a:p>
          </p:txBody>
        </p:sp>
        <p:sp>
          <p:nvSpPr>
            <p:cNvPr id="3167" name="Rectangle 98"/>
            <p:cNvSpPr>
              <a:spLocks noChangeArrowheads="1"/>
            </p:cNvSpPr>
            <p:nvPr/>
          </p:nvSpPr>
          <p:spPr bwMode="auto">
            <a:xfrm>
              <a:off x="5334930" y="4720435"/>
              <a:ext cx="24863" cy="46022"/>
            </a:xfrm>
            <a:prstGeom prst="rect">
              <a:avLst/>
            </a:prstGeom>
            <a:solidFill>
              <a:srgbClr val="F2DD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04" name="Rectangle 99"/>
            <p:cNvSpPr>
              <a:spLocks noChangeArrowheads="1"/>
            </p:cNvSpPr>
            <p:nvPr/>
          </p:nvSpPr>
          <p:spPr bwMode="auto">
            <a:xfrm>
              <a:off x="6845743" y="4720435"/>
              <a:ext cx="24863" cy="46022"/>
            </a:xfrm>
            <a:prstGeom prst="rect">
              <a:avLst/>
            </a:prstGeom>
            <a:solidFill>
              <a:srgbClr val="F2DD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3107" name="矩形 3106"/>
          <p:cNvSpPr/>
          <p:nvPr/>
        </p:nvSpPr>
        <p:spPr>
          <a:xfrm>
            <a:off x="1847528" y="2177031"/>
            <a:ext cx="504056" cy="3464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01</a:t>
            </a:r>
            <a:endParaRPr lang="zh-CN" altLang="en-US" dirty="0">
              <a:latin typeface="Bebas" pitchFamily="2" charset="0"/>
            </a:endParaRPr>
          </a:p>
        </p:txBody>
      </p:sp>
      <p:sp>
        <p:nvSpPr>
          <p:cNvPr id="102" name="矩形 101"/>
          <p:cNvSpPr/>
          <p:nvPr/>
        </p:nvSpPr>
        <p:spPr>
          <a:xfrm>
            <a:off x="2449126" y="2177031"/>
            <a:ext cx="2350730"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03" name="矩形 102"/>
          <p:cNvSpPr/>
          <p:nvPr/>
        </p:nvSpPr>
        <p:spPr>
          <a:xfrm>
            <a:off x="2139690" y="2762373"/>
            <a:ext cx="504056" cy="3464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02</a:t>
            </a:r>
            <a:endParaRPr lang="zh-CN" altLang="en-US" dirty="0">
              <a:latin typeface="Bebas" pitchFamily="2" charset="0"/>
            </a:endParaRPr>
          </a:p>
        </p:txBody>
      </p:sp>
      <p:sp>
        <p:nvSpPr>
          <p:cNvPr id="104" name="矩形 103"/>
          <p:cNvSpPr/>
          <p:nvPr/>
        </p:nvSpPr>
        <p:spPr>
          <a:xfrm>
            <a:off x="2745746" y="2762373"/>
            <a:ext cx="2033787"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05" name="矩形 104"/>
          <p:cNvSpPr/>
          <p:nvPr/>
        </p:nvSpPr>
        <p:spPr>
          <a:xfrm>
            <a:off x="2417758" y="3347715"/>
            <a:ext cx="504056" cy="3464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03</a:t>
            </a:r>
            <a:endParaRPr lang="zh-CN" altLang="en-US" dirty="0">
              <a:latin typeface="Bebas" pitchFamily="2" charset="0"/>
            </a:endParaRPr>
          </a:p>
        </p:txBody>
      </p:sp>
      <p:sp>
        <p:nvSpPr>
          <p:cNvPr id="106" name="矩形 105"/>
          <p:cNvSpPr/>
          <p:nvPr/>
        </p:nvSpPr>
        <p:spPr>
          <a:xfrm>
            <a:off x="3026985" y="3347715"/>
            <a:ext cx="1733278"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07" name="矩形 106"/>
          <p:cNvSpPr/>
          <p:nvPr/>
        </p:nvSpPr>
        <p:spPr>
          <a:xfrm>
            <a:off x="2773472" y="3933057"/>
            <a:ext cx="504056" cy="3464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Bebas" pitchFamily="2" charset="0"/>
              </a:rPr>
              <a:t>04</a:t>
            </a:r>
            <a:endParaRPr lang="zh-CN" altLang="en-US" dirty="0">
              <a:latin typeface="Bebas" pitchFamily="2" charset="0"/>
            </a:endParaRPr>
          </a:p>
        </p:txBody>
      </p:sp>
      <p:sp>
        <p:nvSpPr>
          <p:cNvPr id="108" name="矩形 107"/>
          <p:cNvSpPr/>
          <p:nvPr/>
        </p:nvSpPr>
        <p:spPr>
          <a:xfrm>
            <a:off x="3382066" y="3933057"/>
            <a:ext cx="1353867" cy="346403"/>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a:latin typeface="微软雅黑" panose="020B0503020204020204" pitchFamily="34" charset="-122"/>
                <a:ea typeface="微软雅黑" panose="020B0503020204020204" pitchFamily="34" charset="-122"/>
              </a:rPr>
              <a:t>点击添加说明文字</a:t>
            </a:r>
          </a:p>
        </p:txBody>
      </p:sp>
      <p:sp>
        <p:nvSpPr>
          <p:cNvPr id="113" name="TextBox 112"/>
          <p:cNvSpPr txBox="1"/>
          <p:nvPr/>
        </p:nvSpPr>
        <p:spPr>
          <a:xfrm>
            <a:off x="7428184" y="2073478"/>
            <a:ext cx="3924400" cy="692497"/>
          </a:xfrm>
          <a:prstGeom prst="rect">
            <a:avLst/>
          </a:prstGeom>
          <a:noFill/>
        </p:spPr>
        <p:txBody>
          <a:bodyPr wrap="square" rtlCol="0">
            <a:spAutoFit/>
          </a:bodyPr>
          <a:lstStyle/>
          <a:p>
            <a:pPr>
              <a:lnSpc>
                <a:spcPct val="130000"/>
              </a:lnSpc>
            </a:pPr>
            <a:r>
              <a:rPr lang="zh-CN" altLang="en-US" sz="10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p>
        </p:txBody>
      </p:sp>
      <p:graphicFrame>
        <p:nvGraphicFramePr>
          <p:cNvPr id="3115" name="图表 3114"/>
          <p:cNvGraphicFramePr/>
          <p:nvPr/>
        </p:nvGraphicFramePr>
        <p:xfrm>
          <a:off x="7176120" y="3061334"/>
          <a:ext cx="4176464" cy="2531420"/>
        </p:xfrm>
        <a:graphic>
          <a:graphicData uri="http://schemas.openxmlformats.org/drawingml/2006/chart">
            <c:chart xmlns:c="http://schemas.openxmlformats.org/drawingml/2006/chart" xmlns:r="http://schemas.openxmlformats.org/officeDocument/2006/relationships" r:id="rId3"/>
          </a:graphicData>
        </a:graphic>
      </p:graphicFrame>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106"/>
                                        </p:tgtEl>
                                        <p:attrNameLst>
                                          <p:attrName>style.visibility</p:attrName>
                                        </p:attrNameLst>
                                      </p:cBhvr>
                                      <p:to>
                                        <p:strVal val="visible"/>
                                      </p:to>
                                    </p:set>
                                    <p:animEffect transition="in" filter="randombar(horizontal)">
                                      <p:cBhvr>
                                        <p:cTn id="7" dur="500"/>
                                        <p:tgtEl>
                                          <p:spTgt spid="3106"/>
                                        </p:tgtEl>
                                      </p:cBhvr>
                                    </p:animEffect>
                                  </p:childTnLst>
                                </p:cTn>
                              </p:par>
                            </p:childTnLst>
                          </p:cTn>
                        </p:par>
                        <p:par>
                          <p:cTn id="8" fill="hold">
                            <p:stCondLst>
                              <p:cond delay="500"/>
                            </p:stCondLst>
                            <p:childTnLst>
                              <p:par>
                                <p:cTn id="9" presetID="27" presetClass="entr" presetSubtype="0" fill="hold" grpId="0" nodeType="afterEffect">
                                  <p:stCondLst>
                                    <p:cond delay="0"/>
                                  </p:stCondLst>
                                  <p:iterate type="lt">
                                    <p:tmPct val="50000"/>
                                  </p:iterate>
                                  <p:childTnLst>
                                    <p:set>
                                      <p:cBhvr>
                                        <p:cTn id="10" dur="1" fill="hold">
                                          <p:stCondLst>
                                            <p:cond delay="0"/>
                                          </p:stCondLst>
                                        </p:cTn>
                                        <p:tgtEl>
                                          <p:spTgt spid="113"/>
                                        </p:tgtEl>
                                        <p:attrNameLst>
                                          <p:attrName>style.visibility</p:attrName>
                                        </p:attrNameLst>
                                      </p:cBhvr>
                                      <p:to>
                                        <p:strVal val="visible"/>
                                      </p:to>
                                    </p:set>
                                    <p:anim calcmode="discrete" valueType="clr">
                                      <p:cBhvr override="childStyle">
                                        <p:cTn id="11" dur="80"/>
                                        <p:tgtEl>
                                          <p:spTgt spid="113"/>
                                        </p:tgtEl>
                                        <p:attrNameLst>
                                          <p:attrName>style.color</p:attrName>
                                        </p:attrNameLst>
                                      </p:cBhvr>
                                      <p:tavLst>
                                        <p:tav tm="0">
                                          <p:val>
                                            <p:clrVal>
                                              <a:schemeClr val="accent2"/>
                                            </p:clrVal>
                                          </p:val>
                                        </p:tav>
                                        <p:tav tm="50000">
                                          <p:val>
                                            <p:clrVal>
                                              <a:schemeClr val="hlink"/>
                                            </p:clrVal>
                                          </p:val>
                                        </p:tav>
                                      </p:tavLst>
                                    </p:anim>
                                    <p:anim calcmode="discrete" valueType="clr">
                                      <p:cBhvr>
                                        <p:cTn id="12" dur="80"/>
                                        <p:tgtEl>
                                          <p:spTgt spid="113"/>
                                        </p:tgtEl>
                                        <p:attrNameLst>
                                          <p:attrName>fillcolor</p:attrName>
                                        </p:attrNameLst>
                                      </p:cBhvr>
                                      <p:tavLst>
                                        <p:tav tm="0">
                                          <p:val>
                                            <p:clrVal>
                                              <a:schemeClr val="accent2"/>
                                            </p:clrVal>
                                          </p:val>
                                        </p:tav>
                                        <p:tav tm="50000">
                                          <p:val>
                                            <p:clrVal>
                                              <a:schemeClr val="hlink"/>
                                            </p:clrVal>
                                          </p:val>
                                        </p:tav>
                                      </p:tavLst>
                                    </p:anim>
                                    <p:set>
                                      <p:cBhvr>
                                        <p:cTn id="13" dur="80"/>
                                        <p:tgtEl>
                                          <p:spTgt spid="113"/>
                                        </p:tgtEl>
                                        <p:attrNameLst>
                                          <p:attrName>fill.type</p:attrName>
                                        </p:attrNameLst>
                                      </p:cBhvr>
                                      <p:to>
                                        <p:strVal val="solid"/>
                                      </p:to>
                                    </p:set>
                                  </p:childTnLst>
                                </p:cTn>
                              </p:par>
                            </p:childTnLst>
                          </p:cTn>
                        </p:par>
                        <p:par>
                          <p:cTn id="14" fill="hold">
                            <p:stCondLst>
                              <p:cond delay="3659"/>
                            </p:stCondLst>
                            <p:childTnLst>
                              <p:par>
                                <p:cTn id="15" presetID="22" presetClass="entr" presetSubtype="8" fill="hold" grpId="0" nodeType="afterEffect">
                                  <p:stCondLst>
                                    <p:cond delay="0"/>
                                  </p:stCondLst>
                                  <p:childTnLst>
                                    <p:set>
                                      <p:cBhvr>
                                        <p:cTn id="16" dur="1" fill="hold">
                                          <p:stCondLst>
                                            <p:cond delay="0"/>
                                          </p:stCondLst>
                                        </p:cTn>
                                        <p:tgtEl>
                                          <p:spTgt spid="3115"/>
                                        </p:tgtEl>
                                        <p:attrNameLst>
                                          <p:attrName>style.visibility</p:attrName>
                                        </p:attrNameLst>
                                      </p:cBhvr>
                                      <p:to>
                                        <p:strVal val="visible"/>
                                      </p:to>
                                    </p:set>
                                    <p:animEffect transition="in" filter="wipe(left)">
                                      <p:cBhvr>
                                        <p:cTn id="17" dur="500"/>
                                        <p:tgtEl>
                                          <p:spTgt spid="3115"/>
                                        </p:tgtEl>
                                      </p:cBhvr>
                                    </p:animEffect>
                                  </p:childTnLst>
                                </p:cTn>
                              </p:par>
                            </p:childTnLst>
                          </p:cTn>
                        </p:par>
                        <p:par>
                          <p:cTn id="18" fill="hold">
                            <p:stCondLst>
                              <p:cond delay="4159"/>
                            </p:stCondLst>
                            <p:childTnLst>
                              <p:par>
                                <p:cTn id="19" presetID="2" presetClass="entr" presetSubtype="8" fill="hold" grpId="0" nodeType="afterEffect">
                                  <p:stCondLst>
                                    <p:cond delay="0"/>
                                  </p:stCondLst>
                                  <p:childTnLst>
                                    <p:set>
                                      <p:cBhvr>
                                        <p:cTn id="20" dur="1" fill="hold">
                                          <p:stCondLst>
                                            <p:cond delay="0"/>
                                          </p:stCondLst>
                                        </p:cTn>
                                        <p:tgtEl>
                                          <p:spTgt spid="3107"/>
                                        </p:tgtEl>
                                        <p:attrNameLst>
                                          <p:attrName>style.visibility</p:attrName>
                                        </p:attrNameLst>
                                      </p:cBhvr>
                                      <p:to>
                                        <p:strVal val="visible"/>
                                      </p:to>
                                    </p:set>
                                    <p:anim calcmode="lin" valueType="num">
                                      <p:cBhvr additive="base">
                                        <p:cTn id="21" dur="500" fill="hold"/>
                                        <p:tgtEl>
                                          <p:spTgt spid="3107"/>
                                        </p:tgtEl>
                                        <p:attrNameLst>
                                          <p:attrName>ppt_x</p:attrName>
                                        </p:attrNameLst>
                                      </p:cBhvr>
                                      <p:tavLst>
                                        <p:tav tm="0">
                                          <p:val>
                                            <p:strVal val="0-#ppt_w/2"/>
                                          </p:val>
                                        </p:tav>
                                        <p:tav tm="100000">
                                          <p:val>
                                            <p:strVal val="#ppt_x"/>
                                          </p:val>
                                        </p:tav>
                                      </p:tavLst>
                                    </p:anim>
                                    <p:anim calcmode="lin" valueType="num">
                                      <p:cBhvr additive="base">
                                        <p:cTn id="22" dur="500" fill="hold"/>
                                        <p:tgtEl>
                                          <p:spTgt spid="3107"/>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103"/>
                                        </p:tgtEl>
                                        <p:attrNameLst>
                                          <p:attrName>style.visibility</p:attrName>
                                        </p:attrNameLst>
                                      </p:cBhvr>
                                      <p:to>
                                        <p:strVal val="visible"/>
                                      </p:to>
                                    </p:set>
                                    <p:anim calcmode="lin" valueType="num">
                                      <p:cBhvr additive="base">
                                        <p:cTn id="25" dur="500" fill="hold"/>
                                        <p:tgtEl>
                                          <p:spTgt spid="103"/>
                                        </p:tgtEl>
                                        <p:attrNameLst>
                                          <p:attrName>ppt_x</p:attrName>
                                        </p:attrNameLst>
                                      </p:cBhvr>
                                      <p:tavLst>
                                        <p:tav tm="0">
                                          <p:val>
                                            <p:strVal val="0-#ppt_w/2"/>
                                          </p:val>
                                        </p:tav>
                                        <p:tav tm="100000">
                                          <p:val>
                                            <p:strVal val="#ppt_x"/>
                                          </p:val>
                                        </p:tav>
                                      </p:tavLst>
                                    </p:anim>
                                    <p:anim calcmode="lin" valueType="num">
                                      <p:cBhvr additive="base">
                                        <p:cTn id="26" dur="500" fill="hold"/>
                                        <p:tgtEl>
                                          <p:spTgt spid="10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05"/>
                                        </p:tgtEl>
                                        <p:attrNameLst>
                                          <p:attrName>style.visibility</p:attrName>
                                        </p:attrNameLst>
                                      </p:cBhvr>
                                      <p:to>
                                        <p:strVal val="visible"/>
                                      </p:to>
                                    </p:set>
                                    <p:anim calcmode="lin" valueType="num">
                                      <p:cBhvr additive="base">
                                        <p:cTn id="29" dur="500" fill="hold"/>
                                        <p:tgtEl>
                                          <p:spTgt spid="105"/>
                                        </p:tgtEl>
                                        <p:attrNameLst>
                                          <p:attrName>ppt_x</p:attrName>
                                        </p:attrNameLst>
                                      </p:cBhvr>
                                      <p:tavLst>
                                        <p:tav tm="0">
                                          <p:val>
                                            <p:strVal val="0-#ppt_w/2"/>
                                          </p:val>
                                        </p:tav>
                                        <p:tav tm="100000">
                                          <p:val>
                                            <p:strVal val="#ppt_x"/>
                                          </p:val>
                                        </p:tav>
                                      </p:tavLst>
                                    </p:anim>
                                    <p:anim calcmode="lin" valueType="num">
                                      <p:cBhvr additive="base">
                                        <p:cTn id="30" dur="500" fill="hold"/>
                                        <p:tgtEl>
                                          <p:spTgt spid="105"/>
                                        </p:tgtEl>
                                        <p:attrNameLst>
                                          <p:attrName>ppt_y</p:attrName>
                                        </p:attrNameLst>
                                      </p:cBhvr>
                                      <p:tavLst>
                                        <p:tav tm="0">
                                          <p:val>
                                            <p:strVal val="#ppt_y"/>
                                          </p:val>
                                        </p:tav>
                                        <p:tav tm="100000">
                                          <p:val>
                                            <p:strVal val="#ppt_y"/>
                                          </p:val>
                                        </p:tav>
                                      </p:tavLst>
                                    </p:anim>
                                  </p:childTnLst>
                                </p:cTn>
                              </p:par>
                              <p:par>
                                <p:cTn id="31" presetID="2" presetClass="entr" presetSubtype="8" fill="hold" grpId="0" nodeType="with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additive="base">
                                        <p:cTn id="33" dur="500" fill="hold"/>
                                        <p:tgtEl>
                                          <p:spTgt spid="107"/>
                                        </p:tgtEl>
                                        <p:attrNameLst>
                                          <p:attrName>ppt_x</p:attrName>
                                        </p:attrNameLst>
                                      </p:cBhvr>
                                      <p:tavLst>
                                        <p:tav tm="0">
                                          <p:val>
                                            <p:strVal val="0-#ppt_w/2"/>
                                          </p:val>
                                        </p:tav>
                                        <p:tav tm="100000">
                                          <p:val>
                                            <p:strVal val="#ppt_x"/>
                                          </p:val>
                                        </p:tav>
                                      </p:tavLst>
                                    </p:anim>
                                    <p:anim calcmode="lin" valueType="num">
                                      <p:cBhvr additive="base">
                                        <p:cTn id="34" dur="500" fill="hold"/>
                                        <p:tgtEl>
                                          <p:spTgt spid="107"/>
                                        </p:tgtEl>
                                        <p:attrNameLst>
                                          <p:attrName>ppt_y</p:attrName>
                                        </p:attrNameLst>
                                      </p:cBhvr>
                                      <p:tavLst>
                                        <p:tav tm="0">
                                          <p:val>
                                            <p:strVal val="#ppt_y"/>
                                          </p:val>
                                        </p:tav>
                                        <p:tav tm="100000">
                                          <p:val>
                                            <p:strVal val="#ppt_y"/>
                                          </p:val>
                                        </p:tav>
                                      </p:tavLst>
                                    </p:anim>
                                  </p:childTnLst>
                                </p:cTn>
                              </p:par>
                              <p:par>
                                <p:cTn id="35" presetID="12" presetClass="entr" presetSubtype="2" fill="hold" grpId="0" nodeType="withEffect">
                                  <p:stCondLst>
                                    <p:cond delay="0"/>
                                  </p:stCondLst>
                                  <p:childTnLst>
                                    <p:set>
                                      <p:cBhvr>
                                        <p:cTn id="36" dur="1" fill="hold">
                                          <p:stCondLst>
                                            <p:cond delay="0"/>
                                          </p:stCondLst>
                                        </p:cTn>
                                        <p:tgtEl>
                                          <p:spTgt spid="102"/>
                                        </p:tgtEl>
                                        <p:attrNameLst>
                                          <p:attrName>style.visibility</p:attrName>
                                        </p:attrNameLst>
                                      </p:cBhvr>
                                      <p:to>
                                        <p:strVal val="visible"/>
                                      </p:to>
                                    </p:set>
                                    <p:anim calcmode="lin" valueType="num">
                                      <p:cBhvr additive="base">
                                        <p:cTn id="37" dur="500"/>
                                        <p:tgtEl>
                                          <p:spTgt spid="102"/>
                                        </p:tgtEl>
                                        <p:attrNameLst>
                                          <p:attrName>ppt_x</p:attrName>
                                        </p:attrNameLst>
                                      </p:cBhvr>
                                      <p:tavLst>
                                        <p:tav tm="0">
                                          <p:val>
                                            <p:strVal val="#ppt_x+#ppt_w*1.125000"/>
                                          </p:val>
                                        </p:tav>
                                        <p:tav tm="100000">
                                          <p:val>
                                            <p:strVal val="#ppt_x"/>
                                          </p:val>
                                        </p:tav>
                                      </p:tavLst>
                                    </p:anim>
                                    <p:animEffect transition="in" filter="wipe(left)">
                                      <p:cBhvr>
                                        <p:cTn id="38" dur="500"/>
                                        <p:tgtEl>
                                          <p:spTgt spid="102"/>
                                        </p:tgtEl>
                                      </p:cBhvr>
                                    </p:animEffect>
                                  </p:childTnLst>
                                </p:cTn>
                              </p:par>
                              <p:par>
                                <p:cTn id="39" presetID="12" presetClass="entr" presetSubtype="2" fill="hold" grpId="0" nodeType="withEffect">
                                  <p:stCondLst>
                                    <p:cond delay="0"/>
                                  </p:stCondLst>
                                  <p:childTnLst>
                                    <p:set>
                                      <p:cBhvr>
                                        <p:cTn id="40" dur="1" fill="hold">
                                          <p:stCondLst>
                                            <p:cond delay="0"/>
                                          </p:stCondLst>
                                        </p:cTn>
                                        <p:tgtEl>
                                          <p:spTgt spid="104"/>
                                        </p:tgtEl>
                                        <p:attrNameLst>
                                          <p:attrName>style.visibility</p:attrName>
                                        </p:attrNameLst>
                                      </p:cBhvr>
                                      <p:to>
                                        <p:strVal val="visible"/>
                                      </p:to>
                                    </p:set>
                                    <p:anim calcmode="lin" valueType="num">
                                      <p:cBhvr additive="base">
                                        <p:cTn id="41" dur="500"/>
                                        <p:tgtEl>
                                          <p:spTgt spid="104"/>
                                        </p:tgtEl>
                                        <p:attrNameLst>
                                          <p:attrName>ppt_x</p:attrName>
                                        </p:attrNameLst>
                                      </p:cBhvr>
                                      <p:tavLst>
                                        <p:tav tm="0">
                                          <p:val>
                                            <p:strVal val="#ppt_x+#ppt_w*1.125000"/>
                                          </p:val>
                                        </p:tav>
                                        <p:tav tm="100000">
                                          <p:val>
                                            <p:strVal val="#ppt_x"/>
                                          </p:val>
                                        </p:tav>
                                      </p:tavLst>
                                    </p:anim>
                                    <p:animEffect transition="in" filter="wipe(left)">
                                      <p:cBhvr>
                                        <p:cTn id="42" dur="500"/>
                                        <p:tgtEl>
                                          <p:spTgt spid="104"/>
                                        </p:tgtEl>
                                      </p:cBhvr>
                                    </p:animEffect>
                                  </p:childTnLst>
                                </p:cTn>
                              </p:par>
                              <p:par>
                                <p:cTn id="43" presetID="12" presetClass="entr" presetSubtype="2" fill="hold" grpId="0" nodeType="withEffect">
                                  <p:stCondLst>
                                    <p:cond delay="0"/>
                                  </p:stCondLst>
                                  <p:childTnLst>
                                    <p:set>
                                      <p:cBhvr>
                                        <p:cTn id="44" dur="1" fill="hold">
                                          <p:stCondLst>
                                            <p:cond delay="0"/>
                                          </p:stCondLst>
                                        </p:cTn>
                                        <p:tgtEl>
                                          <p:spTgt spid="106"/>
                                        </p:tgtEl>
                                        <p:attrNameLst>
                                          <p:attrName>style.visibility</p:attrName>
                                        </p:attrNameLst>
                                      </p:cBhvr>
                                      <p:to>
                                        <p:strVal val="visible"/>
                                      </p:to>
                                    </p:set>
                                    <p:anim calcmode="lin" valueType="num">
                                      <p:cBhvr additive="base">
                                        <p:cTn id="45" dur="500"/>
                                        <p:tgtEl>
                                          <p:spTgt spid="106"/>
                                        </p:tgtEl>
                                        <p:attrNameLst>
                                          <p:attrName>ppt_x</p:attrName>
                                        </p:attrNameLst>
                                      </p:cBhvr>
                                      <p:tavLst>
                                        <p:tav tm="0">
                                          <p:val>
                                            <p:strVal val="#ppt_x+#ppt_w*1.125000"/>
                                          </p:val>
                                        </p:tav>
                                        <p:tav tm="100000">
                                          <p:val>
                                            <p:strVal val="#ppt_x"/>
                                          </p:val>
                                        </p:tav>
                                      </p:tavLst>
                                    </p:anim>
                                    <p:animEffect transition="in" filter="wipe(left)">
                                      <p:cBhvr>
                                        <p:cTn id="46" dur="500"/>
                                        <p:tgtEl>
                                          <p:spTgt spid="106"/>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08"/>
                                        </p:tgtEl>
                                        <p:attrNameLst>
                                          <p:attrName>style.visibility</p:attrName>
                                        </p:attrNameLst>
                                      </p:cBhvr>
                                      <p:to>
                                        <p:strVal val="visible"/>
                                      </p:to>
                                    </p:set>
                                    <p:anim calcmode="lin" valueType="num">
                                      <p:cBhvr additive="base">
                                        <p:cTn id="49" dur="500"/>
                                        <p:tgtEl>
                                          <p:spTgt spid="108"/>
                                        </p:tgtEl>
                                        <p:attrNameLst>
                                          <p:attrName>ppt_x</p:attrName>
                                        </p:attrNameLst>
                                      </p:cBhvr>
                                      <p:tavLst>
                                        <p:tav tm="0">
                                          <p:val>
                                            <p:strVal val="#ppt_x+#ppt_w*1.125000"/>
                                          </p:val>
                                        </p:tav>
                                        <p:tav tm="100000">
                                          <p:val>
                                            <p:strVal val="#ppt_x"/>
                                          </p:val>
                                        </p:tav>
                                      </p:tavLst>
                                    </p:anim>
                                    <p:animEffect transition="in" filter="wipe(left)">
                                      <p:cBhvr>
                                        <p:cTn id="50"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7" grpId="0" animBg="1"/>
      <p:bldP spid="102" grpId="0" animBg="1"/>
      <p:bldP spid="103" grpId="0" animBg="1"/>
      <p:bldP spid="104" grpId="0" animBg="1"/>
      <p:bldP spid="105" grpId="0" animBg="1"/>
      <p:bldP spid="106" grpId="0" animBg="1"/>
      <p:bldP spid="107" grpId="0" animBg="1"/>
      <p:bldP spid="108" grpId="0" animBg="1"/>
      <p:bldP spid="113" grpId="0"/>
      <p:bldGraphic spid="3115"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40338" y="2751894"/>
            <a:ext cx="1069203" cy="1354217"/>
          </a:xfrm>
          <a:prstGeom prst="rect">
            <a:avLst/>
          </a:prstGeom>
          <a:noFill/>
        </p:spPr>
        <p:txBody>
          <a:bodyPr wrap="none" lIns="0" tIns="0" rIns="0" bIns="0" rtlCol="0">
            <a:spAutoFit/>
          </a:bodyPr>
          <a:lstStyle/>
          <a:p>
            <a:pPr algn="ctr"/>
            <a:r>
              <a:rPr lang="en-US" altLang="zh-CN" sz="8800" spc="400" dirty="0" smtClean="0">
                <a:solidFill>
                  <a:schemeClr val="tx2"/>
                </a:solidFill>
                <a:latin typeface="Agency FB" panose="020B0503020202020204" pitchFamily="34" charset="0"/>
                <a:ea typeface="微软雅黑" panose="020B0503020204020204" pitchFamily="34" charset="-122"/>
              </a:rPr>
              <a:t>03</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4911924" y="1576758"/>
            <a:ext cx="6252723" cy="1003334"/>
            <a:chOff x="4911768" y="1576758"/>
            <a:chExt cx="6253537" cy="1003334"/>
          </a:xfrm>
        </p:grpSpPr>
        <p:sp>
          <p:nvSpPr>
            <p:cNvPr id="50" name="矩形 49"/>
            <p:cNvSpPr/>
            <p:nvPr/>
          </p:nvSpPr>
          <p:spPr>
            <a:xfrm>
              <a:off x="4911769" y="1576758"/>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1" name="矩形 47"/>
            <p:cNvSpPr>
              <a:spLocks noChangeArrowheads="1"/>
            </p:cNvSpPr>
            <p:nvPr/>
          </p:nvSpPr>
          <p:spPr bwMode="auto">
            <a:xfrm>
              <a:off x="4911768" y="2013791"/>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grpSp>
        <p:nvGrpSpPr>
          <p:cNvPr id="42" name="组合 41"/>
          <p:cNvGrpSpPr/>
          <p:nvPr/>
        </p:nvGrpSpPr>
        <p:grpSpPr>
          <a:xfrm>
            <a:off x="4911924" y="2853252"/>
            <a:ext cx="6252723" cy="1003334"/>
            <a:chOff x="4911768" y="2853252"/>
            <a:chExt cx="6253537" cy="1003334"/>
          </a:xfrm>
        </p:grpSpPr>
        <p:sp>
          <p:nvSpPr>
            <p:cNvPr id="52" name="矩形 51"/>
            <p:cNvSpPr/>
            <p:nvPr/>
          </p:nvSpPr>
          <p:spPr>
            <a:xfrm>
              <a:off x="4911769" y="2853252"/>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3" name="矩形 47"/>
            <p:cNvSpPr>
              <a:spLocks noChangeArrowheads="1"/>
            </p:cNvSpPr>
            <p:nvPr/>
          </p:nvSpPr>
          <p:spPr bwMode="auto">
            <a:xfrm>
              <a:off x="4911768" y="3290285"/>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grpSp>
        <p:nvGrpSpPr>
          <p:cNvPr id="43" name="组合 42"/>
          <p:cNvGrpSpPr/>
          <p:nvPr/>
        </p:nvGrpSpPr>
        <p:grpSpPr>
          <a:xfrm>
            <a:off x="4911924" y="4129746"/>
            <a:ext cx="6252723" cy="1003334"/>
            <a:chOff x="4911768" y="4129746"/>
            <a:chExt cx="6253537" cy="1003334"/>
          </a:xfrm>
        </p:grpSpPr>
        <p:sp>
          <p:nvSpPr>
            <p:cNvPr id="54" name="矩形 53"/>
            <p:cNvSpPr/>
            <p:nvPr/>
          </p:nvSpPr>
          <p:spPr>
            <a:xfrm>
              <a:off x="4911769" y="4129746"/>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5" name="矩形 47"/>
            <p:cNvSpPr>
              <a:spLocks noChangeArrowheads="1"/>
            </p:cNvSpPr>
            <p:nvPr/>
          </p:nvSpPr>
          <p:spPr bwMode="auto">
            <a:xfrm>
              <a:off x="4911768" y="4566779"/>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grpSp>
      <p:grpSp>
        <p:nvGrpSpPr>
          <p:cNvPr id="44" name="组合 43"/>
          <p:cNvGrpSpPr/>
          <p:nvPr/>
        </p:nvGrpSpPr>
        <p:grpSpPr>
          <a:xfrm>
            <a:off x="4911924" y="5406241"/>
            <a:ext cx="6252723" cy="1003334"/>
            <a:chOff x="4911768" y="5406241"/>
            <a:chExt cx="6253537" cy="1003334"/>
          </a:xfrm>
        </p:grpSpPr>
        <p:sp>
          <p:nvSpPr>
            <p:cNvPr id="56" name="矩形 55"/>
            <p:cNvSpPr/>
            <p:nvPr/>
          </p:nvSpPr>
          <p:spPr>
            <a:xfrm>
              <a:off x="4911769" y="5406241"/>
              <a:ext cx="2408441" cy="430879"/>
            </a:xfrm>
            <a:prstGeom prst="rect">
              <a:avLst/>
            </a:prstGeom>
          </p:spPr>
          <p:txBody>
            <a:bodyPr wrap="square" lIns="91431" tIns="45716" rIns="91431" bIns="45716">
              <a:spAutoFit/>
            </a:bodyPr>
            <a:lstStyle/>
            <a:p>
              <a:r>
                <a:rPr lang="zh-CN" altLang="en-US" sz="2200" b="1" dirty="0">
                  <a:solidFill>
                    <a:schemeClr val="tx1">
                      <a:lumMod val="65000"/>
                      <a:lumOff val="35000"/>
                    </a:schemeClr>
                  </a:solidFill>
                  <a:latin typeface="微软雅黑" panose="020B0503020204020204" pitchFamily="34" charset="-122"/>
                  <a:ea typeface="微软雅黑" panose="020B0503020204020204" pitchFamily="34" charset="-122"/>
                </a:rPr>
                <a:t>点击添加标题</a:t>
              </a:r>
              <a:endParaRPr lang="en-US" altLang="zh-CN" sz="22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7" name="矩形 47"/>
            <p:cNvSpPr>
              <a:spLocks noChangeArrowheads="1"/>
            </p:cNvSpPr>
            <p:nvPr/>
          </p:nvSpPr>
          <p:spPr bwMode="auto">
            <a:xfrm>
              <a:off x="4911768" y="5843274"/>
              <a:ext cx="6253537" cy="566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1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在此录入上述图表的综合描述说明，在此录入上述图表的综合描述说明，在此录入上述图表的综合描述说明，在此录入上述图表的综合描述说明。</a:t>
              </a:r>
            </a:p>
          </p:txBody>
        </p:sp>
      </p:grpSp>
      <p:sp>
        <p:nvSpPr>
          <p:cNvPr id="9" name="Oval 25"/>
          <p:cNvSpPr/>
          <p:nvPr/>
        </p:nvSpPr>
        <p:spPr>
          <a:xfrm>
            <a:off x="4427942" y="1898086"/>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17" name="Oval 35"/>
          <p:cNvSpPr/>
          <p:nvPr/>
        </p:nvSpPr>
        <p:spPr>
          <a:xfrm>
            <a:off x="4427942" y="3178242"/>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22" name="Oval 51"/>
          <p:cNvSpPr/>
          <p:nvPr/>
        </p:nvSpPr>
        <p:spPr>
          <a:xfrm>
            <a:off x="4427942" y="4458397"/>
            <a:ext cx="192698" cy="192723"/>
          </a:xfrm>
          <a:prstGeom prst="ellipse">
            <a:avLst/>
          </a:prstGeom>
          <a:solidFill>
            <a:schemeClr val="bg1">
              <a:lumMod val="95000"/>
            </a:schemeClr>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27" name="Oval 64"/>
          <p:cNvSpPr/>
          <p:nvPr/>
        </p:nvSpPr>
        <p:spPr>
          <a:xfrm>
            <a:off x="4427942" y="5738553"/>
            <a:ext cx="192698" cy="192723"/>
          </a:xfrm>
          <a:prstGeom prst="ellipse">
            <a:avLst/>
          </a:prstGeom>
          <a:solidFill>
            <a:schemeClr val="bg1">
              <a:lumMod val="95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2" name="组合 1"/>
          <p:cNvGrpSpPr/>
          <p:nvPr/>
        </p:nvGrpSpPr>
        <p:grpSpPr>
          <a:xfrm>
            <a:off x="1329937" y="1508770"/>
            <a:ext cx="3098007" cy="971355"/>
            <a:chOff x="1361399" y="1508768"/>
            <a:chExt cx="3098410" cy="971355"/>
          </a:xfrm>
        </p:grpSpPr>
        <p:grpSp>
          <p:nvGrpSpPr>
            <p:cNvPr id="5" name="Group 30"/>
            <p:cNvGrpSpPr/>
            <p:nvPr/>
          </p:nvGrpSpPr>
          <p:grpSpPr>
            <a:xfrm>
              <a:off x="1361399" y="1508768"/>
              <a:ext cx="3098410" cy="971355"/>
              <a:chOff x="1231550" y="1255634"/>
              <a:chExt cx="2430618" cy="762001"/>
            </a:xfrm>
          </p:grpSpPr>
          <p:sp>
            <p:nvSpPr>
              <p:cNvPr id="6" name="Flowchart: Off-page Connector 22"/>
              <p:cNvSpPr/>
              <p:nvPr/>
            </p:nvSpPr>
            <p:spPr>
              <a:xfrm rot="16200000">
                <a:off x="1829116" y="830137"/>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5865" dirty="0"/>
              </a:p>
            </p:txBody>
          </p:sp>
          <p:sp>
            <p:nvSpPr>
              <p:cNvPr id="7" name="Round Same Side Corner Rectangle 23"/>
              <p:cNvSpPr/>
              <p:nvPr/>
            </p:nvSpPr>
            <p:spPr>
              <a:xfrm rot="16200000">
                <a:off x="1080978"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01</a:t>
                </a:r>
              </a:p>
            </p:txBody>
          </p:sp>
          <p:cxnSp>
            <p:nvCxnSpPr>
              <p:cNvPr id="8" name="Straight Connector 24"/>
              <p:cNvCxnSpPr>
                <a:endCxn id="9" idx="2"/>
              </p:cNvCxnSpPr>
              <p:nvPr/>
            </p:nvCxnSpPr>
            <p:spPr>
              <a:xfrm flipV="1">
                <a:off x="2991445" y="1636635"/>
                <a:ext cx="670723" cy="2"/>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7" name="Freeform 35"/>
            <p:cNvSpPr>
              <a:spLocks noChangeAspect="1" noEditPoints="1"/>
            </p:cNvSpPr>
            <p:nvPr/>
          </p:nvSpPr>
          <p:spPr bwMode="auto">
            <a:xfrm>
              <a:off x="2269724" y="1753520"/>
              <a:ext cx="783774" cy="457201"/>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3200"/>
            </a:p>
          </p:txBody>
        </p:sp>
      </p:grpSp>
      <p:grpSp>
        <p:nvGrpSpPr>
          <p:cNvPr id="4" name="组合 3"/>
          <p:cNvGrpSpPr/>
          <p:nvPr/>
        </p:nvGrpSpPr>
        <p:grpSpPr>
          <a:xfrm>
            <a:off x="1327380" y="4069078"/>
            <a:ext cx="3100560" cy="971356"/>
            <a:chOff x="1358843" y="4069078"/>
            <a:chExt cx="3100964" cy="971356"/>
          </a:xfrm>
        </p:grpSpPr>
        <p:grpSp>
          <p:nvGrpSpPr>
            <p:cNvPr id="18" name="Group 40"/>
            <p:cNvGrpSpPr/>
            <p:nvPr/>
          </p:nvGrpSpPr>
          <p:grpSpPr>
            <a:xfrm>
              <a:off x="1358843" y="4069078"/>
              <a:ext cx="3100964" cy="971356"/>
              <a:chOff x="1229546" y="1255634"/>
              <a:chExt cx="2432622" cy="762002"/>
            </a:xfrm>
          </p:grpSpPr>
          <p:sp>
            <p:nvSpPr>
              <p:cNvPr id="19" name="Flowchart: Off-page Connector 47"/>
              <p:cNvSpPr/>
              <p:nvPr/>
            </p:nvSpPr>
            <p:spPr>
              <a:xfrm rot="16200000">
                <a:off x="1829116" y="830138"/>
                <a:ext cx="762000" cy="1612995"/>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0" name="Round Same Side Corner Rectangle 49"/>
              <p:cNvSpPr/>
              <p:nvPr/>
            </p:nvSpPr>
            <p:spPr>
              <a:xfrm rot="16200000">
                <a:off x="1078974" y="1406206"/>
                <a:ext cx="762001" cy="460857"/>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03</a:t>
                </a:r>
              </a:p>
            </p:txBody>
          </p:sp>
          <p:cxnSp>
            <p:nvCxnSpPr>
              <p:cNvPr id="21" name="Straight Connector 50"/>
              <p:cNvCxnSpPr>
                <a:endCxn id="22" idx="2"/>
              </p:cNvCxnSpPr>
              <p:nvPr/>
            </p:nvCxnSpPr>
            <p:spPr>
              <a:xfrm>
                <a:off x="2991444" y="1636635"/>
                <a:ext cx="670724" cy="1"/>
              </a:xfrm>
              <a:prstGeom prst="line">
                <a:avLst/>
              </a:prstGeom>
              <a:ln w="19050">
                <a:solidFill>
                  <a:schemeClr val="accent2"/>
                </a:solidFill>
                <a:prstDash val="sysDot"/>
              </a:ln>
            </p:spPr>
            <p:style>
              <a:lnRef idx="1">
                <a:schemeClr val="accent1"/>
              </a:lnRef>
              <a:fillRef idx="0">
                <a:schemeClr val="accent1"/>
              </a:fillRef>
              <a:effectRef idx="0">
                <a:schemeClr val="accent1"/>
              </a:effectRef>
              <a:fontRef idx="minor">
                <a:schemeClr val="tx1"/>
              </a:fontRef>
            </p:style>
          </p:cxnSp>
        </p:grpSp>
        <p:sp>
          <p:nvSpPr>
            <p:cNvPr id="38" name="Freeform 61"/>
            <p:cNvSpPr/>
            <p:nvPr/>
          </p:nvSpPr>
          <p:spPr bwMode="auto">
            <a:xfrm>
              <a:off x="2382417" y="4264823"/>
              <a:ext cx="558388" cy="5798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lstStyle/>
            <a:p>
              <a:endParaRPr lang="en-US" sz="2400">
                <a:latin typeface="Impact" panose="020B0806030902050204" pitchFamily="34" charset="0"/>
              </a:endParaRPr>
            </a:p>
          </p:txBody>
        </p:sp>
      </p:grpSp>
      <p:grpSp>
        <p:nvGrpSpPr>
          <p:cNvPr id="3" name="组合 2"/>
          <p:cNvGrpSpPr/>
          <p:nvPr/>
        </p:nvGrpSpPr>
        <p:grpSpPr>
          <a:xfrm>
            <a:off x="1329937" y="2788923"/>
            <a:ext cx="3098005" cy="971356"/>
            <a:chOff x="1361399" y="2788923"/>
            <a:chExt cx="3098408" cy="971356"/>
          </a:xfrm>
        </p:grpSpPr>
        <p:grpSp>
          <p:nvGrpSpPr>
            <p:cNvPr id="13" name="Group 31"/>
            <p:cNvGrpSpPr/>
            <p:nvPr/>
          </p:nvGrpSpPr>
          <p:grpSpPr>
            <a:xfrm>
              <a:off x="1361399" y="2788923"/>
              <a:ext cx="3098408" cy="971356"/>
              <a:chOff x="1231549" y="1255634"/>
              <a:chExt cx="2430616" cy="762002"/>
            </a:xfrm>
          </p:grpSpPr>
          <p:sp>
            <p:nvSpPr>
              <p:cNvPr id="14" name="Flowchart: Off-page Connector 32"/>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15" name="Round Same Side Corner Rectangle 33"/>
              <p:cNvSpPr/>
              <p:nvPr/>
            </p:nvSpPr>
            <p:spPr>
              <a:xfrm rot="16200000">
                <a:off x="1080977"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02</a:t>
                </a:r>
              </a:p>
            </p:txBody>
          </p:sp>
          <p:cxnSp>
            <p:nvCxnSpPr>
              <p:cNvPr id="16" name="Straight Connector 34"/>
              <p:cNvCxnSpPr>
                <a:endCxn id="1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sp>
          <p:nvSpPr>
            <p:cNvPr id="45" name="Freeform 5"/>
            <p:cNvSpPr>
              <a:spLocks noEditPoints="1"/>
            </p:cNvSpPr>
            <p:nvPr/>
          </p:nvSpPr>
          <p:spPr bwMode="auto">
            <a:xfrm>
              <a:off x="2351352" y="3055525"/>
              <a:ext cx="620518" cy="438152"/>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lstStyle/>
            <a:p>
              <a:endParaRPr lang="id-ID">
                <a:latin typeface="Impact" panose="020B0806030902050204" pitchFamily="34" charset="0"/>
              </a:endParaRPr>
            </a:p>
          </p:txBody>
        </p:sp>
      </p:grpSp>
      <p:grpSp>
        <p:nvGrpSpPr>
          <p:cNvPr id="39" name="组合 38"/>
          <p:cNvGrpSpPr/>
          <p:nvPr/>
        </p:nvGrpSpPr>
        <p:grpSpPr>
          <a:xfrm>
            <a:off x="1327383" y="5349234"/>
            <a:ext cx="3100559" cy="971356"/>
            <a:chOff x="1358844" y="5349234"/>
            <a:chExt cx="3100963" cy="971356"/>
          </a:xfrm>
        </p:grpSpPr>
        <p:grpSp>
          <p:nvGrpSpPr>
            <p:cNvPr id="23" name="Group 56"/>
            <p:cNvGrpSpPr/>
            <p:nvPr/>
          </p:nvGrpSpPr>
          <p:grpSpPr>
            <a:xfrm>
              <a:off x="1358844" y="5349234"/>
              <a:ext cx="3100963" cy="971356"/>
              <a:chOff x="1229545" y="1255634"/>
              <a:chExt cx="2432620" cy="762002"/>
            </a:xfrm>
          </p:grpSpPr>
          <p:sp>
            <p:nvSpPr>
              <p:cNvPr id="24" name="Flowchart: Off-page Connector 59"/>
              <p:cNvSpPr/>
              <p:nvPr/>
            </p:nvSpPr>
            <p:spPr>
              <a:xfrm rot="16200000">
                <a:off x="1829116" y="830138"/>
                <a:ext cx="762000" cy="1612995"/>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sp>
            <p:nvSpPr>
              <p:cNvPr id="25" name="Round Same Side Corner Rectangle 61"/>
              <p:cNvSpPr/>
              <p:nvPr/>
            </p:nvSpPr>
            <p:spPr>
              <a:xfrm rot="16200000">
                <a:off x="1078973" y="1406206"/>
                <a:ext cx="762001" cy="46085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r>
                  <a:rPr lang="en-US" sz="2800" dirty="0">
                    <a:solidFill>
                      <a:schemeClr val="bg1">
                        <a:lumMod val="50000"/>
                        <a:lumOff val="50000"/>
                      </a:schemeClr>
                    </a:solidFill>
                    <a:latin typeface="Impact" panose="020B0806030902050204" pitchFamily="34" charset="0"/>
                  </a:rPr>
                  <a:t>04</a:t>
                </a:r>
              </a:p>
            </p:txBody>
          </p:sp>
          <p:cxnSp>
            <p:nvCxnSpPr>
              <p:cNvPr id="26" name="Straight Connector 63"/>
              <p:cNvCxnSpPr>
                <a:endCxn id="27" idx="2"/>
              </p:cNvCxnSpPr>
              <p:nvPr/>
            </p:nvCxnSpPr>
            <p:spPr>
              <a:xfrm>
                <a:off x="2991446" y="1636635"/>
                <a:ext cx="670719" cy="1"/>
              </a:xfrm>
              <a:prstGeom prst="line">
                <a:avLst/>
              </a:prstGeom>
              <a:ln w="190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46" name="Group 50"/>
            <p:cNvGrpSpPr/>
            <p:nvPr/>
          </p:nvGrpSpPr>
          <p:grpSpPr>
            <a:xfrm>
              <a:off x="2365810" y="5540420"/>
              <a:ext cx="591603" cy="588985"/>
              <a:chOff x="6350" y="-3175"/>
              <a:chExt cx="717550" cy="714376"/>
            </a:xfrm>
            <a:solidFill>
              <a:schemeClr val="bg1"/>
            </a:solidFill>
          </p:grpSpPr>
          <p:sp>
            <p:nvSpPr>
              <p:cNvPr id="47" name="Freeform 18"/>
              <p:cNvSpPr/>
              <p:nvPr/>
            </p:nvSpPr>
            <p:spPr bwMode="auto">
              <a:xfrm>
                <a:off x="438150" y="430213"/>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8" name="Freeform 19"/>
              <p:cNvSpPr>
                <a:spLocks noEditPoints="1"/>
              </p:cNvSpPr>
              <p:nvPr/>
            </p:nvSpPr>
            <p:spPr bwMode="auto">
              <a:xfrm>
                <a:off x="6350" y="-3175"/>
                <a:ext cx="530225" cy="531813"/>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moveTo>
                      <a:pt x="70" y="122"/>
                    </a:moveTo>
                    <a:cubicBezTo>
                      <a:pt x="41" y="122"/>
                      <a:pt x="17" y="99"/>
                      <a:pt x="17" y="70"/>
                    </a:cubicBezTo>
                    <a:cubicBezTo>
                      <a:pt x="17" y="41"/>
                      <a:pt x="41" y="17"/>
                      <a:pt x="70" y="17"/>
                    </a:cubicBezTo>
                    <a:cubicBezTo>
                      <a:pt x="98" y="17"/>
                      <a:pt x="122" y="41"/>
                      <a:pt x="122" y="70"/>
                    </a:cubicBezTo>
                    <a:cubicBezTo>
                      <a:pt x="122" y="99"/>
                      <a:pt x="98" y="122"/>
                      <a:pt x="70" y="12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sp>
            <p:nvSpPr>
              <p:cNvPr id="49" name="Freeform 20"/>
              <p:cNvSpPr/>
              <p:nvPr/>
            </p:nvSpPr>
            <p:spPr bwMode="auto">
              <a:xfrm>
                <a:off x="117475" y="106363"/>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id-ID">
                  <a:latin typeface="Impact" panose="020B0806030902050204" pitchFamily="34" charset="0"/>
                </a:endParaRPr>
              </a:p>
            </p:txBody>
          </p:sp>
        </p:grpSp>
      </p:grpSp>
      <p:sp>
        <p:nvSpPr>
          <p:cNvPr id="10" name="标题 9"/>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14:presetBounceEnd="37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7000">
                                          <p:cBhvr additive="base">
                                            <p:cTn id="7" dur="400" fill="hold"/>
                                            <p:tgtEl>
                                              <p:spTgt spid="2"/>
                                            </p:tgtEl>
                                            <p:attrNameLst>
                                              <p:attrName>ppt_x</p:attrName>
                                            </p:attrNameLst>
                                          </p:cBhvr>
                                          <p:tavLst>
                                            <p:tav tm="0">
                                              <p:val>
                                                <p:strVal val="0-#ppt_w/2"/>
                                              </p:val>
                                            </p:tav>
                                            <p:tav tm="100000">
                                              <p:val>
                                                <p:strVal val="#ppt_x"/>
                                              </p:val>
                                            </p:tav>
                                          </p:tavLst>
                                        </p:anim>
                                        <p:anim calcmode="lin" valueType="num" p14:bounceEnd="37000">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2" fill="hold" nodeType="afterEffect">
                                      <p:stCondLst>
                                        <p:cond delay="1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p:tgtEl>
                                              <p:spTgt spid="41"/>
                                            </p:tgtEl>
                                            <p:attrNameLst>
                                              <p:attrName>ppt_x</p:attrName>
                                            </p:attrNameLst>
                                          </p:cBhvr>
                                          <p:tavLst>
                                            <p:tav tm="0">
                                              <p:val>
                                                <p:strVal val="#ppt_x+#ppt_w*1.125000"/>
                                              </p:val>
                                            </p:tav>
                                            <p:tav tm="100000">
                                              <p:val>
                                                <p:strVal val="#ppt_x"/>
                                              </p:val>
                                            </p:tav>
                                          </p:tavLst>
                                        </p:anim>
                                        <p:animEffect transition="in" filter="wipe(left)">
                                          <p:cBhvr>
                                            <p:cTn id="18" dur="500"/>
                                            <p:tgtEl>
                                              <p:spTgt spid="41"/>
                                            </p:tgtEl>
                                          </p:cBhvr>
                                        </p:animEffect>
                                      </p:childTnLst>
                                    </p:cTn>
                                  </p:par>
                                </p:childTnLst>
                              </p:cTn>
                            </p:par>
                            <p:par>
                              <p:cTn id="19" fill="hold">
                                <p:stCondLst>
                                  <p:cond delay="1600"/>
                                </p:stCondLst>
                                <p:childTnLst>
                                  <p:par>
                                    <p:cTn id="20" presetID="2" presetClass="entr" presetSubtype="8" accel="50000" fill="hold" nodeType="afterEffect" p14:presetBounceEnd="37000">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14:bounceEnd="37000">
                                          <p:cBhvr additive="base">
                                            <p:cTn id="22" dur="400" fill="hold"/>
                                            <p:tgtEl>
                                              <p:spTgt spid="3"/>
                                            </p:tgtEl>
                                            <p:attrNameLst>
                                              <p:attrName>ppt_x</p:attrName>
                                            </p:attrNameLst>
                                          </p:cBhvr>
                                          <p:tavLst>
                                            <p:tav tm="0">
                                              <p:val>
                                                <p:strVal val="0-#ppt_w/2"/>
                                              </p:val>
                                            </p:tav>
                                            <p:tav tm="100000">
                                              <p:val>
                                                <p:strVal val="#ppt_x"/>
                                              </p:val>
                                            </p:tav>
                                          </p:tavLst>
                                        </p:anim>
                                        <p:anim calcmode="lin" valueType="num" p14:bounceEnd="37000">
                                          <p:cBhvr additive="base">
                                            <p:cTn id="23" dur="4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100"/>
                                </p:stCondLst>
                                <p:childTnLst>
                                  <p:par>
                                    <p:cTn id="25" presetID="2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2600"/>
                                </p:stCondLst>
                                <p:childTnLst>
                                  <p:par>
                                    <p:cTn id="30" presetID="12" presetClass="entr" presetSubtype="2" fill="hold" nodeType="after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3200"/>
                                </p:stCondLst>
                                <p:childTnLst>
                                  <p:par>
                                    <p:cTn id="35" presetID="2" presetClass="entr" presetSubtype="8" accel="50000" fill="hold" nodeType="afterEffect" p14:presetBounceEnd="37000">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14:bounceEnd="37000">
                                          <p:cBhvr additive="base">
                                            <p:cTn id="37" dur="400" fill="hold"/>
                                            <p:tgtEl>
                                              <p:spTgt spid="4"/>
                                            </p:tgtEl>
                                            <p:attrNameLst>
                                              <p:attrName>ppt_x</p:attrName>
                                            </p:attrNameLst>
                                          </p:cBhvr>
                                          <p:tavLst>
                                            <p:tav tm="0">
                                              <p:val>
                                                <p:strVal val="0-#ppt_w/2"/>
                                              </p:val>
                                            </p:tav>
                                            <p:tav tm="100000">
                                              <p:val>
                                                <p:strVal val="#ppt_x"/>
                                              </p:val>
                                            </p:tav>
                                          </p:tavLst>
                                        </p:anim>
                                        <p:anim calcmode="lin" valueType="num" p14:bounceEnd="37000">
                                          <p:cBhvr additive="base">
                                            <p:cTn id="38" dur="4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700"/>
                                </p:stCondLst>
                                <p:childTnLst>
                                  <p:par>
                                    <p:cTn id="40" presetID="2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250" fill="hold"/>
                                            <p:tgtEl>
                                              <p:spTgt spid="22"/>
                                            </p:tgtEl>
                                            <p:attrNameLst>
                                              <p:attrName>ppt_w</p:attrName>
                                            </p:attrNameLst>
                                          </p:cBhvr>
                                          <p:tavLst>
                                            <p:tav tm="0">
                                              <p:val>
                                                <p:fltVal val="0"/>
                                              </p:val>
                                            </p:tav>
                                            <p:tav tm="100000">
                                              <p:val>
                                                <p:strVal val="#ppt_w"/>
                                              </p:val>
                                            </p:tav>
                                          </p:tavLst>
                                        </p:anim>
                                        <p:anim calcmode="lin" valueType="num">
                                          <p:cBhvr>
                                            <p:cTn id="43" dur="250" fill="hold"/>
                                            <p:tgtEl>
                                              <p:spTgt spid="22"/>
                                            </p:tgtEl>
                                            <p:attrNameLst>
                                              <p:attrName>ppt_h</p:attrName>
                                            </p:attrNameLst>
                                          </p:cBhvr>
                                          <p:tavLst>
                                            <p:tav tm="0">
                                              <p:val>
                                                <p:fltVal val="0"/>
                                              </p:val>
                                            </p:tav>
                                            <p:tav tm="100000">
                                              <p:val>
                                                <p:strVal val="#ppt_h"/>
                                              </p:val>
                                            </p:tav>
                                          </p:tavLst>
                                        </p:anim>
                                      </p:childTnLst>
                                    </p:cTn>
                                  </p:par>
                                </p:childTnLst>
                              </p:cTn>
                            </p:par>
                            <p:par>
                              <p:cTn id="44" fill="hold">
                                <p:stCondLst>
                                  <p:cond delay="4200"/>
                                </p:stCondLst>
                                <p:childTnLst>
                                  <p:par>
                                    <p:cTn id="45" presetID="12" presetClass="entr" presetSubtype="2" fill="hold" nodeType="afterEffect">
                                      <p:stCondLst>
                                        <p:cond delay="1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p:tgtEl>
                                              <p:spTgt spid="43"/>
                                            </p:tgtEl>
                                            <p:attrNameLst>
                                              <p:attrName>ppt_x</p:attrName>
                                            </p:attrNameLst>
                                          </p:cBhvr>
                                          <p:tavLst>
                                            <p:tav tm="0">
                                              <p:val>
                                                <p:strVal val="#ppt_x+#ppt_w*1.125000"/>
                                              </p:val>
                                            </p:tav>
                                            <p:tav tm="100000">
                                              <p:val>
                                                <p:strVal val="#ppt_x"/>
                                              </p:val>
                                            </p:tav>
                                          </p:tavLst>
                                        </p:anim>
                                        <p:animEffect transition="in" filter="wipe(left)">
                                          <p:cBhvr>
                                            <p:cTn id="48" dur="500"/>
                                            <p:tgtEl>
                                              <p:spTgt spid="43"/>
                                            </p:tgtEl>
                                          </p:cBhvr>
                                        </p:animEffect>
                                      </p:childTnLst>
                                    </p:cTn>
                                  </p:par>
                                </p:childTnLst>
                              </p:cTn>
                            </p:par>
                            <p:par>
                              <p:cTn id="49" fill="hold">
                                <p:stCondLst>
                                  <p:cond delay="4800"/>
                                </p:stCondLst>
                                <p:childTnLst>
                                  <p:par>
                                    <p:cTn id="50" presetID="2" presetClass="entr" presetSubtype="8" accel="50000" fill="hold" nodeType="afterEffect" p14:presetBounceEnd="37000">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14:bounceEnd="37000">
                                          <p:cBhvr additive="base">
                                            <p:cTn id="52" dur="400" fill="hold"/>
                                            <p:tgtEl>
                                              <p:spTgt spid="39"/>
                                            </p:tgtEl>
                                            <p:attrNameLst>
                                              <p:attrName>ppt_x</p:attrName>
                                            </p:attrNameLst>
                                          </p:cBhvr>
                                          <p:tavLst>
                                            <p:tav tm="0">
                                              <p:val>
                                                <p:strVal val="0-#ppt_w/2"/>
                                              </p:val>
                                            </p:tav>
                                            <p:tav tm="100000">
                                              <p:val>
                                                <p:strVal val="#ppt_x"/>
                                              </p:val>
                                            </p:tav>
                                          </p:tavLst>
                                        </p:anim>
                                        <p:anim calcmode="lin" valueType="num" p14:bounceEnd="37000">
                                          <p:cBhvr additive="base">
                                            <p:cTn id="53" dur="400" fill="hold"/>
                                            <p:tgtEl>
                                              <p:spTgt spid="39"/>
                                            </p:tgtEl>
                                            <p:attrNameLst>
                                              <p:attrName>ppt_y</p:attrName>
                                            </p:attrNameLst>
                                          </p:cBhvr>
                                          <p:tavLst>
                                            <p:tav tm="0">
                                              <p:val>
                                                <p:strVal val="#ppt_y"/>
                                              </p:val>
                                            </p:tav>
                                            <p:tav tm="100000">
                                              <p:val>
                                                <p:strVal val="#ppt_y"/>
                                              </p:val>
                                            </p:tav>
                                          </p:tavLst>
                                        </p:anim>
                                      </p:childTnLst>
                                    </p:cTn>
                                  </p:par>
                                </p:childTnLst>
                              </p:cTn>
                            </p:par>
                            <p:par>
                              <p:cTn id="54" fill="hold">
                                <p:stCondLst>
                                  <p:cond delay="5300"/>
                                </p:stCondLst>
                                <p:childTnLst>
                                  <p:par>
                                    <p:cTn id="55" presetID="23" presetClass="entr" presetSubtype="1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250" fill="hold"/>
                                            <p:tgtEl>
                                              <p:spTgt spid="27"/>
                                            </p:tgtEl>
                                            <p:attrNameLst>
                                              <p:attrName>ppt_w</p:attrName>
                                            </p:attrNameLst>
                                          </p:cBhvr>
                                          <p:tavLst>
                                            <p:tav tm="0">
                                              <p:val>
                                                <p:fltVal val="0"/>
                                              </p:val>
                                            </p:tav>
                                            <p:tav tm="100000">
                                              <p:val>
                                                <p:strVal val="#ppt_w"/>
                                              </p:val>
                                            </p:tav>
                                          </p:tavLst>
                                        </p:anim>
                                        <p:anim calcmode="lin" valueType="num">
                                          <p:cBhvr>
                                            <p:cTn id="58" dur="250" fill="hold"/>
                                            <p:tgtEl>
                                              <p:spTgt spid="27"/>
                                            </p:tgtEl>
                                            <p:attrNameLst>
                                              <p:attrName>ppt_h</p:attrName>
                                            </p:attrNameLst>
                                          </p:cBhvr>
                                          <p:tavLst>
                                            <p:tav tm="0">
                                              <p:val>
                                                <p:fltVal val="0"/>
                                              </p:val>
                                            </p:tav>
                                            <p:tav tm="100000">
                                              <p:val>
                                                <p:strVal val="#ppt_h"/>
                                              </p:val>
                                            </p:tav>
                                          </p:tavLst>
                                        </p:anim>
                                      </p:childTnLst>
                                    </p:cTn>
                                  </p:par>
                                </p:childTnLst>
                              </p:cTn>
                            </p:par>
                            <p:par>
                              <p:cTn id="59" fill="hold">
                                <p:stCondLst>
                                  <p:cond delay="5800"/>
                                </p:stCondLst>
                                <p:childTnLst>
                                  <p:par>
                                    <p:cTn id="60" presetID="12" presetClass="entr" presetSubtype="2" fill="hold" nodeType="afterEffect">
                                      <p:stCondLst>
                                        <p:cond delay="1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ppt_x</p:attrName>
                                            </p:attrNameLst>
                                          </p:cBhvr>
                                          <p:tavLst>
                                            <p:tav tm="0">
                                              <p:val>
                                                <p:strVal val="#ppt_x+#ppt_w*1.125000"/>
                                              </p:val>
                                            </p:tav>
                                            <p:tav tm="100000">
                                              <p:val>
                                                <p:strVal val="#ppt_x"/>
                                              </p:val>
                                            </p:tav>
                                          </p:tavLst>
                                        </p:anim>
                                        <p:animEffect transition="in" filter="wipe(left)">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400" fill="hold"/>
                                            <p:tgtEl>
                                              <p:spTgt spid="2"/>
                                            </p:tgtEl>
                                            <p:attrNameLst>
                                              <p:attrName>ppt_x</p:attrName>
                                            </p:attrNameLst>
                                          </p:cBhvr>
                                          <p:tavLst>
                                            <p:tav tm="0">
                                              <p:val>
                                                <p:strVal val="0-#ppt_w/2"/>
                                              </p:val>
                                            </p:tav>
                                            <p:tav tm="100000">
                                              <p:val>
                                                <p:strVal val="#ppt_x"/>
                                              </p:val>
                                            </p:tav>
                                          </p:tavLst>
                                        </p:anim>
                                        <p:anim calcmode="lin" valueType="num">
                                          <p:cBhvr additive="base">
                                            <p:cTn id="8" dur="4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250" fill="hold"/>
                                            <p:tgtEl>
                                              <p:spTgt spid="9"/>
                                            </p:tgtEl>
                                            <p:attrNameLst>
                                              <p:attrName>ppt_w</p:attrName>
                                            </p:attrNameLst>
                                          </p:cBhvr>
                                          <p:tavLst>
                                            <p:tav tm="0">
                                              <p:val>
                                                <p:fltVal val="0"/>
                                              </p:val>
                                            </p:tav>
                                            <p:tav tm="100000">
                                              <p:val>
                                                <p:strVal val="#ppt_w"/>
                                              </p:val>
                                            </p:tav>
                                          </p:tavLst>
                                        </p:anim>
                                        <p:anim calcmode="lin" valueType="num">
                                          <p:cBhvr>
                                            <p:cTn id="13" dur="250" fill="hold"/>
                                            <p:tgtEl>
                                              <p:spTgt spid="9"/>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12" presetClass="entr" presetSubtype="2" fill="hold" nodeType="afterEffect">
                                      <p:stCondLst>
                                        <p:cond delay="100"/>
                                      </p:stCondLst>
                                      <p:childTnLst>
                                        <p:set>
                                          <p:cBhvr>
                                            <p:cTn id="16" dur="1" fill="hold">
                                              <p:stCondLst>
                                                <p:cond delay="0"/>
                                              </p:stCondLst>
                                            </p:cTn>
                                            <p:tgtEl>
                                              <p:spTgt spid="41"/>
                                            </p:tgtEl>
                                            <p:attrNameLst>
                                              <p:attrName>style.visibility</p:attrName>
                                            </p:attrNameLst>
                                          </p:cBhvr>
                                          <p:to>
                                            <p:strVal val="visible"/>
                                          </p:to>
                                        </p:set>
                                        <p:anim calcmode="lin" valueType="num">
                                          <p:cBhvr additive="base">
                                            <p:cTn id="17" dur="500"/>
                                            <p:tgtEl>
                                              <p:spTgt spid="41"/>
                                            </p:tgtEl>
                                            <p:attrNameLst>
                                              <p:attrName>ppt_x</p:attrName>
                                            </p:attrNameLst>
                                          </p:cBhvr>
                                          <p:tavLst>
                                            <p:tav tm="0">
                                              <p:val>
                                                <p:strVal val="#ppt_x+#ppt_w*1.125000"/>
                                              </p:val>
                                            </p:tav>
                                            <p:tav tm="100000">
                                              <p:val>
                                                <p:strVal val="#ppt_x"/>
                                              </p:val>
                                            </p:tav>
                                          </p:tavLst>
                                        </p:anim>
                                        <p:animEffect transition="in" filter="wipe(left)">
                                          <p:cBhvr>
                                            <p:cTn id="18" dur="500"/>
                                            <p:tgtEl>
                                              <p:spTgt spid="41"/>
                                            </p:tgtEl>
                                          </p:cBhvr>
                                        </p:animEffect>
                                      </p:childTnLst>
                                    </p:cTn>
                                  </p:par>
                                </p:childTnLst>
                              </p:cTn>
                            </p:par>
                            <p:par>
                              <p:cTn id="19" fill="hold">
                                <p:stCondLst>
                                  <p:cond delay="1600"/>
                                </p:stCondLst>
                                <p:childTnLst>
                                  <p:par>
                                    <p:cTn id="20" presetID="2" presetClass="entr" presetSubtype="8" accel="5000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400" fill="hold"/>
                                            <p:tgtEl>
                                              <p:spTgt spid="3"/>
                                            </p:tgtEl>
                                            <p:attrNameLst>
                                              <p:attrName>ppt_x</p:attrName>
                                            </p:attrNameLst>
                                          </p:cBhvr>
                                          <p:tavLst>
                                            <p:tav tm="0">
                                              <p:val>
                                                <p:strVal val="0-#ppt_w/2"/>
                                              </p:val>
                                            </p:tav>
                                            <p:tav tm="100000">
                                              <p:val>
                                                <p:strVal val="#ppt_x"/>
                                              </p:val>
                                            </p:tav>
                                          </p:tavLst>
                                        </p:anim>
                                        <p:anim calcmode="lin" valueType="num">
                                          <p:cBhvr additive="base">
                                            <p:cTn id="23" dur="400" fill="hold"/>
                                            <p:tgtEl>
                                              <p:spTgt spid="3"/>
                                            </p:tgtEl>
                                            <p:attrNameLst>
                                              <p:attrName>ppt_y</p:attrName>
                                            </p:attrNameLst>
                                          </p:cBhvr>
                                          <p:tavLst>
                                            <p:tav tm="0">
                                              <p:val>
                                                <p:strVal val="#ppt_y"/>
                                              </p:val>
                                            </p:tav>
                                            <p:tav tm="100000">
                                              <p:val>
                                                <p:strVal val="#ppt_y"/>
                                              </p:val>
                                            </p:tav>
                                          </p:tavLst>
                                        </p:anim>
                                      </p:childTnLst>
                                    </p:cTn>
                                  </p:par>
                                </p:childTnLst>
                              </p:cTn>
                            </p:par>
                            <p:par>
                              <p:cTn id="24" fill="hold">
                                <p:stCondLst>
                                  <p:cond delay="2100"/>
                                </p:stCondLst>
                                <p:childTnLst>
                                  <p:par>
                                    <p:cTn id="25" presetID="23" presetClass="entr" presetSubtype="16"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250" fill="hold"/>
                                            <p:tgtEl>
                                              <p:spTgt spid="17"/>
                                            </p:tgtEl>
                                            <p:attrNameLst>
                                              <p:attrName>ppt_w</p:attrName>
                                            </p:attrNameLst>
                                          </p:cBhvr>
                                          <p:tavLst>
                                            <p:tav tm="0">
                                              <p:val>
                                                <p:fltVal val="0"/>
                                              </p:val>
                                            </p:tav>
                                            <p:tav tm="100000">
                                              <p:val>
                                                <p:strVal val="#ppt_w"/>
                                              </p:val>
                                            </p:tav>
                                          </p:tavLst>
                                        </p:anim>
                                        <p:anim calcmode="lin" valueType="num">
                                          <p:cBhvr>
                                            <p:cTn id="28" dur="250" fill="hold"/>
                                            <p:tgtEl>
                                              <p:spTgt spid="17"/>
                                            </p:tgtEl>
                                            <p:attrNameLst>
                                              <p:attrName>ppt_h</p:attrName>
                                            </p:attrNameLst>
                                          </p:cBhvr>
                                          <p:tavLst>
                                            <p:tav tm="0">
                                              <p:val>
                                                <p:fltVal val="0"/>
                                              </p:val>
                                            </p:tav>
                                            <p:tav tm="100000">
                                              <p:val>
                                                <p:strVal val="#ppt_h"/>
                                              </p:val>
                                            </p:tav>
                                          </p:tavLst>
                                        </p:anim>
                                      </p:childTnLst>
                                    </p:cTn>
                                  </p:par>
                                </p:childTnLst>
                              </p:cTn>
                            </p:par>
                            <p:par>
                              <p:cTn id="29" fill="hold">
                                <p:stCondLst>
                                  <p:cond delay="2600"/>
                                </p:stCondLst>
                                <p:childTnLst>
                                  <p:par>
                                    <p:cTn id="30" presetID="12" presetClass="entr" presetSubtype="2" fill="hold" nodeType="afterEffect">
                                      <p:stCondLst>
                                        <p:cond delay="1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500"/>
                                            <p:tgtEl>
                                              <p:spTgt spid="42"/>
                                            </p:tgtEl>
                                            <p:attrNameLst>
                                              <p:attrName>ppt_x</p:attrName>
                                            </p:attrNameLst>
                                          </p:cBhvr>
                                          <p:tavLst>
                                            <p:tav tm="0">
                                              <p:val>
                                                <p:strVal val="#ppt_x+#ppt_w*1.125000"/>
                                              </p:val>
                                            </p:tav>
                                            <p:tav tm="100000">
                                              <p:val>
                                                <p:strVal val="#ppt_x"/>
                                              </p:val>
                                            </p:tav>
                                          </p:tavLst>
                                        </p:anim>
                                        <p:animEffect transition="in" filter="wipe(left)">
                                          <p:cBhvr>
                                            <p:cTn id="33" dur="500"/>
                                            <p:tgtEl>
                                              <p:spTgt spid="42"/>
                                            </p:tgtEl>
                                          </p:cBhvr>
                                        </p:animEffect>
                                      </p:childTnLst>
                                    </p:cTn>
                                  </p:par>
                                </p:childTnLst>
                              </p:cTn>
                            </p:par>
                            <p:par>
                              <p:cTn id="34" fill="hold">
                                <p:stCondLst>
                                  <p:cond delay="3200"/>
                                </p:stCondLst>
                                <p:childTnLst>
                                  <p:par>
                                    <p:cTn id="35" presetID="2" presetClass="entr" presetSubtype="8" accel="50000"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400" fill="hold"/>
                                            <p:tgtEl>
                                              <p:spTgt spid="4"/>
                                            </p:tgtEl>
                                            <p:attrNameLst>
                                              <p:attrName>ppt_x</p:attrName>
                                            </p:attrNameLst>
                                          </p:cBhvr>
                                          <p:tavLst>
                                            <p:tav tm="0">
                                              <p:val>
                                                <p:strVal val="0-#ppt_w/2"/>
                                              </p:val>
                                            </p:tav>
                                            <p:tav tm="100000">
                                              <p:val>
                                                <p:strVal val="#ppt_x"/>
                                              </p:val>
                                            </p:tav>
                                          </p:tavLst>
                                        </p:anim>
                                        <p:anim calcmode="lin" valueType="num">
                                          <p:cBhvr additive="base">
                                            <p:cTn id="38" dur="400" fill="hold"/>
                                            <p:tgtEl>
                                              <p:spTgt spid="4"/>
                                            </p:tgtEl>
                                            <p:attrNameLst>
                                              <p:attrName>ppt_y</p:attrName>
                                            </p:attrNameLst>
                                          </p:cBhvr>
                                          <p:tavLst>
                                            <p:tav tm="0">
                                              <p:val>
                                                <p:strVal val="#ppt_y"/>
                                              </p:val>
                                            </p:tav>
                                            <p:tav tm="100000">
                                              <p:val>
                                                <p:strVal val="#ppt_y"/>
                                              </p:val>
                                            </p:tav>
                                          </p:tavLst>
                                        </p:anim>
                                      </p:childTnLst>
                                    </p:cTn>
                                  </p:par>
                                </p:childTnLst>
                              </p:cTn>
                            </p:par>
                            <p:par>
                              <p:cTn id="39" fill="hold">
                                <p:stCondLst>
                                  <p:cond delay="3700"/>
                                </p:stCondLst>
                                <p:childTnLst>
                                  <p:par>
                                    <p:cTn id="40" presetID="2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250" fill="hold"/>
                                            <p:tgtEl>
                                              <p:spTgt spid="22"/>
                                            </p:tgtEl>
                                            <p:attrNameLst>
                                              <p:attrName>ppt_w</p:attrName>
                                            </p:attrNameLst>
                                          </p:cBhvr>
                                          <p:tavLst>
                                            <p:tav tm="0">
                                              <p:val>
                                                <p:fltVal val="0"/>
                                              </p:val>
                                            </p:tav>
                                            <p:tav tm="100000">
                                              <p:val>
                                                <p:strVal val="#ppt_w"/>
                                              </p:val>
                                            </p:tav>
                                          </p:tavLst>
                                        </p:anim>
                                        <p:anim calcmode="lin" valueType="num">
                                          <p:cBhvr>
                                            <p:cTn id="43" dur="250" fill="hold"/>
                                            <p:tgtEl>
                                              <p:spTgt spid="22"/>
                                            </p:tgtEl>
                                            <p:attrNameLst>
                                              <p:attrName>ppt_h</p:attrName>
                                            </p:attrNameLst>
                                          </p:cBhvr>
                                          <p:tavLst>
                                            <p:tav tm="0">
                                              <p:val>
                                                <p:fltVal val="0"/>
                                              </p:val>
                                            </p:tav>
                                            <p:tav tm="100000">
                                              <p:val>
                                                <p:strVal val="#ppt_h"/>
                                              </p:val>
                                            </p:tav>
                                          </p:tavLst>
                                        </p:anim>
                                      </p:childTnLst>
                                    </p:cTn>
                                  </p:par>
                                </p:childTnLst>
                              </p:cTn>
                            </p:par>
                            <p:par>
                              <p:cTn id="44" fill="hold">
                                <p:stCondLst>
                                  <p:cond delay="4200"/>
                                </p:stCondLst>
                                <p:childTnLst>
                                  <p:par>
                                    <p:cTn id="45" presetID="12" presetClass="entr" presetSubtype="2" fill="hold" nodeType="afterEffect">
                                      <p:stCondLst>
                                        <p:cond delay="100"/>
                                      </p:stCondLst>
                                      <p:childTnLst>
                                        <p:set>
                                          <p:cBhvr>
                                            <p:cTn id="46" dur="1" fill="hold">
                                              <p:stCondLst>
                                                <p:cond delay="0"/>
                                              </p:stCondLst>
                                            </p:cTn>
                                            <p:tgtEl>
                                              <p:spTgt spid="43"/>
                                            </p:tgtEl>
                                            <p:attrNameLst>
                                              <p:attrName>style.visibility</p:attrName>
                                            </p:attrNameLst>
                                          </p:cBhvr>
                                          <p:to>
                                            <p:strVal val="visible"/>
                                          </p:to>
                                        </p:set>
                                        <p:anim calcmode="lin" valueType="num">
                                          <p:cBhvr additive="base">
                                            <p:cTn id="47" dur="500"/>
                                            <p:tgtEl>
                                              <p:spTgt spid="43"/>
                                            </p:tgtEl>
                                            <p:attrNameLst>
                                              <p:attrName>ppt_x</p:attrName>
                                            </p:attrNameLst>
                                          </p:cBhvr>
                                          <p:tavLst>
                                            <p:tav tm="0">
                                              <p:val>
                                                <p:strVal val="#ppt_x+#ppt_w*1.125000"/>
                                              </p:val>
                                            </p:tav>
                                            <p:tav tm="100000">
                                              <p:val>
                                                <p:strVal val="#ppt_x"/>
                                              </p:val>
                                            </p:tav>
                                          </p:tavLst>
                                        </p:anim>
                                        <p:animEffect transition="in" filter="wipe(left)">
                                          <p:cBhvr>
                                            <p:cTn id="48" dur="500"/>
                                            <p:tgtEl>
                                              <p:spTgt spid="43"/>
                                            </p:tgtEl>
                                          </p:cBhvr>
                                        </p:animEffect>
                                      </p:childTnLst>
                                    </p:cTn>
                                  </p:par>
                                </p:childTnLst>
                              </p:cTn>
                            </p:par>
                            <p:par>
                              <p:cTn id="49" fill="hold">
                                <p:stCondLst>
                                  <p:cond delay="4800"/>
                                </p:stCondLst>
                                <p:childTnLst>
                                  <p:par>
                                    <p:cTn id="50" presetID="2" presetClass="entr" presetSubtype="8" accel="50000"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additive="base">
                                            <p:cTn id="52" dur="400" fill="hold"/>
                                            <p:tgtEl>
                                              <p:spTgt spid="39"/>
                                            </p:tgtEl>
                                            <p:attrNameLst>
                                              <p:attrName>ppt_x</p:attrName>
                                            </p:attrNameLst>
                                          </p:cBhvr>
                                          <p:tavLst>
                                            <p:tav tm="0">
                                              <p:val>
                                                <p:strVal val="0-#ppt_w/2"/>
                                              </p:val>
                                            </p:tav>
                                            <p:tav tm="100000">
                                              <p:val>
                                                <p:strVal val="#ppt_x"/>
                                              </p:val>
                                            </p:tav>
                                          </p:tavLst>
                                        </p:anim>
                                        <p:anim calcmode="lin" valueType="num">
                                          <p:cBhvr additive="base">
                                            <p:cTn id="53" dur="400" fill="hold"/>
                                            <p:tgtEl>
                                              <p:spTgt spid="39"/>
                                            </p:tgtEl>
                                            <p:attrNameLst>
                                              <p:attrName>ppt_y</p:attrName>
                                            </p:attrNameLst>
                                          </p:cBhvr>
                                          <p:tavLst>
                                            <p:tav tm="0">
                                              <p:val>
                                                <p:strVal val="#ppt_y"/>
                                              </p:val>
                                            </p:tav>
                                            <p:tav tm="100000">
                                              <p:val>
                                                <p:strVal val="#ppt_y"/>
                                              </p:val>
                                            </p:tav>
                                          </p:tavLst>
                                        </p:anim>
                                      </p:childTnLst>
                                    </p:cTn>
                                  </p:par>
                                </p:childTnLst>
                              </p:cTn>
                            </p:par>
                            <p:par>
                              <p:cTn id="54" fill="hold">
                                <p:stCondLst>
                                  <p:cond delay="5300"/>
                                </p:stCondLst>
                                <p:childTnLst>
                                  <p:par>
                                    <p:cTn id="55" presetID="23" presetClass="entr" presetSubtype="16"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 calcmode="lin" valueType="num">
                                          <p:cBhvr>
                                            <p:cTn id="57" dur="250" fill="hold"/>
                                            <p:tgtEl>
                                              <p:spTgt spid="27"/>
                                            </p:tgtEl>
                                            <p:attrNameLst>
                                              <p:attrName>ppt_w</p:attrName>
                                            </p:attrNameLst>
                                          </p:cBhvr>
                                          <p:tavLst>
                                            <p:tav tm="0">
                                              <p:val>
                                                <p:fltVal val="0"/>
                                              </p:val>
                                            </p:tav>
                                            <p:tav tm="100000">
                                              <p:val>
                                                <p:strVal val="#ppt_w"/>
                                              </p:val>
                                            </p:tav>
                                          </p:tavLst>
                                        </p:anim>
                                        <p:anim calcmode="lin" valueType="num">
                                          <p:cBhvr>
                                            <p:cTn id="58" dur="250" fill="hold"/>
                                            <p:tgtEl>
                                              <p:spTgt spid="27"/>
                                            </p:tgtEl>
                                            <p:attrNameLst>
                                              <p:attrName>ppt_h</p:attrName>
                                            </p:attrNameLst>
                                          </p:cBhvr>
                                          <p:tavLst>
                                            <p:tav tm="0">
                                              <p:val>
                                                <p:fltVal val="0"/>
                                              </p:val>
                                            </p:tav>
                                            <p:tav tm="100000">
                                              <p:val>
                                                <p:strVal val="#ppt_h"/>
                                              </p:val>
                                            </p:tav>
                                          </p:tavLst>
                                        </p:anim>
                                      </p:childTnLst>
                                    </p:cTn>
                                  </p:par>
                                </p:childTnLst>
                              </p:cTn>
                            </p:par>
                            <p:par>
                              <p:cTn id="59" fill="hold">
                                <p:stCondLst>
                                  <p:cond delay="5800"/>
                                </p:stCondLst>
                                <p:childTnLst>
                                  <p:par>
                                    <p:cTn id="60" presetID="12" presetClass="entr" presetSubtype="2" fill="hold" nodeType="afterEffect">
                                      <p:stCondLst>
                                        <p:cond delay="100"/>
                                      </p:stCondLst>
                                      <p:childTnLst>
                                        <p:set>
                                          <p:cBhvr>
                                            <p:cTn id="61" dur="1" fill="hold">
                                              <p:stCondLst>
                                                <p:cond delay="0"/>
                                              </p:stCondLst>
                                            </p:cTn>
                                            <p:tgtEl>
                                              <p:spTgt spid="44"/>
                                            </p:tgtEl>
                                            <p:attrNameLst>
                                              <p:attrName>style.visibility</p:attrName>
                                            </p:attrNameLst>
                                          </p:cBhvr>
                                          <p:to>
                                            <p:strVal val="visible"/>
                                          </p:to>
                                        </p:set>
                                        <p:anim calcmode="lin" valueType="num">
                                          <p:cBhvr additive="base">
                                            <p:cTn id="62" dur="500"/>
                                            <p:tgtEl>
                                              <p:spTgt spid="44"/>
                                            </p:tgtEl>
                                            <p:attrNameLst>
                                              <p:attrName>ppt_x</p:attrName>
                                            </p:attrNameLst>
                                          </p:cBhvr>
                                          <p:tavLst>
                                            <p:tav tm="0">
                                              <p:val>
                                                <p:strVal val="#ppt_x+#ppt_w*1.125000"/>
                                              </p:val>
                                            </p:tav>
                                            <p:tav tm="100000">
                                              <p:val>
                                                <p:strVal val="#ppt_x"/>
                                              </p:val>
                                            </p:tav>
                                          </p:tavLst>
                                        </p:anim>
                                        <p:animEffect transition="in" filter="wipe(left)">
                                          <p:cBhvr>
                                            <p:cTn id="6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7" grpId="0" animBg="1"/>
          <p:bldP spid="22" grpId="0" animBg="1"/>
          <p:bldP spid="27" grpId="0" animBg="1"/>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5"/>
          <p:cNvSpPr/>
          <p:nvPr/>
        </p:nvSpPr>
        <p:spPr>
          <a:xfrm>
            <a:off x="2001206" y="1658751"/>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3" name="Rectangle 26"/>
          <p:cNvSpPr/>
          <p:nvPr/>
        </p:nvSpPr>
        <p:spPr>
          <a:xfrm>
            <a:off x="6132238" y="1658751"/>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4" name="Rectangle 27"/>
          <p:cNvSpPr/>
          <p:nvPr/>
        </p:nvSpPr>
        <p:spPr>
          <a:xfrm>
            <a:off x="2001206" y="3546628"/>
            <a:ext cx="4058558" cy="1828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5" name="Rectangle 28"/>
          <p:cNvSpPr/>
          <p:nvPr/>
        </p:nvSpPr>
        <p:spPr>
          <a:xfrm>
            <a:off x="6132238" y="3546628"/>
            <a:ext cx="4058558" cy="1828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17" name="Rectangle 32"/>
          <p:cNvSpPr/>
          <p:nvPr/>
        </p:nvSpPr>
        <p:spPr>
          <a:xfrm>
            <a:off x="5404604" y="3546628"/>
            <a:ext cx="655161"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O</a:t>
            </a:r>
          </a:p>
        </p:txBody>
      </p:sp>
      <p:sp>
        <p:nvSpPr>
          <p:cNvPr id="20" name="Rectangle 29"/>
          <p:cNvSpPr/>
          <p:nvPr/>
        </p:nvSpPr>
        <p:spPr>
          <a:xfrm>
            <a:off x="5404604" y="2916051"/>
            <a:ext cx="655161"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S</a:t>
            </a:r>
          </a:p>
        </p:txBody>
      </p:sp>
      <p:sp>
        <p:nvSpPr>
          <p:cNvPr id="23" name="Rectangle 31"/>
          <p:cNvSpPr/>
          <p:nvPr/>
        </p:nvSpPr>
        <p:spPr>
          <a:xfrm>
            <a:off x="6132239" y="3546628"/>
            <a:ext cx="655115" cy="571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T</a:t>
            </a:r>
          </a:p>
        </p:txBody>
      </p:sp>
      <p:sp>
        <p:nvSpPr>
          <p:cNvPr id="26" name="Rectangle 30"/>
          <p:cNvSpPr/>
          <p:nvPr/>
        </p:nvSpPr>
        <p:spPr>
          <a:xfrm>
            <a:off x="6132239" y="2916051"/>
            <a:ext cx="655115" cy="571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a:solidFill>
                  <a:schemeClr val="bg1">
                    <a:lumMod val="95000"/>
                  </a:schemeClr>
                </a:solidFill>
              </a:rPr>
              <a:t>W</a:t>
            </a:r>
          </a:p>
        </p:txBody>
      </p:sp>
      <p:sp>
        <p:nvSpPr>
          <p:cNvPr id="31" name="TextBox 59"/>
          <p:cNvSpPr txBox="1">
            <a:spLocks noChangeArrowheads="1"/>
          </p:cNvSpPr>
          <p:nvPr/>
        </p:nvSpPr>
        <p:spPr bwMode="auto">
          <a:xfrm flipH="1">
            <a:off x="4394800" y="2905920"/>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优势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2" name="矩形 31"/>
          <p:cNvSpPr>
            <a:spLocks noChangeArrowheads="1"/>
          </p:cNvSpPr>
          <p:nvPr/>
        </p:nvSpPr>
        <p:spPr bwMode="auto">
          <a:xfrm>
            <a:off x="2243457" y="192507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3" name="TextBox 59"/>
          <p:cNvSpPr txBox="1">
            <a:spLocks noChangeArrowheads="1"/>
          </p:cNvSpPr>
          <p:nvPr/>
        </p:nvSpPr>
        <p:spPr bwMode="auto">
          <a:xfrm flipH="1">
            <a:off x="4394800" y="3767278"/>
            <a:ext cx="826758" cy="400101"/>
          </a:xfrm>
          <a:prstGeom prst="rect">
            <a:avLst/>
          </a:prstGeom>
          <a:noFill/>
          <a:ln>
            <a:noFill/>
          </a:ln>
        </p:spPr>
        <p:txBody>
          <a:bodyPr wrap="square" lIns="91431" tIns="45716" rIns="91431"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a:defRPr/>
            </a:pPr>
            <a:r>
              <a:rPr lang="zh-CN" altLang="en-US" sz="2000" b="1" dirty="0">
                <a:solidFill>
                  <a:schemeClr val="bg1"/>
                </a:solidFill>
                <a:latin typeface="微软雅黑" panose="020B0503020204020204" pitchFamily="34" charset="-122"/>
                <a:ea typeface="微软雅黑" panose="020B0503020204020204" pitchFamily="34" charset="-122"/>
              </a:rPr>
              <a:t>劣势</a:t>
            </a:r>
            <a:endParaRPr lang="en-US" altLang="ko-KR" sz="2000" kern="0" dirty="0">
              <a:solidFill>
                <a:schemeClr val="bg1"/>
              </a:solidFill>
              <a:latin typeface="微软雅黑" panose="020B0503020204020204" pitchFamily="34" charset="-122"/>
              <a:ea typeface="微软雅黑" panose="020B0503020204020204" pitchFamily="34" charset="-122"/>
            </a:endParaRPr>
          </a:p>
        </p:txBody>
      </p:sp>
      <p:sp>
        <p:nvSpPr>
          <p:cNvPr id="34" name="矩形 33"/>
          <p:cNvSpPr>
            <a:spLocks noChangeArrowheads="1"/>
          </p:cNvSpPr>
          <p:nvPr/>
        </p:nvSpPr>
        <p:spPr bwMode="auto">
          <a:xfrm>
            <a:off x="2243457" y="4177813"/>
            <a:ext cx="3757688"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5" name="TextBox 59"/>
          <p:cNvSpPr txBox="1">
            <a:spLocks noChangeArrowheads="1"/>
          </p:cNvSpPr>
          <p:nvPr/>
        </p:nvSpPr>
        <p:spPr bwMode="auto">
          <a:xfrm flipH="1">
            <a:off x="6995883" y="2905920"/>
            <a:ext cx="824061" cy="400101"/>
          </a:xfrm>
          <a:prstGeom prst="rect">
            <a:avLst/>
          </a:prstGeom>
          <a:noFill/>
          <a:ln>
            <a:noFill/>
          </a:ln>
        </p:spPr>
        <p:txBody>
          <a:bodyPr wrap="square" lIns="91431" tIns="45716" rIns="91431" bIns="45716">
            <a:spAutoFit/>
          </a:bodyPr>
          <a:lstStyle>
            <a:defPPr>
              <a:defRPr lang="zh-CN"/>
            </a:defPPr>
            <a:lvl1pPr algn="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pPr algn="l"/>
            <a:r>
              <a:rPr lang="zh-CN" altLang="en-US" dirty="0"/>
              <a:t>机会</a:t>
            </a:r>
            <a:endParaRPr lang="en-US" altLang="ko-KR" dirty="0"/>
          </a:p>
        </p:txBody>
      </p:sp>
      <p:sp>
        <p:nvSpPr>
          <p:cNvPr id="36" name="矩形 35"/>
          <p:cNvSpPr>
            <a:spLocks noChangeArrowheads="1"/>
          </p:cNvSpPr>
          <p:nvPr/>
        </p:nvSpPr>
        <p:spPr bwMode="auto">
          <a:xfrm>
            <a:off x="6288368" y="192507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7" name="TextBox 59"/>
          <p:cNvSpPr txBox="1">
            <a:spLocks noChangeArrowheads="1"/>
          </p:cNvSpPr>
          <p:nvPr/>
        </p:nvSpPr>
        <p:spPr bwMode="auto">
          <a:xfrm flipH="1">
            <a:off x="6995883" y="3767278"/>
            <a:ext cx="824061" cy="400101"/>
          </a:xfrm>
          <a:prstGeom prst="rect">
            <a:avLst/>
          </a:prstGeom>
          <a:noFill/>
          <a:ln>
            <a:noFill/>
          </a:ln>
        </p:spPr>
        <p:txBody>
          <a:bodyPr wrap="square" lIns="91431" tIns="45716" rIns="91431" bIns="45716">
            <a:spAutoFit/>
          </a:bodyPr>
          <a:lstStyle>
            <a:defPPr>
              <a:defRPr lang="zh-CN"/>
            </a:defPPr>
            <a:lvl1pPr eaLnBrk="0" hangingPunct="0">
              <a:defRPr sz="2000" b="1">
                <a:solidFill>
                  <a:schemeClr val="bg1"/>
                </a:solidFill>
                <a:latin typeface="微软雅黑" panose="020B0503020204020204" pitchFamily="34" charset="-122"/>
                <a:ea typeface="微软雅黑" panose="020B0503020204020204"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挑战</a:t>
            </a:r>
            <a:endParaRPr lang="en-US" altLang="ko-KR" dirty="0"/>
          </a:p>
        </p:txBody>
      </p:sp>
      <p:sp>
        <p:nvSpPr>
          <p:cNvPr id="38" name="矩形 37"/>
          <p:cNvSpPr>
            <a:spLocks noChangeArrowheads="1"/>
          </p:cNvSpPr>
          <p:nvPr/>
        </p:nvSpPr>
        <p:spPr bwMode="auto">
          <a:xfrm>
            <a:off x="6288368" y="4177813"/>
            <a:ext cx="3662164" cy="10046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p>
            <a:pPr algn="r">
              <a:lnSpc>
                <a:spcPct val="114000"/>
              </a:lnSpc>
            </a:pPr>
            <a:r>
              <a:rPr lang="zh-CN" altLang="en-US" sz="13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在此录入上述图表的综合描述说明，在此录入上述图表的综合描述说明，在此录入上述图表的综合描述说明，在此录入上述图表的综合描述说明，在此录入上述图表的综合描述说明。</a:t>
            </a:r>
            <a:endParaRPr lang="zh-CN" altLang="en-US" sz="1300" dirty="0">
              <a:solidFill>
                <a:schemeClr val="bg1"/>
              </a:solidFill>
            </a:endParaRPr>
          </a:p>
        </p:txBody>
      </p:sp>
      <p:sp>
        <p:nvSpPr>
          <p:cNvPr id="39" name="TextBox 107"/>
          <p:cNvSpPr txBox="1"/>
          <p:nvPr/>
        </p:nvSpPr>
        <p:spPr>
          <a:xfrm>
            <a:off x="1035442" y="5670502"/>
            <a:ext cx="10121123"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defPPr>
              <a:defRPr lang="zh-CN"/>
            </a:defPPr>
            <a:lvl1pPr algn="ctr">
              <a:lnSpc>
                <a:spcPct val="130000"/>
              </a:lnSpc>
              <a:spcBef>
                <a:spcPct val="0"/>
              </a:spcBef>
              <a:buFont typeface="Arial" panose="020B0604020202020204" pitchFamily="34" charset="0"/>
              <a:buNone/>
              <a:defRPr sz="1400">
                <a:solidFill>
                  <a:schemeClr val="tx1">
                    <a:lumMod val="65000"/>
                    <a:lumOff val="35000"/>
                  </a:schemeClr>
                </a:solidFill>
                <a:latin typeface="微软雅黑" panose="020B0503020204020204" pitchFamily="34" charset="-122"/>
                <a:ea typeface="微软雅黑" panose="020B0503020204020204" pitchFamily="34" charset="-122"/>
              </a:defRPr>
            </a:lvl1pPr>
            <a:lvl2pPr marL="742950" indent="-285750">
              <a:spcBef>
                <a:spcPct val="20000"/>
              </a:spcBef>
              <a:buFont typeface="Arial" panose="020B0604020202020204" pitchFamily="34" charset="0"/>
              <a:buChar char="–"/>
              <a:defRPr sz="2800">
                <a:latin typeface="微软雅黑" panose="020B0503020204020204" pitchFamily="34" charset="-122"/>
                <a:ea typeface="微软雅黑" panose="020B0503020204020204" pitchFamily="34" charset="-122"/>
              </a:defRPr>
            </a:lvl2pPr>
            <a:lvl3pPr marL="1143000" indent="-228600">
              <a:spcBef>
                <a:spcPct val="20000"/>
              </a:spcBef>
              <a:buFont typeface="Arial" panose="020B0604020202020204" pitchFamily="34" charset="0"/>
              <a:buChar char="•"/>
              <a:defRPr sz="2400">
                <a:latin typeface="微软雅黑" panose="020B0503020204020204" pitchFamily="34" charset="-122"/>
                <a:ea typeface="微软雅黑" panose="020B0503020204020204" pitchFamily="34" charset="-122"/>
              </a:defRPr>
            </a:lvl3pPr>
            <a:lvl4pPr marL="16002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4pPr>
            <a:lvl5pPr marL="2057400" indent="-228600">
              <a:spcBef>
                <a:spcPct val="20000"/>
              </a:spcBef>
              <a:buFont typeface="Arial" panose="020B0604020202020204" pitchFamily="34" charset="0"/>
              <a:buChar char="»"/>
              <a:defRPr sz="2000">
                <a:latin typeface="微软雅黑" panose="020B0503020204020204" pitchFamily="34" charset="-122"/>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latin typeface="微软雅黑" panose="020B0503020204020204" pitchFamily="34" charset="-122"/>
                <a:ea typeface="微软雅黑" panose="020B0503020204020204" pitchFamily="34" charset="-122"/>
              </a:defRPr>
            </a:lvl9pPr>
          </a:lstStyle>
          <a:p>
            <a:pPr>
              <a:lnSpc>
                <a:spcPct val="120000"/>
              </a:lnSpc>
            </a:pPr>
            <a:r>
              <a:rPr lang="zh-CN" altLang="en-US" dirty="0">
                <a:sym typeface="微软雅黑" panose="020B0503020204020204"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350" fill="hold"/>
                                        <p:tgtEl>
                                          <p:spTgt spid="12"/>
                                        </p:tgtEl>
                                        <p:attrNameLst>
                                          <p:attrName>ppt_w</p:attrName>
                                        </p:attrNameLst>
                                      </p:cBhvr>
                                      <p:tavLst>
                                        <p:tav tm="0">
                                          <p:val>
                                            <p:fltVal val="0"/>
                                          </p:val>
                                        </p:tav>
                                        <p:tav tm="100000">
                                          <p:val>
                                            <p:strVal val="#ppt_w"/>
                                          </p:val>
                                        </p:tav>
                                      </p:tavLst>
                                    </p:anim>
                                    <p:anim calcmode="lin" valueType="num">
                                      <p:cBhvr>
                                        <p:cTn id="8" dur="350" fill="hold"/>
                                        <p:tgtEl>
                                          <p:spTgt spid="12"/>
                                        </p:tgtEl>
                                        <p:attrNameLst>
                                          <p:attrName>ppt_h</p:attrName>
                                        </p:attrNameLst>
                                      </p:cBhvr>
                                      <p:tavLst>
                                        <p:tav tm="0">
                                          <p:val>
                                            <p:fltVal val="0"/>
                                          </p:val>
                                        </p:tav>
                                        <p:tav tm="100000">
                                          <p:val>
                                            <p:strVal val="#ppt_h"/>
                                          </p:val>
                                        </p:tav>
                                      </p:tavLst>
                                    </p:anim>
                                    <p:anim calcmode="lin" valueType="num">
                                      <p:cBhvr>
                                        <p:cTn id="9" dur="350" fill="hold"/>
                                        <p:tgtEl>
                                          <p:spTgt spid="12"/>
                                        </p:tgtEl>
                                        <p:attrNameLst>
                                          <p:attrName>ppt_x</p:attrName>
                                        </p:attrNameLst>
                                      </p:cBhvr>
                                      <p:tavLst>
                                        <p:tav tm="0">
                                          <p:val>
                                            <p:fltVal val="0.5"/>
                                          </p:val>
                                        </p:tav>
                                        <p:tav tm="100000">
                                          <p:val>
                                            <p:strVal val="#ppt_x"/>
                                          </p:val>
                                        </p:tav>
                                      </p:tavLst>
                                    </p:anim>
                                    <p:anim calcmode="lin" valueType="num">
                                      <p:cBhvr>
                                        <p:cTn id="10" dur="350" fill="hold"/>
                                        <p:tgtEl>
                                          <p:spTgt spid="12"/>
                                        </p:tgtEl>
                                        <p:attrNameLst>
                                          <p:attrName>ppt_y</p:attrName>
                                        </p:attrNameLst>
                                      </p:cBhvr>
                                      <p:tavLst>
                                        <p:tav tm="0">
                                          <p:val>
                                            <p:fltVal val="0.5"/>
                                          </p:val>
                                        </p:tav>
                                        <p:tav tm="100000">
                                          <p:val>
                                            <p:strVal val="#ppt_y"/>
                                          </p:val>
                                        </p:tav>
                                      </p:tavLst>
                                    </p:anim>
                                  </p:childTnLst>
                                </p:cTn>
                              </p:par>
                              <p:par>
                                <p:cTn id="11" presetID="23" presetClass="entr" presetSubtype="528"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350" fill="hold"/>
                                        <p:tgtEl>
                                          <p:spTgt spid="13"/>
                                        </p:tgtEl>
                                        <p:attrNameLst>
                                          <p:attrName>ppt_w</p:attrName>
                                        </p:attrNameLst>
                                      </p:cBhvr>
                                      <p:tavLst>
                                        <p:tav tm="0">
                                          <p:val>
                                            <p:fltVal val="0"/>
                                          </p:val>
                                        </p:tav>
                                        <p:tav tm="100000">
                                          <p:val>
                                            <p:strVal val="#ppt_w"/>
                                          </p:val>
                                        </p:tav>
                                      </p:tavLst>
                                    </p:anim>
                                    <p:anim calcmode="lin" valueType="num">
                                      <p:cBhvr>
                                        <p:cTn id="14" dur="350" fill="hold"/>
                                        <p:tgtEl>
                                          <p:spTgt spid="13"/>
                                        </p:tgtEl>
                                        <p:attrNameLst>
                                          <p:attrName>ppt_h</p:attrName>
                                        </p:attrNameLst>
                                      </p:cBhvr>
                                      <p:tavLst>
                                        <p:tav tm="0">
                                          <p:val>
                                            <p:fltVal val="0"/>
                                          </p:val>
                                        </p:tav>
                                        <p:tav tm="100000">
                                          <p:val>
                                            <p:strVal val="#ppt_h"/>
                                          </p:val>
                                        </p:tav>
                                      </p:tavLst>
                                    </p:anim>
                                    <p:anim calcmode="lin" valueType="num">
                                      <p:cBhvr>
                                        <p:cTn id="15" dur="350" fill="hold"/>
                                        <p:tgtEl>
                                          <p:spTgt spid="13"/>
                                        </p:tgtEl>
                                        <p:attrNameLst>
                                          <p:attrName>ppt_x</p:attrName>
                                        </p:attrNameLst>
                                      </p:cBhvr>
                                      <p:tavLst>
                                        <p:tav tm="0">
                                          <p:val>
                                            <p:fltVal val="0.5"/>
                                          </p:val>
                                        </p:tav>
                                        <p:tav tm="100000">
                                          <p:val>
                                            <p:strVal val="#ppt_x"/>
                                          </p:val>
                                        </p:tav>
                                      </p:tavLst>
                                    </p:anim>
                                    <p:anim calcmode="lin" valueType="num">
                                      <p:cBhvr>
                                        <p:cTn id="16" dur="350" fill="hold"/>
                                        <p:tgtEl>
                                          <p:spTgt spid="13"/>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350" fill="hold"/>
                                        <p:tgtEl>
                                          <p:spTgt spid="14"/>
                                        </p:tgtEl>
                                        <p:attrNameLst>
                                          <p:attrName>ppt_w</p:attrName>
                                        </p:attrNameLst>
                                      </p:cBhvr>
                                      <p:tavLst>
                                        <p:tav tm="0">
                                          <p:val>
                                            <p:fltVal val="0"/>
                                          </p:val>
                                        </p:tav>
                                        <p:tav tm="100000">
                                          <p:val>
                                            <p:strVal val="#ppt_w"/>
                                          </p:val>
                                        </p:tav>
                                      </p:tavLst>
                                    </p:anim>
                                    <p:anim calcmode="lin" valueType="num">
                                      <p:cBhvr>
                                        <p:cTn id="20" dur="350" fill="hold"/>
                                        <p:tgtEl>
                                          <p:spTgt spid="14"/>
                                        </p:tgtEl>
                                        <p:attrNameLst>
                                          <p:attrName>ppt_h</p:attrName>
                                        </p:attrNameLst>
                                      </p:cBhvr>
                                      <p:tavLst>
                                        <p:tav tm="0">
                                          <p:val>
                                            <p:fltVal val="0"/>
                                          </p:val>
                                        </p:tav>
                                        <p:tav tm="100000">
                                          <p:val>
                                            <p:strVal val="#ppt_h"/>
                                          </p:val>
                                        </p:tav>
                                      </p:tavLst>
                                    </p:anim>
                                    <p:anim calcmode="lin" valueType="num">
                                      <p:cBhvr>
                                        <p:cTn id="21" dur="350" fill="hold"/>
                                        <p:tgtEl>
                                          <p:spTgt spid="14"/>
                                        </p:tgtEl>
                                        <p:attrNameLst>
                                          <p:attrName>ppt_x</p:attrName>
                                        </p:attrNameLst>
                                      </p:cBhvr>
                                      <p:tavLst>
                                        <p:tav tm="0">
                                          <p:val>
                                            <p:fltVal val="0.5"/>
                                          </p:val>
                                        </p:tav>
                                        <p:tav tm="100000">
                                          <p:val>
                                            <p:strVal val="#ppt_x"/>
                                          </p:val>
                                        </p:tav>
                                      </p:tavLst>
                                    </p:anim>
                                    <p:anim calcmode="lin" valueType="num">
                                      <p:cBhvr>
                                        <p:cTn id="22" dur="350" fill="hold"/>
                                        <p:tgtEl>
                                          <p:spTgt spid="14"/>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350" fill="hold"/>
                                        <p:tgtEl>
                                          <p:spTgt spid="15"/>
                                        </p:tgtEl>
                                        <p:attrNameLst>
                                          <p:attrName>ppt_w</p:attrName>
                                        </p:attrNameLst>
                                      </p:cBhvr>
                                      <p:tavLst>
                                        <p:tav tm="0">
                                          <p:val>
                                            <p:fltVal val="0"/>
                                          </p:val>
                                        </p:tav>
                                        <p:tav tm="100000">
                                          <p:val>
                                            <p:strVal val="#ppt_w"/>
                                          </p:val>
                                        </p:tav>
                                      </p:tavLst>
                                    </p:anim>
                                    <p:anim calcmode="lin" valueType="num">
                                      <p:cBhvr>
                                        <p:cTn id="26" dur="350" fill="hold"/>
                                        <p:tgtEl>
                                          <p:spTgt spid="15"/>
                                        </p:tgtEl>
                                        <p:attrNameLst>
                                          <p:attrName>ppt_h</p:attrName>
                                        </p:attrNameLst>
                                      </p:cBhvr>
                                      <p:tavLst>
                                        <p:tav tm="0">
                                          <p:val>
                                            <p:fltVal val="0"/>
                                          </p:val>
                                        </p:tav>
                                        <p:tav tm="100000">
                                          <p:val>
                                            <p:strVal val="#ppt_h"/>
                                          </p:val>
                                        </p:tav>
                                      </p:tavLst>
                                    </p:anim>
                                    <p:anim calcmode="lin" valueType="num">
                                      <p:cBhvr>
                                        <p:cTn id="27" dur="350" fill="hold"/>
                                        <p:tgtEl>
                                          <p:spTgt spid="15"/>
                                        </p:tgtEl>
                                        <p:attrNameLst>
                                          <p:attrName>ppt_x</p:attrName>
                                        </p:attrNameLst>
                                      </p:cBhvr>
                                      <p:tavLst>
                                        <p:tav tm="0">
                                          <p:val>
                                            <p:fltVal val="0.5"/>
                                          </p:val>
                                        </p:tav>
                                        <p:tav tm="100000">
                                          <p:val>
                                            <p:strVal val="#ppt_x"/>
                                          </p:val>
                                        </p:tav>
                                      </p:tavLst>
                                    </p:anim>
                                    <p:anim calcmode="lin" valueType="num">
                                      <p:cBhvr>
                                        <p:cTn id="28" dur="350" fill="hold"/>
                                        <p:tgtEl>
                                          <p:spTgt spid="15"/>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250"/>
                                  </p:stCondLst>
                                  <p:childTnLst>
                                    <p:set>
                                      <p:cBhvr>
                                        <p:cTn id="30" dur="1" fill="hold">
                                          <p:stCondLst>
                                            <p:cond delay="0"/>
                                          </p:stCondLst>
                                        </p:cTn>
                                        <p:tgtEl>
                                          <p:spTgt spid="20"/>
                                        </p:tgtEl>
                                        <p:attrNameLst>
                                          <p:attrName>style.visibility</p:attrName>
                                        </p:attrNameLst>
                                      </p:cBhvr>
                                      <p:to>
                                        <p:strVal val="visible"/>
                                      </p:to>
                                    </p:set>
                                    <p:anim calcmode="lin" valueType="num">
                                      <p:cBhvr>
                                        <p:cTn id="31" dur="350" fill="hold"/>
                                        <p:tgtEl>
                                          <p:spTgt spid="20"/>
                                        </p:tgtEl>
                                        <p:attrNameLst>
                                          <p:attrName>ppt_w</p:attrName>
                                        </p:attrNameLst>
                                      </p:cBhvr>
                                      <p:tavLst>
                                        <p:tav tm="0">
                                          <p:val>
                                            <p:fltVal val="0"/>
                                          </p:val>
                                        </p:tav>
                                        <p:tav tm="100000">
                                          <p:val>
                                            <p:strVal val="#ppt_w"/>
                                          </p:val>
                                        </p:tav>
                                      </p:tavLst>
                                    </p:anim>
                                    <p:anim calcmode="lin" valueType="num">
                                      <p:cBhvr>
                                        <p:cTn id="32" dur="350" fill="hold"/>
                                        <p:tgtEl>
                                          <p:spTgt spid="20"/>
                                        </p:tgtEl>
                                        <p:attrNameLst>
                                          <p:attrName>ppt_h</p:attrName>
                                        </p:attrNameLst>
                                      </p:cBhvr>
                                      <p:tavLst>
                                        <p:tav tm="0">
                                          <p:val>
                                            <p:fltVal val="0"/>
                                          </p:val>
                                        </p:tav>
                                        <p:tav tm="100000">
                                          <p:val>
                                            <p:strVal val="#ppt_h"/>
                                          </p:val>
                                        </p:tav>
                                      </p:tavLst>
                                    </p:anim>
                                    <p:anim calcmode="lin" valueType="num">
                                      <p:cBhvr>
                                        <p:cTn id="33" dur="350" fill="hold"/>
                                        <p:tgtEl>
                                          <p:spTgt spid="20"/>
                                        </p:tgtEl>
                                        <p:attrNameLst>
                                          <p:attrName>ppt_x</p:attrName>
                                        </p:attrNameLst>
                                      </p:cBhvr>
                                      <p:tavLst>
                                        <p:tav tm="0">
                                          <p:val>
                                            <p:fltVal val="0.5"/>
                                          </p:val>
                                        </p:tav>
                                        <p:tav tm="100000">
                                          <p:val>
                                            <p:strVal val="#ppt_x"/>
                                          </p:val>
                                        </p:tav>
                                      </p:tavLst>
                                    </p:anim>
                                    <p:anim calcmode="lin" valueType="num">
                                      <p:cBhvr>
                                        <p:cTn id="34" dur="350" fill="hold"/>
                                        <p:tgtEl>
                                          <p:spTgt spid="20"/>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250"/>
                                  </p:stCondLst>
                                  <p:childTnLst>
                                    <p:set>
                                      <p:cBhvr>
                                        <p:cTn id="36" dur="1" fill="hold">
                                          <p:stCondLst>
                                            <p:cond delay="0"/>
                                          </p:stCondLst>
                                        </p:cTn>
                                        <p:tgtEl>
                                          <p:spTgt spid="26"/>
                                        </p:tgtEl>
                                        <p:attrNameLst>
                                          <p:attrName>style.visibility</p:attrName>
                                        </p:attrNameLst>
                                      </p:cBhvr>
                                      <p:to>
                                        <p:strVal val="visible"/>
                                      </p:to>
                                    </p:set>
                                    <p:anim calcmode="lin" valueType="num">
                                      <p:cBhvr>
                                        <p:cTn id="37" dur="350" fill="hold"/>
                                        <p:tgtEl>
                                          <p:spTgt spid="26"/>
                                        </p:tgtEl>
                                        <p:attrNameLst>
                                          <p:attrName>ppt_w</p:attrName>
                                        </p:attrNameLst>
                                      </p:cBhvr>
                                      <p:tavLst>
                                        <p:tav tm="0">
                                          <p:val>
                                            <p:fltVal val="0"/>
                                          </p:val>
                                        </p:tav>
                                        <p:tav tm="100000">
                                          <p:val>
                                            <p:strVal val="#ppt_w"/>
                                          </p:val>
                                        </p:tav>
                                      </p:tavLst>
                                    </p:anim>
                                    <p:anim calcmode="lin" valueType="num">
                                      <p:cBhvr>
                                        <p:cTn id="38" dur="350" fill="hold"/>
                                        <p:tgtEl>
                                          <p:spTgt spid="26"/>
                                        </p:tgtEl>
                                        <p:attrNameLst>
                                          <p:attrName>ppt_h</p:attrName>
                                        </p:attrNameLst>
                                      </p:cBhvr>
                                      <p:tavLst>
                                        <p:tav tm="0">
                                          <p:val>
                                            <p:fltVal val="0"/>
                                          </p:val>
                                        </p:tav>
                                        <p:tav tm="100000">
                                          <p:val>
                                            <p:strVal val="#ppt_h"/>
                                          </p:val>
                                        </p:tav>
                                      </p:tavLst>
                                    </p:anim>
                                    <p:anim calcmode="lin" valueType="num">
                                      <p:cBhvr>
                                        <p:cTn id="39" dur="350" fill="hold"/>
                                        <p:tgtEl>
                                          <p:spTgt spid="26"/>
                                        </p:tgtEl>
                                        <p:attrNameLst>
                                          <p:attrName>ppt_x</p:attrName>
                                        </p:attrNameLst>
                                      </p:cBhvr>
                                      <p:tavLst>
                                        <p:tav tm="0">
                                          <p:val>
                                            <p:fltVal val="0.5"/>
                                          </p:val>
                                        </p:tav>
                                        <p:tav tm="100000">
                                          <p:val>
                                            <p:strVal val="#ppt_x"/>
                                          </p:val>
                                        </p:tav>
                                      </p:tavLst>
                                    </p:anim>
                                    <p:anim calcmode="lin" valueType="num">
                                      <p:cBhvr>
                                        <p:cTn id="40" dur="350" fill="hold"/>
                                        <p:tgtEl>
                                          <p:spTgt spid="26"/>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250"/>
                                  </p:stCondLst>
                                  <p:childTnLst>
                                    <p:set>
                                      <p:cBhvr>
                                        <p:cTn id="42" dur="1" fill="hold">
                                          <p:stCondLst>
                                            <p:cond delay="0"/>
                                          </p:stCondLst>
                                        </p:cTn>
                                        <p:tgtEl>
                                          <p:spTgt spid="17"/>
                                        </p:tgtEl>
                                        <p:attrNameLst>
                                          <p:attrName>style.visibility</p:attrName>
                                        </p:attrNameLst>
                                      </p:cBhvr>
                                      <p:to>
                                        <p:strVal val="visible"/>
                                      </p:to>
                                    </p:set>
                                    <p:anim calcmode="lin" valueType="num">
                                      <p:cBhvr>
                                        <p:cTn id="43" dur="350" fill="hold"/>
                                        <p:tgtEl>
                                          <p:spTgt spid="17"/>
                                        </p:tgtEl>
                                        <p:attrNameLst>
                                          <p:attrName>ppt_w</p:attrName>
                                        </p:attrNameLst>
                                      </p:cBhvr>
                                      <p:tavLst>
                                        <p:tav tm="0">
                                          <p:val>
                                            <p:fltVal val="0"/>
                                          </p:val>
                                        </p:tav>
                                        <p:tav tm="100000">
                                          <p:val>
                                            <p:strVal val="#ppt_w"/>
                                          </p:val>
                                        </p:tav>
                                      </p:tavLst>
                                    </p:anim>
                                    <p:anim calcmode="lin" valueType="num">
                                      <p:cBhvr>
                                        <p:cTn id="44" dur="350" fill="hold"/>
                                        <p:tgtEl>
                                          <p:spTgt spid="17"/>
                                        </p:tgtEl>
                                        <p:attrNameLst>
                                          <p:attrName>ppt_h</p:attrName>
                                        </p:attrNameLst>
                                      </p:cBhvr>
                                      <p:tavLst>
                                        <p:tav tm="0">
                                          <p:val>
                                            <p:fltVal val="0"/>
                                          </p:val>
                                        </p:tav>
                                        <p:tav tm="100000">
                                          <p:val>
                                            <p:strVal val="#ppt_h"/>
                                          </p:val>
                                        </p:tav>
                                      </p:tavLst>
                                    </p:anim>
                                    <p:anim calcmode="lin" valueType="num">
                                      <p:cBhvr>
                                        <p:cTn id="45" dur="350" fill="hold"/>
                                        <p:tgtEl>
                                          <p:spTgt spid="17"/>
                                        </p:tgtEl>
                                        <p:attrNameLst>
                                          <p:attrName>ppt_x</p:attrName>
                                        </p:attrNameLst>
                                      </p:cBhvr>
                                      <p:tavLst>
                                        <p:tav tm="0">
                                          <p:val>
                                            <p:fltVal val="0.5"/>
                                          </p:val>
                                        </p:tav>
                                        <p:tav tm="100000">
                                          <p:val>
                                            <p:strVal val="#ppt_x"/>
                                          </p:val>
                                        </p:tav>
                                      </p:tavLst>
                                    </p:anim>
                                    <p:anim calcmode="lin" valueType="num">
                                      <p:cBhvr>
                                        <p:cTn id="46" dur="350" fill="hold"/>
                                        <p:tgtEl>
                                          <p:spTgt spid="17"/>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250"/>
                                  </p:stCondLst>
                                  <p:childTnLst>
                                    <p:set>
                                      <p:cBhvr>
                                        <p:cTn id="48" dur="1" fill="hold">
                                          <p:stCondLst>
                                            <p:cond delay="0"/>
                                          </p:stCondLst>
                                        </p:cTn>
                                        <p:tgtEl>
                                          <p:spTgt spid="23"/>
                                        </p:tgtEl>
                                        <p:attrNameLst>
                                          <p:attrName>style.visibility</p:attrName>
                                        </p:attrNameLst>
                                      </p:cBhvr>
                                      <p:to>
                                        <p:strVal val="visible"/>
                                      </p:to>
                                    </p:set>
                                    <p:anim calcmode="lin" valueType="num">
                                      <p:cBhvr>
                                        <p:cTn id="49" dur="350" fill="hold"/>
                                        <p:tgtEl>
                                          <p:spTgt spid="23"/>
                                        </p:tgtEl>
                                        <p:attrNameLst>
                                          <p:attrName>ppt_w</p:attrName>
                                        </p:attrNameLst>
                                      </p:cBhvr>
                                      <p:tavLst>
                                        <p:tav tm="0">
                                          <p:val>
                                            <p:fltVal val="0"/>
                                          </p:val>
                                        </p:tav>
                                        <p:tav tm="100000">
                                          <p:val>
                                            <p:strVal val="#ppt_w"/>
                                          </p:val>
                                        </p:tav>
                                      </p:tavLst>
                                    </p:anim>
                                    <p:anim calcmode="lin" valueType="num">
                                      <p:cBhvr>
                                        <p:cTn id="50" dur="350" fill="hold"/>
                                        <p:tgtEl>
                                          <p:spTgt spid="23"/>
                                        </p:tgtEl>
                                        <p:attrNameLst>
                                          <p:attrName>ppt_h</p:attrName>
                                        </p:attrNameLst>
                                      </p:cBhvr>
                                      <p:tavLst>
                                        <p:tav tm="0">
                                          <p:val>
                                            <p:fltVal val="0"/>
                                          </p:val>
                                        </p:tav>
                                        <p:tav tm="100000">
                                          <p:val>
                                            <p:strVal val="#ppt_h"/>
                                          </p:val>
                                        </p:tav>
                                      </p:tavLst>
                                    </p:anim>
                                    <p:anim calcmode="lin" valueType="num">
                                      <p:cBhvr>
                                        <p:cTn id="51" dur="350" fill="hold"/>
                                        <p:tgtEl>
                                          <p:spTgt spid="23"/>
                                        </p:tgtEl>
                                        <p:attrNameLst>
                                          <p:attrName>ppt_x</p:attrName>
                                        </p:attrNameLst>
                                      </p:cBhvr>
                                      <p:tavLst>
                                        <p:tav tm="0">
                                          <p:val>
                                            <p:fltVal val="0.5"/>
                                          </p:val>
                                        </p:tav>
                                        <p:tav tm="100000">
                                          <p:val>
                                            <p:strVal val="#ppt_x"/>
                                          </p:val>
                                        </p:tav>
                                      </p:tavLst>
                                    </p:anim>
                                    <p:anim calcmode="lin" valueType="num">
                                      <p:cBhvr>
                                        <p:cTn id="52" dur="350" fill="hold"/>
                                        <p:tgtEl>
                                          <p:spTgt spid="23"/>
                                        </p:tgtEl>
                                        <p:attrNameLst>
                                          <p:attrName>ppt_y</p:attrName>
                                        </p:attrNameLst>
                                      </p:cBhvr>
                                      <p:tavLst>
                                        <p:tav tm="0">
                                          <p:val>
                                            <p:fltVal val="0.5"/>
                                          </p:val>
                                        </p:tav>
                                        <p:tav tm="100000">
                                          <p:val>
                                            <p:strVal val="#ppt_y"/>
                                          </p:val>
                                        </p:tav>
                                      </p:tavLst>
                                    </p:anim>
                                  </p:childTnLst>
                                </p:cTn>
                              </p:par>
                            </p:childTnLst>
                          </p:cTn>
                        </p:par>
                        <p:par>
                          <p:cTn id="53" fill="hold">
                            <p:stCondLst>
                              <p:cond delay="500"/>
                            </p:stCondLst>
                            <p:childTnLst>
                              <p:par>
                                <p:cTn id="54" presetID="49" presetClass="entr" presetSubtype="0" decel="100000"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p:cTn id="56" dur="500" fill="hold"/>
                                        <p:tgtEl>
                                          <p:spTgt spid="31"/>
                                        </p:tgtEl>
                                        <p:attrNameLst>
                                          <p:attrName>ppt_w</p:attrName>
                                        </p:attrNameLst>
                                      </p:cBhvr>
                                      <p:tavLst>
                                        <p:tav tm="0">
                                          <p:val>
                                            <p:fltVal val="0"/>
                                          </p:val>
                                        </p:tav>
                                        <p:tav tm="100000">
                                          <p:val>
                                            <p:strVal val="#ppt_w"/>
                                          </p:val>
                                        </p:tav>
                                      </p:tavLst>
                                    </p:anim>
                                    <p:anim calcmode="lin" valueType="num">
                                      <p:cBhvr>
                                        <p:cTn id="57" dur="500" fill="hold"/>
                                        <p:tgtEl>
                                          <p:spTgt spid="31"/>
                                        </p:tgtEl>
                                        <p:attrNameLst>
                                          <p:attrName>ppt_h</p:attrName>
                                        </p:attrNameLst>
                                      </p:cBhvr>
                                      <p:tavLst>
                                        <p:tav tm="0">
                                          <p:val>
                                            <p:fltVal val="0"/>
                                          </p:val>
                                        </p:tav>
                                        <p:tav tm="100000">
                                          <p:val>
                                            <p:strVal val="#ppt_h"/>
                                          </p:val>
                                        </p:tav>
                                      </p:tavLst>
                                    </p:anim>
                                    <p:anim calcmode="lin" valueType="num">
                                      <p:cBhvr>
                                        <p:cTn id="58" dur="500" fill="hold"/>
                                        <p:tgtEl>
                                          <p:spTgt spid="31"/>
                                        </p:tgtEl>
                                        <p:attrNameLst>
                                          <p:attrName>style.rotation</p:attrName>
                                        </p:attrNameLst>
                                      </p:cBhvr>
                                      <p:tavLst>
                                        <p:tav tm="0">
                                          <p:val>
                                            <p:fltVal val="360"/>
                                          </p:val>
                                        </p:tav>
                                        <p:tav tm="100000">
                                          <p:val>
                                            <p:fltVal val="0"/>
                                          </p:val>
                                        </p:tav>
                                      </p:tavLst>
                                    </p:anim>
                                    <p:animEffect transition="in" filter="fade">
                                      <p:cBhvr>
                                        <p:cTn id="59" dur="500"/>
                                        <p:tgtEl>
                                          <p:spTgt spid="31"/>
                                        </p:tgtEl>
                                      </p:cBhvr>
                                    </p:animEffect>
                                  </p:childTnLst>
                                </p:cTn>
                              </p:par>
                              <p:par>
                                <p:cTn id="60" presetID="49" presetClass="entr" presetSubtype="0" decel="100000" fill="hold" grpId="0" nodeType="withEffect">
                                  <p:stCondLst>
                                    <p:cond delay="0"/>
                                  </p:stCondLst>
                                  <p:childTnLst>
                                    <p:set>
                                      <p:cBhvr>
                                        <p:cTn id="61" dur="1" fill="hold">
                                          <p:stCondLst>
                                            <p:cond delay="0"/>
                                          </p:stCondLst>
                                        </p:cTn>
                                        <p:tgtEl>
                                          <p:spTgt spid="33"/>
                                        </p:tgtEl>
                                        <p:attrNameLst>
                                          <p:attrName>style.visibility</p:attrName>
                                        </p:attrNameLst>
                                      </p:cBhvr>
                                      <p:to>
                                        <p:strVal val="visible"/>
                                      </p:to>
                                    </p:set>
                                    <p:anim calcmode="lin" valueType="num">
                                      <p:cBhvr>
                                        <p:cTn id="62" dur="500" fill="hold"/>
                                        <p:tgtEl>
                                          <p:spTgt spid="33"/>
                                        </p:tgtEl>
                                        <p:attrNameLst>
                                          <p:attrName>ppt_w</p:attrName>
                                        </p:attrNameLst>
                                      </p:cBhvr>
                                      <p:tavLst>
                                        <p:tav tm="0">
                                          <p:val>
                                            <p:fltVal val="0"/>
                                          </p:val>
                                        </p:tav>
                                        <p:tav tm="100000">
                                          <p:val>
                                            <p:strVal val="#ppt_w"/>
                                          </p:val>
                                        </p:tav>
                                      </p:tavLst>
                                    </p:anim>
                                    <p:anim calcmode="lin" valueType="num">
                                      <p:cBhvr>
                                        <p:cTn id="63" dur="500" fill="hold"/>
                                        <p:tgtEl>
                                          <p:spTgt spid="33"/>
                                        </p:tgtEl>
                                        <p:attrNameLst>
                                          <p:attrName>ppt_h</p:attrName>
                                        </p:attrNameLst>
                                      </p:cBhvr>
                                      <p:tavLst>
                                        <p:tav tm="0">
                                          <p:val>
                                            <p:fltVal val="0"/>
                                          </p:val>
                                        </p:tav>
                                        <p:tav tm="100000">
                                          <p:val>
                                            <p:strVal val="#ppt_h"/>
                                          </p:val>
                                        </p:tav>
                                      </p:tavLst>
                                    </p:anim>
                                    <p:anim calcmode="lin" valueType="num">
                                      <p:cBhvr>
                                        <p:cTn id="64" dur="500" fill="hold"/>
                                        <p:tgtEl>
                                          <p:spTgt spid="33"/>
                                        </p:tgtEl>
                                        <p:attrNameLst>
                                          <p:attrName>style.rotation</p:attrName>
                                        </p:attrNameLst>
                                      </p:cBhvr>
                                      <p:tavLst>
                                        <p:tav tm="0">
                                          <p:val>
                                            <p:fltVal val="360"/>
                                          </p:val>
                                        </p:tav>
                                        <p:tav tm="100000">
                                          <p:val>
                                            <p:fltVal val="0"/>
                                          </p:val>
                                        </p:tav>
                                      </p:tavLst>
                                    </p:anim>
                                    <p:animEffect transition="in" filter="fade">
                                      <p:cBhvr>
                                        <p:cTn id="65" dur="500"/>
                                        <p:tgtEl>
                                          <p:spTgt spid="33"/>
                                        </p:tgtEl>
                                      </p:cBhvr>
                                    </p:animEffect>
                                  </p:childTnLst>
                                </p:cTn>
                              </p:par>
                              <p:par>
                                <p:cTn id="66" presetID="49" presetClass="entr" presetSubtype="0" decel="100000" fill="hold" grpId="0" nodeType="withEffect">
                                  <p:stCondLst>
                                    <p:cond delay="0"/>
                                  </p:stCondLst>
                                  <p:childTnLst>
                                    <p:set>
                                      <p:cBhvr>
                                        <p:cTn id="67" dur="1" fill="hold">
                                          <p:stCondLst>
                                            <p:cond delay="0"/>
                                          </p:stCondLst>
                                        </p:cTn>
                                        <p:tgtEl>
                                          <p:spTgt spid="35"/>
                                        </p:tgtEl>
                                        <p:attrNameLst>
                                          <p:attrName>style.visibility</p:attrName>
                                        </p:attrNameLst>
                                      </p:cBhvr>
                                      <p:to>
                                        <p:strVal val="visible"/>
                                      </p:to>
                                    </p:set>
                                    <p:anim calcmode="lin" valueType="num">
                                      <p:cBhvr>
                                        <p:cTn id="68" dur="500" fill="hold"/>
                                        <p:tgtEl>
                                          <p:spTgt spid="35"/>
                                        </p:tgtEl>
                                        <p:attrNameLst>
                                          <p:attrName>ppt_w</p:attrName>
                                        </p:attrNameLst>
                                      </p:cBhvr>
                                      <p:tavLst>
                                        <p:tav tm="0">
                                          <p:val>
                                            <p:fltVal val="0"/>
                                          </p:val>
                                        </p:tav>
                                        <p:tav tm="100000">
                                          <p:val>
                                            <p:strVal val="#ppt_w"/>
                                          </p:val>
                                        </p:tav>
                                      </p:tavLst>
                                    </p:anim>
                                    <p:anim calcmode="lin" valueType="num">
                                      <p:cBhvr>
                                        <p:cTn id="69" dur="500" fill="hold"/>
                                        <p:tgtEl>
                                          <p:spTgt spid="35"/>
                                        </p:tgtEl>
                                        <p:attrNameLst>
                                          <p:attrName>ppt_h</p:attrName>
                                        </p:attrNameLst>
                                      </p:cBhvr>
                                      <p:tavLst>
                                        <p:tav tm="0">
                                          <p:val>
                                            <p:fltVal val="0"/>
                                          </p:val>
                                        </p:tav>
                                        <p:tav tm="100000">
                                          <p:val>
                                            <p:strVal val="#ppt_h"/>
                                          </p:val>
                                        </p:tav>
                                      </p:tavLst>
                                    </p:anim>
                                    <p:anim calcmode="lin" valueType="num">
                                      <p:cBhvr>
                                        <p:cTn id="70" dur="500" fill="hold"/>
                                        <p:tgtEl>
                                          <p:spTgt spid="35"/>
                                        </p:tgtEl>
                                        <p:attrNameLst>
                                          <p:attrName>style.rotation</p:attrName>
                                        </p:attrNameLst>
                                      </p:cBhvr>
                                      <p:tavLst>
                                        <p:tav tm="0">
                                          <p:val>
                                            <p:fltVal val="360"/>
                                          </p:val>
                                        </p:tav>
                                        <p:tav tm="100000">
                                          <p:val>
                                            <p:fltVal val="0"/>
                                          </p:val>
                                        </p:tav>
                                      </p:tavLst>
                                    </p:anim>
                                    <p:animEffect transition="in" filter="fade">
                                      <p:cBhvr>
                                        <p:cTn id="71" dur="500"/>
                                        <p:tgtEl>
                                          <p:spTgt spid="35"/>
                                        </p:tgtEl>
                                      </p:cBhvr>
                                    </p:animEffect>
                                  </p:childTnLst>
                                </p:cTn>
                              </p:par>
                              <p:par>
                                <p:cTn id="72" presetID="49" presetClass="entr" presetSubtype="0" decel="100000" fill="hold" grpId="0" nodeType="with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p:cTn id="74" dur="500" fill="hold"/>
                                        <p:tgtEl>
                                          <p:spTgt spid="37"/>
                                        </p:tgtEl>
                                        <p:attrNameLst>
                                          <p:attrName>ppt_w</p:attrName>
                                        </p:attrNameLst>
                                      </p:cBhvr>
                                      <p:tavLst>
                                        <p:tav tm="0">
                                          <p:val>
                                            <p:fltVal val="0"/>
                                          </p:val>
                                        </p:tav>
                                        <p:tav tm="100000">
                                          <p:val>
                                            <p:strVal val="#ppt_w"/>
                                          </p:val>
                                        </p:tav>
                                      </p:tavLst>
                                    </p:anim>
                                    <p:anim calcmode="lin" valueType="num">
                                      <p:cBhvr>
                                        <p:cTn id="75" dur="500" fill="hold"/>
                                        <p:tgtEl>
                                          <p:spTgt spid="37"/>
                                        </p:tgtEl>
                                        <p:attrNameLst>
                                          <p:attrName>ppt_h</p:attrName>
                                        </p:attrNameLst>
                                      </p:cBhvr>
                                      <p:tavLst>
                                        <p:tav tm="0">
                                          <p:val>
                                            <p:fltVal val="0"/>
                                          </p:val>
                                        </p:tav>
                                        <p:tav tm="100000">
                                          <p:val>
                                            <p:strVal val="#ppt_h"/>
                                          </p:val>
                                        </p:tav>
                                      </p:tavLst>
                                    </p:anim>
                                    <p:anim calcmode="lin" valueType="num">
                                      <p:cBhvr>
                                        <p:cTn id="76" dur="500" fill="hold"/>
                                        <p:tgtEl>
                                          <p:spTgt spid="37"/>
                                        </p:tgtEl>
                                        <p:attrNameLst>
                                          <p:attrName>style.rotation</p:attrName>
                                        </p:attrNameLst>
                                      </p:cBhvr>
                                      <p:tavLst>
                                        <p:tav tm="0">
                                          <p:val>
                                            <p:fltVal val="360"/>
                                          </p:val>
                                        </p:tav>
                                        <p:tav tm="100000">
                                          <p:val>
                                            <p:fltVal val="0"/>
                                          </p:val>
                                        </p:tav>
                                      </p:tavLst>
                                    </p:anim>
                                    <p:animEffect transition="in" filter="fade">
                                      <p:cBhvr>
                                        <p:cTn id="77" dur="500"/>
                                        <p:tgtEl>
                                          <p:spTgt spid="37"/>
                                        </p:tgtEl>
                                      </p:cBhvr>
                                    </p:animEffect>
                                  </p:childTnLst>
                                </p:cTn>
                              </p:par>
                            </p:childTnLst>
                          </p:cTn>
                        </p:par>
                        <p:par>
                          <p:cTn id="78" fill="hold">
                            <p:stCondLst>
                              <p:cond delay="1000"/>
                            </p:stCondLst>
                            <p:childTnLst>
                              <p:par>
                                <p:cTn id="79" presetID="22" presetClass="entr" presetSubtype="8" fill="hold" grpId="0"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wipe(left)">
                                      <p:cBhvr>
                                        <p:cTn id="81" dur="750"/>
                                        <p:tgtEl>
                                          <p:spTgt spid="32"/>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750"/>
                                        <p:tgtEl>
                                          <p:spTgt spid="34"/>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6"/>
                                        </p:tgtEl>
                                        <p:attrNameLst>
                                          <p:attrName>style.visibility</p:attrName>
                                        </p:attrNameLst>
                                      </p:cBhvr>
                                      <p:to>
                                        <p:strVal val="visible"/>
                                      </p:to>
                                    </p:set>
                                    <p:animEffect transition="in" filter="wipe(right)">
                                      <p:cBhvr>
                                        <p:cTn id="87" dur="750"/>
                                        <p:tgtEl>
                                          <p:spTgt spid="36"/>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38"/>
                                        </p:tgtEl>
                                        <p:attrNameLst>
                                          <p:attrName>style.visibility</p:attrName>
                                        </p:attrNameLst>
                                      </p:cBhvr>
                                      <p:to>
                                        <p:strVal val="visible"/>
                                      </p:to>
                                    </p:set>
                                    <p:animEffect transition="in" filter="wipe(right)">
                                      <p:cBhvr>
                                        <p:cTn id="90" dur="750"/>
                                        <p:tgtEl>
                                          <p:spTgt spid="38"/>
                                        </p:tgtEl>
                                      </p:cBhvr>
                                    </p:animEffect>
                                  </p:childTnLst>
                                </p:cTn>
                              </p:par>
                            </p:childTnLst>
                          </p:cTn>
                        </p:par>
                        <p:par>
                          <p:cTn id="91" fill="hold">
                            <p:stCondLst>
                              <p:cond delay="2000"/>
                            </p:stCondLst>
                            <p:childTnLst>
                              <p:par>
                                <p:cTn id="92" presetID="10" presetClass="entr" presetSubtype="0" fill="hold" grpId="0" nodeType="after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7" grpId="0" animBg="1"/>
      <p:bldP spid="20" grpId="0" animBg="1"/>
      <p:bldP spid="23" grpId="0" animBg="1"/>
      <p:bldP spid="26" grpId="0" animBg="1"/>
      <p:bldP spid="31" grpId="0"/>
      <p:bldP spid="32" grpId="0"/>
      <p:bldP spid="33" grpId="0"/>
      <p:bldP spid="34" grpId="0"/>
      <p:bldP spid="35" grpId="0"/>
      <p:bldP spid="36" grpId="0"/>
      <p:bldP spid="37" grpId="0"/>
      <p:bldP spid="38" grpId="0"/>
      <p:bldP spid="3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420097" y="1664968"/>
            <a:ext cx="3058880" cy="1712912"/>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566561" y="1664968"/>
            <a:ext cx="3058880" cy="1712912"/>
          </a:xfrm>
          <a:prstGeom prst="rect">
            <a:avLst/>
          </a:prstGeom>
          <a:blipFill>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713024" y="1664968"/>
            <a:ext cx="3058880" cy="1712912"/>
          </a:xfrm>
          <a:prstGeom prst="rect">
            <a:avLst/>
          </a:prstGeom>
          <a:blipFill>
            <a:blip r:embed="rId5"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1420097" y="3480120"/>
            <a:ext cx="3058880" cy="1712912"/>
          </a:xfrm>
          <a:prstGeom prst="rect">
            <a:avLst/>
          </a:prstGeom>
          <a:blipFill>
            <a:blip r:embed="rId6"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566561" y="3480120"/>
            <a:ext cx="3058880" cy="17129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7713024" y="3480120"/>
            <a:ext cx="3058880" cy="1712912"/>
          </a:xfrm>
          <a:prstGeom prst="rect">
            <a:avLst/>
          </a:prstGeom>
          <a:blipFill>
            <a:blip r:embed="rId7"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5810288" y="3792786"/>
            <a:ext cx="571426" cy="571500"/>
            <a:chOff x="3926364" y="2939880"/>
            <a:chExt cx="571500" cy="571500"/>
          </a:xfrm>
        </p:grpSpPr>
        <p:sp>
          <p:nvSpPr>
            <p:cNvPr id="24" name="Rectangle 29"/>
            <p:cNvSpPr/>
            <p:nvPr/>
          </p:nvSpPr>
          <p:spPr>
            <a:xfrm>
              <a:off x="3926364" y="2939880"/>
              <a:ext cx="571500"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lumMod val="95000"/>
                  </a:schemeClr>
                </a:solidFill>
              </a:endParaRPr>
            </a:p>
          </p:txBody>
        </p:sp>
        <p:sp>
          <p:nvSpPr>
            <p:cNvPr id="25" name="Freeform 9"/>
            <p:cNvSpPr/>
            <p:nvPr/>
          </p:nvSpPr>
          <p:spPr bwMode="auto">
            <a:xfrm flipH="1">
              <a:off x="4017264" y="3067948"/>
              <a:ext cx="399429" cy="250217"/>
            </a:xfrm>
            <a:custGeom>
              <a:avLst/>
              <a:gdLst>
                <a:gd name="T0" fmla="*/ 262 w 320"/>
                <a:gd name="T1" fmla="*/ 70 h 200"/>
                <a:gd name="T2" fmla="*/ 163 w 320"/>
                <a:gd name="T3" fmla="*/ 0 h 200"/>
                <a:gd name="T4" fmla="*/ 63 w 320"/>
                <a:gd name="T5" fmla="*/ 94 h 200"/>
                <a:gd name="T6" fmla="*/ 54 w 320"/>
                <a:gd name="T7" fmla="*/ 93 h 200"/>
                <a:gd name="T8" fmla="*/ 0 w 320"/>
                <a:gd name="T9" fmla="*/ 146 h 200"/>
                <a:gd name="T10" fmla="*/ 43 w 320"/>
                <a:gd name="T11" fmla="*/ 200 h 200"/>
                <a:gd name="T12" fmla="*/ 251 w 320"/>
                <a:gd name="T13" fmla="*/ 200 h 200"/>
                <a:gd name="T14" fmla="*/ 320 w 320"/>
                <a:gd name="T15" fmla="*/ 134 h 200"/>
                <a:gd name="T16" fmla="*/ 262 w 320"/>
                <a:gd name="T17" fmla="*/ 7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200">
                  <a:moveTo>
                    <a:pt x="262" y="70"/>
                  </a:moveTo>
                  <a:cubicBezTo>
                    <a:pt x="249" y="29"/>
                    <a:pt x="209" y="0"/>
                    <a:pt x="163" y="0"/>
                  </a:cubicBezTo>
                  <a:cubicBezTo>
                    <a:pt x="108" y="0"/>
                    <a:pt x="66" y="41"/>
                    <a:pt x="63" y="94"/>
                  </a:cubicBezTo>
                  <a:cubicBezTo>
                    <a:pt x="60" y="94"/>
                    <a:pt x="57" y="93"/>
                    <a:pt x="54" y="93"/>
                  </a:cubicBezTo>
                  <a:cubicBezTo>
                    <a:pt x="24" y="93"/>
                    <a:pt x="0" y="117"/>
                    <a:pt x="0" y="146"/>
                  </a:cubicBezTo>
                  <a:cubicBezTo>
                    <a:pt x="0" y="171"/>
                    <a:pt x="19" y="195"/>
                    <a:pt x="43" y="200"/>
                  </a:cubicBezTo>
                  <a:cubicBezTo>
                    <a:pt x="251" y="200"/>
                    <a:pt x="251" y="200"/>
                    <a:pt x="251" y="200"/>
                  </a:cubicBezTo>
                  <a:cubicBezTo>
                    <a:pt x="287" y="200"/>
                    <a:pt x="320" y="170"/>
                    <a:pt x="320" y="134"/>
                  </a:cubicBezTo>
                  <a:cubicBezTo>
                    <a:pt x="320" y="101"/>
                    <a:pt x="295" y="74"/>
                    <a:pt x="262" y="70"/>
                  </a:cubicBezTo>
                  <a:close/>
                </a:path>
              </a:pathLst>
            </a:custGeom>
            <a:solidFill>
              <a:schemeClr val="accent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latin typeface="Calibri" panose="020F0502020204030204"/>
                <a:ea typeface="宋体" panose="02010600030101010101" pitchFamily="2" charset="-122"/>
              </a:endParaRPr>
            </a:p>
          </p:txBody>
        </p:sp>
      </p:grpSp>
      <p:sp>
        <p:nvSpPr>
          <p:cNvPr id="26" name="矩形 3"/>
          <p:cNvSpPr>
            <a:spLocks noChangeArrowheads="1"/>
          </p:cNvSpPr>
          <p:nvPr/>
        </p:nvSpPr>
        <p:spPr bwMode="auto">
          <a:xfrm>
            <a:off x="5039446" y="4621532"/>
            <a:ext cx="2113110" cy="40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3" tIns="34287" rIns="68573" bIns="34287">
            <a:spAutoFit/>
          </a:bodyPr>
          <a:lstStyle/>
          <a:p>
            <a:pPr algn="ctr">
              <a:spcBef>
                <a:spcPct val="0"/>
              </a:spcBef>
              <a:buFont typeface="Arial" panose="020B0604020202020204" pitchFamily="34" charset="0"/>
              <a:buNone/>
            </a:pPr>
            <a:r>
              <a:rPr lang="zh-CN" altLang="en-US"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rPr>
              <a:t>点击添加关键词</a:t>
            </a:r>
            <a:endParaRPr lang="en-US" altLang="zh-CN" sz="2200" b="1" dirty="0">
              <a:solidFill>
                <a:schemeClr val="bg1">
                  <a:lumMod val="9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7" name="矩形 47"/>
          <p:cNvSpPr>
            <a:spLocks noChangeArrowheads="1"/>
          </p:cNvSpPr>
          <p:nvPr/>
        </p:nvSpPr>
        <p:spPr bwMode="auto">
          <a:xfrm>
            <a:off x="1808577" y="5450278"/>
            <a:ext cx="8574848" cy="586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p>
            <a:pPr algn="ctr">
              <a:lnSpc>
                <a:spcPct val="120000"/>
              </a:lnSpc>
              <a:spcBef>
                <a:spcPct val="0"/>
              </a:spcBef>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右键点击图片选择设置图片格式可直接替换图片。您可以点击文字框输入您的描述说明，或者通过复制粘贴。</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000" fill="hold"/>
                                        <p:tgtEl>
                                          <p:spTgt spid="17"/>
                                        </p:tgtEl>
                                        <p:attrNameLst>
                                          <p:attrName>ppt_x</p:attrName>
                                        </p:attrNameLst>
                                      </p:cBhvr>
                                      <p:tavLst>
                                        <p:tav tm="0">
                                          <p:val>
                                            <p:strVal val="0-#ppt_w/2"/>
                                          </p:val>
                                        </p:tav>
                                        <p:tav tm="100000">
                                          <p:val>
                                            <p:strVal val="#ppt_x"/>
                                          </p:val>
                                        </p:tav>
                                      </p:tavLst>
                                    </p:anim>
                                    <p:anim calcmode="lin" valueType="num">
                                      <p:cBhvr additive="base">
                                        <p:cTn id="8" dur="10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1000" fill="hold"/>
                                        <p:tgtEl>
                                          <p:spTgt spid="20"/>
                                        </p:tgtEl>
                                        <p:attrNameLst>
                                          <p:attrName>ppt_x</p:attrName>
                                        </p:attrNameLst>
                                      </p:cBhvr>
                                      <p:tavLst>
                                        <p:tav tm="0">
                                          <p:val>
                                            <p:strVal val="0-#ppt_w/2"/>
                                          </p:val>
                                        </p:tav>
                                        <p:tav tm="100000">
                                          <p:val>
                                            <p:strVal val="#ppt_x"/>
                                          </p:val>
                                        </p:tav>
                                      </p:tavLst>
                                    </p:anim>
                                    <p:anim calcmode="lin" valueType="num">
                                      <p:cBhvr additive="base">
                                        <p:cTn id="12" dur="1000" fill="hold"/>
                                        <p:tgtEl>
                                          <p:spTgt spid="20"/>
                                        </p:tgtEl>
                                        <p:attrNameLst>
                                          <p:attrName>ppt_y</p:attrName>
                                        </p:attrNameLst>
                                      </p:cBhvr>
                                      <p:tavLst>
                                        <p:tav tm="0">
                                          <p:val>
                                            <p:strVal val="1+#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1000" fill="hold"/>
                                        <p:tgtEl>
                                          <p:spTgt spid="21"/>
                                        </p:tgtEl>
                                        <p:attrNameLst>
                                          <p:attrName>ppt_x</p:attrName>
                                        </p:attrNameLst>
                                      </p:cBhvr>
                                      <p:tavLst>
                                        <p:tav tm="0">
                                          <p:val>
                                            <p:strVal val="#ppt_x"/>
                                          </p:val>
                                        </p:tav>
                                        <p:tav tm="100000">
                                          <p:val>
                                            <p:strVal val="#ppt_x"/>
                                          </p:val>
                                        </p:tav>
                                      </p:tavLst>
                                    </p:anim>
                                    <p:anim calcmode="lin" valueType="num">
                                      <p:cBhvr additive="base">
                                        <p:cTn id="20" dur="10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3"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6"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1000" fill="hold"/>
                                        <p:tgtEl>
                                          <p:spTgt spid="22"/>
                                        </p:tgtEl>
                                        <p:attrNameLst>
                                          <p:attrName>ppt_x</p:attrName>
                                        </p:attrNameLst>
                                      </p:cBhvr>
                                      <p:tavLst>
                                        <p:tav tm="0">
                                          <p:val>
                                            <p:strVal val="1+#ppt_w/2"/>
                                          </p:val>
                                        </p:tav>
                                        <p:tav tm="100000">
                                          <p:val>
                                            <p:strVal val="#ppt_x"/>
                                          </p:val>
                                        </p:tav>
                                      </p:tavLst>
                                    </p:anim>
                                    <p:anim calcmode="lin" valueType="num">
                                      <p:cBhvr additive="base">
                                        <p:cTn id="28" dur="1000" fill="hold"/>
                                        <p:tgtEl>
                                          <p:spTgt spid="22"/>
                                        </p:tgtEl>
                                        <p:attrNameLst>
                                          <p:attrName>ppt_y</p:attrName>
                                        </p:attrNameLst>
                                      </p:cBhvr>
                                      <p:tavLst>
                                        <p:tav tm="0">
                                          <p:val>
                                            <p:strVal val="1+#ppt_h/2"/>
                                          </p:val>
                                        </p:tav>
                                        <p:tav tm="100000">
                                          <p:val>
                                            <p:strVal val="#ppt_y"/>
                                          </p:val>
                                        </p:tav>
                                      </p:tavLst>
                                    </p:anim>
                                  </p:childTnLst>
                                </p:cTn>
                              </p:par>
                              <p:par>
                                <p:cTn id="29" presetID="8" presetClass="emph" presetSubtype="0" fill="hold" grpId="1" nodeType="withEffect">
                                  <p:stCondLst>
                                    <p:cond delay="0"/>
                                  </p:stCondLst>
                                  <p:childTnLst>
                                    <p:animRot by="21600000">
                                      <p:cBhvr>
                                        <p:cTn id="30" dur="1000" fill="hold"/>
                                        <p:tgtEl>
                                          <p:spTgt spid="17"/>
                                        </p:tgtEl>
                                        <p:attrNameLst>
                                          <p:attrName>r</p:attrName>
                                        </p:attrNameLst>
                                      </p:cBhvr>
                                    </p:animRot>
                                  </p:childTnLst>
                                </p:cTn>
                              </p:par>
                              <p:par>
                                <p:cTn id="31" presetID="8" presetClass="emph" presetSubtype="0" fill="hold" grpId="1" nodeType="withEffect">
                                  <p:stCondLst>
                                    <p:cond delay="0"/>
                                  </p:stCondLst>
                                  <p:childTnLst>
                                    <p:animRot by="21600000">
                                      <p:cBhvr>
                                        <p:cTn id="32" dur="1000" fill="hold"/>
                                        <p:tgtEl>
                                          <p:spTgt spid="20"/>
                                        </p:tgtEl>
                                        <p:attrNameLst>
                                          <p:attrName>r</p:attrName>
                                        </p:attrNameLst>
                                      </p:cBhvr>
                                    </p:animRot>
                                  </p:childTnLst>
                                </p:cTn>
                              </p:par>
                              <p:par>
                                <p:cTn id="33" presetID="8" presetClass="emph" presetSubtype="0" fill="hold" grpId="1" nodeType="withEffect">
                                  <p:stCondLst>
                                    <p:cond delay="0"/>
                                  </p:stCondLst>
                                  <p:childTnLst>
                                    <p:animRot by="21600000">
                                      <p:cBhvr>
                                        <p:cTn id="34" dur="1000" fill="hold"/>
                                        <p:tgtEl>
                                          <p:spTgt spid="18"/>
                                        </p:tgtEl>
                                        <p:attrNameLst>
                                          <p:attrName>r</p:attrName>
                                        </p:attrNameLst>
                                      </p:cBhvr>
                                    </p:animRot>
                                  </p:childTnLst>
                                </p:cTn>
                              </p:par>
                              <p:par>
                                <p:cTn id="35" presetID="8" presetClass="emph" presetSubtype="0" fill="hold" grpId="1" nodeType="withEffect">
                                  <p:stCondLst>
                                    <p:cond delay="0"/>
                                  </p:stCondLst>
                                  <p:childTnLst>
                                    <p:animRot by="21600000">
                                      <p:cBhvr>
                                        <p:cTn id="36" dur="1000" fill="hold"/>
                                        <p:tgtEl>
                                          <p:spTgt spid="21"/>
                                        </p:tgtEl>
                                        <p:attrNameLst>
                                          <p:attrName>r</p:attrName>
                                        </p:attrNameLst>
                                      </p:cBhvr>
                                    </p:animRot>
                                  </p:childTnLst>
                                </p:cTn>
                              </p:par>
                              <p:par>
                                <p:cTn id="37" presetID="8" presetClass="emph" presetSubtype="0" fill="hold" grpId="1" nodeType="withEffect">
                                  <p:stCondLst>
                                    <p:cond delay="0"/>
                                  </p:stCondLst>
                                  <p:childTnLst>
                                    <p:animRot by="21600000">
                                      <p:cBhvr>
                                        <p:cTn id="38" dur="1000" fill="hold"/>
                                        <p:tgtEl>
                                          <p:spTgt spid="19"/>
                                        </p:tgtEl>
                                        <p:attrNameLst>
                                          <p:attrName>r</p:attrName>
                                        </p:attrNameLst>
                                      </p:cBhvr>
                                    </p:animRot>
                                  </p:childTnLst>
                                </p:cTn>
                              </p:par>
                              <p:par>
                                <p:cTn id="39" presetID="8" presetClass="emph" presetSubtype="0" fill="hold" grpId="1" nodeType="withEffect">
                                  <p:stCondLst>
                                    <p:cond delay="0"/>
                                  </p:stCondLst>
                                  <p:childTnLst>
                                    <p:animRot by="21600000">
                                      <p:cBhvr>
                                        <p:cTn id="40" dur="1000" fill="hold"/>
                                        <p:tgtEl>
                                          <p:spTgt spid="22"/>
                                        </p:tgtEl>
                                        <p:attrNameLst>
                                          <p:attrName>r</p:attrName>
                                        </p:attrNameLst>
                                      </p:cBhvr>
                                    </p:animRot>
                                  </p:childTnLst>
                                </p:cTn>
                              </p:par>
                            </p:childTnLst>
                          </p:cTn>
                        </p:par>
                        <p:par>
                          <p:cTn id="41" fill="hold">
                            <p:stCondLst>
                              <p:cond delay="1000"/>
                            </p:stCondLst>
                            <p:childTnLst>
                              <p:par>
                                <p:cTn id="42" presetID="13" presetClass="entr" presetSubtype="32" fill="hold" nodeType="afterEffect">
                                  <p:stCondLst>
                                    <p:cond delay="250"/>
                                  </p:stCondLst>
                                  <p:childTnLst>
                                    <p:set>
                                      <p:cBhvr>
                                        <p:cTn id="43" dur="1" fill="hold">
                                          <p:stCondLst>
                                            <p:cond delay="0"/>
                                          </p:stCondLst>
                                        </p:cTn>
                                        <p:tgtEl>
                                          <p:spTgt spid="23"/>
                                        </p:tgtEl>
                                        <p:attrNameLst>
                                          <p:attrName>style.visibility</p:attrName>
                                        </p:attrNameLst>
                                      </p:cBhvr>
                                      <p:to>
                                        <p:strVal val="visible"/>
                                      </p:to>
                                    </p:set>
                                    <p:animEffect transition="in" filter="plus(out)">
                                      <p:cBhvr>
                                        <p:cTn id="44" dur="500"/>
                                        <p:tgtEl>
                                          <p:spTgt spid="23"/>
                                        </p:tgtEl>
                                      </p:cBhvr>
                                    </p:animEffect>
                                  </p:childTnLst>
                                </p:cTn>
                              </p:par>
                            </p:childTnLst>
                          </p:cTn>
                        </p:par>
                        <p:par>
                          <p:cTn id="45" fill="hold">
                            <p:stCondLst>
                              <p:cond delay="1750"/>
                            </p:stCondLst>
                            <p:childTnLst>
                              <p:par>
                                <p:cTn id="46" presetID="16" presetClass="entr" presetSubtype="37"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Effect transition="in" filter="barn(outVertical)">
                                      <p:cBhvr>
                                        <p:cTn id="48" dur="500"/>
                                        <p:tgtEl>
                                          <p:spTgt spid="26"/>
                                        </p:tgtEl>
                                      </p:cBhvr>
                                    </p:animEffect>
                                  </p:childTnLst>
                                </p:cTn>
                              </p:par>
                            </p:childTnLst>
                          </p:cTn>
                        </p:par>
                        <p:par>
                          <p:cTn id="49" fill="hold">
                            <p:stCondLst>
                              <p:cond delay="2250"/>
                            </p:stCondLst>
                            <p:childTnLst>
                              <p:par>
                                <p:cTn id="50" presetID="22" presetClass="entr" presetSubtype="1" fill="hold" grpId="0" nodeType="after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wipe(up)">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6" grpId="0"/>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Rectangle 2"/>
          <p:cNvSpPr/>
          <p:nvPr/>
        </p:nvSpPr>
        <p:spPr>
          <a:xfrm>
            <a:off x="795" y="1803397"/>
            <a:ext cx="12190413" cy="2745769"/>
          </a:xfrm>
          <a:prstGeom prst="rect">
            <a:avLst/>
          </a:prstGeom>
          <a:blipFill>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85000"/>
                  <a:lumOff val="15000"/>
                </a:schemeClr>
              </a:solidFill>
            </a:endParaRPr>
          </a:p>
        </p:txBody>
      </p:sp>
      <p:sp>
        <p:nvSpPr>
          <p:cNvPr id="37" name="Rectangle 21"/>
          <p:cNvSpPr/>
          <p:nvPr/>
        </p:nvSpPr>
        <p:spPr>
          <a:xfrm>
            <a:off x="795" y="1803397"/>
            <a:ext cx="12190413" cy="2745769"/>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8" name="组合 37"/>
          <p:cNvGrpSpPr/>
          <p:nvPr/>
        </p:nvGrpSpPr>
        <p:grpSpPr>
          <a:xfrm>
            <a:off x="1877182" y="2678267"/>
            <a:ext cx="678217" cy="678305"/>
            <a:chOff x="1749034" y="2518611"/>
            <a:chExt cx="678305" cy="678305"/>
          </a:xfrm>
          <a:effectLst>
            <a:outerShdw blurRad="76200" dir="18900000" sy="23000" kx="-1200000" algn="bl" rotWithShape="0">
              <a:prstClr val="black">
                <a:alpha val="20000"/>
              </a:prstClr>
            </a:outerShdw>
          </a:effectLst>
        </p:grpSpPr>
        <p:sp>
          <p:nvSpPr>
            <p:cNvPr id="39" name="矩形 38"/>
            <p:cNvSpPr/>
            <p:nvPr/>
          </p:nvSpPr>
          <p:spPr>
            <a:xfrm>
              <a:off x="1749034"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bwMode="auto">
            <a:xfrm>
              <a:off x="1876928" y="2640785"/>
              <a:ext cx="422517" cy="409893"/>
            </a:xfrm>
            <a:custGeom>
              <a:avLst/>
              <a:gdLst>
                <a:gd name="connsiteX0" fmla="*/ 262805 w 519288"/>
                <a:gd name="connsiteY0" fmla="*/ 111558 h 503774"/>
                <a:gd name="connsiteX1" fmla="*/ 439744 w 519288"/>
                <a:gd name="connsiteY1" fmla="*/ 276036 h 503774"/>
                <a:gd name="connsiteX2" fmla="*/ 439744 w 519288"/>
                <a:gd name="connsiteY2" fmla="*/ 484796 h 503774"/>
                <a:gd name="connsiteX3" fmla="*/ 433425 w 519288"/>
                <a:gd name="connsiteY3" fmla="*/ 503774 h 503774"/>
                <a:gd name="connsiteX4" fmla="*/ 414467 w 519288"/>
                <a:gd name="connsiteY4" fmla="*/ 503774 h 503774"/>
                <a:gd name="connsiteX5" fmla="*/ 319678 w 519288"/>
                <a:gd name="connsiteY5" fmla="*/ 503774 h 503774"/>
                <a:gd name="connsiteX6" fmla="*/ 313359 w 519288"/>
                <a:gd name="connsiteY6" fmla="*/ 503774 h 503774"/>
                <a:gd name="connsiteX7" fmla="*/ 307040 w 519288"/>
                <a:gd name="connsiteY7" fmla="*/ 497448 h 503774"/>
                <a:gd name="connsiteX8" fmla="*/ 307040 w 519288"/>
                <a:gd name="connsiteY8" fmla="*/ 396231 h 503774"/>
                <a:gd name="connsiteX9" fmla="*/ 212251 w 519288"/>
                <a:gd name="connsiteY9" fmla="*/ 396231 h 503774"/>
                <a:gd name="connsiteX10" fmla="*/ 212251 w 519288"/>
                <a:gd name="connsiteY10" fmla="*/ 497448 h 503774"/>
                <a:gd name="connsiteX11" fmla="*/ 212251 w 519288"/>
                <a:gd name="connsiteY11" fmla="*/ 503774 h 503774"/>
                <a:gd name="connsiteX12" fmla="*/ 199612 w 519288"/>
                <a:gd name="connsiteY12" fmla="*/ 503774 h 503774"/>
                <a:gd name="connsiteX13" fmla="*/ 104823 w 519288"/>
                <a:gd name="connsiteY13" fmla="*/ 503774 h 503774"/>
                <a:gd name="connsiteX14" fmla="*/ 92185 w 519288"/>
                <a:gd name="connsiteY14" fmla="*/ 503774 h 503774"/>
                <a:gd name="connsiteX15" fmla="*/ 79546 w 519288"/>
                <a:gd name="connsiteY15" fmla="*/ 484796 h 503774"/>
                <a:gd name="connsiteX16" fmla="*/ 79546 w 519288"/>
                <a:gd name="connsiteY16" fmla="*/ 276036 h 503774"/>
                <a:gd name="connsiteX17" fmla="*/ 259644 w 519288"/>
                <a:gd name="connsiteY17" fmla="*/ 0 h 503774"/>
                <a:gd name="connsiteX18" fmla="*/ 281809 w 519288"/>
                <a:gd name="connsiteY18" fmla="*/ 9516 h 503774"/>
                <a:gd name="connsiteX19" fmla="*/ 370468 w 519288"/>
                <a:gd name="connsiteY19" fmla="*/ 91992 h 503774"/>
                <a:gd name="connsiteX20" fmla="*/ 370468 w 519288"/>
                <a:gd name="connsiteY20" fmla="*/ 22205 h 503774"/>
                <a:gd name="connsiteX21" fmla="*/ 383134 w 519288"/>
                <a:gd name="connsiteY21" fmla="*/ 9516 h 503774"/>
                <a:gd name="connsiteX22" fmla="*/ 414798 w 519288"/>
                <a:gd name="connsiteY22" fmla="*/ 9516 h 503774"/>
                <a:gd name="connsiteX23" fmla="*/ 427463 w 519288"/>
                <a:gd name="connsiteY23" fmla="*/ 22205 h 503774"/>
                <a:gd name="connsiteX24" fmla="*/ 427463 w 519288"/>
                <a:gd name="connsiteY24" fmla="*/ 142746 h 503774"/>
                <a:gd name="connsiteX25" fmla="*/ 509789 w 519288"/>
                <a:gd name="connsiteY25" fmla="*/ 218877 h 503774"/>
                <a:gd name="connsiteX26" fmla="*/ 509789 w 519288"/>
                <a:gd name="connsiteY26" fmla="*/ 269631 h 503774"/>
                <a:gd name="connsiteX27" fmla="*/ 465460 w 519288"/>
                <a:gd name="connsiteY27" fmla="*/ 269631 h 503774"/>
                <a:gd name="connsiteX28" fmla="*/ 262810 w 519288"/>
                <a:gd name="connsiteY28" fmla="*/ 79303 h 503774"/>
                <a:gd name="connsiteX29" fmla="*/ 60161 w 519288"/>
                <a:gd name="connsiteY29" fmla="*/ 269631 h 503774"/>
                <a:gd name="connsiteX30" fmla="*/ 34830 w 519288"/>
                <a:gd name="connsiteY30" fmla="*/ 275975 h 503774"/>
                <a:gd name="connsiteX31" fmla="*/ 9499 w 519288"/>
                <a:gd name="connsiteY31" fmla="*/ 269631 h 503774"/>
                <a:gd name="connsiteX32" fmla="*/ 9499 w 519288"/>
                <a:gd name="connsiteY32" fmla="*/ 218877 h 503774"/>
                <a:gd name="connsiteX33" fmla="*/ 237479 w 519288"/>
                <a:gd name="connsiteY33" fmla="*/ 9516 h 503774"/>
                <a:gd name="connsiteX34" fmla="*/ 259644 w 519288"/>
                <a:gd name="connsiteY34" fmla="*/ 0 h 503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425"/>
            </a:p>
          </p:txBody>
        </p:sp>
      </p:grpSp>
      <p:grpSp>
        <p:nvGrpSpPr>
          <p:cNvPr id="41" name="组合 40"/>
          <p:cNvGrpSpPr/>
          <p:nvPr/>
        </p:nvGrpSpPr>
        <p:grpSpPr>
          <a:xfrm>
            <a:off x="7050133" y="2678267"/>
            <a:ext cx="678217" cy="678305"/>
            <a:chOff x="7020885" y="2518611"/>
            <a:chExt cx="678305" cy="678305"/>
          </a:xfrm>
          <a:effectLst>
            <a:outerShdw blurRad="76200" dir="18900000" sy="23000" kx="-1200000" algn="bl" rotWithShape="0">
              <a:prstClr val="black">
                <a:alpha val="20000"/>
              </a:prstClr>
            </a:outerShdw>
          </a:effectLst>
        </p:grpSpPr>
        <p:sp>
          <p:nvSpPr>
            <p:cNvPr id="42" name="矩形 41"/>
            <p:cNvSpPr/>
            <p:nvPr/>
          </p:nvSpPr>
          <p:spPr>
            <a:xfrm>
              <a:off x="7020885" y="2518611"/>
              <a:ext cx="678305" cy="678305"/>
            </a:xfrm>
            <a:prstGeom prst="rect">
              <a:avLst/>
            </a:prstGeom>
            <a:solidFill>
              <a:schemeClr val="accent1"/>
            </a:solid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118"/>
            <p:cNvSpPr>
              <a:spLocks noEditPoints="1"/>
            </p:cNvSpPr>
            <p:nvPr/>
          </p:nvSpPr>
          <p:spPr bwMode="auto">
            <a:xfrm>
              <a:off x="7146390" y="2647185"/>
              <a:ext cx="427294" cy="397093"/>
            </a:xfrm>
            <a:custGeom>
              <a:avLst/>
              <a:gdLst>
                <a:gd name="T0" fmla="*/ 80 w 85"/>
                <a:gd name="T1" fmla="*/ 53 h 85"/>
                <a:gd name="T2" fmla="*/ 80 w 85"/>
                <a:gd name="T3" fmla="*/ 80 h 85"/>
                <a:gd name="T4" fmla="*/ 74 w 85"/>
                <a:gd name="T5" fmla="*/ 85 h 85"/>
                <a:gd name="T6" fmla="*/ 10 w 85"/>
                <a:gd name="T7" fmla="*/ 85 h 85"/>
                <a:gd name="T8" fmla="*/ 5 w 85"/>
                <a:gd name="T9" fmla="*/ 80 h 85"/>
                <a:gd name="T10" fmla="*/ 5 w 85"/>
                <a:gd name="T11" fmla="*/ 53 h 85"/>
                <a:gd name="T12" fmla="*/ 17 w 85"/>
                <a:gd name="T13" fmla="*/ 56 h 85"/>
                <a:gd name="T14" fmla="*/ 17 w 85"/>
                <a:gd name="T15" fmla="*/ 60 h 85"/>
                <a:gd name="T16" fmla="*/ 20 w 85"/>
                <a:gd name="T17" fmla="*/ 60 h 85"/>
                <a:gd name="T18" fmla="*/ 20 w 85"/>
                <a:gd name="T19" fmla="*/ 68 h 85"/>
                <a:gd name="T20" fmla="*/ 27 w 85"/>
                <a:gd name="T21" fmla="*/ 68 h 85"/>
                <a:gd name="T22" fmla="*/ 27 w 85"/>
                <a:gd name="T23" fmla="*/ 60 h 85"/>
                <a:gd name="T24" fmla="*/ 30 w 85"/>
                <a:gd name="T25" fmla="*/ 60 h 85"/>
                <a:gd name="T26" fmla="*/ 30 w 85"/>
                <a:gd name="T27" fmla="*/ 57 h 85"/>
                <a:gd name="T28" fmla="*/ 54 w 85"/>
                <a:gd name="T29" fmla="*/ 57 h 85"/>
                <a:gd name="T30" fmla="*/ 54 w 85"/>
                <a:gd name="T31" fmla="*/ 60 h 85"/>
                <a:gd name="T32" fmla="*/ 57 w 85"/>
                <a:gd name="T33" fmla="*/ 60 h 85"/>
                <a:gd name="T34" fmla="*/ 57 w 85"/>
                <a:gd name="T35" fmla="*/ 68 h 85"/>
                <a:gd name="T36" fmla="*/ 63 w 85"/>
                <a:gd name="T37" fmla="*/ 68 h 85"/>
                <a:gd name="T38" fmla="*/ 63 w 85"/>
                <a:gd name="T39" fmla="*/ 60 h 85"/>
                <a:gd name="T40" fmla="*/ 66 w 85"/>
                <a:gd name="T41" fmla="*/ 60 h 85"/>
                <a:gd name="T42" fmla="*/ 66 w 85"/>
                <a:gd name="T43" fmla="*/ 56 h 85"/>
                <a:gd name="T44" fmla="*/ 80 w 85"/>
                <a:gd name="T45" fmla="*/ 53 h 85"/>
                <a:gd name="T46" fmla="*/ 31 w 85"/>
                <a:gd name="T47" fmla="*/ 0 h 85"/>
                <a:gd name="T48" fmla="*/ 54 w 85"/>
                <a:gd name="T49" fmla="*/ 0 h 85"/>
                <a:gd name="T50" fmla="*/ 61 w 85"/>
                <a:gd name="T51" fmla="*/ 7 h 85"/>
                <a:gd name="T52" fmla="*/ 61 w 85"/>
                <a:gd name="T53" fmla="*/ 16 h 85"/>
                <a:gd name="T54" fmla="*/ 53 w 85"/>
                <a:gd name="T55" fmla="*/ 16 h 85"/>
                <a:gd name="T56" fmla="*/ 53 w 85"/>
                <a:gd name="T57" fmla="*/ 8 h 85"/>
                <a:gd name="T58" fmla="*/ 32 w 85"/>
                <a:gd name="T59" fmla="*/ 8 h 85"/>
                <a:gd name="T60" fmla="*/ 32 w 85"/>
                <a:gd name="T61" fmla="*/ 16 h 85"/>
                <a:gd name="T62" fmla="*/ 24 w 85"/>
                <a:gd name="T63" fmla="*/ 16 h 85"/>
                <a:gd name="T64" fmla="*/ 24 w 85"/>
                <a:gd name="T65" fmla="*/ 7 h 85"/>
                <a:gd name="T66" fmla="*/ 31 w 85"/>
                <a:gd name="T67" fmla="*/ 0 h 85"/>
                <a:gd name="T68" fmla="*/ 0 w 85"/>
                <a:gd name="T69" fmla="*/ 20 h 85"/>
                <a:gd name="T70" fmla="*/ 0 w 85"/>
                <a:gd name="T71" fmla="*/ 48 h 85"/>
                <a:gd name="T72" fmla="*/ 85 w 85"/>
                <a:gd name="T73" fmla="*/ 48 h 85"/>
                <a:gd name="T74" fmla="*/ 85 w 85"/>
                <a:gd name="T75" fmla="*/ 20 h 85"/>
                <a:gd name="T76" fmla="*/ 0 w 85"/>
                <a:gd name="T77" fmla="*/ 2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a:solidFill>
                <a:schemeClr val="accent1">
                  <a:lumMod val="75000"/>
                </a:schemeClr>
              </a:solidFill>
            </a:ln>
          </p:spPr>
          <p:txBody>
            <a:bodyPr vert="horz" wrap="square" lIns="91440" tIns="45720" rIns="91440" bIns="45720" numCol="1" anchor="t" anchorCtr="0" compatLnSpc="1"/>
            <a:lstStyle/>
            <a:p>
              <a:endParaRPr lang="zh-CN" altLang="en-US"/>
            </a:p>
          </p:txBody>
        </p:sp>
      </p:grpSp>
      <p:grpSp>
        <p:nvGrpSpPr>
          <p:cNvPr id="46" name="组合 45"/>
          <p:cNvGrpSpPr/>
          <p:nvPr/>
        </p:nvGrpSpPr>
        <p:grpSpPr>
          <a:xfrm>
            <a:off x="9636607" y="2678267"/>
            <a:ext cx="678217" cy="678305"/>
            <a:chOff x="9504811" y="2518611"/>
            <a:chExt cx="678305" cy="678305"/>
          </a:xfrm>
          <a:effectLst>
            <a:outerShdw blurRad="76200" dir="18900000" sy="23000" kx="-1200000" algn="bl" rotWithShape="0">
              <a:prstClr val="black">
                <a:alpha val="20000"/>
              </a:prstClr>
            </a:outerShdw>
          </a:effectLst>
        </p:grpSpPr>
        <p:sp>
          <p:nvSpPr>
            <p:cNvPr id="47" name="矩形 46"/>
            <p:cNvSpPr/>
            <p:nvPr/>
          </p:nvSpPr>
          <p:spPr>
            <a:xfrm>
              <a:off x="9504811"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169"/>
            <p:cNvSpPr/>
            <p:nvPr/>
          </p:nvSpPr>
          <p:spPr bwMode="auto">
            <a:xfrm>
              <a:off x="9653076" y="2657549"/>
              <a:ext cx="381775" cy="37636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lstStyle/>
            <a:p>
              <a:endParaRPr lang="zh-CN" altLang="en-US"/>
            </a:p>
          </p:txBody>
        </p:sp>
      </p:grpSp>
      <p:grpSp>
        <p:nvGrpSpPr>
          <p:cNvPr id="49" name="组合 48"/>
          <p:cNvGrpSpPr/>
          <p:nvPr/>
        </p:nvGrpSpPr>
        <p:grpSpPr>
          <a:xfrm>
            <a:off x="4463657" y="2678267"/>
            <a:ext cx="678217" cy="678305"/>
            <a:chOff x="4428623" y="2518611"/>
            <a:chExt cx="678305" cy="678305"/>
          </a:xfrm>
          <a:effectLst>
            <a:outerShdw blurRad="76200" dir="18900000" sy="23000" kx="-1200000" algn="bl" rotWithShape="0">
              <a:prstClr val="black">
                <a:alpha val="20000"/>
              </a:prstClr>
            </a:outerShdw>
          </a:effectLst>
        </p:grpSpPr>
        <p:sp>
          <p:nvSpPr>
            <p:cNvPr id="61" name="矩形 60"/>
            <p:cNvSpPr/>
            <p:nvPr/>
          </p:nvSpPr>
          <p:spPr>
            <a:xfrm>
              <a:off x="4428623" y="2518611"/>
              <a:ext cx="678305" cy="678305"/>
            </a:xfrm>
            <a:prstGeom prst="rect">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bwMode="auto">
            <a:xfrm>
              <a:off x="4524983" y="2663841"/>
              <a:ext cx="485585" cy="363780"/>
            </a:xfrm>
            <a:custGeom>
              <a:avLst/>
              <a:gdLst>
                <a:gd name="connsiteX0" fmla="*/ 152941 w 574972"/>
                <a:gd name="connsiteY0" fmla="*/ 323694 h 399845"/>
                <a:gd name="connsiteX1" fmla="*/ 152941 w 574972"/>
                <a:gd name="connsiteY1" fmla="*/ 399844 h 399845"/>
                <a:gd name="connsiteX2" fmla="*/ 61228 w 574972"/>
                <a:gd name="connsiteY2" fmla="*/ 399844 h 399845"/>
                <a:gd name="connsiteX3" fmla="*/ 61228 w 574972"/>
                <a:gd name="connsiteY3" fmla="*/ 398217 h 399845"/>
                <a:gd name="connsiteX4" fmla="*/ 65606 w 574972"/>
                <a:gd name="connsiteY4" fmla="*/ 394470 h 399845"/>
                <a:gd name="connsiteX5" fmla="*/ 121790 w 574972"/>
                <a:gd name="connsiteY5" fmla="*/ 346388 h 399845"/>
                <a:gd name="connsiteX6" fmla="*/ 145086 w 574972"/>
                <a:gd name="connsiteY6" fmla="*/ 328444 h 399845"/>
                <a:gd name="connsiteX7" fmla="*/ 147415 w 574972"/>
                <a:gd name="connsiteY7" fmla="*/ 328444 h 399845"/>
                <a:gd name="connsiteX8" fmla="*/ 270881 w 574972"/>
                <a:gd name="connsiteY8" fmla="*/ 219691 h 399845"/>
                <a:gd name="connsiteX9" fmla="*/ 270881 w 574972"/>
                <a:gd name="connsiteY9" fmla="*/ 399845 h 399845"/>
                <a:gd name="connsiteX10" fmla="*/ 179168 w 574972"/>
                <a:gd name="connsiteY10" fmla="*/ 399845 h 399845"/>
                <a:gd name="connsiteX11" fmla="*/ 179168 w 574972"/>
                <a:gd name="connsiteY11" fmla="*/ 296830 h 399845"/>
                <a:gd name="connsiteX12" fmla="*/ 185489 w 574972"/>
                <a:gd name="connsiteY12" fmla="*/ 291396 h 399845"/>
                <a:gd name="connsiteX13" fmla="*/ 216939 w 574972"/>
                <a:gd name="connsiteY13" fmla="*/ 264361 h 399845"/>
                <a:gd name="connsiteX14" fmla="*/ 226257 w 574972"/>
                <a:gd name="connsiteY14" fmla="*/ 259235 h 399845"/>
                <a:gd name="connsiteX15" fmla="*/ 240235 w 574972"/>
                <a:gd name="connsiteY15" fmla="*/ 246418 h 399845"/>
                <a:gd name="connsiteX16" fmla="*/ 263531 w 574972"/>
                <a:gd name="connsiteY16" fmla="*/ 225912 h 399845"/>
                <a:gd name="connsiteX17" fmla="*/ 297108 w 574972"/>
                <a:gd name="connsiteY17" fmla="*/ 209429 h 399845"/>
                <a:gd name="connsiteX18" fmla="*/ 300913 w 574972"/>
                <a:gd name="connsiteY18" fmla="*/ 213616 h 399845"/>
                <a:gd name="connsiteX19" fmla="*/ 309758 w 574972"/>
                <a:gd name="connsiteY19" fmla="*/ 223349 h 399845"/>
                <a:gd name="connsiteX20" fmla="*/ 333054 w 574972"/>
                <a:gd name="connsiteY20" fmla="*/ 248982 h 399845"/>
                <a:gd name="connsiteX21" fmla="*/ 342372 w 574972"/>
                <a:gd name="connsiteY21" fmla="*/ 256672 h 399845"/>
                <a:gd name="connsiteX22" fmla="*/ 344702 w 574972"/>
                <a:gd name="connsiteY22" fmla="*/ 261799 h 399845"/>
                <a:gd name="connsiteX23" fmla="*/ 370328 w 574972"/>
                <a:gd name="connsiteY23" fmla="*/ 264362 h 399845"/>
                <a:gd name="connsiteX24" fmla="*/ 379646 w 574972"/>
                <a:gd name="connsiteY24" fmla="*/ 256672 h 399845"/>
                <a:gd name="connsiteX25" fmla="*/ 388821 w 574972"/>
                <a:gd name="connsiteY25" fmla="*/ 248907 h 399845"/>
                <a:gd name="connsiteX26" fmla="*/ 388821 w 574972"/>
                <a:gd name="connsiteY26" fmla="*/ 399844 h 399845"/>
                <a:gd name="connsiteX27" fmla="*/ 297108 w 574972"/>
                <a:gd name="connsiteY27" fmla="*/ 399844 h 399845"/>
                <a:gd name="connsiteX28" fmla="*/ 506761 w 574972"/>
                <a:gd name="connsiteY28" fmla="*/ 139370 h 399845"/>
                <a:gd name="connsiteX29" fmla="*/ 506761 w 574972"/>
                <a:gd name="connsiteY29" fmla="*/ 399844 h 399845"/>
                <a:gd name="connsiteX30" fmla="*/ 415048 w 574972"/>
                <a:gd name="connsiteY30" fmla="*/ 399844 h 399845"/>
                <a:gd name="connsiteX31" fmla="*/ 415048 w 574972"/>
                <a:gd name="connsiteY31" fmla="*/ 222112 h 399845"/>
                <a:gd name="connsiteX32" fmla="*/ 418375 w 574972"/>
                <a:gd name="connsiteY32" fmla="*/ 219183 h 399845"/>
                <a:gd name="connsiteX33" fmla="*/ 428203 w 574972"/>
                <a:gd name="connsiteY33" fmla="*/ 210532 h 399845"/>
                <a:gd name="connsiteX34" fmla="*/ 458488 w 574972"/>
                <a:gd name="connsiteY34" fmla="*/ 184898 h 399845"/>
                <a:gd name="connsiteX35" fmla="*/ 496198 w 574972"/>
                <a:gd name="connsiteY35" fmla="*/ 149332 h 399845"/>
                <a:gd name="connsiteX36" fmla="*/ 463151 w 574972"/>
                <a:gd name="connsiteY36" fmla="*/ 0 h 399845"/>
                <a:gd name="connsiteX37" fmla="*/ 533039 w 574972"/>
                <a:gd name="connsiteY37" fmla="*/ 0 h 399845"/>
                <a:gd name="connsiteX38" fmla="*/ 554006 w 574972"/>
                <a:gd name="connsiteY38" fmla="*/ 0 h 399845"/>
                <a:gd name="connsiteX39" fmla="*/ 567983 w 574972"/>
                <a:gd name="connsiteY39" fmla="*/ 5127 h 399845"/>
                <a:gd name="connsiteX40" fmla="*/ 574972 w 574972"/>
                <a:gd name="connsiteY40" fmla="*/ 20506 h 399845"/>
                <a:gd name="connsiteX41" fmla="*/ 574972 w 574972"/>
                <a:gd name="connsiteY41" fmla="*/ 117913 h 399845"/>
                <a:gd name="connsiteX42" fmla="*/ 554006 w 574972"/>
                <a:gd name="connsiteY42" fmla="*/ 138419 h 399845"/>
                <a:gd name="connsiteX43" fmla="*/ 535369 w 574972"/>
                <a:gd name="connsiteY43" fmla="*/ 117913 h 399845"/>
                <a:gd name="connsiteX44" fmla="*/ 535369 w 574972"/>
                <a:gd name="connsiteY44" fmla="*/ 66646 h 399845"/>
                <a:gd name="connsiteX45" fmla="*/ 533039 w 574972"/>
                <a:gd name="connsiteY45" fmla="*/ 69209 h 399845"/>
                <a:gd name="connsiteX46" fmla="*/ 467811 w 574972"/>
                <a:gd name="connsiteY46" fmla="*/ 130729 h 399845"/>
                <a:gd name="connsiteX47" fmla="*/ 437526 w 574972"/>
                <a:gd name="connsiteY47" fmla="*/ 156362 h 399845"/>
                <a:gd name="connsiteX48" fmla="*/ 414230 w 574972"/>
                <a:gd name="connsiteY48" fmla="*/ 176869 h 399845"/>
                <a:gd name="connsiteX49" fmla="*/ 383945 w 574972"/>
                <a:gd name="connsiteY49" fmla="*/ 202502 h 399845"/>
                <a:gd name="connsiteX50" fmla="*/ 374627 w 574972"/>
                <a:gd name="connsiteY50" fmla="*/ 210192 h 399845"/>
                <a:gd name="connsiteX51" fmla="*/ 349001 w 574972"/>
                <a:gd name="connsiteY51" fmla="*/ 207629 h 399845"/>
                <a:gd name="connsiteX52" fmla="*/ 346671 w 574972"/>
                <a:gd name="connsiteY52" fmla="*/ 202502 h 399845"/>
                <a:gd name="connsiteX53" fmla="*/ 337353 w 574972"/>
                <a:gd name="connsiteY53" fmla="*/ 194812 h 399845"/>
                <a:gd name="connsiteX54" fmla="*/ 314057 w 574972"/>
                <a:gd name="connsiteY54" fmla="*/ 169179 h 399845"/>
                <a:gd name="connsiteX55" fmla="*/ 293091 w 574972"/>
                <a:gd name="connsiteY55" fmla="*/ 146109 h 399845"/>
                <a:gd name="connsiteX56" fmla="*/ 262806 w 574972"/>
                <a:gd name="connsiteY56" fmla="*/ 171742 h 399845"/>
                <a:gd name="connsiteX57" fmla="*/ 239510 w 574972"/>
                <a:gd name="connsiteY57" fmla="*/ 192249 h 399845"/>
                <a:gd name="connsiteX58" fmla="*/ 225532 w 574972"/>
                <a:gd name="connsiteY58" fmla="*/ 205065 h 399845"/>
                <a:gd name="connsiteX59" fmla="*/ 216214 w 574972"/>
                <a:gd name="connsiteY59" fmla="*/ 210192 h 399845"/>
                <a:gd name="connsiteX60" fmla="*/ 141666 w 574972"/>
                <a:gd name="connsiteY60" fmla="*/ 274275 h 399845"/>
                <a:gd name="connsiteX61" fmla="*/ 139337 w 574972"/>
                <a:gd name="connsiteY61" fmla="*/ 274275 h 399845"/>
                <a:gd name="connsiteX62" fmla="*/ 116041 w 574972"/>
                <a:gd name="connsiteY62" fmla="*/ 292218 h 399845"/>
                <a:gd name="connsiteX63" fmla="*/ 32175 w 574972"/>
                <a:gd name="connsiteY63" fmla="*/ 363992 h 399845"/>
                <a:gd name="connsiteX64" fmla="*/ 22856 w 574972"/>
                <a:gd name="connsiteY64" fmla="*/ 366555 h 399845"/>
                <a:gd name="connsiteX65" fmla="*/ 4220 w 574972"/>
                <a:gd name="connsiteY65" fmla="*/ 358865 h 399845"/>
                <a:gd name="connsiteX66" fmla="*/ 6549 w 574972"/>
                <a:gd name="connsiteY66" fmla="*/ 328105 h 399845"/>
                <a:gd name="connsiteX67" fmla="*/ 18197 w 574972"/>
                <a:gd name="connsiteY67" fmla="*/ 317851 h 399845"/>
                <a:gd name="connsiteX68" fmla="*/ 116041 w 574972"/>
                <a:gd name="connsiteY68" fmla="*/ 238389 h 399845"/>
                <a:gd name="connsiteX69" fmla="*/ 139337 w 574972"/>
                <a:gd name="connsiteY69" fmla="*/ 220445 h 399845"/>
                <a:gd name="connsiteX70" fmla="*/ 141666 w 574972"/>
                <a:gd name="connsiteY70" fmla="*/ 217882 h 399845"/>
                <a:gd name="connsiteX71" fmla="*/ 216214 w 574972"/>
                <a:gd name="connsiteY71" fmla="*/ 156362 h 399845"/>
                <a:gd name="connsiteX72" fmla="*/ 223203 w 574972"/>
                <a:gd name="connsiteY72" fmla="*/ 148672 h 399845"/>
                <a:gd name="connsiteX73" fmla="*/ 239510 w 574972"/>
                <a:gd name="connsiteY73" fmla="*/ 138419 h 399845"/>
                <a:gd name="connsiteX74" fmla="*/ 262806 w 574972"/>
                <a:gd name="connsiteY74" fmla="*/ 117913 h 399845"/>
                <a:gd name="connsiteX75" fmla="*/ 283772 w 574972"/>
                <a:gd name="connsiteY75" fmla="*/ 99969 h 399845"/>
                <a:gd name="connsiteX76" fmla="*/ 309398 w 574972"/>
                <a:gd name="connsiteY76" fmla="*/ 102533 h 399845"/>
                <a:gd name="connsiteX77" fmla="*/ 314057 w 574972"/>
                <a:gd name="connsiteY77" fmla="*/ 107659 h 399845"/>
                <a:gd name="connsiteX78" fmla="*/ 337353 w 574972"/>
                <a:gd name="connsiteY78" fmla="*/ 133292 h 399845"/>
                <a:gd name="connsiteX79" fmla="*/ 346671 w 574972"/>
                <a:gd name="connsiteY79" fmla="*/ 140982 h 399845"/>
                <a:gd name="connsiteX80" fmla="*/ 365308 w 574972"/>
                <a:gd name="connsiteY80" fmla="*/ 161489 h 399845"/>
                <a:gd name="connsiteX81" fmla="*/ 383945 w 574972"/>
                <a:gd name="connsiteY81" fmla="*/ 146109 h 399845"/>
                <a:gd name="connsiteX82" fmla="*/ 414230 w 574972"/>
                <a:gd name="connsiteY82" fmla="*/ 120476 h 399845"/>
                <a:gd name="connsiteX83" fmla="*/ 437526 w 574972"/>
                <a:gd name="connsiteY83" fmla="*/ 99969 h 399845"/>
                <a:gd name="connsiteX84" fmla="*/ 477129 w 574972"/>
                <a:gd name="connsiteY84" fmla="*/ 61520 h 399845"/>
                <a:gd name="connsiteX85" fmla="*/ 498095 w 574972"/>
                <a:gd name="connsiteY85" fmla="*/ 43576 h 399845"/>
                <a:gd name="connsiteX86" fmla="*/ 486447 w 574972"/>
                <a:gd name="connsiteY86" fmla="*/ 43576 h 399845"/>
                <a:gd name="connsiteX87" fmla="*/ 463151 w 574972"/>
                <a:gd name="connsiteY87" fmla="*/ 43576 h 399845"/>
                <a:gd name="connsiteX88" fmla="*/ 456163 w 574972"/>
                <a:gd name="connsiteY88" fmla="*/ 41013 h 399845"/>
                <a:gd name="connsiteX89" fmla="*/ 442185 w 574972"/>
                <a:gd name="connsiteY89" fmla="*/ 20506 h 399845"/>
                <a:gd name="connsiteX90" fmla="*/ 453833 w 574972"/>
                <a:gd name="connsiteY90" fmla="*/ 2563 h 399845"/>
                <a:gd name="connsiteX91" fmla="*/ 456163 w 574972"/>
                <a:gd name="connsiteY91" fmla="*/ 2563 h 399845"/>
                <a:gd name="connsiteX92" fmla="*/ 463151 w 574972"/>
                <a:gd name="connsiteY92" fmla="*/ 0 h 39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Lst>
              <a:rect l="l" t="t" r="r" b="b"/>
              <a:pathLst>
                <a:path w="574972" h="399845">
                  <a:moveTo>
                    <a:pt x="152941" y="323694"/>
                  </a:moveTo>
                  <a:lnTo>
                    <a:pt x="152941" y="399844"/>
                  </a:lnTo>
                  <a:lnTo>
                    <a:pt x="61228" y="399844"/>
                  </a:lnTo>
                  <a:lnTo>
                    <a:pt x="61228" y="398217"/>
                  </a:lnTo>
                  <a:lnTo>
                    <a:pt x="65606" y="394470"/>
                  </a:lnTo>
                  <a:cubicBezTo>
                    <a:pt x="121790" y="346388"/>
                    <a:pt x="121790" y="346388"/>
                    <a:pt x="121790" y="346388"/>
                  </a:cubicBezTo>
                  <a:cubicBezTo>
                    <a:pt x="145086" y="328444"/>
                    <a:pt x="145086" y="328444"/>
                    <a:pt x="145086" y="328444"/>
                  </a:cubicBezTo>
                  <a:cubicBezTo>
                    <a:pt x="147415" y="328444"/>
                    <a:pt x="147415" y="328444"/>
                    <a:pt x="147415" y="328444"/>
                  </a:cubicBezTo>
                  <a:close/>
                  <a:moveTo>
                    <a:pt x="270881" y="219691"/>
                  </a:moveTo>
                  <a:lnTo>
                    <a:pt x="270881" y="399845"/>
                  </a:lnTo>
                  <a:lnTo>
                    <a:pt x="179168" y="399845"/>
                  </a:lnTo>
                  <a:lnTo>
                    <a:pt x="179168" y="296830"/>
                  </a:lnTo>
                  <a:lnTo>
                    <a:pt x="185489" y="291396"/>
                  </a:lnTo>
                  <a:cubicBezTo>
                    <a:pt x="216939" y="264361"/>
                    <a:pt x="216939" y="264361"/>
                    <a:pt x="216939" y="264361"/>
                  </a:cubicBezTo>
                  <a:cubicBezTo>
                    <a:pt x="226257" y="259235"/>
                    <a:pt x="226257" y="259235"/>
                    <a:pt x="226257" y="259235"/>
                  </a:cubicBezTo>
                  <a:cubicBezTo>
                    <a:pt x="240235" y="246418"/>
                    <a:pt x="240235" y="246418"/>
                    <a:pt x="240235" y="246418"/>
                  </a:cubicBezTo>
                  <a:cubicBezTo>
                    <a:pt x="263531" y="225912"/>
                    <a:pt x="263531" y="225912"/>
                    <a:pt x="263531" y="225912"/>
                  </a:cubicBezTo>
                  <a:close/>
                  <a:moveTo>
                    <a:pt x="297108" y="209429"/>
                  </a:moveTo>
                  <a:lnTo>
                    <a:pt x="300913" y="213616"/>
                  </a:lnTo>
                  <a:cubicBezTo>
                    <a:pt x="309758" y="223349"/>
                    <a:pt x="309758" y="223349"/>
                    <a:pt x="309758" y="223349"/>
                  </a:cubicBezTo>
                  <a:cubicBezTo>
                    <a:pt x="333054" y="248982"/>
                    <a:pt x="333054" y="248982"/>
                    <a:pt x="333054" y="248982"/>
                  </a:cubicBezTo>
                  <a:cubicBezTo>
                    <a:pt x="342372" y="256672"/>
                    <a:pt x="342372" y="256672"/>
                    <a:pt x="342372" y="256672"/>
                  </a:cubicBezTo>
                  <a:cubicBezTo>
                    <a:pt x="344702" y="261799"/>
                    <a:pt x="344702" y="261799"/>
                    <a:pt x="344702" y="261799"/>
                  </a:cubicBezTo>
                  <a:cubicBezTo>
                    <a:pt x="351691" y="269489"/>
                    <a:pt x="363339" y="269489"/>
                    <a:pt x="370328" y="264362"/>
                  </a:cubicBezTo>
                  <a:cubicBezTo>
                    <a:pt x="379646" y="256672"/>
                    <a:pt x="379646" y="256672"/>
                    <a:pt x="379646" y="256672"/>
                  </a:cubicBezTo>
                  <a:lnTo>
                    <a:pt x="388821" y="248907"/>
                  </a:lnTo>
                  <a:lnTo>
                    <a:pt x="388821" y="399844"/>
                  </a:lnTo>
                  <a:lnTo>
                    <a:pt x="297108" y="399844"/>
                  </a:lnTo>
                  <a:close/>
                  <a:moveTo>
                    <a:pt x="506761" y="139370"/>
                  </a:moveTo>
                  <a:lnTo>
                    <a:pt x="506761" y="399844"/>
                  </a:lnTo>
                  <a:lnTo>
                    <a:pt x="415048" y="399844"/>
                  </a:lnTo>
                  <a:lnTo>
                    <a:pt x="415048" y="222112"/>
                  </a:lnTo>
                  <a:lnTo>
                    <a:pt x="418375" y="219183"/>
                  </a:lnTo>
                  <a:cubicBezTo>
                    <a:pt x="428203" y="210532"/>
                    <a:pt x="428203" y="210532"/>
                    <a:pt x="428203" y="210532"/>
                  </a:cubicBezTo>
                  <a:cubicBezTo>
                    <a:pt x="458488" y="184898"/>
                    <a:pt x="458488" y="184898"/>
                    <a:pt x="458488" y="184898"/>
                  </a:cubicBezTo>
                  <a:cubicBezTo>
                    <a:pt x="474795" y="169518"/>
                    <a:pt x="487025" y="157984"/>
                    <a:pt x="496198" y="149332"/>
                  </a:cubicBezTo>
                  <a:close/>
                  <a:moveTo>
                    <a:pt x="463151" y="0"/>
                  </a:moveTo>
                  <a:cubicBezTo>
                    <a:pt x="463151" y="0"/>
                    <a:pt x="463151" y="0"/>
                    <a:pt x="533039" y="0"/>
                  </a:cubicBezTo>
                  <a:cubicBezTo>
                    <a:pt x="533039" y="0"/>
                    <a:pt x="533039" y="0"/>
                    <a:pt x="554006" y="0"/>
                  </a:cubicBezTo>
                  <a:cubicBezTo>
                    <a:pt x="558665" y="0"/>
                    <a:pt x="563324" y="2563"/>
                    <a:pt x="567983" y="5127"/>
                  </a:cubicBezTo>
                  <a:cubicBezTo>
                    <a:pt x="572643" y="10253"/>
                    <a:pt x="574972" y="15380"/>
                    <a:pt x="574972" y="20506"/>
                  </a:cubicBezTo>
                  <a:lnTo>
                    <a:pt x="574972" y="117913"/>
                  </a:lnTo>
                  <a:cubicBezTo>
                    <a:pt x="574972" y="128166"/>
                    <a:pt x="565654" y="138419"/>
                    <a:pt x="554006" y="138419"/>
                  </a:cubicBezTo>
                  <a:cubicBezTo>
                    <a:pt x="542358" y="138419"/>
                    <a:pt x="535369" y="128166"/>
                    <a:pt x="535369" y="117913"/>
                  </a:cubicBezTo>
                  <a:cubicBezTo>
                    <a:pt x="535369" y="117913"/>
                    <a:pt x="535369" y="117913"/>
                    <a:pt x="535369" y="66646"/>
                  </a:cubicBezTo>
                  <a:cubicBezTo>
                    <a:pt x="535369" y="66646"/>
                    <a:pt x="535369" y="66646"/>
                    <a:pt x="533039" y="69209"/>
                  </a:cubicBezTo>
                  <a:cubicBezTo>
                    <a:pt x="533039" y="69209"/>
                    <a:pt x="533039" y="69209"/>
                    <a:pt x="467811" y="130729"/>
                  </a:cubicBezTo>
                  <a:cubicBezTo>
                    <a:pt x="467811" y="130729"/>
                    <a:pt x="467811" y="130729"/>
                    <a:pt x="437526" y="156362"/>
                  </a:cubicBezTo>
                  <a:cubicBezTo>
                    <a:pt x="437526" y="156362"/>
                    <a:pt x="437526" y="156362"/>
                    <a:pt x="414230" y="176869"/>
                  </a:cubicBezTo>
                  <a:cubicBezTo>
                    <a:pt x="414230" y="176869"/>
                    <a:pt x="414230" y="176869"/>
                    <a:pt x="383945" y="202502"/>
                  </a:cubicBezTo>
                  <a:cubicBezTo>
                    <a:pt x="383945" y="202502"/>
                    <a:pt x="383945" y="202502"/>
                    <a:pt x="374627" y="210192"/>
                  </a:cubicBezTo>
                  <a:cubicBezTo>
                    <a:pt x="367638" y="215319"/>
                    <a:pt x="355990" y="215319"/>
                    <a:pt x="349001" y="207629"/>
                  </a:cubicBezTo>
                  <a:cubicBezTo>
                    <a:pt x="349001" y="207629"/>
                    <a:pt x="349001" y="207629"/>
                    <a:pt x="346671" y="202502"/>
                  </a:cubicBezTo>
                  <a:cubicBezTo>
                    <a:pt x="346671" y="202502"/>
                    <a:pt x="346671" y="202502"/>
                    <a:pt x="337353" y="194812"/>
                  </a:cubicBezTo>
                  <a:cubicBezTo>
                    <a:pt x="337353" y="194812"/>
                    <a:pt x="337353" y="194812"/>
                    <a:pt x="314057" y="169179"/>
                  </a:cubicBezTo>
                  <a:cubicBezTo>
                    <a:pt x="314057" y="169179"/>
                    <a:pt x="314057" y="169179"/>
                    <a:pt x="293091" y="146109"/>
                  </a:cubicBezTo>
                  <a:cubicBezTo>
                    <a:pt x="293091" y="146109"/>
                    <a:pt x="293091" y="146109"/>
                    <a:pt x="262806" y="171742"/>
                  </a:cubicBezTo>
                  <a:cubicBezTo>
                    <a:pt x="262806" y="171742"/>
                    <a:pt x="262806" y="171742"/>
                    <a:pt x="239510" y="192249"/>
                  </a:cubicBezTo>
                  <a:cubicBezTo>
                    <a:pt x="239510" y="192249"/>
                    <a:pt x="239510" y="192249"/>
                    <a:pt x="225532" y="205065"/>
                  </a:cubicBezTo>
                  <a:cubicBezTo>
                    <a:pt x="225532" y="205065"/>
                    <a:pt x="225532" y="205065"/>
                    <a:pt x="216214" y="210192"/>
                  </a:cubicBezTo>
                  <a:cubicBezTo>
                    <a:pt x="216214" y="210192"/>
                    <a:pt x="216214" y="210192"/>
                    <a:pt x="141666" y="274275"/>
                  </a:cubicBezTo>
                  <a:cubicBezTo>
                    <a:pt x="141666" y="274275"/>
                    <a:pt x="141666" y="274275"/>
                    <a:pt x="139337" y="274275"/>
                  </a:cubicBezTo>
                  <a:cubicBezTo>
                    <a:pt x="139337" y="274275"/>
                    <a:pt x="139337" y="274275"/>
                    <a:pt x="116041" y="292218"/>
                  </a:cubicBezTo>
                  <a:cubicBezTo>
                    <a:pt x="116041" y="292218"/>
                    <a:pt x="116041" y="292218"/>
                    <a:pt x="32175" y="363992"/>
                  </a:cubicBezTo>
                  <a:cubicBezTo>
                    <a:pt x="29845" y="366555"/>
                    <a:pt x="25186" y="366555"/>
                    <a:pt x="22856" y="366555"/>
                  </a:cubicBezTo>
                  <a:cubicBezTo>
                    <a:pt x="15868" y="369118"/>
                    <a:pt x="8879" y="366555"/>
                    <a:pt x="4220" y="358865"/>
                  </a:cubicBezTo>
                  <a:cubicBezTo>
                    <a:pt x="-2769" y="348612"/>
                    <a:pt x="-440" y="335795"/>
                    <a:pt x="6549" y="328105"/>
                  </a:cubicBezTo>
                  <a:cubicBezTo>
                    <a:pt x="6549" y="328105"/>
                    <a:pt x="6549" y="328105"/>
                    <a:pt x="18197" y="317851"/>
                  </a:cubicBezTo>
                  <a:cubicBezTo>
                    <a:pt x="18197" y="317851"/>
                    <a:pt x="18197" y="317851"/>
                    <a:pt x="116041" y="238389"/>
                  </a:cubicBezTo>
                  <a:cubicBezTo>
                    <a:pt x="116041" y="238389"/>
                    <a:pt x="116041" y="238389"/>
                    <a:pt x="139337" y="220445"/>
                  </a:cubicBezTo>
                  <a:cubicBezTo>
                    <a:pt x="139337" y="220445"/>
                    <a:pt x="139337" y="220445"/>
                    <a:pt x="141666" y="217882"/>
                  </a:cubicBezTo>
                  <a:cubicBezTo>
                    <a:pt x="141666" y="217882"/>
                    <a:pt x="141666" y="217882"/>
                    <a:pt x="216214" y="156362"/>
                  </a:cubicBezTo>
                  <a:cubicBezTo>
                    <a:pt x="216214" y="156362"/>
                    <a:pt x="216214" y="156362"/>
                    <a:pt x="223203" y="148672"/>
                  </a:cubicBezTo>
                  <a:cubicBezTo>
                    <a:pt x="223203" y="148672"/>
                    <a:pt x="223203" y="148672"/>
                    <a:pt x="239510" y="138419"/>
                  </a:cubicBezTo>
                  <a:cubicBezTo>
                    <a:pt x="239510" y="138419"/>
                    <a:pt x="239510" y="138419"/>
                    <a:pt x="262806" y="117913"/>
                  </a:cubicBezTo>
                  <a:cubicBezTo>
                    <a:pt x="262806" y="117913"/>
                    <a:pt x="262806" y="117913"/>
                    <a:pt x="283772" y="99969"/>
                  </a:cubicBezTo>
                  <a:cubicBezTo>
                    <a:pt x="293091" y="92279"/>
                    <a:pt x="302409" y="94843"/>
                    <a:pt x="309398" y="102533"/>
                  </a:cubicBezTo>
                  <a:cubicBezTo>
                    <a:pt x="309398" y="102533"/>
                    <a:pt x="309398" y="102533"/>
                    <a:pt x="314057" y="107659"/>
                  </a:cubicBezTo>
                  <a:cubicBezTo>
                    <a:pt x="314057" y="107659"/>
                    <a:pt x="314057" y="107659"/>
                    <a:pt x="337353" y="133292"/>
                  </a:cubicBezTo>
                  <a:cubicBezTo>
                    <a:pt x="337353" y="133292"/>
                    <a:pt x="337353" y="133292"/>
                    <a:pt x="346671" y="140982"/>
                  </a:cubicBezTo>
                  <a:cubicBezTo>
                    <a:pt x="346671" y="140982"/>
                    <a:pt x="346671" y="140982"/>
                    <a:pt x="365308" y="161489"/>
                  </a:cubicBezTo>
                  <a:cubicBezTo>
                    <a:pt x="365308" y="161489"/>
                    <a:pt x="365308" y="161489"/>
                    <a:pt x="383945" y="146109"/>
                  </a:cubicBezTo>
                  <a:cubicBezTo>
                    <a:pt x="383945" y="146109"/>
                    <a:pt x="383945" y="146109"/>
                    <a:pt x="414230" y="120476"/>
                  </a:cubicBezTo>
                  <a:cubicBezTo>
                    <a:pt x="414230" y="120476"/>
                    <a:pt x="414230" y="120476"/>
                    <a:pt x="437526" y="99969"/>
                  </a:cubicBezTo>
                  <a:cubicBezTo>
                    <a:pt x="437526" y="99969"/>
                    <a:pt x="437526" y="99969"/>
                    <a:pt x="477129" y="61520"/>
                  </a:cubicBezTo>
                  <a:cubicBezTo>
                    <a:pt x="477129" y="61520"/>
                    <a:pt x="477129" y="61520"/>
                    <a:pt x="498095" y="43576"/>
                  </a:cubicBezTo>
                  <a:cubicBezTo>
                    <a:pt x="498095" y="43576"/>
                    <a:pt x="498095" y="43576"/>
                    <a:pt x="486447" y="43576"/>
                  </a:cubicBezTo>
                  <a:cubicBezTo>
                    <a:pt x="486447" y="43576"/>
                    <a:pt x="486447" y="43576"/>
                    <a:pt x="463151" y="43576"/>
                  </a:cubicBezTo>
                  <a:cubicBezTo>
                    <a:pt x="460822" y="43576"/>
                    <a:pt x="458492" y="43576"/>
                    <a:pt x="456163" y="41013"/>
                  </a:cubicBezTo>
                  <a:cubicBezTo>
                    <a:pt x="449174" y="38450"/>
                    <a:pt x="442185" y="30760"/>
                    <a:pt x="442185" y="20506"/>
                  </a:cubicBezTo>
                  <a:cubicBezTo>
                    <a:pt x="442185" y="12816"/>
                    <a:pt x="446844" y="5127"/>
                    <a:pt x="453833" y="2563"/>
                  </a:cubicBezTo>
                  <a:cubicBezTo>
                    <a:pt x="453833" y="2563"/>
                    <a:pt x="456163" y="2563"/>
                    <a:pt x="456163" y="2563"/>
                  </a:cubicBezTo>
                  <a:cubicBezTo>
                    <a:pt x="458492" y="0"/>
                    <a:pt x="460822" y="0"/>
                    <a:pt x="463151" y="0"/>
                  </a:cubicBezTo>
                  <a:close/>
                </a:path>
              </a:pathLst>
            </a:custGeom>
            <a:solidFill>
              <a:schemeClr val="bg1"/>
            </a:solidFill>
            <a:ln>
              <a:solidFill>
                <a:schemeClr val="accent2">
                  <a:lumMod val="75000"/>
                </a:schemeClr>
              </a:solidFill>
            </a:ln>
          </p:spPr>
          <p:txBody>
            <a:bodyPr vert="horz" wrap="square" lIns="91440" tIns="45720" rIns="91440" bIns="45720" numCol="1" anchor="t" anchorCtr="0" compatLnSpc="1">
              <a:noAutofit/>
            </a:bodyPr>
            <a:lstStyle/>
            <a:p>
              <a:endParaRPr lang="zh-CN" altLang="en-US">
                <a:latin typeface="Arial" panose="020B0604020202020204" pitchFamily="34" charset="0"/>
                <a:ea typeface="微软雅黑" panose="020B0503020204020204" pitchFamily="34" charset="-122"/>
                <a:cs typeface="Arial" panose="020B0604020202020204" pitchFamily="34" charset="0"/>
              </a:endParaRPr>
            </a:p>
          </p:txBody>
        </p:sp>
      </p:grpSp>
      <p:sp>
        <p:nvSpPr>
          <p:cNvPr id="63" name="矩形 62"/>
          <p:cNvSpPr/>
          <p:nvPr/>
        </p:nvSpPr>
        <p:spPr>
          <a:xfrm>
            <a:off x="1100759"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4" name="矩形 63"/>
          <p:cNvSpPr/>
          <p:nvPr/>
        </p:nvSpPr>
        <p:spPr>
          <a:xfrm>
            <a:off x="886018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5" name="矩形 64"/>
          <p:cNvSpPr/>
          <p:nvPr/>
        </p:nvSpPr>
        <p:spPr>
          <a:xfrm>
            <a:off x="3687234"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6" name="矩形 65"/>
          <p:cNvSpPr/>
          <p:nvPr/>
        </p:nvSpPr>
        <p:spPr>
          <a:xfrm>
            <a:off x="6273710" y="3835090"/>
            <a:ext cx="2231063" cy="430879"/>
          </a:xfrm>
          <a:prstGeom prst="rect">
            <a:avLst/>
          </a:prstGeom>
        </p:spPr>
        <p:txBody>
          <a:bodyPr wrap="square" lIns="91431" tIns="45716" rIns="91431" bIns="45716">
            <a:spAutoFit/>
          </a:bodyPr>
          <a:lstStyle/>
          <a:p>
            <a:pPr algn="ctr"/>
            <a:r>
              <a:rPr lang="zh-CN" altLang="en-US" sz="2200" b="1" dirty="0">
                <a:solidFill>
                  <a:schemeClr val="bg1"/>
                </a:solidFill>
                <a:latin typeface="微软雅黑" panose="020B0503020204020204" pitchFamily="34" charset="-122"/>
                <a:ea typeface="微软雅黑" panose="020B0503020204020204" pitchFamily="34" charset="-122"/>
              </a:rPr>
              <a:t>点击添加标题</a:t>
            </a:r>
            <a:endParaRPr lang="en-US" altLang="zh-CN" sz="2200" b="1" dirty="0">
              <a:solidFill>
                <a:schemeClr val="bg1"/>
              </a:solidFill>
              <a:latin typeface="微软雅黑" panose="020B0503020204020204" pitchFamily="34" charset="-122"/>
              <a:ea typeface="微软雅黑" panose="020B0503020204020204" pitchFamily="34" charset="-122"/>
            </a:endParaRPr>
          </a:p>
        </p:txBody>
      </p:sp>
      <p:sp>
        <p:nvSpPr>
          <p:cNvPr id="67" name="TextBox 14"/>
          <p:cNvSpPr txBox="1"/>
          <p:nvPr/>
        </p:nvSpPr>
        <p:spPr>
          <a:xfrm>
            <a:off x="1089377"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TextBox 14"/>
          <p:cNvSpPr txBox="1"/>
          <p:nvPr/>
        </p:nvSpPr>
        <p:spPr>
          <a:xfrm>
            <a:off x="367585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9" name="TextBox 14"/>
          <p:cNvSpPr txBox="1"/>
          <p:nvPr/>
        </p:nvSpPr>
        <p:spPr>
          <a:xfrm>
            <a:off x="8848802"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0" name="TextBox 14"/>
          <p:cNvSpPr txBox="1"/>
          <p:nvPr/>
        </p:nvSpPr>
        <p:spPr>
          <a:xfrm>
            <a:off x="6262328" y="4864140"/>
            <a:ext cx="2253825" cy="1126462"/>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dissolve">
                                      <p:cBhvr>
                                        <p:cTn id="7" dur="500"/>
                                        <p:tgtEl>
                                          <p:spTgt spid="36"/>
                                        </p:tgtEl>
                                      </p:cBhvr>
                                    </p:animEffect>
                                  </p:childTnLst>
                                </p:cTn>
                              </p:par>
                            </p:childTnLst>
                          </p:cTn>
                        </p:par>
                        <p:par>
                          <p:cTn id="8" fill="hold">
                            <p:stCondLst>
                              <p:cond delay="500"/>
                            </p:stCondLst>
                            <p:childTnLst>
                              <p:par>
                                <p:cTn id="9" presetID="16" presetClass="entr" presetSubtype="42"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barn(outHorizontal)">
                                      <p:cBhvr>
                                        <p:cTn id="11" dur="500"/>
                                        <p:tgtEl>
                                          <p:spTgt spid="37"/>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fade">
                                      <p:cBhvr>
                                        <p:cTn id="15" dur="500"/>
                                        <p:tgtEl>
                                          <p:spTgt spid="38"/>
                                        </p:tgtEl>
                                      </p:cBhvr>
                                    </p:animEffect>
                                    <p:anim calcmode="lin" valueType="num">
                                      <p:cBhvr>
                                        <p:cTn id="16" dur="500" fill="hold"/>
                                        <p:tgtEl>
                                          <p:spTgt spid="38"/>
                                        </p:tgtEl>
                                        <p:attrNameLst>
                                          <p:attrName>ppt_x</p:attrName>
                                        </p:attrNameLst>
                                      </p:cBhvr>
                                      <p:tavLst>
                                        <p:tav tm="0">
                                          <p:val>
                                            <p:strVal val="#ppt_x"/>
                                          </p:val>
                                        </p:tav>
                                        <p:tav tm="100000">
                                          <p:val>
                                            <p:strVal val="#ppt_x"/>
                                          </p:val>
                                        </p:tav>
                                      </p:tavLst>
                                    </p:anim>
                                    <p:anim calcmode="lin" valueType="num">
                                      <p:cBhvr>
                                        <p:cTn id="17" dur="500" fill="hold"/>
                                        <p:tgtEl>
                                          <p:spTgt spid="38"/>
                                        </p:tgtEl>
                                        <p:attrNameLst>
                                          <p:attrName>ppt_y</p:attrName>
                                        </p:attrNameLst>
                                      </p:cBhvr>
                                      <p:tavLst>
                                        <p:tav tm="0">
                                          <p:val>
                                            <p:strVal val="#ppt_y-.1"/>
                                          </p:val>
                                        </p:tav>
                                        <p:tav tm="100000">
                                          <p:val>
                                            <p:strVal val="#ppt_y"/>
                                          </p:val>
                                        </p:tav>
                                      </p:tavLst>
                                    </p:anim>
                                  </p:childTnLst>
                                </p:cTn>
                              </p:par>
                              <p:par>
                                <p:cTn id="18" presetID="47" presetClass="entr" presetSubtype="0" fill="hold" nodeType="withEffect">
                                  <p:stCondLst>
                                    <p:cond delay="100"/>
                                  </p:stCondLst>
                                  <p:childTnLst>
                                    <p:set>
                                      <p:cBhvr>
                                        <p:cTn id="19" dur="1" fill="hold">
                                          <p:stCondLst>
                                            <p:cond delay="0"/>
                                          </p:stCondLst>
                                        </p:cTn>
                                        <p:tgtEl>
                                          <p:spTgt spid="49"/>
                                        </p:tgtEl>
                                        <p:attrNameLst>
                                          <p:attrName>style.visibility</p:attrName>
                                        </p:attrNameLst>
                                      </p:cBhvr>
                                      <p:to>
                                        <p:strVal val="visible"/>
                                      </p:to>
                                    </p:set>
                                    <p:animEffect transition="in" filter="fade">
                                      <p:cBhvr>
                                        <p:cTn id="20" dur="500"/>
                                        <p:tgtEl>
                                          <p:spTgt spid="49"/>
                                        </p:tgtEl>
                                      </p:cBhvr>
                                    </p:animEffect>
                                    <p:anim calcmode="lin" valueType="num">
                                      <p:cBhvr>
                                        <p:cTn id="21" dur="500" fill="hold"/>
                                        <p:tgtEl>
                                          <p:spTgt spid="49"/>
                                        </p:tgtEl>
                                        <p:attrNameLst>
                                          <p:attrName>ppt_x</p:attrName>
                                        </p:attrNameLst>
                                      </p:cBhvr>
                                      <p:tavLst>
                                        <p:tav tm="0">
                                          <p:val>
                                            <p:strVal val="#ppt_x"/>
                                          </p:val>
                                        </p:tav>
                                        <p:tav tm="100000">
                                          <p:val>
                                            <p:strVal val="#ppt_x"/>
                                          </p:val>
                                        </p:tav>
                                      </p:tavLst>
                                    </p:anim>
                                    <p:anim calcmode="lin" valueType="num">
                                      <p:cBhvr>
                                        <p:cTn id="22" dur="500" fill="hold"/>
                                        <p:tgtEl>
                                          <p:spTgt spid="49"/>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2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anim calcmode="lin" valueType="num">
                                      <p:cBhvr>
                                        <p:cTn id="26" dur="500" fill="hold"/>
                                        <p:tgtEl>
                                          <p:spTgt spid="41"/>
                                        </p:tgtEl>
                                        <p:attrNameLst>
                                          <p:attrName>ppt_x</p:attrName>
                                        </p:attrNameLst>
                                      </p:cBhvr>
                                      <p:tavLst>
                                        <p:tav tm="0">
                                          <p:val>
                                            <p:strVal val="#ppt_x"/>
                                          </p:val>
                                        </p:tav>
                                        <p:tav tm="100000">
                                          <p:val>
                                            <p:strVal val="#ppt_x"/>
                                          </p:val>
                                        </p:tav>
                                      </p:tavLst>
                                    </p:anim>
                                    <p:anim calcmode="lin" valueType="num">
                                      <p:cBhvr>
                                        <p:cTn id="27" dur="500" fill="hold"/>
                                        <p:tgtEl>
                                          <p:spTgt spid="41"/>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200"/>
                                  </p:stCondLst>
                                  <p:childTnLst>
                                    <p:set>
                                      <p:cBhvr>
                                        <p:cTn id="29" dur="1" fill="hold">
                                          <p:stCondLst>
                                            <p:cond delay="0"/>
                                          </p:stCondLst>
                                        </p:cTn>
                                        <p:tgtEl>
                                          <p:spTgt spid="46"/>
                                        </p:tgtEl>
                                        <p:attrNameLst>
                                          <p:attrName>style.visibility</p:attrName>
                                        </p:attrNameLst>
                                      </p:cBhvr>
                                      <p:to>
                                        <p:strVal val="visible"/>
                                      </p:to>
                                    </p:set>
                                    <p:animEffect transition="in" filter="fade">
                                      <p:cBhvr>
                                        <p:cTn id="30" dur="500"/>
                                        <p:tgtEl>
                                          <p:spTgt spid="46"/>
                                        </p:tgtEl>
                                      </p:cBhvr>
                                    </p:animEffect>
                                    <p:anim calcmode="lin" valueType="num">
                                      <p:cBhvr>
                                        <p:cTn id="31" dur="500" fill="hold"/>
                                        <p:tgtEl>
                                          <p:spTgt spid="46"/>
                                        </p:tgtEl>
                                        <p:attrNameLst>
                                          <p:attrName>ppt_x</p:attrName>
                                        </p:attrNameLst>
                                      </p:cBhvr>
                                      <p:tavLst>
                                        <p:tav tm="0">
                                          <p:val>
                                            <p:strVal val="#ppt_x"/>
                                          </p:val>
                                        </p:tav>
                                        <p:tav tm="100000">
                                          <p:val>
                                            <p:strVal val="#ppt_x"/>
                                          </p:val>
                                        </p:tav>
                                      </p:tavLst>
                                    </p:anim>
                                    <p:anim calcmode="lin" valueType="num">
                                      <p:cBhvr>
                                        <p:cTn id="32" dur="500" fill="hold"/>
                                        <p:tgtEl>
                                          <p:spTgt spid="4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Effect transition="in" filter="fade">
                                      <p:cBhvr>
                                        <p:cTn id="36" dur="500"/>
                                        <p:tgtEl>
                                          <p:spTgt spid="63"/>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500"/>
                                        <p:tgtEl>
                                          <p:spTgt spid="65"/>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Effect transition="in" filter="fade">
                                      <p:cBhvr>
                                        <p:cTn id="42" dur="500"/>
                                        <p:tgtEl>
                                          <p:spTgt spid="66"/>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p:stCondLst>
                              <p:cond delay="2000"/>
                            </p:stCondLst>
                            <p:childTnLst>
                              <p:par>
                                <p:cTn id="47" presetID="20" presetClass="entr" presetSubtype="0" fill="hold" grpId="0" nodeType="afterEffect">
                                  <p:stCondLst>
                                    <p:cond delay="0"/>
                                  </p:stCondLst>
                                  <p:childTnLst>
                                    <p:set>
                                      <p:cBhvr>
                                        <p:cTn id="48" dur="1" fill="hold">
                                          <p:stCondLst>
                                            <p:cond delay="0"/>
                                          </p:stCondLst>
                                        </p:cTn>
                                        <p:tgtEl>
                                          <p:spTgt spid="67"/>
                                        </p:tgtEl>
                                        <p:attrNameLst>
                                          <p:attrName>style.visibility</p:attrName>
                                        </p:attrNameLst>
                                      </p:cBhvr>
                                      <p:to>
                                        <p:strVal val="visible"/>
                                      </p:to>
                                    </p:set>
                                    <p:animEffect transition="in" filter="wedge">
                                      <p:cBhvr>
                                        <p:cTn id="49" dur="750"/>
                                        <p:tgtEl>
                                          <p:spTgt spid="67"/>
                                        </p:tgtEl>
                                      </p:cBhvr>
                                    </p:animEffect>
                                  </p:childTnLst>
                                </p:cTn>
                              </p:par>
                              <p:par>
                                <p:cTn id="50" presetID="20" presetClass="entr" presetSubtype="0" fill="hold" grpId="0" nodeType="withEffect">
                                  <p:stCondLst>
                                    <p:cond delay="0"/>
                                  </p:stCondLst>
                                  <p:childTnLst>
                                    <p:set>
                                      <p:cBhvr>
                                        <p:cTn id="51" dur="1" fill="hold">
                                          <p:stCondLst>
                                            <p:cond delay="0"/>
                                          </p:stCondLst>
                                        </p:cTn>
                                        <p:tgtEl>
                                          <p:spTgt spid="68"/>
                                        </p:tgtEl>
                                        <p:attrNameLst>
                                          <p:attrName>style.visibility</p:attrName>
                                        </p:attrNameLst>
                                      </p:cBhvr>
                                      <p:to>
                                        <p:strVal val="visible"/>
                                      </p:to>
                                    </p:set>
                                    <p:animEffect transition="in" filter="wedge">
                                      <p:cBhvr>
                                        <p:cTn id="52" dur="750"/>
                                        <p:tgtEl>
                                          <p:spTgt spid="68"/>
                                        </p:tgtEl>
                                      </p:cBhvr>
                                    </p:animEffect>
                                  </p:childTnLst>
                                </p:cTn>
                              </p:par>
                              <p:par>
                                <p:cTn id="53" presetID="20" presetClass="entr" presetSubtype="0" fill="hold" grpId="0" nodeType="withEffect">
                                  <p:stCondLst>
                                    <p:cond delay="0"/>
                                  </p:stCondLst>
                                  <p:childTnLst>
                                    <p:set>
                                      <p:cBhvr>
                                        <p:cTn id="54" dur="1" fill="hold">
                                          <p:stCondLst>
                                            <p:cond delay="0"/>
                                          </p:stCondLst>
                                        </p:cTn>
                                        <p:tgtEl>
                                          <p:spTgt spid="70"/>
                                        </p:tgtEl>
                                        <p:attrNameLst>
                                          <p:attrName>style.visibility</p:attrName>
                                        </p:attrNameLst>
                                      </p:cBhvr>
                                      <p:to>
                                        <p:strVal val="visible"/>
                                      </p:to>
                                    </p:set>
                                    <p:animEffect transition="in" filter="wedge">
                                      <p:cBhvr>
                                        <p:cTn id="55" dur="750"/>
                                        <p:tgtEl>
                                          <p:spTgt spid="70"/>
                                        </p:tgtEl>
                                      </p:cBhvr>
                                    </p:animEffect>
                                  </p:childTnLst>
                                </p:cTn>
                              </p:par>
                              <p:par>
                                <p:cTn id="56" presetID="20" presetClass="entr" presetSubtype="0" fill="hold" grpId="0" nodeType="withEffect">
                                  <p:stCondLst>
                                    <p:cond delay="0"/>
                                  </p:stCondLst>
                                  <p:childTnLst>
                                    <p:set>
                                      <p:cBhvr>
                                        <p:cTn id="57" dur="1" fill="hold">
                                          <p:stCondLst>
                                            <p:cond delay="0"/>
                                          </p:stCondLst>
                                        </p:cTn>
                                        <p:tgtEl>
                                          <p:spTgt spid="69"/>
                                        </p:tgtEl>
                                        <p:attrNameLst>
                                          <p:attrName>style.visibility</p:attrName>
                                        </p:attrNameLst>
                                      </p:cBhvr>
                                      <p:to>
                                        <p:strVal val="visible"/>
                                      </p:to>
                                    </p:set>
                                    <p:animEffect transition="in" filter="wedge">
                                      <p:cBhvr>
                                        <p:cTn id="58"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63" grpId="0"/>
      <p:bldP spid="64" grpId="0"/>
      <p:bldP spid="65" grpId="0"/>
      <p:bldP spid="66" grpId="0"/>
      <p:bldP spid="67" grpId="0"/>
      <p:bldP spid="68" grpId="0"/>
      <p:bldP spid="69"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61978" y="2751894"/>
            <a:ext cx="1025923" cy="1354217"/>
          </a:xfrm>
          <a:prstGeom prst="rect">
            <a:avLst/>
          </a:prstGeom>
          <a:noFill/>
        </p:spPr>
        <p:txBody>
          <a:bodyPr wrap="none" lIns="0" tIns="0" rIns="0" bIns="0" rtlCol="0">
            <a:spAutoFit/>
          </a:bodyPr>
          <a:lstStyle/>
          <a:p>
            <a:pPr algn="ctr"/>
            <a:r>
              <a:rPr lang="en-US" altLang="zh-CN" sz="8800" spc="400" dirty="0" smtClean="0">
                <a:solidFill>
                  <a:schemeClr val="tx2"/>
                </a:solidFill>
                <a:latin typeface="Agency FB" panose="020B0503020202020204" pitchFamily="34" charset="0"/>
                <a:ea typeface="微软雅黑" panose="020B0503020204020204" pitchFamily="34" charset="-122"/>
              </a:rPr>
              <a:t>04</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872043" y="2806872"/>
            <a:ext cx="2344012" cy="2236968"/>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369976" y="2715138"/>
                <a:ext cx="831105" cy="484748"/>
              </a:xfrm>
              <a:prstGeom prst="rect">
                <a:avLst/>
              </a:prstGeom>
              <a:noFill/>
            </p:spPr>
            <p:txBody>
              <a:bodyPr wrap="none" rtlCol="0">
                <a:spAutoFit/>
              </a:bodyPr>
              <a:lstStyle/>
              <a:p>
                <a:pPr algn="ctr"/>
                <a:r>
                  <a:rPr lang="zh-CN" altLang="en-US" dirty="0">
                    <a:solidFill>
                      <a:schemeClr val="bg1">
                        <a:lumMod val="65000"/>
                      </a:schemeClr>
                    </a:solidFill>
                  </a:rPr>
                  <a:t>宏观利好</a:t>
                </a:r>
                <a:endParaRPr lang="en-US" altLang="zh-CN" dirty="0">
                  <a:solidFill>
                    <a:schemeClr val="bg1">
                      <a:lumMod val="65000"/>
                    </a:schemeClr>
                  </a:solidFill>
                </a:endParaRPr>
              </a:p>
              <a:p>
                <a:pPr algn="ctr"/>
                <a:r>
                  <a:rPr lang="zh-CN" altLang="en-US" dirty="0">
                    <a:solidFill>
                      <a:schemeClr val="bg1">
                        <a:lumMod val="65000"/>
                      </a:schemeClr>
                    </a:solidFill>
                  </a:rPr>
                  <a:t>表现一</a:t>
                </a:r>
              </a:p>
            </p:txBody>
          </p:sp>
        </p:grpSp>
        <p:sp>
          <p:nvSpPr>
            <p:cNvPr id="26" name="椭圆 25"/>
            <p:cNvSpPr/>
            <p:nvPr/>
          </p:nvSpPr>
          <p:spPr>
            <a:xfrm>
              <a:off x="570215" y="2889768"/>
              <a:ext cx="648072" cy="6480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grpSp>
      <p:sp>
        <p:nvSpPr>
          <p:cNvPr id="29" name="Rectangle 20"/>
          <p:cNvSpPr>
            <a:spLocks noChangeArrowheads="1"/>
          </p:cNvSpPr>
          <p:nvPr/>
        </p:nvSpPr>
        <p:spPr bwMode="auto">
          <a:xfrm>
            <a:off x="6953760" y="1892830"/>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6993343" y="321654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6993343" y="4478981"/>
            <a:ext cx="4478557" cy="1056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21908" tIns="60954" rIns="121908" bIns="60954" anchor="ctr"/>
          <a:lstStyle/>
          <a:p>
            <a:pPr>
              <a:lnSpc>
                <a:spcPct val="150000"/>
              </a:lnSpc>
              <a:defRPr/>
            </a:pPr>
            <a:r>
              <a:rPr lang="zh-CN" altLang="en-US" sz="1300" kern="0" dirty="0">
                <a:solidFill>
                  <a:schemeClr val="tx1">
                    <a:lumMod val="50000"/>
                    <a:lumOff val="50000"/>
                  </a:schemeClr>
                </a:solidFill>
                <a:latin typeface="微软雅黑" panose="020B0503020204020204" pitchFamily="34" charset="-122"/>
                <a:ea typeface="微软雅黑" panose="020B0503020204020204"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776945" y="2090191"/>
            <a:ext cx="1311036" cy="1210692"/>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508921" y="1795583"/>
                <a:ext cx="677196" cy="392415"/>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a:solidFill>
                      <a:schemeClr val="bg1">
                        <a:lumMod val="65000"/>
                      </a:schemeClr>
                    </a:solidFill>
                  </a:rPr>
                  <a:t>表现二</a:t>
                </a:r>
              </a:p>
            </p:txBody>
          </p:sp>
        </p:grpSp>
        <p:sp>
          <p:nvSpPr>
            <p:cNvPr id="34" name="椭圆 33"/>
            <p:cNvSpPr/>
            <p:nvPr/>
          </p:nvSpPr>
          <p:spPr>
            <a:xfrm>
              <a:off x="2082384" y="2352257"/>
              <a:ext cx="360041" cy="3600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dirty="0">
                <a:latin typeface="Impact" panose="020B0806030902050204" pitchFamily="34" charset="0"/>
              </a:endParaRPr>
            </a:p>
          </p:txBody>
        </p:sp>
        <p:sp>
          <p:nvSpPr>
            <p:cNvPr id="35" name="矩形 34"/>
            <p:cNvSpPr/>
            <p:nvPr/>
          </p:nvSpPr>
          <p:spPr>
            <a:xfrm>
              <a:off x="2111164" y="2388489"/>
              <a:ext cx="298438" cy="253916"/>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02</a:t>
              </a:r>
              <a:endParaRPr lang="zh-CN" altLang="en-US" sz="1600" dirty="0">
                <a:solidFill>
                  <a:schemeClr val="bg1"/>
                </a:solidFill>
                <a:latin typeface="Impact" panose="020B0806030902050204" pitchFamily="34" charset="0"/>
              </a:endParaRPr>
            </a:p>
          </p:txBody>
        </p:sp>
      </p:grpSp>
      <p:grpSp>
        <p:nvGrpSpPr>
          <p:cNvPr id="38" name="组合 37"/>
          <p:cNvGrpSpPr/>
          <p:nvPr/>
        </p:nvGrpSpPr>
        <p:grpSpPr>
          <a:xfrm>
            <a:off x="3944233" y="3182685"/>
            <a:ext cx="1767777" cy="1659765"/>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78485" y="2767981"/>
                <a:ext cx="902811" cy="523220"/>
              </a:xfrm>
              <a:prstGeom prst="rect">
                <a:avLst/>
              </a:prstGeom>
              <a:noFill/>
            </p:spPr>
            <p:txBody>
              <a:bodyPr wrap="none" rtlCol="0">
                <a:spAutoFit/>
              </a:bodyPr>
              <a:lstStyle/>
              <a:p>
                <a:pPr algn="ctr"/>
                <a:r>
                  <a:rPr lang="zh-CN" altLang="en-US" sz="1900" dirty="0">
                    <a:solidFill>
                      <a:schemeClr val="bg1">
                        <a:lumMod val="65000"/>
                      </a:schemeClr>
                    </a:solidFill>
                  </a:rPr>
                  <a:t>宏观利好</a:t>
                </a:r>
              </a:p>
              <a:p>
                <a:pPr algn="ctr"/>
                <a:r>
                  <a:rPr lang="zh-CN" altLang="en-US" sz="1900" dirty="0">
                    <a:solidFill>
                      <a:schemeClr val="bg1">
                        <a:lumMod val="65000"/>
                      </a:schemeClr>
                    </a:solidFill>
                  </a:rPr>
                  <a:t>表现三</a:t>
                </a:r>
              </a:p>
            </p:txBody>
          </p:sp>
        </p:grpSp>
        <p:sp>
          <p:nvSpPr>
            <p:cNvPr id="40" name="椭圆 39"/>
            <p:cNvSpPr/>
            <p:nvPr/>
          </p:nvSpPr>
          <p:spPr>
            <a:xfrm>
              <a:off x="3779912" y="3171627"/>
              <a:ext cx="504056" cy="5040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861521" y="3263037"/>
              <a:ext cx="353749" cy="311624"/>
            </a:xfrm>
            <a:prstGeom prst="rect">
              <a:avLst/>
            </a:prstGeom>
          </p:spPr>
          <p:txBody>
            <a:bodyPr wrap="none">
              <a:spAutoFit/>
            </a:bodyPr>
            <a:lstStyle/>
            <a:p>
              <a:pPr algn="ctr"/>
              <a:r>
                <a:rPr lang="en-US" altLang="zh-CN" sz="2100" dirty="0">
                  <a:solidFill>
                    <a:schemeClr val="bg1"/>
                  </a:solidFill>
                  <a:latin typeface="Impact" panose="020B0806030902050204" pitchFamily="34" charset="0"/>
                </a:rPr>
                <a:t>03</a:t>
              </a:r>
              <a:endParaRPr lang="zh-CN" altLang="en-US" sz="2100" dirty="0">
                <a:solidFill>
                  <a:schemeClr val="bg1"/>
                </a:solidFill>
                <a:latin typeface="Impact" panose="020B0806030902050204" pitchFamily="34" charset="0"/>
              </a:endParaRPr>
            </a:p>
          </p:txBody>
        </p:sp>
      </p:grpSp>
      <p:sp>
        <p:nvSpPr>
          <p:cNvPr id="44" name="椭圆 43"/>
          <p:cNvSpPr/>
          <p:nvPr/>
        </p:nvSpPr>
        <p:spPr>
          <a:xfrm>
            <a:off x="6176807" y="2076723"/>
            <a:ext cx="689918" cy="69000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01</a:t>
            </a:r>
            <a:endParaRPr lang="zh-CN" altLang="en-US" sz="1600" dirty="0">
              <a:latin typeface="Impact" panose="020B0806030902050204" pitchFamily="34" charset="0"/>
            </a:endParaRPr>
          </a:p>
        </p:txBody>
      </p:sp>
      <p:sp>
        <p:nvSpPr>
          <p:cNvPr id="45" name="椭圆 44"/>
          <p:cNvSpPr/>
          <p:nvPr/>
        </p:nvSpPr>
        <p:spPr>
          <a:xfrm>
            <a:off x="6176807" y="3318352"/>
            <a:ext cx="689918" cy="6900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02</a:t>
            </a:r>
            <a:endParaRPr lang="zh-CN" altLang="en-US" sz="1600" dirty="0">
              <a:latin typeface="Impact" panose="020B0806030902050204" pitchFamily="34" charset="0"/>
            </a:endParaRPr>
          </a:p>
        </p:txBody>
      </p:sp>
      <p:sp>
        <p:nvSpPr>
          <p:cNvPr id="47" name="椭圆 46"/>
          <p:cNvSpPr/>
          <p:nvPr/>
        </p:nvSpPr>
        <p:spPr>
          <a:xfrm>
            <a:off x="6187429" y="4559983"/>
            <a:ext cx="689918" cy="69000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altLang="zh-CN" sz="1600" dirty="0">
                <a:latin typeface="Impact" panose="020B0806030902050204" pitchFamily="34" charset="0"/>
              </a:rPr>
              <a:t>03</a:t>
            </a:r>
            <a:endParaRPr lang="zh-CN" altLang="en-US" sz="1600" dirty="0">
              <a:latin typeface="Impact" panose="020B0806030902050204" pitchFamily="34" charset="0"/>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500"/>
                            </p:stCondLst>
                            <p:childTnLst>
                              <p:par>
                                <p:cTn id="15" presetID="35"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style.rotation</p:attrName>
                                        </p:attrNameLst>
                                      </p:cBhvr>
                                      <p:tavLst>
                                        <p:tav tm="0">
                                          <p:val>
                                            <p:fltVal val="720"/>
                                          </p:val>
                                        </p:tav>
                                        <p:tav tm="100000">
                                          <p:val>
                                            <p:fltVal val="0"/>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ppt_w</p:attrName>
                                        </p:attrNameLst>
                                      </p:cBhvr>
                                      <p:tavLst>
                                        <p:tav tm="0">
                                          <p:val>
                                            <p:fltVal val="0"/>
                                          </p:val>
                                        </p:tav>
                                        <p:tav tm="100000">
                                          <p:val>
                                            <p:strVal val="#ppt_w"/>
                                          </p:val>
                                        </p:tav>
                                      </p:tavLst>
                                    </p:anim>
                                  </p:childTnLst>
                                </p:cTn>
                              </p:par>
                              <p:par>
                                <p:cTn id="21" presetID="35"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style.rotation</p:attrName>
                                        </p:attrNameLst>
                                      </p:cBhvr>
                                      <p:tavLst>
                                        <p:tav tm="0">
                                          <p:val>
                                            <p:fltVal val="720"/>
                                          </p:val>
                                        </p:tav>
                                        <p:tav tm="100000">
                                          <p:val>
                                            <p:fltVal val="0"/>
                                          </p:val>
                                        </p:tav>
                                      </p:tavLst>
                                    </p:anim>
                                    <p:anim calcmode="lin" valueType="num">
                                      <p:cBhvr>
                                        <p:cTn id="25" dur="1000" fill="hold"/>
                                        <p:tgtEl>
                                          <p:spTgt spid="45"/>
                                        </p:tgtEl>
                                        <p:attrNameLst>
                                          <p:attrName>ppt_h</p:attrName>
                                        </p:attrNameLst>
                                      </p:cBhvr>
                                      <p:tavLst>
                                        <p:tav tm="0">
                                          <p:val>
                                            <p:fltVal val="0"/>
                                          </p:val>
                                        </p:tav>
                                        <p:tav tm="100000">
                                          <p:val>
                                            <p:strVal val="#ppt_h"/>
                                          </p:val>
                                        </p:tav>
                                      </p:tavLst>
                                    </p:anim>
                                    <p:anim calcmode="lin" valueType="num">
                                      <p:cBhvr>
                                        <p:cTn id="26" dur="1000" fill="hold"/>
                                        <p:tgtEl>
                                          <p:spTgt spid="45"/>
                                        </p:tgtEl>
                                        <p:attrNameLst>
                                          <p:attrName>ppt_w</p:attrName>
                                        </p:attrNameLst>
                                      </p:cBhvr>
                                      <p:tavLst>
                                        <p:tav tm="0">
                                          <p:val>
                                            <p:fltVal val="0"/>
                                          </p:val>
                                        </p:tav>
                                        <p:tav tm="100000">
                                          <p:val>
                                            <p:strVal val="#ppt_w"/>
                                          </p:val>
                                        </p:tav>
                                      </p:tavLst>
                                    </p:anim>
                                  </p:childTnLst>
                                </p:cTn>
                              </p:par>
                              <p:par>
                                <p:cTn id="27" presetID="35"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style.rotation</p:attrName>
                                        </p:attrNameLst>
                                      </p:cBhvr>
                                      <p:tavLst>
                                        <p:tav tm="0">
                                          <p:val>
                                            <p:fltVal val="720"/>
                                          </p:val>
                                        </p:tav>
                                        <p:tav tm="100000">
                                          <p:val>
                                            <p:fltVal val="0"/>
                                          </p:val>
                                        </p:tav>
                                      </p:tavLst>
                                    </p:anim>
                                    <p:anim calcmode="lin" valueType="num">
                                      <p:cBhvr>
                                        <p:cTn id="31" dur="1000" fill="hold"/>
                                        <p:tgtEl>
                                          <p:spTgt spid="47"/>
                                        </p:tgtEl>
                                        <p:attrNameLst>
                                          <p:attrName>ppt_h</p:attrName>
                                        </p:attrNameLst>
                                      </p:cBhvr>
                                      <p:tavLst>
                                        <p:tav tm="0">
                                          <p:val>
                                            <p:fltVal val="0"/>
                                          </p:val>
                                        </p:tav>
                                        <p:tav tm="100000">
                                          <p:val>
                                            <p:strVal val="#ppt_h"/>
                                          </p:val>
                                        </p:tav>
                                      </p:tavLst>
                                    </p:anim>
                                    <p:anim calcmode="lin" valueType="num">
                                      <p:cBhvr>
                                        <p:cTn id="32" dur="1000" fill="hold"/>
                                        <p:tgtEl>
                                          <p:spTgt spid="47"/>
                                        </p:tgtEl>
                                        <p:attrNameLst>
                                          <p:attrName>ppt_w</p:attrName>
                                        </p:attrNameLst>
                                      </p:cBhvr>
                                      <p:tavLst>
                                        <p:tav tm="0">
                                          <p:val>
                                            <p:fltVal val="0"/>
                                          </p:val>
                                        </p:tav>
                                        <p:tav tm="100000">
                                          <p:val>
                                            <p:strVal val="#ppt_w"/>
                                          </p:val>
                                        </p:tav>
                                      </p:tavLst>
                                    </p:anim>
                                  </p:childTnLst>
                                </p:cTn>
                              </p:par>
                            </p:childTnLst>
                          </p:cTn>
                        </p:par>
                        <p:par>
                          <p:cTn id="33" fill="hold">
                            <p:stCondLst>
                              <p:cond delay="15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4" grpId="0" animBg="1"/>
      <p:bldP spid="45" grpId="0" animBg="1"/>
      <p:bldP spid="4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Picture 2" descr="C:\Users\Administrator\Desktop\4499633_211107066366_2副本.pn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contrast="20000"/>
                    </a14:imgEffect>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1127853" y="1746126"/>
            <a:ext cx="4071624" cy="4083141"/>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33"/>
          <p:cNvSpPr txBox="1"/>
          <p:nvPr/>
        </p:nvSpPr>
        <p:spPr>
          <a:xfrm rot="20124156">
            <a:off x="1243318" y="2288341"/>
            <a:ext cx="1723549" cy="584775"/>
          </a:xfrm>
          <a:prstGeom prst="rect">
            <a:avLst/>
          </a:prstGeom>
          <a:noFill/>
        </p:spPr>
        <p:txBody>
          <a:bodyPr wrap="none" rtlCol="0">
            <a:spAutoFit/>
          </a:bodyPr>
          <a:lstStyle/>
          <a:p>
            <a:pPr algn="l"/>
            <a:r>
              <a:rPr lang="zh-CN" altLang="en-US" sz="3200" spc="-200" dirty="0">
                <a:ln w="9525">
                  <a:noFill/>
                </a:ln>
                <a:solidFill>
                  <a:srgbClr val="FFC000"/>
                </a:solidFill>
                <a:effectLst>
                  <a:outerShdw blurRad="50800" dist="38100" dir="5400000" algn="t" rotWithShape="0">
                    <a:schemeClr val="bg1">
                      <a:alpha val="69000"/>
                    </a:schemeClr>
                  </a:outerShdw>
                </a:effectLst>
                <a:latin typeface="方正卡通简体" panose="03000509000000000000" pitchFamily="65" charset="-122"/>
                <a:ea typeface="方正卡通简体" panose="03000509000000000000" pitchFamily="65" charset="-122"/>
              </a:rPr>
              <a:t>我是目录</a:t>
            </a:r>
            <a:endParaRPr lang="zh-CN" altLang="en-US" sz="3200" spc="-200" dirty="0">
              <a:ln w="9525">
                <a:noFill/>
              </a:ln>
              <a:solidFill>
                <a:srgbClr val="2E9AD0"/>
              </a:solidFill>
              <a:effectLst>
                <a:outerShdw blurRad="50800" dist="38100" dir="5400000" algn="t" rotWithShape="0">
                  <a:schemeClr val="bg1">
                    <a:alpha val="69000"/>
                  </a:schemeClr>
                </a:outerShdw>
              </a:effectLst>
              <a:latin typeface="方正卡通简体" panose="03000509000000000000" pitchFamily="65" charset="-122"/>
              <a:ea typeface="方正卡通简体" panose="03000509000000000000" pitchFamily="65" charset="-122"/>
            </a:endParaRPr>
          </a:p>
        </p:txBody>
      </p:sp>
      <p:sp>
        <p:nvSpPr>
          <p:cNvPr id="39" name="Freeform 5"/>
          <p:cNvSpPr/>
          <p:nvPr/>
        </p:nvSpPr>
        <p:spPr bwMode="auto">
          <a:xfrm>
            <a:off x="5506604" y="826855"/>
            <a:ext cx="809309" cy="5578476"/>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chemeClr val="bg1">
                <a:lumMod val="65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16" tIns="45708" rIns="91416" bIns="45708" numCol="1" anchor="t" anchorCtr="0" compatLnSpc="1"/>
          <a:lstStyle/>
          <a:p>
            <a:endParaRPr lang="zh-CN" altLang="en-US" sz="2400"/>
          </a:p>
        </p:txBody>
      </p:sp>
      <p:grpSp>
        <p:nvGrpSpPr>
          <p:cNvPr id="40" name="组合 39"/>
          <p:cNvGrpSpPr/>
          <p:nvPr/>
        </p:nvGrpSpPr>
        <p:grpSpPr>
          <a:xfrm>
            <a:off x="5589447" y="1329223"/>
            <a:ext cx="4985023" cy="820893"/>
            <a:chOff x="4441088" y="670090"/>
            <a:chExt cx="4985024" cy="820894"/>
          </a:xfrm>
        </p:grpSpPr>
        <p:grpSp>
          <p:nvGrpSpPr>
            <p:cNvPr id="41" name="组合 40"/>
            <p:cNvGrpSpPr/>
            <p:nvPr/>
          </p:nvGrpSpPr>
          <p:grpSpPr>
            <a:xfrm>
              <a:off x="4441088" y="761746"/>
              <a:ext cx="727764" cy="729238"/>
              <a:chOff x="4339490" y="761746"/>
              <a:chExt cx="727764" cy="729238"/>
            </a:xfrm>
          </p:grpSpPr>
          <p:sp>
            <p:nvSpPr>
              <p:cNvPr id="44"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45" name="TextBox 147"/>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1</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42"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43"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点击添加标题文本</a:t>
              </a: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46" name="组合 45"/>
          <p:cNvGrpSpPr/>
          <p:nvPr/>
        </p:nvGrpSpPr>
        <p:grpSpPr>
          <a:xfrm>
            <a:off x="5877479" y="2193319"/>
            <a:ext cx="4985023" cy="820893"/>
            <a:chOff x="4441088" y="670090"/>
            <a:chExt cx="4985024" cy="820894"/>
          </a:xfrm>
        </p:grpSpPr>
        <p:grpSp>
          <p:nvGrpSpPr>
            <p:cNvPr id="47" name="组合 46"/>
            <p:cNvGrpSpPr/>
            <p:nvPr/>
          </p:nvGrpSpPr>
          <p:grpSpPr>
            <a:xfrm>
              <a:off x="4441088" y="761746"/>
              <a:ext cx="727764" cy="729238"/>
              <a:chOff x="4339490" y="761746"/>
              <a:chExt cx="727764" cy="729238"/>
            </a:xfrm>
          </p:grpSpPr>
          <p:sp>
            <p:nvSpPr>
              <p:cNvPr id="50"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51" name="TextBox 153"/>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2</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48"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49"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点击添加标题文本</a:t>
              </a:r>
              <a:r>
                <a:rPr lang="en-US" altLang="zh-CN"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2" name="组合 51"/>
          <p:cNvGrpSpPr/>
          <p:nvPr/>
        </p:nvGrpSpPr>
        <p:grpSpPr>
          <a:xfrm>
            <a:off x="5973490" y="3264810"/>
            <a:ext cx="4985023" cy="820893"/>
            <a:chOff x="4441088" y="670090"/>
            <a:chExt cx="4985024" cy="820894"/>
          </a:xfrm>
        </p:grpSpPr>
        <p:grpSp>
          <p:nvGrpSpPr>
            <p:cNvPr id="53" name="组合 52"/>
            <p:cNvGrpSpPr/>
            <p:nvPr/>
          </p:nvGrpSpPr>
          <p:grpSpPr>
            <a:xfrm>
              <a:off x="4441088" y="761746"/>
              <a:ext cx="727764" cy="729238"/>
              <a:chOff x="4339490" y="761746"/>
              <a:chExt cx="727764" cy="729238"/>
            </a:xfrm>
          </p:grpSpPr>
          <p:sp>
            <p:nvSpPr>
              <p:cNvPr id="56"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3"/>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57" name="TextBox 159"/>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3</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54"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55"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a:t>
              </a:r>
              <a:r>
                <a:rPr lang="zh-CN" altLang="en-US"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点击添加标题文本</a:t>
              </a:r>
              <a:r>
                <a:rPr lang="en-US" altLang="zh-CN"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3"/>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58" name="组合 57"/>
          <p:cNvGrpSpPr/>
          <p:nvPr/>
        </p:nvGrpSpPr>
        <p:grpSpPr>
          <a:xfrm>
            <a:off x="5877479" y="4330954"/>
            <a:ext cx="4985023" cy="820893"/>
            <a:chOff x="4441088" y="670090"/>
            <a:chExt cx="4985024" cy="820894"/>
          </a:xfrm>
        </p:grpSpPr>
        <p:grpSp>
          <p:nvGrpSpPr>
            <p:cNvPr id="59" name="组合 58"/>
            <p:cNvGrpSpPr/>
            <p:nvPr/>
          </p:nvGrpSpPr>
          <p:grpSpPr>
            <a:xfrm>
              <a:off x="4441088" y="761746"/>
              <a:ext cx="727764" cy="729238"/>
              <a:chOff x="4339490" y="761746"/>
              <a:chExt cx="727764" cy="729238"/>
            </a:xfrm>
          </p:grpSpPr>
          <p:sp>
            <p:nvSpPr>
              <p:cNvPr id="62"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63" name="TextBox 165"/>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4</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60"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61" name="矩形 39"/>
            <p:cNvSpPr>
              <a:spLocks noChangeArrowheads="1"/>
            </p:cNvSpPr>
            <p:nvPr/>
          </p:nvSpPr>
          <p:spPr bwMode="auto">
            <a:xfrm>
              <a:off x="5201642" y="670090"/>
              <a:ext cx="3762378" cy="472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点击添加标题文本 </a:t>
              </a:r>
              <a:r>
                <a:rPr lang="en-US" altLang="zh-CN"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tx2"/>
                </a:solidFill>
                <a:latin typeface="微软雅黑" panose="020B0503020204020204" pitchFamily="34" charset="-122"/>
                <a:ea typeface="微软雅黑" panose="020B0503020204020204" pitchFamily="34" charset="-122"/>
                <a:cs typeface="宋体" panose="02010600030101010101" pitchFamily="2" charset="-122"/>
              </a:endParaRPr>
            </a:p>
          </p:txBody>
        </p:sp>
      </p:grpSp>
      <p:grpSp>
        <p:nvGrpSpPr>
          <p:cNvPr id="64" name="组合 63"/>
          <p:cNvGrpSpPr/>
          <p:nvPr/>
        </p:nvGrpSpPr>
        <p:grpSpPr>
          <a:xfrm>
            <a:off x="5589447" y="5200395"/>
            <a:ext cx="4985023" cy="820893"/>
            <a:chOff x="4441088" y="670090"/>
            <a:chExt cx="4985024" cy="820894"/>
          </a:xfrm>
        </p:grpSpPr>
        <p:grpSp>
          <p:nvGrpSpPr>
            <p:cNvPr id="65" name="组合 64"/>
            <p:cNvGrpSpPr/>
            <p:nvPr/>
          </p:nvGrpSpPr>
          <p:grpSpPr>
            <a:xfrm>
              <a:off x="4441088" y="761746"/>
              <a:ext cx="727764" cy="729238"/>
              <a:chOff x="4339490" y="761746"/>
              <a:chExt cx="727764" cy="729238"/>
            </a:xfrm>
          </p:grpSpPr>
          <p:sp>
            <p:nvSpPr>
              <p:cNvPr id="68"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sz="2400" kern="0">
                  <a:solidFill>
                    <a:srgbClr val="FFFFFF"/>
                  </a:solidFill>
                  <a:latin typeface="Arial" panose="020B0604020202020204"/>
                  <a:ea typeface="宋体" panose="02010600030101010101" pitchFamily="2" charset="-122"/>
                </a:endParaRPr>
              </a:p>
            </p:txBody>
          </p:sp>
          <p:sp>
            <p:nvSpPr>
              <p:cNvPr id="69" name="TextBox 171"/>
              <p:cNvSpPr txBox="1"/>
              <p:nvPr/>
            </p:nvSpPr>
            <p:spPr>
              <a:xfrm>
                <a:off x="4474113" y="801513"/>
                <a:ext cx="463588" cy="584776"/>
              </a:xfrm>
              <a:prstGeom prst="rect">
                <a:avLst/>
              </a:prstGeom>
              <a:noFill/>
            </p:spPr>
            <p:txBody>
              <a:bodyPr wrap="none" rtlCol="0">
                <a:spAutoFit/>
              </a:bodyPr>
              <a:lstStyle/>
              <a:p>
                <a:pPr marL="0" lvl="1"/>
                <a:r>
                  <a:rPr lang="en-US" altLang="zh-CN" sz="3200" spc="300" dirty="0">
                    <a:solidFill>
                      <a:schemeClr val="bg1"/>
                    </a:solidFill>
                    <a:latin typeface="微软雅黑" panose="020B0503020204020204" pitchFamily="34" charset="-122"/>
                    <a:ea typeface="微软雅黑" panose="020B0503020204020204" pitchFamily="34" charset="-122"/>
                  </a:rPr>
                  <a:t>5</a:t>
                </a:r>
                <a:endParaRPr lang="zh-CN" altLang="en-US" sz="3200" spc="300" dirty="0">
                  <a:solidFill>
                    <a:schemeClr val="bg1"/>
                  </a:solidFill>
                  <a:latin typeface="微软雅黑" panose="020B0503020204020204" pitchFamily="34" charset="-122"/>
                  <a:ea typeface="微软雅黑" panose="020B0503020204020204" pitchFamily="34" charset="-122"/>
                </a:endParaRPr>
              </a:p>
            </p:txBody>
          </p:sp>
        </p:grpSp>
        <p:sp>
          <p:nvSpPr>
            <p:cNvPr id="66" name="矩形 39"/>
            <p:cNvSpPr>
              <a:spLocks noChangeArrowheads="1"/>
            </p:cNvSpPr>
            <p:nvPr/>
          </p:nvSpPr>
          <p:spPr bwMode="auto">
            <a:xfrm>
              <a:off x="5338826" y="1047121"/>
              <a:ext cx="4087286" cy="400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buFont typeface="Arial" panose="020B0604020202020204" pitchFamily="34" charset="0"/>
                <a:buChar char="•"/>
              </a:pPr>
              <a:r>
                <a:rPr lang="zh-CN" altLang="en-US" sz="1335" dirty="0">
                  <a:solidFill>
                    <a:schemeClr val="tx1">
                      <a:lumMod val="85000"/>
                      <a:lumOff val="15000"/>
                    </a:schemeClr>
                  </a:solidFill>
                  <a:latin typeface="微软雅黑" panose="020B0503020204020204" pitchFamily="34" charset="-122"/>
                  <a:ea typeface="微软雅黑" panose="020B0503020204020204" pitchFamily="34" charset="-122"/>
                  <a:cs typeface="宋体" panose="02010600030101010101" pitchFamily="2" charset="-122"/>
                </a:rPr>
                <a:t>单击此处添加段落文本单击此处添加段落文本</a:t>
              </a:r>
            </a:p>
          </p:txBody>
        </p:sp>
        <p:sp>
          <p:nvSpPr>
            <p:cNvPr id="67" name="矩形 39"/>
            <p:cNvSpPr>
              <a:spLocks noChangeArrowheads="1"/>
            </p:cNvSpPr>
            <p:nvPr/>
          </p:nvSpPr>
          <p:spPr bwMode="auto">
            <a:xfrm>
              <a:off x="5201642" y="670090"/>
              <a:ext cx="3762378" cy="523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spcBef>
                  <a:spcPts val="1000"/>
                </a:spcBef>
              </a:pP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 </a:t>
              </a:r>
              <a:r>
                <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点击添加标题文本 </a:t>
              </a:r>
              <a:r>
                <a:rPr lang="en-US" altLang="zh-CN"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rPr>
                <a:t>】</a:t>
              </a:r>
              <a:endParaRPr lang="zh-CN" altLang="en-US" sz="1865" dirty="0">
                <a:solidFill>
                  <a:schemeClr val="accent1"/>
                </a:solidFill>
                <a:latin typeface="微软雅黑" panose="020B0503020204020204" pitchFamily="34" charset="-122"/>
                <a:ea typeface="微软雅黑" panose="020B0503020204020204" pitchFamily="34" charset="-122"/>
                <a:cs typeface="宋体" panose="02010600030101010101" pitchFamily="2"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Effect transition="in" filter="fade">
                                      <p:cBhvr>
                                        <p:cTn id="9" dur="1000"/>
                                        <p:tgtEl>
                                          <p:spTgt spid="37"/>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Effect transition="in" filter="wipe(up)">
                                      <p:cBhvr>
                                        <p:cTn id="17" dur="500"/>
                                        <p:tgtEl>
                                          <p:spTgt spid="39"/>
                                        </p:tgtEl>
                                      </p:cBhvr>
                                    </p:animEffect>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 calcmode="lin" valueType="num">
                                      <p:cBhvr additive="base">
                                        <p:cTn id="21" dur="500" fill="hold"/>
                                        <p:tgtEl>
                                          <p:spTgt spid="40"/>
                                        </p:tgtEl>
                                        <p:attrNameLst>
                                          <p:attrName>ppt_x</p:attrName>
                                        </p:attrNameLst>
                                      </p:cBhvr>
                                      <p:tavLst>
                                        <p:tav tm="0">
                                          <p:val>
                                            <p:strVal val="1+#ppt_w/2"/>
                                          </p:val>
                                        </p:tav>
                                        <p:tav tm="100000">
                                          <p:val>
                                            <p:strVal val="#ppt_x"/>
                                          </p:val>
                                        </p:tav>
                                      </p:tavLst>
                                    </p:anim>
                                    <p:anim calcmode="lin" valueType="num">
                                      <p:cBhvr additive="base">
                                        <p:cTn id="22" dur="500" fill="hold"/>
                                        <p:tgtEl>
                                          <p:spTgt spid="40"/>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1+#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58"/>
                                        </p:tgtEl>
                                        <p:attrNameLst>
                                          <p:attrName>style.visibility</p:attrName>
                                        </p:attrNameLst>
                                      </p:cBhvr>
                                      <p:to>
                                        <p:strVal val="visible"/>
                                      </p:to>
                                    </p:set>
                                    <p:anim calcmode="lin" valueType="num">
                                      <p:cBhvr additive="base">
                                        <p:cTn id="36" dur="500" fill="hold"/>
                                        <p:tgtEl>
                                          <p:spTgt spid="58"/>
                                        </p:tgtEl>
                                        <p:attrNameLst>
                                          <p:attrName>ppt_x</p:attrName>
                                        </p:attrNameLst>
                                      </p:cBhvr>
                                      <p:tavLst>
                                        <p:tav tm="0">
                                          <p:val>
                                            <p:strVal val="1+#ppt_w/2"/>
                                          </p:val>
                                        </p:tav>
                                        <p:tav tm="100000">
                                          <p:val>
                                            <p:strVal val="#ppt_x"/>
                                          </p:val>
                                        </p:tav>
                                      </p:tavLst>
                                    </p:anim>
                                    <p:anim calcmode="lin" valueType="num">
                                      <p:cBhvr additive="base">
                                        <p:cTn id="37" dur="500" fill="hold"/>
                                        <p:tgtEl>
                                          <p:spTgt spid="58"/>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stCondLst>
                                    <p:cond delay="0"/>
                                  </p:stCondLst>
                                  <p:childTnLst>
                                    <p:set>
                                      <p:cBhvr>
                                        <p:cTn id="40" dur="1" fill="hold">
                                          <p:stCondLst>
                                            <p:cond delay="0"/>
                                          </p:stCondLst>
                                        </p:cTn>
                                        <p:tgtEl>
                                          <p:spTgt spid="64"/>
                                        </p:tgtEl>
                                        <p:attrNameLst>
                                          <p:attrName>style.visibility</p:attrName>
                                        </p:attrNameLst>
                                      </p:cBhvr>
                                      <p:to>
                                        <p:strVal val="visible"/>
                                      </p:to>
                                    </p:set>
                                    <p:anim calcmode="lin" valueType="num">
                                      <p:cBhvr additive="base">
                                        <p:cTn id="41" dur="500" fill="hold"/>
                                        <p:tgtEl>
                                          <p:spTgt spid="64"/>
                                        </p:tgtEl>
                                        <p:attrNameLst>
                                          <p:attrName>ppt_x</p:attrName>
                                        </p:attrNameLst>
                                      </p:cBhvr>
                                      <p:tavLst>
                                        <p:tav tm="0">
                                          <p:val>
                                            <p:strVal val="1+#ppt_w/2"/>
                                          </p:val>
                                        </p:tav>
                                        <p:tav tm="100000">
                                          <p:val>
                                            <p:strVal val="#ppt_x"/>
                                          </p:val>
                                        </p:tav>
                                      </p:tavLst>
                                    </p:anim>
                                    <p:anim calcmode="lin" valueType="num">
                                      <p:cBhvr additive="base">
                                        <p:cTn id="42"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120242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7" name="矩形 6"/>
          <p:cNvSpPr/>
          <p:nvPr/>
        </p:nvSpPr>
        <p:spPr>
          <a:xfrm>
            <a:off x="3218381"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8" name="矩形 7"/>
          <p:cNvSpPr/>
          <p:nvPr/>
        </p:nvSpPr>
        <p:spPr>
          <a:xfrm>
            <a:off x="5906330" y="1876586"/>
            <a:ext cx="2651100" cy="1437251"/>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sp>
        <p:nvSpPr>
          <p:cNvPr id="10" name="矩形 9"/>
          <p:cNvSpPr/>
          <p:nvPr/>
        </p:nvSpPr>
        <p:spPr>
          <a:xfrm>
            <a:off x="8269436" y="4564884"/>
            <a:ext cx="2651100" cy="1528412"/>
          </a:xfrm>
          <a:prstGeom prst="rect">
            <a:avLst/>
          </a:prstGeom>
        </p:spPr>
        <p:txBody>
          <a:bodyPr lIns="62394" tIns="62394" rIns="62394" bIns="62394" anchor="ctr"/>
          <a:lstStyle/>
          <a:p>
            <a:pPr algn="just">
              <a:lnSpc>
                <a:spcPct val="120000"/>
              </a:lnSpc>
              <a:spcBef>
                <a:spcPts val="800"/>
              </a:spcBef>
              <a:spcAft>
                <a:spcPts val="800"/>
              </a:spcAft>
              <a:defRPr/>
            </a:pPr>
            <a:r>
              <a:rPr lang="zh-CN" altLang="en-US" sz="1400" dirty="0">
                <a:solidFill>
                  <a:schemeClr val="tx1">
                    <a:lumMod val="50000"/>
                    <a:lumOff val="50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8653429" y="3643791"/>
            <a:ext cx="2148098" cy="550984"/>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人事上的帮助</a:t>
              </a: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27" name="组合 26"/>
          <p:cNvGrpSpPr/>
          <p:nvPr/>
        </p:nvGrpSpPr>
        <p:grpSpPr>
          <a:xfrm>
            <a:off x="1513426" y="3361003"/>
            <a:ext cx="2148098" cy="833773"/>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战略上的指导</a:t>
              </a: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2" name="组合 3071"/>
          <p:cNvGrpSpPr/>
          <p:nvPr/>
        </p:nvGrpSpPr>
        <p:grpSpPr>
          <a:xfrm>
            <a:off x="3893427" y="3643791"/>
            <a:ext cx="2148098" cy="550984"/>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900" dirty="0">
                  <a:solidFill>
                    <a:srgbClr val="FFFFFF"/>
                  </a:solidFill>
                  <a:latin typeface="+mn-ea"/>
                </a:rPr>
                <a:t>政策上的倾斜</a:t>
              </a: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grpSp>
        <p:nvGrpSpPr>
          <p:cNvPr id="3073" name="组合 3072"/>
          <p:cNvGrpSpPr/>
          <p:nvPr/>
        </p:nvGrpSpPr>
        <p:grpSpPr>
          <a:xfrm>
            <a:off x="6273428" y="3361003"/>
            <a:ext cx="2148098" cy="833773"/>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900" dirty="0">
                  <a:solidFill>
                    <a:srgbClr val="FFFFFF"/>
                  </a:solidFill>
                  <a:latin typeface="+mn-ea"/>
                </a:rPr>
                <a:t>资金上的支持</a:t>
              </a: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5427734" y="1364289"/>
            <a:ext cx="6332158" cy="4507776"/>
          </a:xfrm>
          <a:prstGeom prst="rect">
            <a:avLst/>
          </a:prstGeom>
          <a:blipFill dpi="0" rotWithShape="1">
            <a:blip r:embed="rId3"/>
            <a:srcRect/>
            <a:stretch>
              <a:fillRect/>
            </a:stretch>
          </a:blipFill>
          <a:ln>
            <a:noFill/>
          </a:ln>
        </p:spPr>
        <p:txBody>
          <a:bodyPr lIns="121908" tIns="60954" rIns="121908" bIns="60954" anchor="ctr"/>
          <a:lstStyle/>
          <a:p>
            <a:pPr algn="ctr" eaLnBrk="1" hangingPunct="1">
              <a:buFont typeface="Arial" panose="020B0604020202020204" pitchFamily="34" charset="0"/>
              <a:buNone/>
            </a:pPr>
            <a:endParaRPr lang="zh-CN" altLang="en-US" dirty="0">
              <a:solidFill>
                <a:srgbClr val="FFFFFF"/>
              </a:solidFill>
            </a:endParaRPr>
          </a:p>
        </p:txBody>
      </p:sp>
      <p:sp>
        <p:nvSpPr>
          <p:cNvPr id="4" name="矩形 3"/>
          <p:cNvSpPr>
            <a:spLocks noChangeArrowheads="1"/>
          </p:cNvSpPr>
          <p:nvPr/>
        </p:nvSpPr>
        <p:spPr bwMode="auto">
          <a:xfrm>
            <a:off x="816101" y="2948948"/>
            <a:ext cx="6694904" cy="2477975"/>
          </a:xfrm>
          <a:prstGeom prst="rect">
            <a:avLst/>
          </a:prstGeom>
          <a:solidFill>
            <a:schemeClr val="accent1"/>
          </a:solidFill>
          <a:ln>
            <a:noFill/>
          </a:ln>
        </p:spPr>
        <p:txBody>
          <a:bodyPr lIns="239976" tIns="143986" rIns="239976" bIns="143986" anchor="ctr"/>
          <a:lstStyle>
            <a:lvl1pPr>
              <a:spcBef>
                <a:spcPct val="20000"/>
              </a:spcBef>
              <a:buFont typeface="Arial" panose="020B0604020202020204" pitchFamily="34" charset="0"/>
              <a:buChar char="•"/>
              <a:defRPr sz="3200">
                <a:solidFill>
                  <a:schemeClr val="tx1"/>
                </a:solidFill>
                <a:latin typeface="Arial Narrow" panose="020B05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5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5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506020202030204" pitchFamily="34" charset="0"/>
                <a:ea typeface="微软雅黑" panose="020B0503020204020204" pitchFamily="34" charset="-122"/>
              </a:defRPr>
            </a:lvl9pPr>
          </a:lstStyle>
          <a:p>
            <a:pPr algn="just">
              <a:lnSpc>
                <a:spcPct val="130000"/>
              </a:lnSpc>
              <a:spcBef>
                <a:spcPts val="800"/>
              </a:spcBef>
              <a:spcAft>
                <a:spcPts val="800"/>
              </a:spcAft>
              <a:buNone/>
              <a:defRPr/>
            </a:pPr>
            <a:endParaRPr lang="en-US" altLang="zh-CN" sz="1900" dirty="0">
              <a:solidFill>
                <a:srgbClr val="FFFFFF"/>
              </a:solidFill>
              <a:latin typeface="+mn-ea"/>
              <a:ea typeface="+mn-ea"/>
            </a:endParaRPr>
          </a:p>
          <a:p>
            <a:pPr algn="just">
              <a:lnSpc>
                <a:spcPct val="130000"/>
              </a:lnSpc>
              <a:spcBef>
                <a:spcPts val="800"/>
              </a:spcBef>
              <a:spcAft>
                <a:spcPts val="800"/>
              </a:spcAft>
              <a:buNone/>
              <a:defRPr/>
            </a:pPr>
            <a:endParaRPr lang="zh-CN" altLang="en-US" sz="1900" dirty="0">
              <a:solidFill>
                <a:srgbClr val="FFFFFF"/>
              </a:solidFill>
              <a:latin typeface="+mn-ea"/>
              <a:ea typeface="+mn-ea"/>
            </a:endParaRPr>
          </a:p>
        </p:txBody>
      </p:sp>
      <p:sp>
        <p:nvSpPr>
          <p:cNvPr id="5" name="矩形 4"/>
          <p:cNvSpPr/>
          <p:nvPr/>
        </p:nvSpPr>
        <p:spPr>
          <a:xfrm>
            <a:off x="1033066" y="3474915"/>
            <a:ext cx="6022917" cy="738664"/>
          </a:xfrm>
          <a:prstGeom prst="rect">
            <a:avLst/>
          </a:prstGeom>
        </p:spPr>
        <p:txBody>
          <a:bodyPr wrap="square" lIns="121908" tIns="60954" rIns="121908" bIns="60954">
            <a:spAutoFit/>
          </a:bodyPr>
          <a:lstStyle/>
          <a:p>
            <a:pPr>
              <a:lnSpc>
                <a:spcPct val="150000"/>
              </a:lnSpc>
            </a:pPr>
            <a:r>
              <a:rPr lang="zh-CN" altLang="en-US" sz="1300" dirty="0">
                <a:solidFill>
                  <a:schemeClr val="bg1"/>
                </a:solidFill>
              </a:rPr>
              <a:t>单击此处添加段落文本，单击此处添加段落文本，单击此处添加段落文本。</a:t>
            </a:r>
            <a:endParaRPr lang="en-US" altLang="zh-CN" sz="1300" dirty="0">
              <a:solidFill>
                <a:schemeClr val="bg1"/>
              </a:solidFill>
            </a:endParaRPr>
          </a:p>
          <a:p>
            <a:pPr>
              <a:lnSpc>
                <a:spcPct val="150000"/>
              </a:lnSpc>
            </a:pPr>
            <a:r>
              <a:rPr lang="zh-CN" altLang="en-US" sz="1300" dirty="0">
                <a:solidFill>
                  <a:schemeClr val="bg1"/>
                </a:solidFill>
              </a:rPr>
              <a:t>单击此处添加段落文本，单击此处添加段落文本，单击此处添加段落文本。</a:t>
            </a:r>
          </a:p>
        </p:txBody>
      </p:sp>
      <p:sp>
        <p:nvSpPr>
          <p:cNvPr id="6" name="矩形 5"/>
          <p:cNvSpPr/>
          <p:nvPr/>
        </p:nvSpPr>
        <p:spPr>
          <a:xfrm>
            <a:off x="1033066" y="4608740"/>
            <a:ext cx="6022917" cy="738664"/>
          </a:xfrm>
          <a:prstGeom prst="rect">
            <a:avLst/>
          </a:prstGeom>
        </p:spPr>
        <p:txBody>
          <a:bodyPr wrap="square" lIns="121908" tIns="60954" rIns="121908" bIns="60954">
            <a:spAutoFit/>
          </a:bodyPr>
          <a:lstStyle/>
          <a:p>
            <a:pPr>
              <a:lnSpc>
                <a:spcPct val="150000"/>
              </a:lnSpc>
            </a:pPr>
            <a:r>
              <a:rPr lang="zh-CN" altLang="en-US" sz="1300" dirty="0">
                <a:solidFill>
                  <a:schemeClr val="bg1"/>
                </a:solidFill>
              </a:rPr>
              <a:t>单击此处添加段落文本，单击此处添加段落文本，单击此处添加段落文本。</a:t>
            </a:r>
            <a:endParaRPr lang="en-US" altLang="zh-CN" sz="1300" dirty="0">
              <a:solidFill>
                <a:schemeClr val="bg1"/>
              </a:solidFill>
            </a:endParaRPr>
          </a:p>
          <a:p>
            <a:pPr>
              <a:lnSpc>
                <a:spcPct val="150000"/>
              </a:lnSpc>
            </a:pPr>
            <a:r>
              <a:rPr lang="zh-CN" altLang="en-US" sz="1300" dirty="0">
                <a:solidFill>
                  <a:schemeClr val="bg1"/>
                </a:solidFill>
              </a:rPr>
              <a:t>单击此处添加段落文本，单击此处添加段落文本，单击此处添加段落文本。</a:t>
            </a:r>
          </a:p>
        </p:txBody>
      </p:sp>
      <p:sp>
        <p:nvSpPr>
          <p:cNvPr id="7" name="矩形 6"/>
          <p:cNvSpPr/>
          <p:nvPr/>
        </p:nvSpPr>
        <p:spPr>
          <a:xfrm>
            <a:off x="1020144" y="4213580"/>
            <a:ext cx="1708136" cy="503203"/>
          </a:xfrm>
          <a:prstGeom prst="rect">
            <a:avLst/>
          </a:prstGeom>
        </p:spPr>
        <p:txBody>
          <a:bodyPr wrap="none" lIns="121908" tIns="60954" rIns="121908" bIns="60954">
            <a:spAutoFit/>
          </a:bodyPr>
          <a:lstStyle/>
          <a:p>
            <a:pPr algn="just">
              <a:lnSpc>
                <a:spcPct val="130000"/>
              </a:lnSpc>
              <a:spcBef>
                <a:spcPts val="800"/>
              </a:spcBef>
              <a:spcAft>
                <a:spcPts val="800"/>
              </a:spcAft>
              <a:defRPr/>
            </a:pPr>
            <a:r>
              <a:rPr lang="zh-CN" altLang="en-US" sz="1900" b="1" dirty="0">
                <a:solidFill>
                  <a:srgbClr val="FFFFFF"/>
                </a:solidFill>
                <a:latin typeface="微软雅黑" panose="020B0503020204020204" pitchFamily="34" charset="-122"/>
              </a:rPr>
              <a:t>客户开拓能力</a:t>
            </a:r>
            <a:endParaRPr lang="en-US" altLang="zh-CN" sz="1900" b="1" dirty="0">
              <a:solidFill>
                <a:srgbClr val="FFFFFF"/>
              </a:solidFill>
              <a:latin typeface="微软雅黑" panose="020B0503020204020204" pitchFamily="34" charset="-122"/>
            </a:endParaRPr>
          </a:p>
        </p:txBody>
      </p:sp>
      <p:sp>
        <p:nvSpPr>
          <p:cNvPr id="8" name="矩形 7"/>
          <p:cNvSpPr/>
          <p:nvPr/>
        </p:nvSpPr>
        <p:spPr>
          <a:xfrm>
            <a:off x="1020144" y="3044958"/>
            <a:ext cx="1708136" cy="503203"/>
          </a:xfrm>
          <a:prstGeom prst="rect">
            <a:avLst/>
          </a:prstGeom>
        </p:spPr>
        <p:txBody>
          <a:bodyPr wrap="none" lIns="121908" tIns="60954" rIns="121908" bIns="60954">
            <a:spAutoFit/>
          </a:bodyPr>
          <a:lstStyle/>
          <a:p>
            <a:pPr algn="just">
              <a:lnSpc>
                <a:spcPct val="130000"/>
              </a:lnSpc>
              <a:spcBef>
                <a:spcPts val="800"/>
              </a:spcBef>
              <a:spcAft>
                <a:spcPts val="800"/>
              </a:spcAft>
              <a:defRPr/>
            </a:pPr>
            <a:r>
              <a:rPr lang="zh-CN" altLang="en-US" sz="1900" b="1" dirty="0">
                <a:solidFill>
                  <a:srgbClr val="FFFFFF"/>
                </a:solidFill>
                <a:latin typeface="微软雅黑" panose="020B0503020204020204" pitchFamily="34" charset="-122"/>
              </a:rPr>
              <a:t>市场感知能力</a:t>
            </a:r>
            <a:endParaRPr lang="en-US" altLang="zh-CN" sz="1900" b="1" dirty="0">
              <a:solidFill>
                <a:srgbClr val="FFFFFF"/>
              </a:solidFill>
              <a:latin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795" y="3687320"/>
            <a:ext cx="12190413"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624106" y="2823702"/>
            <a:ext cx="1169527" cy="400097"/>
          </a:xfrm>
          <a:prstGeom prst="rect">
            <a:avLst/>
          </a:prstGeom>
          <a:noFill/>
        </p:spPr>
        <p:txBody>
          <a:bodyPr wrap="none" lIns="121908" tIns="60954" rIns="121908" bIns="60954" rtlCol="0">
            <a:spAutoFit/>
          </a:bodyPr>
          <a:lstStyle/>
          <a:p>
            <a:r>
              <a:rPr lang="zh-CN" altLang="en-US" b="1" dirty="0">
                <a:solidFill>
                  <a:schemeClr val="accent1"/>
                </a:solidFill>
              </a:rPr>
              <a:t>正面观点</a:t>
            </a:r>
          </a:p>
        </p:txBody>
      </p:sp>
      <p:sp>
        <p:nvSpPr>
          <p:cNvPr id="42" name="TextBox 41"/>
          <p:cNvSpPr txBox="1"/>
          <p:nvPr/>
        </p:nvSpPr>
        <p:spPr>
          <a:xfrm>
            <a:off x="624106" y="4009960"/>
            <a:ext cx="1169527" cy="400097"/>
          </a:xfrm>
          <a:prstGeom prst="rect">
            <a:avLst/>
          </a:prstGeom>
          <a:noFill/>
        </p:spPr>
        <p:txBody>
          <a:bodyPr wrap="none" lIns="121908" tIns="60954" rIns="121908" bIns="60954" rtlCol="0">
            <a:spAutoFit/>
          </a:bodyPr>
          <a:lstStyle/>
          <a:p>
            <a:r>
              <a:rPr lang="zh-CN" altLang="en-US" b="1" dirty="0">
                <a:solidFill>
                  <a:schemeClr val="tx1">
                    <a:lumMod val="50000"/>
                    <a:lumOff val="50000"/>
                  </a:schemeClr>
                </a:solidFill>
              </a:rPr>
              <a:t>反面观点</a:t>
            </a:r>
          </a:p>
        </p:txBody>
      </p:sp>
      <p:grpSp>
        <p:nvGrpSpPr>
          <p:cNvPr id="16" name="组合 15"/>
          <p:cNvGrpSpPr/>
          <p:nvPr/>
        </p:nvGrpSpPr>
        <p:grpSpPr>
          <a:xfrm>
            <a:off x="1944671" y="1528934"/>
            <a:ext cx="9223168" cy="2214051"/>
            <a:chOff x="1458098" y="1146700"/>
            <a:chExt cx="6918276"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3" name="TextBox 42"/>
              <p:cNvSpPr txBox="1"/>
              <p:nvPr/>
            </p:nvSpPr>
            <p:spPr>
              <a:xfrm>
                <a:off x="2267744" y="1347614"/>
                <a:ext cx="600242" cy="253915"/>
              </a:xfrm>
              <a:prstGeom prst="rect">
                <a:avLst/>
              </a:prstGeom>
              <a:noFill/>
            </p:spPr>
            <p:txBody>
              <a:bodyPr wrap="none" rtlCol="0">
                <a:spAutoFit/>
              </a:bodyPr>
              <a:lstStyle/>
              <a:p>
                <a:r>
                  <a:rPr lang="zh-CN" altLang="en-US" sz="1600" b="1" dirty="0">
                    <a:solidFill>
                      <a:schemeClr val="accent1"/>
                    </a:solidFill>
                  </a:rPr>
                  <a:t>观点一</a:t>
                </a: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5" name="TextBox 44"/>
              <p:cNvSpPr txBox="1"/>
              <p:nvPr/>
            </p:nvSpPr>
            <p:spPr>
              <a:xfrm>
                <a:off x="3658664" y="1347614"/>
                <a:ext cx="600242" cy="253915"/>
              </a:xfrm>
              <a:prstGeom prst="rect">
                <a:avLst/>
              </a:prstGeom>
              <a:noFill/>
            </p:spPr>
            <p:txBody>
              <a:bodyPr wrap="none" rtlCol="0">
                <a:spAutoFit/>
              </a:bodyPr>
              <a:lstStyle/>
              <a:p>
                <a:r>
                  <a:rPr lang="zh-CN" altLang="en-US" sz="1600" b="1" dirty="0">
                    <a:solidFill>
                      <a:schemeClr val="accent1"/>
                    </a:solidFill>
                  </a:rPr>
                  <a:t>观点二</a:t>
                </a: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6" name="TextBox 45"/>
              <p:cNvSpPr txBox="1"/>
              <p:nvPr/>
            </p:nvSpPr>
            <p:spPr>
              <a:xfrm>
                <a:off x="5004048" y="1347614"/>
                <a:ext cx="600242" cy="253915"/>
              </a:xfrm>
              <a:prstGeom prst="rect">
                <a:avLst/>
              </a:prstGeom>
              <a:noFill/>
            </p:spPr>
            <p:txBody>
              <a:bodyPr wrap="none" rtlCol="0">
                <a:spAutoFit/>
              </a:bodyPr>
              <a:lstStyle/>
              <a:p>
                <a:r>
                  <a:rPr lang="zh-CN" altLang="en-US" sz="1600" b="1" dirty="0">
                    <a:solidFill>
                      <a:schemeClr val="accent1"/>
                    </a:solidFill>
                  </a:rPr>
                  <a:t>观点三</a:t>
                </a: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1"/>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1"/>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7" name="TextBox 46"/>
              <p:cNvSpPr txBox="1"/>
              <p:nvPr/>
            </p:nvSpPr>
            <p:spPr>
              <a:xfrm>
                <a:off x="6394968" y="1347614"/>
                <a:ext cx="600243" cy="253915"/>
              </a:xfrm>
              <a:prstGeom prst="rect">
                <a:avLst/>
              </a:prstGeom>
              <a:noFill/>
            </p:spPr>
            <p:txBody>
              <a:bodyPr wrap="none" rtlCol="0">
                <a:spAutoFit/>
              </a:bodyPr>
              <a:lstStyle/>
              <a:p>
                <a:r>
                  <a:rPr lang="zh-CN" altLang="en-US" sz="1600" b="1" dirty="0">
                    <a:solidFill>
                      <a:schemeClr val="accent1"/>
                    </a:solidFill>
                  </a:rPr>
                  <a:t>观点四</a:t>
                </a:r>
              </a:p>
            </p:txBody>
          </p:sp>
        </p:grpSp>
        <p:sp>
          <p:nvSpPr>
            <p:cNvPr id="52" name="TextBox 51"/>
            <p:cNvSpPr txBox="1"/>
            <p:nvPr/>
          </p:nvSpPr>
          <p:spPr>
            <a:xfrm>
              <a:off x="2198737"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1" name="TextBox 60"/>
            <p:cNvSpPr txBox="1"/>
            <p:nvPr/>
          </p:nvSpPr>
          <p:spPr>
            <a:xfrm>
              <a:off x="3908521"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2" name="TextBox 61"/>
            <p:cNvSpPr txBox="1"/>
            <p:nvPr/>
          </p:nvSpPr>
          <p:spPr>
            <a:xfrm>
              <a:off x="5543269"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3" name="TextBox 62"/>
            <p:cNvSpPr txBox="1"/>
            <p:nvPr/>
          </p:nvSpPr>
          <p:spPr>
            <a:xfrm>
              <a:off x="7237453" y="1723171"/>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grpSp>
        <p:nvGrpSpPr>
          <p:cNvPr id="17" name="组合 16"/>
          <p:cNvGrpSpPr/>
          <p:nvPr/>
        </p:nvGrpSpPr>
        <p:grpSpPr>
          <a:xfrm>
            <a:off x="2695676" y="3618756"/>
            <a:ext cx="8811469" cy="2214051"/>
            <a:chOff x="2021424" y="2714066"/>
            <a:chExt cx="6609462"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tx1">
                  <a:lumMod val="50000"/>
                  <a:lumOff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tx1">
                  <a:lumMod val="50000"/>
                  <a:lumOff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8" name="TextBox 47"/>
              <p:cNvSpPr txBox="1"/>
              <p:nvPr/>
            </p:nvSpPr>
            <p:spPr>
              <a:xfrm>
                <a:off x="2836818"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观点一</a:t>
                </a: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49" name="TextBox 48"/>
              <p:cNvSpPr txBox="1"/>
              <p:nvPr/>
            </p:nvSpPr>
            <p:spPr>
              <a:xfrm>
                <a:off x="4227738"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观点二</a:t>
                </a: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0" name="TextBox 49"/>
              <p:cNvSpPr txBox="1"/>
              <p:nvPr/>
            </p:nvSpPr>
            <p:spPr>
              <a:xfrm>
                <a:off x="5573122" y="3872582"/>
                <a:ext cx="600243" cy="253915"/>
              </a:xfrm>
              <a:prstGeom prst="rect">
                <a:avLst/>
              </a:prstGeom>
              <a:noFill/>
            </p:spPr>
            <p:txBody>
              <a:bodyPr wrap="none" rtlCol="0">
                <a:spAutoFit/>
              </a:bodyPr>
              <a:lstStyle/>
              <a:p>
                <a:r>
                  <a:rPr lang="zh-CN" altLang="en-US" sz="1600" b="1" dirty="0">
                    <a:solidFill>
                      <a:schemeClr val="tx1">
                        <a:lumMod val="50000"/>
                        <a:lumOff val="50000"/>
                      </a:schemeClr>
                    </a:solidFill>
                  </a:rPr>
                  <a:t>观点三</a:t>
                </a: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bg1">
                  <a:lumMod val="50000"/>
                </a:scheme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bg1">
                    <a:lumMod val="50000"/>
                  </a:schemeClr>
                </a:solid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bg1">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700" b="1" dirty="0">
                  <a:solidFill>
                    <a:schemeClr val="tx1"/>
                  </a:solidFill>
                  <a:latin typeface="+mn-ea"/>
                </a:endParaRPr>
              </a:p>
            </p:txBody>
          </p:sp>
          <p:sp>
            <p:nvSpPr>
              <p:cNvPr id="51" name="TextBox 50"/>
              <p:cNvSpPr txBox="1"/>
              <p:nvPr/>
            </p:nvSpPr>
            <p:spPr>
              <a:xfrm>
                <a:off x="6964042" y="3872582"/>
                <a:ext cx="600242" cy="253915"/>
              </a:xfrm>
              <a:prstGeom prst="rect">
                <a:avLst/>
              </a:prstGeom>
              <a:noFill/>
            </p:spPr>
            <p:txBody>
              <a:bodyPr wrap="none" rtlCol="0">
                <a:spAutoFit/>
              </a:bodyPr>
              <a:lstStyle/>
              <a:p>
                <a:r>
                  <a:rPr lang="zh-CN" altLang="en-US" sz="1600" b="1" dirty="0">
                    <a:solidFill>
                      <a:schemeClr val="tx1">
                        <a:lumMod val="50000"/>
                        <a:lumOff val="50000"/>
                      </a:schemeClr>
                    </a:solidFill>
                  </a:rPr>
                  <a:t>观点四</a:t>
                </a:r>
              </a:p>
            </p:txBody>
          </p:sp>
        </p:grpSp>
        <p:sp>
          <p:nvSpPr>
            <p:cNvPr id="64" name="TextBox 63"/>
            <p:cNvSpPr txBox="1"/>
            <p:nvPr/>
          </p:nvSpPr>
          <p:spPr>
            <a:xfrm>
              <a:off x="2797897"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5" name="TextBox 64"/>
            <p:cNvSpPr txBox="1"/>
            <p:nvPr/>
          </p:nvSpPr>
          <p:spPr>
            <a:xfrm>
              <a:off x="4382073"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6" name="TextBox 65"/>
            <p:cNvSpPr txBox="1"/>
            <p:nvPr/>
          </p:nvSpPr>
          <p:spPr>
            <a:xfrm>
              <a:off x="5894241"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sp>
          <p:nvSpPr>
            <p:cNvPr id="67" name="TextBox 66"/>
            <p:cNvSpPr txBox="1"/>
            <p:nvPr/>
          </p:nvSpPr>
          <p:spPr>
            <a:xfrm>
              <a:off x="7491965" y="2931790"/>
              <a:ext cx="1138921" cy="744434"/>
            </a:xfrm>
            <a:prstGeom prst="rect">
              <a:avLst/>
            </a:prstGeom>
            <a:noFill/>
          </p:spPr>
          <p:txBody>
            <a:bodyPr wrap="none" rtlCol="0">
              <a:spAutoFit/>
            </a:bodyPr>
            <a:lstStyle/>
            <a:p>
              <a:pPr algn="ctr">
                <a:lnSpc>
                  <a:spcPct val="150000"/>
                </a:lnSpc>
              </a:pPr>
              <a:r>
                <a:rPr lang="zh-CN" altLang="en-US" sz="1300" dirty="0">
                  <a:solidFill>
                    <a:schemeClr val="bg1">
                      <a:lumMod val="50000"/>
                    </a:schemeClr>
                  </a:solidFill>
                </a:rPr>
                <a:t>单击此处添加文本</a:t>
              </a:r>
              <a:endParaRPr lang="en-US" altLang="zh-CN" sz="1300" dirty="0">
                <a:solidFill>
                  <a:schemeClr val="bg1">
                    <a:lumMod val="50000"/>
                  </a:schemeClr>
                </a:solidFill>
              </a:endParaRPr>
            </a:p>
            <a:p>
              <a:pPr algn="ctr">
                <a:lnSpc>
                  <a:spcPct val="150000"/>
                </a:lnSpc>
              </a:pPr>
              <a:r>
                <a:rPr lang="zh-CN" altLang="en-US" sz="1300" dirty="0">
                  <a:solidFill>
                    <a:schemeClr val="bg1">
                      <a:lumMod val="50000"/>
                    </a:schemeClr>
                  </a:solidFill>
                </a:rPr>
                <a:t>单击此处添加文本</a:t>
              </a:r>
            </a:p>
            <a:p>
              <a:pPr algn="ctr">
                <a:lnSpc>
                  <a:spcPct val="150000"/>
                </a:lnSpc>
              </a:pPr>
              <a:r>
                <a:rPr lang="zh-CN" altLang="en-US" sz="1300" dirty="0">
                  <a:solidFill>
                    <a:schemeClr val="bg1">
                      <a:lumMod val="50000"/>
                    </a:schemeClr>
                  </a:solidFill>
                </a:rPr>
                <a:t>单击此处添加文本</a:t>
              </a: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46750" y="2751894"/>
            <a:ext cx="1056379" cy="1354217"/>
          </a:xfrm>
          <a:prstGeom prst="rect">
            <a:avLst/>
          </a:prstGeom>
          <a:noFill/>
        </p:spPr>
        <p:txBody>
          <a:bodyPr wrap="none" lIns="0" tIns="0" rIns="0" bIns="0" rtlCol="0">
            <a:spAutoFit/>
          </a:bodyPr>
          <a:lstStyle/>
          <a:p>
            <a:pPr algn="ctr"/>
            <a:r>
              <a:rPr lang="en-US" altLang="zh-CN" sz="8800" spc="400" dirty="0" smtClean="0">
                <a:solidFill>
                  <a:schemeClr val="tx2"/>
                </a:solidFill>
                <a:latin typeface="Agency FB" panose="020B0503020202020204" pitchFamily="34" charset="0"/>
                <a:ea typeface="微软雅黑" panose="020B0503020204020204" pitchFamily="34" charset="-122"/>
              </a:rPr>
              <a:t>05</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551811" y="2015068"/>
            <a:ext cx="2728028" cy="2741083"/>
            <a:chOff x="825500" y="1511300"/>
            <a:chExt cx="2046287" cy="2055812"/>
          </a:xfrm>
        </p:grpSpPr>
        <p:sp>
          <p:nvSpPr>
            <p:cNvPr id="4" name="Freeform 6"/>
            <p:cNvSpPr/>
            <p:nvPr/>
          </p:nvSpPr>
          <p:spPr bwMode="auto">
            <a:xfrm>
              <a:off x="825500" y="1511300"/>
              <a:ext cx="2046287" cy="2055812"/>
            </a:xfrm>
            <a:custGeom>
              <a:avLst/>
              <a:gdLst>
                <a:gd name="T0" fmla="*/ 104 w 1588"/>
                <a:gd name="T1" fmla="*/ 1596 h 1596"/>
                <a:gd name="T2" fmla="*/ 1470 w 1588"/>
                <a:gd name="T3" fmla="*/ 1596 h 1596"/>
                <a:gd name="T4" fmla="*/ 1470 w 1588"/>
                <a:gd name="T5" fmla="*/ 1596 h 1596"/>
                <a:gd name="T6" fmla="*/ 1488 w 1588"/>
                <a:gd name="T7" fmla="*/ 1596 h 1596"/>
                <a:gd name="T8" fmla="*/ 1506 w 1588"/>
                <a:gd name="T9" fmla="*/ 1594 h 1596"/>
                <a:gd name="T10" fmla="*/ 1520 w 1588"/>
                <a:gd name="T11" fmla="*/ 1590 h 1596"/>
                <a:gd name="T12" fmla="*/ 1534 w 1588"/>
                <a:gd name="T13" fmla="*/ 1584 h 1596"/>
                <a:gd name="T14" fmla="*/ 1548 w 1588"/>
                <a:gd name="T15" fmla="*/ 1578 h 1596"/>
                <a:gd name="T16" fmla="*/ 1558 w 1588"/>
                <a:gd name="T17" fmla="*/ 1570 h 1596"/>
                <a:gd name="T18" fmla="*/ 1566 w 1588"/>
                <a:gd name="T19" fmla="*/ 1562 h 1596"/>
                <a:gd name="T20" fmla="*/ 1574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62 w 1588"/>
                <a:gd name="T39" fmla="*/ 58 h 1596"/>
                <a:gd name="T40" fmla="*/ 862 w 1588"/>
                <a:gd name="T41" fmla="*/ 58 h 1596"/>
                <a:gd name="T42" fmla="*/ 854 w 1588"/>
                <a:gd name="T43" fmla="*/ 44 h 1596"/>
                <a:gd name="T44" fmla="*/ 846 w 1588"/>
                <a:gd name="T45" fmla="*/ 32 h 1596"/>
                <a:gd name="T46" fmla="*/ 836 w 1588"/>
                <a:gd name="T47" fmla="*/ 22 h 1596"/>
                <a:gd name="T48" fmla="*/ 828 w 1588"/>
                <a:gd name="T49" fmla="*/ 14 h 1596"/>
                <a:gd name="T50" fmla="*/ 818 w 1588"/>
                <a:gd name="T51" fmla="*/ 8 h 1596"/>
                <a:gd name="T52" fmla="*/ 808 w 1588"/>
                <a:gd name="T53" fmla="*/ 4 h 1596"/>
                <a:gd name="T54" fmla="*/ 798 w 1588"/>
                <a:gd name="T55" fmla="*/ 0 h 1596"/>
                <a:gd name="T56" fmla="*/ 788 w 1588"/>
                <a:gd name="T57" fmla="*/ 0 h 1596"/>
                <a:gd name="T58" fmla="*/ 778 w 1588"/>
                <a:gd name="T59" fmla="*/ 0 h 1596"/>
                <a:gd name="T60" fmla="*/ 768 w 1588"/>
                <a:gd name="T61" fmla="*/ 4 h 1596"/>
                <a:gd name="T62" fmla="*/ 758 w 1588"/>
                <a:gd name="T63" fmla="*/ 8 h 1596"/>
                <a:gd name="T64" fmla="*/ 748 w 1588"/>
                <a:gd name="T65" fmla="*/ 14 h 1596"/>
                <a:gd name="T66" fmla="*/ 738 w 1588"/>
                <a:gd name="T67" fmla="*/ 22 h 1596"/>
                <a:gd name="T68" fmla="*/ 730 w 1588"/>
                <a:gd name="T69" fmla="*/ 32 h 1596"/>
                <a:gd name="T70" fmla="*/ 722 w 1588"/>
                <a:gd name="T71" fmla="*/ 44 h 1596"/>
                <a:gd name="T72" fmla="*/ 714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2 w 1588"/>
                <a:gd name="T93" fmla="*/ 1556 h 1596"/>
                <a:gd name="T94" fmla="*/ 18 w 1588"/>
                <a:gd name="T95" fmla="*/ 1566 h 1596"/>
                <a:gd name="T96" fmla="*/ 26 w 1588"/>
                <a:gd name="T97" fmla="*/ 1574 h 1596"/>
                <a:gd name="T98" fmla="*/ 36 w 1588"/>
                <a:gd name="T99" fmla="*/ 1580 h 1596"/>
                <a:gd name="T100" fmla="*/ 48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70" y="1596"/>
                  </a:lnTo>
                  <a:lnTo>
                    <a:pt x="1470" y="1596"/>
                  </a:lnTo>
                  <a:lnTo>
                    <a:pt x="1488" y="1596"/>
                  </a:lnTo>
                  <a:lnTo>
                    <a:pt x="1506" y="1594"/>
                  </a:lnTo>
                  <a:lnTo>
                    <a:pt x="1520" y="1590"/>
                  </a:lnTo>
                  <a:lnTo>
                    <a:pt x="1534" y="1584"/>
                  </a:lnTo>
                  <a:lnTo>
                    <a:pt x="1548" y="1578"/>
                  </a:lnTo>
                  <a:lnTo>
                    <a:pt x="1558" y="1570"/>
                  </a:lnTo>
                  <a:lnTo>
                    <a:pt x="1566" y="1562"/>
                  </a:lnTo>
                  <a:lnTo>
                    <a:pt x="1574" y="1552"/>
                  </a:lnTo>
                  <a:lnTo>
                    <a:pt x="1580" y="1540"/>
                  </a:lnTo>
                  <a:lnTo>
                    <a:pt x="1584" y="1528"/>
                  </a:lnTo>
                  <a:lnTo>
                    <a:pt x="1586" y="1516"/>
                  </a:lnTo>
                  <a:lnTo>
                    <a:pt x="1588" y="1504"/>
                  </a:lnTo>
                  <a:lnTo>
                    <a:pt x="1586" y="1490"/>
                  </a:lnTo>
                  <a:lnTo>
                    <a:pt x="1584" y="1476"/>
                  </a:lnTo>
                  <a:lnTo>
                    <a:pt x="1578" y="1462"/>
                  </a:lnTo>
                  <a:lnTo>
                    <a:pt x="1572" y="1446"/>
                  </a:lnTo>
                  <a:lnTo>
                    <a:pt x="862" y="58"/>
                  </a:lnTo>
                  <a:lnTo>
                    <a:pt x="862" y="58"/>
                  </a:lnTo>
                  <a:lnTo>
                    <a:pt x="854" y="44"/>
                  </a:lnTo>
                  <a:lnTo>
                    <a:pt x="846" y="32"/>
                  </a:lnTo>
                  <a:lnTo>
                    <a:pt x="836" y="22"/>
                  </a:lnTo>
                  <a:lnTo>
                    <a:pt x="828" y="14"/>
                  </a:lnTo>
                  <a:lnTo>
                    <a:pt x="818" y="8"/>
                  </a:lnTo>
                  <a:lnTo>
                    <a:pt x="808" y="4"/>
                  </a:lnTo>
                  <a:lnTo>
                    <a:pt x="798" y="0"/>
                  </a:lnTo>
                  <a:lnTo>
                    <a:pt x="788" y="0"/>
                  </a:lnTo>
                  <a:lnTo>
                    <a:pt x="778" y="0"/>
                  </a:lnTo>
                  <a:lnTo>
                    <a:pt x="768" y="4"/>
                  </a:lnTo>
                  <a:lnTo>
                    <a:pt x="758" y="8"/>
                  </a:lnTo>
                  <a:lnTo>
                    <a:pt x="748" y="14"/>
                  </a:lnTo>
                  <a:lnTo>
                    <a:pt x="738" y="22"/>
                  </a:lnTo>
                  <a:lnTo>
                    <a:pt x="730" y="32"/>
                  </a:lnTo>
                  <a:lnTo>
                    <a:pt x="722" y="44"/>
                  </a:lnTo>
                  <a:lnTo>
                    <a:pt x="714" y="58"/>
                  </a:lnTo>
                  <a:lnTo>
                    <a:pt x="14" y="1456"/>
                  </a:lnTo>
                  <a:lnTo>
                    <a:pt x="14" y="1456"/>
                  </a:lnTo>
                  <a:lnTo>
                    <a:pt x="8" y="1472"/>
                  </a:lnTo>
                  <a:lnTo>
                    <a:pt x="4" y="1486"/>
                  </a:lnTo>
                  <a:lnTo>
                    <a:pt x="0" y="1500"/>
                  </a:lnTo>
                  <a:lnTo>
                    <a:pt x="0" y="1512"/>
                  </a:lnTo>
                  <a:lnTo>
                    <a:pt x="0" y="1524"/>
                  </a:lnTo>
                  <a:lnTo>
                    <a:pt x="2" y="1536"/>
                  </a:lnTo>
                  <a:lnTo>
                    <a:pt x="6" y="1546"/>
                  </a:lnTo>
                  <a:lnTo>
                    <a:pt x="12" y="1556"/>
                  </a:lnTo>
                  <a:lnTo>
                    <a:pt x="18" y="1566"/>
                  </a:lnTo>
                  <a:lnTo>
                    <a:pt x="26" y="1574"/>
                  </a:lnTo>
                  <a:lnTo>
                    <a:pt x="36" y="1580"/>
                  </a:lnTo>
                  <a:lnTo>
                    <a:pt x="48" y="1586"/>
                  </a:lnTo>
                  <a:lnTo>
                    <a:pt x="60" y="1590"/>
                  </a:lnTo>
                  <a:lnTo>
                    <a:pt x="74" y="1594"/>
                  </a:lnTo>
                  <a:lnTo>
                    <a:pt x="88" y="1596"/>
                  </a:lnTo>
                  <a:lnTo>
                    <a:pt x="104" y="1596"/>
                  </a:lnTo>
                  <a:lnTo>
                    <a:pt x="104" y="1596"/>
                  </a:lnTo>
                  <a:close/>
                </a:path>
              </a:pathLst>
            </a:custGeom>
            <a:solidFill>
              <a:schemeClr val="accent3"/>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5" name="文本框 34"/>
            <p:cNvSpPr txBox="1">
              <a:spLocks noChangeArrowheads="1"/>
            </p:cNvSpPr>
            <p:nvPr/>
          </p:nvSpPr>
          <p:spPr bwMode="auto">
            <a:xfrm>
              <a:off x="1231900"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01</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6" name="图片 35"/>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25637" y="2446337"/>
              <a:ext cx="4159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7" name="直接连接符 36"/>
            <p:cNvCxnSpPr>
              <a:cxnSpLocks noChangeShapeType="1"/>
            </p:cNvCxnSpPr>
            <p:nvPr/>
          </p:nvCxnSpPr>
          <p:spPr bwMode="auto">
            <a:xfrm>
              <a:off x="1220787"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8" name="矩形 7"/>
            <p:cNvSpPr/>
            <p:nvPr/>
          </p:nvSpPr>
          <p:spPr>
            <a:xfrm>
              <a:off x="1549826"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5970505" y="2015068"/>
            <a:ext cx="2725912" cy="2741083"/>
            <a:chOff x="4746625" y="1511300"/>
            <a:chExt cx="2044700" cy="2055812"/>
          </a:xfrm>
        </p:grpSpPr>
        <p:sp>
          <p:nvSpPr>
            <p:cNvPr id="10" name="Freeform 7"/>
            <p:cNvSpPr/>
            <p:nvPr/>
          </p:nvSpPr>
          <p:spPr bwMode="auto">
            <a:xfrm>
              <a:off x="4746625" y="1511300"/>
              <a:ext cx="2044700" cy="2055812"/>
            </a:xfrm>
            <a:custGeom>
              <a:avLst/>
              <a:gdLst>
                <a:gd name="T0" fmla="*/ 104 w 1588"/>
                <a:gd name="T1" fmla="*/ 1596 h 1596"/>
                <a:gd name="T2" fmla="*/ 1482 w 1588"/>
                <a:gd name="T3" fmla="*/ 1596 h 1596"/>
                <a:gd name="T4" fmla="*/ 1482 w 1588"/>
                <a:gd name="T5" fmla="*/ 1596 h 1596"/>
                <a:gd name="T6" fmla="*/ 1498 w 1588"/>
                <a:gd name="T7" fmla="*/ 1596 h 1596"/>
                <a:gd name="T8" fmla="*/ 1514 w 1588"/>
                <a:gd name="T9" fmla="*/ 1594 h 1596"/>
                <a:gd name="T10" fmla="*/ 1526 w 1588"/>
                <a:gd name="T11" fmla="*/ 1590 h 1596"/>
                <a:gd name="T12" fmla="*/ 1540 w 1588"/>
                <a:gd name="T13" fmla="*/ 1584 h 1596"/>
                <a:gd name="T14" fmla="*/ 1550 w 1588"/>
                <a:gd name="T15" fmla="*/ 1578 h 1596"/>
                <a:gd name="T16" fmla="*/ 1560 w 1588"/>
                <a:gd name="T17" fmla="*/ 1570 h 1596"/>
                <a:gd name="T18" fmla="*/ 1568 w 1588"/>
                <a:gd name="T19" fmla="*/ 1562 h 1596"/>
                <a:gd name="T20" fmla="*/ 1576 w 1588"/>
                <a:gd name="T21" fmla="*/ 1552 h 1596"/>
                <a:gd name="T22" fmla="*/ 1580 w 1588"/>
                <a:gd name="T23" fmla="*/ 1540 h 1596"/>
                <a:gd name="T24" fmla="*/ 1584 w 1588"/>
                <a:gd name="T25" fmla="*/ 1528 h 1596"/>
                <a:gd name="T26" fmla="*/ 1586 w 1588"/>
                <a:gd name="T27" fmla="*/ 1516 h 1596"/>
                <a:gd name="T28" fmla="*/ 1588 w 1588"/>
                <a:gd name="T29" fmla="*/ 1504 h 1596"/>
                <a:gd name="T30" fmla="*/ 1586 w 1588"/>
                <a:gd name="T31" fmla="*/ 1490 h 1596"/>
                <a:gd name="T32" fmla="*/ 1584 w 1588"/>
                <a:gd name="T33" fmla="*/ 1476 h 1596"/>
                <a:gd name="T34" fmla="*/ 1578 w 1588"/>
                <a:gd name="T35" fmla="*/ 1462 h 1596"/>
                <a:gd name="T36" fmla="*/ 1572 w 1588"/>
                <a:gd name="T37" fmla="*/ 1446 h 1596"/>
                <a:gd name="T38" fmla="*/ 872 w 1588"/>
                <a:gd name="T39" fmla="*/ 58 h 1596"/>
                <a:gd name="T40" fmla="*/ 872 w 1588"/>
                <a:gd name="T41" fmla="*/ 58 h 1596"/>
                <a:gd name="T42" fmla="*/ 866 w 1588"/>
                <a:gd name="T43" fmla="*/ 44 h 1596"/>
                <a:gd name="T44" fmla="*/ 856 w 1588"/>
                <a:gd name="T45" fmla="*/ 32 h 1596"/>
                <a:gd name="T46" fmla="*/ 848 w 1588"/>
                <a:gd name="T47" fmla="*/ 22 h 1596"/>
                <a:gd name="T48" fmla="*/ 838 w 1588"/>
                <a:gd name="T49" fmla="*/ 14 h 1596"/>
                <a:gd name="T50" fmla="*/ 830 w 1588"/>
                <a:gd name="T51" fmla="*/ 8 h 1596"/>
                <a:gd name="T52" fmla="*/ 820 w 1588"/>
                <a:gd name="T53" fmla="*/ 4 h 1596"/>
                <a:gd name="T54" fmla="*/ 808 w 1588"/>
                <a:gd name="T55" fmla="*/ 0 h 1596"/>
                <a:gd name="T56" fmla="*/ 798 w 1588"/>
                <a:gd name="T57" fmla="*/ 0 h 1596"/>
                <a:gd name="T58" fmla="*/ 788 w 1588"/>
                <a:gd name="T59" fmla="*/ 0 h 1596"/>
                <a:gd name="T60" fmla="*/ 778 w 1588"/>
                <a:gd name="T61" fmla="*/ 4 h 1596"/>
                <a:gd name="T62" fmla="*/ 768 w 1588"/>
                <a:gd name="T63" fmla="*/ 8 h 1596"/>
                <a:gd name="T64" fmla="*/ 758 w 1588"/>
                <a:gd name="T65" fmla="*/ 14 h 1596"/>
                <a:gd name="T66" fmla="*/ 748 w 1588"/>
                <a:gd name="T67" fmla="*/ 22 h 1596"/>
                <a:gd name="T68" fmla="*/ 740 w 1588"/>
                <a:gd name="T69" fmla="*/ 32 h 1596"/>
                <a:gd name="T70" fmla="*/ 730 w 1588"/>
                <a:gd name="T71" fmla="*/ 44 h 1596"/>
                <a:gd name="T72" fmla="*/ 722 w 1588"/>
                <a:gd name="T73" fmla="*/ 58 h 1596"/>
                <a:gd name="T74" fmla="*/ 14 w 1588"/>
                <a:gd name="T75" fmla="*/ 1456 h 1596"/>
                <a:gd name="T76" fmla="*/ 14 w 1588"/>
                <a:gd name="T77" fmla="*/ 1456 h 1596"/>
                <a:gd name="T78" fmla="*/ 8 w 1588"/>
                <a:gd name="T79" fmla="*/ 1472 h 1596"/>
                <a:gd name="T80" fmla="*/ 4 w 1588"/>
                <a:gd name="T81" fmla="*/ 1486 h 1596"/>
                <a:gd name="T82" fmla="*/ 0 w 1588"/>
                <a:gd name="T83" fmla="*/ 1500 h 1596"/>
                <a:gd name="T84" fmla="*/ 0 w 1588"/>
                <a:gd name="T85" fmla="*/ 1512 h 1596"/>
                <a:gd name="T86" fmla="*/ 0 w 1588"/>
                <a:gd name="T87" fmla="*/ 1524 h 1596"/>
                <a:gd name="T88" fmla="*/ 2 w 1588"/>
                <a:gd name="T89" fmla="*/ 1536 h 1596"/>
                <a:gd name="T90" fmla="*/ 6 w 1588"/>
                <a:gd name="T91" fmla="*/ 1546 h 1596"/>
                <a:gd name="T92" fmla="*/ 10 w 1588"/>
                <a:gd name="T93" fmla="*/ 1556 h 1596"/>
                <a:gd name="T94" fmla="*/ 18 w 1588"/>
                <a:gd name="T95" fmla="*/ 1566 h 1596"/>
                <a:gd name="T96" fmla="*/ 26 w 1588"/>
                <a:gd name="T97" fmla="*/ 1574 h 1596"/>
                <a:gd name="T98" fmla="*/ 36 w 1588"/>
                <a:gd name="T99" fmla="*/ 1580 h 1596"/>
                <a:gd name="T100" fmla="*/ 46 w 1588"/>
                <a:gd name="T101" fmla="*/ 1586 h 1596"/>
                <a:gd name="T102" fmla="*/ 60 w 1588"/>
                <a:gd name="T103" fmla="*/ 1590 h 1596"/>
                <a:gd name="T104" fmla="*/ 74 w 1588"/>
                <a:gd name="T105" fmla="*/ 1594 h 1596"/>
                <a:gd name="T106" fmla="*/ 88 w 1588"/>
                <a:gd name="T107" fmla="*/ 1596 h 1596"/>
                <a:gd name="T108" fmla="*/ 104 w 1588"/>
                <a:gd name="T109" fmla="*/ 1596 h 1596"/>
                <a:gd name="T110" fmla="*/ 104 w 1588"/>
                <a:gd name="T111" fmla="*/ 1596 h 1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8" h="1596">
                  <a:moveTo>
                    <a:pt x="104" y="1596"/>
                  </a:moveTo>
                  <a:lnTo>
                    <a:pt x="1482" y="1596"/>
                  </a:lnTo>
                  <a:lnTo>
                    <a:pt x="1482" y="1596"/>
                  </a:lnTo>
                  <a:lnTo>
                    <a:pt x="1498" y="1596"/>
                  </a:lnTo>
                  <a:lnTo>
                    <a:pt x="1514" y="1594"/>
                  </a:lnTo>
                  <a:lnTo>
                    <a:pt x="1526" y="1590"/>
                  </a:lnTo>
                  <a:lnTo>
                    <a:pt x="1540" y="1584"/>
                  </a:lnTo>
                  <a:lnTo>
                    <a:pt x="1550" y="1578"/>
                  </a:lnTo>
                  <a:lnTo>
                    <a:pt x="1560" y="1570"/>
                  </a:lnTo>
                  <a:lnTo>
                    <a:pt x="1568" y="1562"/>
                  </a:lnTo>
                  <a:lnTo>
                    <a:pt x="1576" y="1552"/>
                  </a:lnTo>
                  <a:lnTo>
                    <a:pt x="1580" y="1540"/>
                  </a:lnTo>
                  <a:lnTo>
                    <a:pt x="1584" y="1528"/>
                  </a:lnTo>
                  <a:lnTo>
                    <a:pt x="1586" y="1516"/>
                  </a:lnTo>
                  <a:lnTo>
                    <a:pt x="1588" y="1504"/>
                  </a:lnTo>
                  <a:lnTo>
                    <a:pt x="1586" y="1490"/>
                  </a:lnTo>
                  <a:lnTo>
                    <a:pt x="1584" y="1476"/>
                  </a:lnTo>
                  <a:lnTo>
                    <a:pt x="1578" y="1462"/>
                  </a:lnTo>
                  <a:lnTo>
                    <a:pt x="1572" y="1446"/>
                  </a:lnTo>
                  <a:lnTo>
                    <a:pt x="872" y="58"/>
                  </a:lnTo>
                  <a:lnTo>
                    <a:pt x="872" y="58"/>
                  </a:lnTo>
                  <a:lnTo>
                    <a:pt x="866" y="44"/>
                  </a:lnTo>
                  <a:lnTo>
                    <a:pt x="856" y="32"/>
                  </a:lnTo>
                  <a:lnTo>
                    <a:pt x="848" y="22"/>
                  </a:lnTo>
                  <a:lnTo>
                    <a:pt x="838" y="14"/>
                  </a:lnTo>
                  <a:lnTo>
                    <a:pt x="830" y="8"/>
                  </a:lnTo>
                  <a:lnTo>
                    <a:pt x="820" y="4"/>
                  </a:lnTo>
                  <a:lnTo>
                    <a:pt x="808" y="0"/>
                  </a:lnTo>
                  <a:lnTo>
                    <a:pt x="798" y="0"/>
                  </a:lnTo>
                  <a:lnTo>
                    <a:pt x="788" y="0"/>
                  </a:lnTo>
                  <a:lnTo>
                    <a:pt x="778" y="4"/>
                  </a:lnTo>
                  <a:lnTo>
                    <a:pt x="768" y="8"/>
                  </a:lnTo>
                  <a:lnTo>
                    <a:pt x="758" y="14"/>
                  </a:lnTo>
                  <a:lnTo>
                    <a:pt x="748" y="22"/>
                  </a:lnTo>
                  <a:lnTo>
                    <a:pt x="740" y="32"/>
                  </a:lnTo>
                  <a:lnTo>
                    <a:pt x="730" y="44"/>
                  </a:lnTo>
                  <a:lnTo>
                    <a:pt x="722" y="58"/>
                  </a:lnTo>
                  <a:lnTo>
                    <a:pt x="14" y="1456"/>
                  </a:lnTo>
                  <a:lnTo>
                    <a:pt x="14" y="1456"/>
                  </a:lnTo>
                  <a:lnTo>
                    <a:pt x="8" y="1472"/>
                  </a:lnTo>
                  <a:lnTo>
                    <a:pt x="4" y="1486"/>
                  </a:lnTo>
                  <a:lnTo>
                    <a:pt x="0" y="1500"/>
                  </a:lnTo>
                  <a:lnTo>
                    <a:pt x="0" y="1512"/>
                  </a:lnTo>
                  <a:lnTo>
                    <a:pt x="0" y="1524"/>
                  </a:lnTo>
                  <a:lnTo>
                    <a:pt x="2" y="1536"/>
                  </a:lnTo>
                  <a:lnTo>
                    <a:pt x="6" y="1546"/>
                  </a:lnTo>
                  <a:lnTo>
                    <a:pt x="10" y="1556"/>
                  </a:lnTo>
                  <a:lnTo>
                    <a:pt x="18" y="1566"/>
                  </a:lnTo>
                  <a:lnTo>
                    <a:pt x="26" y="1574"/>
                  </a:lnTo>
                  <a:lnTo>
                    <a:pt x="36" y="1580"/>
                  </a:lnTo>
                  <a:lnTo>
                    <a:pt x="46" y="1586"/>
                  </a:lnTo>
                  <a:lnTo>
                    <a:pt x="60" y="1590"/>
                  </a:lnTo>
                  <a:lnTo>
                    <a:pt x="74" y="1594"/>
                  </a:lnTo>
                  <a:lnTo>
                    <a:pt x="88" y="1596"/>
                  </a:lnTo>
                  <a:lnTo>
                    <a:pt x="104" y="1596"/>
                  </a:lnTo>
                  <a:lnTo>
                    <a:pt x="104" y="1596"/>
                  </a:lnTo>
                  <a:close/>
                </a:path>
              </a:pathLst>
            </a:custGeom>
            <a:solidFill>
              <a:schemeClr val="accent1"/>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11" name="文本框 38"/>
            <p:cNvSpPr txBox="1">
              <a:spLocks noChangeArrowheads="1"/>
            </p:cNvSpPr>
            <p:nvPr/>
          </p:nvSpPr>
          <p:spPr bwMode="auto">
            <a:xfrm>
              <a:off x="5184775" y="2305050"/>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03</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12" name="图片 3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80100" y="2484437"/>
              <a:ext cx="414337"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3" name="直接连接符 40"/>
            <p:cNvCxnSpPr>
              <a:cxnSpLocks noChangeShapeType="1"/>
            </p:cNvCxnSpPr>
            <p:nvPr/>
          </p:nvCxnSpPr>
          <p:spPr bwMode="auto">
            <a:xfrm>
              <a:off x="5173662" y="29733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14" name="矩形 13"/>
            <p:cNvSpPr/>
            <p:nvPr/>
          </p:nvSpPr>
          <p:spPr>
            <a:xfrm>
              <a:off x="5503495" y="3002700"/>
              <a:ext cx="657958" cy="536686"/>
            </a:xfrm>
            <a:prstGeom prst="rect">
              <a:avLst/>
            </a:prstGeom>
          </p:spPr>
          <p:txBody>
            <a:bodyPr wrap="none" anchor="ctr">
              <a:spAutoFit/>
            </a:bodyPr>
            <a:lstStyle/>
            <a:p>
              <a:pPr algn="ctr">
                <a:lnSpc>
                  <a:spcPct val="150000"/>
                </a:lnSpc>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3762548" y="2819400"/>
            <a:ext cx="2711096" cy="2743200"/>
            <a:chOff x="2778125" y="2114550"/>
            <a:chExt cx="2033587" cy="2057400"/>
          </a:xfrm>
        </p:grpSpPr>
        <p:sp>
          <p:nvSpPr>
            <p:cNvPr id="16" name="Freeform 5"/>
            <p:cNvSpPr/>
            <p:nvPr/>
          </p:nvSpPr>
          <p:spPr bwMode="auto">
            <a:xfrm>
              <a:off x="2778125" y="2114550"/>
              <a:ext cx="2033587" cy="2057400"/>
            </a:xfrm>
            <a:custGeom>
              <a:avLst/>
              <a:gdLst>
                <a:gd name="T0" fmla="*/ 1472 w 1578"/>
                <a:gd name="T1" fmla="*/ 0 h 1598"/>
                <a:gd name="T2" fmla="*/ 104 w 1578"/>
                <a:gd name="T3" fmla="*/ 0 h 1598"/>
                <a:gd name="T4" fmla="*/ 104 w 1578"/>
                <a:gd name="T5" fmla="*/ 0 h 1598"/>
                <a:gd name="T6" fmla="*/ 88 w 1578"/>
                <a:gd name="T7" fmla="*/ 2 h 1598"/>
                <a:gd name="T8" fmla="*/ 74 w 1578"/>
                <a:gd name="T9" fmla="*/ 4 h 1598"/>
                <a:gd name="T10" fmla="*/ 60 w 1578"/>
                <a:gd name="T11" fmla="*/ 8 h 1598"/>
                <a:gd name="T12" fmla="*/ 48 w 1578"/>
                <a:gd name="T13" fmla="*/ 12 h 1598"/>
                <a:gd name="T14" fmla="*/ 36 w 1578"/>
                <a:gd name="T15" fmla="*/ 18 h 1598"/>
                <a:gd name="T16" fmla="*/ 26 w 1578"/>
                <a:gd name="T17" fmla="*/ 26 h 1598"/>
                <a:gd name="T18" fmla="*/ 18 w 1578"/>
                <a:gd name="T19" fmla="*/ 36 h 1598"/>
                <a:gd name="T20" fmla="*/ 12 w 1578"/>
                <a:gd name="T21" fmla="*/ 46 h 1598"/>
                <a:gd name="T22" fmla="*/ 6 w 1578"/>
                <a:gd name="T23" fmla="*/ 56 h 1598"/>
                <a:gd name="T24" fmla="*/ 2 w 1578"/>
                <a:gd name="T25" fmla="*/ 68 h 1598"/>
                <a:gd name="T26" fmla="*/ 0 w 1578"/>
                <a:gd name="T27" fmla="*/ 80 h 1598"/>
                <a:gd name="T28" fmla="*/ 0 w 1578"/>
                <a:gd name="T29" fmla="*/ 94 h 1598"/>
                <a:gd name="T30" fmla="*/ 0 w 1578"/>
                <a:gd name="T31" fmla="*/ 106 h 1598"/>
                <a:gd name="T32" fmla="*/ 4 w 1578"/>
                <a:gd name="T33" fmla="*/ 120 h 1598"/>
                <a:gd name="T34" fmla="*/ 8 w 1578"/>
                <a:gd name="T35" fmla="*/ 136 h 1598"/>
                <a:gd name="T36" fmla="*/ 14 w 1578"/>
                <a:gd name="T37" fmla="*/ 150 h 1598"/>
                <a:gd name="T38" fmla="*/ 714 w 1578"/>
                <a:gd name="T39" fmla="*/ 1538 h 1598"/>
                <a:gd name="T40" fmla="*/ 714 w 1578"/>
                <a:gd name="T41" fmla="*/ 1538 h 1598"/>
                <a:gd name="T42" fmla="*/ 722 w 1578"/>
                <a:gd name="T43" fmla="*/ 1552 h 1598"/>
                <a:gd name="T44" fmla="*/ 730 w 1578"/>
                <a:gd name="T45" fmla="*/ 1564 h 1598"/>
                <a:gd name="T46" fmla="*/ 738 w 1578"/>
                <a:gd name="T47" fmla="*/ 1574 h 1598"/>
                <a:gd name="T48" fmla="*/ 748 w 1578"/>
                <a:gd name="T49" fmla="*/ 1582 h 1598"/>
                <a:gd name="T50" fmla="*/ 758 w 1578"/>
                <a:gd name="T51" fmla="*/ 1588 h 1598"/>
                <a:gd name="T52" fmla="*/ 768 w 1578"/>
                <a:gd name="T53" fmla="*/ 1594 h 1598"/>
                <a:gd name="T54" fmla="*/ 778 w 1578"/>
                <a:gd name="T55" fmla="*/ 1596 h 1598"/>
                <a:gd name="T56" fmla="*/ 788 w 1578"/>
                <a:gd name="T57" fmla="*/ 1598 h 1598"/>
                <a:gd name="T58" fmla="*/ 800 w 1578"/>
                <a:gd name="T59" fmla="*/ 1596 h 1598"/>
                <a:gd name="T60" fmla="*/ 810 w 1578"/>
                <a:gd name="T61" fmla="*/ 1594 h 1598"/>
                <a:gd name="T62" fmla="*/ 820 w 1578"/>
                <a:gd name="T63" fmla="*/ 1588 h 1598"/>
                <a:gd name="T64" fmla="*/ 830 w 1578"/>
                <a:gd name="T65" fmla="*/ 1582 h 1598"/>
                <a:gd name="T66" fmla="*/ 838 w 1578"/>
                <a:gd name="T67" fmla="*/ 1574 h 1598"/>
                <a:gd name="T68" fmla="*/ 848 w 1578"/>
                <a:gd name="T69" fmla="*/ 1564 h 1598"/>
                <a:gd name="T70" fmla="*/ 856 w 1578"/>
                <a:gd name="T71" fmla="*/ 1552 h 1598"/>
                <a:gd name="T72" fmla="*/ 864 w 1578"/>
                <a:gd name="T73" fmla="*/ 1538 h 1598"/>
                <a:gd name="T74" fmla="*/ 1564 w 1578"/>
                <a:gd name="T75" fmla="*/ 140 h 1598"/>
                <a:gd name="T76" fmla="*/ 1564 w 1578"/>
                <a:gd name="T77" fmla="*/ 140 h 1598"/>
                <a:gd name="T78" fmla="*/ 1570 w 1578"/>
                <a:gd name="T79" fmla="*/ 126 h 1598"/>
                <a:gd name="T80" fmla="*/ 1574 w 1578"/>
                <a:gd name="T81" fmla="*/ 112 h 1598"/>
                <a:gd name="T82" fmla="*/ 1578 w 1578"/>
                <a:gd name="T83" fmla="*/ 98 h 1598"/>
                <a:gd name="T84" fmla="*/ 1578 w 1578"/>
                <a:gd name="T85" fmla="*/ 84 h 1598"/>
                <a:gd name="T86" fmla="*/ 1578 w 1578"/>
                <a:gd name="T87" fmla="*/ 72 h 1598"/>
                <a:gd name="T88" fmla="*/ 1576 w 1578"/>
                <a:gd name="T89" fmla="*/ 60 h 1598"/>
                <a:gd name="T90" fmla="*/ 1572 w 1578"/>
                <a:gd name="T91" fmla="*/ 50 h 1598"/>
                <a:gd name="T92" fmla="*/ 1566 w 1578"/>
                <a:gd name="T93" fmla="*/ 40 h 1598"/>
                <a:gd name="T94" fmla="*/ 1560 w 1578"/>
                <a:gd name="T95" fmla="*/ 32 h 1598"/>
                <a:gd name="T96" fmla="*/ 1552 w 1578"/>
                <a:gd name="T97" fmla="*/ 24 h 1598"/>
                <a:gd name="T98" fmla="*/ 1542 w 1578"/>
                <a:gd name="T99" fmla="*/ 16 h 1598"/>
                <a:gd name="T100" fmla="*/ 1530 w 1578"/>
                <a:gd name="T101" fmla="*/ 10 h 1598"/>
                <a:gd name="T102" fmla="*/ 1518 w 1578"/>
                <a:gd name="T103" fmla="*/ 6 h 1598"/>
                <a:gd name="T104" fmla="*/ 1504 w 1578"/>
                <a:gd name="T105" fmla="*/ 4 h 1598"/>
                <a:gd name="T106" fmla="*/ 1490 w 1578"/>
                <a:gd name="T107" fmla="*/ 0 h 1598"/>
                <a:gd name="T108" fmla="*/ 1472 w 1578"/>
                <a:gd name="T109" fmla="*/ 0 h 1598"/>
                <a:gd name="T110" fmla="*/ 1472 w 1578"/>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78" h="1598">
                  <a:moveTo>
                    <a:pt x="1472" y="0"/>
                  </a:moveTo>
                  <a:lnTo>
                    <a:pt x="104" y="0"/>
                  </a:lnTo>
                  <a:lnTo>
                    <a:pt x="104" y="0"/>
                  </a:lnTo>
                  <a:lnTo>
                    <a:pt x="88" y="2"/>
                  </a:lnTo>
                  <a:lnTo>
                    <a:pt x="74" y="4"/>
                  </a:lnTo>
                  <a:lnTo>
                    <a:pt x="60" y="8"/>
                  </a:lnTo>
                  <a:lnTo>
                    <a:pt x="48" y="12"/>
                  </a:lnTo>
                  <a:lnTo>
                    <a:pt x="36" y="18"/>
                  </a:lnTo>
                  <a:lnTo>
                    <a:pt x="26" y="26"/>
                  </a:lnTo>
                  <a:lnTo>
                    <a:pt x="18" y="36"/>
                  </a:lnTo>
                  <a:lnTo>
                    <a:pt x="12" y="46"/>
                  </a:lnTo>
                  <a:lnTo>
                    <a:pt x="6" y="56"/>
                  </a:lnTo>
                  <a:lnTo>
                    <a:pt x="2" y="68"/>
                  </a:lnTo>
                  <a:lnTo>
                    <a:pt x="0" y="80"/>
                  </a:lnTo>
                  <a:lnTo>
                    <a:pt x="0" y="94"/>
                  </a:lnTo>
                  <a:lnTo>
                    <a:pt x="0" y="106"/>
                  </a:lnTo>
                  <a:lnTo>
                    <a:pt x="4" y="120"/>
                  </a:lnTo>
                  <a:lnTo>
                    <a:pt x="8" y="136"/>
                  </a:lnTo>
                  <a:lnTo>
                    <a:pt x="14" y="150"/>
                  </a:lnTo>
                  <a:lnTo>
                    <a:pt x="714" y="1538"/>
                  </a:lnTo>
                  <a:lnTo>
                    <a:pt x="714" y="1538"/>
                  </a:lnTo>
                  <a:lnTo>
                    <a:pt x="722" y="1552"/>
                  </a:lnTo>
                  <a:lnTo>
                    <a:pt x="730" y="1564"/>
                  </a:lnTo>
                  <a:lnTo>
                    <a:pt x="738" y="1574"/>
                  </a:lnTo>
                  <a:lnTo>
                    <a:pt x="748" y="1582"/>
                  </a:lnTo>
                  <a:lnTo>
                    <a:pt x="758" y="1588"/>
                  </a:lnTo>
                  <a:lnTo>
                    <a:pt x="768" y="1594"/>
                  </a:lnTo>
                  <a:lnTo>
                    <a:pt x="778" y="1596"/>
                  </a:lnTo>
                  <a:lnTo>
                    <a:pt x="788" y="1598"/>
                  </a:lnTo>
                  <a:lnTo>
                    <a:pt x="800" y="1596"/>
                  </a:lnTo>
                  <a:lnTo>
                    <a:pt x="810" y="1594"/>
                  </a:lnTo>
                  <a:lnTo>
                    <a:pt x="820" y="1588"/>
                  </a:lnTo>
                  <a:lnTo>
                    <a:pt x="830" y="1582"/>
                  </a:lnTo>
                  <a:lnTo>
                    <a:pt x="838" y="1574"/>
                  </a:lnTo>
                  <a:lnTo>
                    <a:pt x="848" y="1564"/>
                  </a:lnTo>
                  <a:lnTo>
                    <a:pt x="856" y="1552"/>
                  </a:lnTo>
                  <a:lnTo>
                    <a:pt x="864" y="1538"/>
                  </a:lnTo>
                  <a:lnTo>
                    <a:pt x="1564" y="140"/>
                  </a:lnTo>
                  <a:lnTo>
                    <a:pt x="1564" y="140"/>
                  </a:lnTo>
                  <a:lnTo>
                    <a:pt x="1570" y="126"/>
                  </a:lnTo>
                  <a:lnTo>
                    <a:pt x="1574" y="112"/>
                  </a:lnTo>
                  <a:lnTo>
                    <a:pt x="1578" y="98"/>
                  </a:lnTo>
                  <a:lnTo>
                    <a:pt x="1578" y="84"/>
                  </a:lnTo>
                  <a:lnTo>
                    <a:pt x="1578" y="72"/>
                  </a:lnTo>
                  <a:lnTo>
                    <a:pt x="1576" y="60"/>
                  </a:lnTo>
                  <a:lnTo>
                    <a:pt x="1572" y="50"/>
                  </a:lnTo>
                  <a:lnTo>
                    <a:pt x="1566" y="40"/>
                  </a:lnTo>
                  <a:lnTo>
                    <a:pt x="1560" y="32"/>
                  </a:lnTo>
                  <a:lnTo>
                    <a:pt x="1552" y="24"/>
                  </a:lnTo>
                  <a:lnTo>
                    <a:pt x="1542" y="16"/>
                  </a:lnTo>
                  <a:lnTo>
                    <a:pt x="1530" y="10"/>
                  </a:lnTo>
                  <a:lnTo>
                    <a:pt x="1518" y="6"/>
                  </a:lnTo>
                  <a:lnTo>
                    <a:pt x="1504" y="4"/>
                  </a:lnTo>
                  <a:lnTo>
                    <a:pt x="1490" y="0"/>
                  </a:lnTo>
                  <a:lnTo>
                    <a:pt x="1472" y="0"/>
                  </a:lnTo>
                  <a:lnTo>
                    <a:pt x="1472" y="0"/>
                  </a:lnTo>
                  <a:close/>
                </a:path>
              </a:pathLst>
            </a:custGeom>
            <a:solidFill>
              <a:schemeClr val="accent2"/>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17" name="文本框 42"/>
            <p:cNvSpPr txBox="1">
              <a:spLocks noChangeArrowheads="1"/>
            </p:cNvSpPr>
            <p:nvPr/>
          </p:nvSpPr>
          <p:spPr bwMode="auto">
            <a:xfrm>
              <a:off x="3203575"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02</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18" name="图片 4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897312" y="2312987"/>
              <a:ext cx="41592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9" name="直接连接符 44"/>
            <p:cNvCxnSpPr>
              <a:cxnSpLocks noChangeShapeType="1"/>
            </p:cNvCxnSpPr>
            <p:nvPr/>
          </p:nvCxnSpPr>
          <p:spPr bwMode="auto">
            <a:xfrm>
              <a:off x="3148012"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0" name="矩形 19"/>
            <p:cNvSpPr/>
            <p:nvPr/>
          </p:nvSpPr>
          <p:spPr>
            <a:xfrm>
              <a:off x="3477051"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8274461" y="2819400"/>
            <a:ext cx="2717446" cy="2743200"/>
            <a:chOff x="6835775" y="2114550"/>
            <a:chExt cx="2038350" cy="2057400"/>
          </a:xfrm>
        </p:grpSpPr>
        <p:sp>
          <p:nvSpPr>
            <p:cNvPr id="22" name="Freeform 8"/>
            <p:cNvSpPr/>
            <p:nvPr/>
          </p:nvSpPr>
          <p:spPr bwMode="auto">
            <a:xfrm>
              <a:off x="6835775" y="2114550"/>
              <a:ext cx="2038350" cy="2057400"/>
            </a:xfrm>
            <a:custGeom>
              <a:avLst/>
              <a:gdLst>
                <a:gd name="T0" fmla="*/ 1476 w 1582"/>
                <a:gd name="T1" fmla="*/ 0 h 1598"/>
                <a:gd name="T2" fmla="*/ 98 w 1582"/>
                <a:gd name="T3" fmla="*/ 0 h 1598"/>
                <a:gd name="T4" fmla="*/ 98 w 1582"/>
                <a:gd name="T5" fmla="*/ 0 h 1598"/>
                <a:gd name="T6" fmla="*/ 84 w 1582"/>
                <a:gd name="T7" fmla="*/ 2 h 1598"/>
                <a:gd name="T8" fmla="*/ 70 w 1582"/>
                <a:gd name="T9" fmla="*/ 4 h 1598"/>
                <a:gd name="T10" fmla="*/ 58 w 1582"/>
                <a:gd name="T11" fmla="*/ 8 h 1598"/>
                <a:gd name="T12" fmla="*/ 46 w 1582"/>
                <a:gd name="T13" fmla="*/ 12 h 1598"/>
                <a:gd name="T14" fmla="*/ 36 w 1582"/>
                <a:gd name="T15" fmla="*/ 18 h 1598"/>
                <a:gd name="T16" fmla="*/ 26 w 1582"/>
                <a:gd name="T17" fmla="*/ 26 h 1598"/>
                <a:gd name="T18" fmla="*/ 18 w 1582"/>
                <a:gd name="T19" fmla="*/ 36 h 1598"/>
                <a:gd name="T20" fmla="*/ 10 w 1582"/>
                <a:gd name="T21" fmla="*/ 46 h 1598"/>
                <a:gd name="T22" fmla="*/ 6 w 1582"/>
                <a:gd name="T23" fmla="*/ 56 h 1598"/>
                <a:gd name="T24" fmla="*/ 2 w 1582"/>
                <a:gd name="T25" fmla="*/ 68 h 1598"/>
                <a:gd name="T26" fmla="*/ 0 w 1582"/>
                <a:gd name="T27" fmla="*/ 80 h 1598"/>
                <a:gd name="T28" fmla="*/ 0 w 1582"/>
                <a:gd name="T29" fmla="*/ 94 h 1598"/>
                <a:gd name="T30" fmla="*/ 2 w 1582"/>
                <a:gd name="T31" fmla="*/ 106 h 1598"/>
                <a:gd name="T32" fmla="*/ 6 w 1582"/>
                <a:gd name="T33" fmla="*/ 120 h 1598"/>
                <a:gd name="T34" fmla="*/ 12 w 1582"/>
                <a:gd name="T35" fmla="*/ 136 h 1598"/>
                <a:gd name="T36" fmla="*/ 20 w 1582"/>
                <a:gd name="T37" fmla="*/ 150 h 1598"/>
                <a:gd name="T38" fmla="*/ 720 w 1582"/>
                <a:gd name="T39" fmla="*/ 1538 h 1598"/>
                <a:gd name="T40" fmla="*/ 720 w 1582"/>
                <a:gd name="T41" fmla="*/ 1538 h 1598"/>
                <a:gd name="T42" fmla="*/ 726 w 1582"/>
                <a:gd name="T43" fmla="*/ 1552 h 1598"/>
                <a:gd name="T44" fmla="*/ 734 w 1582"/>
                <a:gd name="T45" fmla="*/ 1564 h 1598"/>
                <a:gd name="T46" fmla="*/ 744 w 1582"/>
                <a:gd name="T47" fmla="*/ 1574 h 1598"/>
                <a:gd name="T48" fmla="*/ 752 w 1582"/>
                <a:gd name="T49" fmla="*/ 1582 h 1598"/>
                <a:gd name="T50" fmla="*/ 760 w 1582"/>
                <a:gd name="T51" fmla="*/ 1588 h 1598"/>
                <a:gd name="T52" fmla="*/ 770 w 1582"/>
                <a:gd name="T53" fmla="*/ 1594 h 1598"/>
                <a:gd name="T54" fmla="*/ 780 w 1582"/>
                <a:gd name="T55" fmla="*/ 1596 h 1598"/>
                <a:gd name="T56" fmla="*/ 788 w 1582"/>
                <a:gd name="T57" fmla="*/ 1598 h 1598"/>
                <a:gd name="T58" fmla="*/ 798 w 1582"/>
                <a:gd name="T59" fmla="*/ 1596 h 1598"/>
                <a:gd name="T60" fmla="*/ 808 w 1582"/>
                <a:gd name="T61" fmla="*/ 1594 h 1598"/>
                <a:gd name="T62" fmla="*/ 816 w 1582"/>
                <a:gd name="T63" fmla="*/ 1588 h 1598"/>
                <a:gd name="T64" fmla="*/ 826 w 1582"/>
                <a:gd name="T65" fmla="*/ 1582 h 1598"/>
                <a:gd name="T66" fmla="*/ 834 w 1582"/>
                <a:gd name="T67" fmla="*/ 1574 h 1598"/>
                <a:gd name="T68" fmla="*/ 842 w 1582"/>
                <a:gd name="T69" fmla="*/ 1564 h 1598"/>
                <a:gd name="T70" fmla="*/ 850 w 1582"/>
                <a:gd name="T71" fmla="*/ 1552 h 1598"/>
                <a:gd name="T72" fmla="*/ 858 w 1582"/>
                <a:gd name="T73" fmla="*/ 1538 h 1598"/>
                <a:gd name="T74" fmla="*/ 1566 w 1582"/>
                <a:gd name="T75" fmla="*/ 140 h 1598"/>
                <a:gd name="T76" fmla="*/ 1566 w 1582"/>
                <a:gd name="T77" fmla="*/ 140 h 1598"/>
                <a:gd name="T78" fmla="*/ 1572 w 1582"/>
                <a:gd name="T79" fmla="*/ 126 h 1598"/>
                <a:gd name="T80" fmla="*/ 1578 w 1582"/>
                <a:gd name="T81" fmla="*/ 112 h 1598"/>
                <a:gd name="T82" fmla="*/ 1580 w 1582"/>
                <a:gd name="T83" fmla="*/ 98 h 1598"/>
                <a:gd name="T84" fmla="*/ 1582 w 1582"/>
                <a:gd name="T85" fmla="*/ 84 h 1598"/>
                <a:gd name="T86" fmla="*/ 1582 w 1582"/>
                <a:gd name="T87" fmla="*/ 72 h 1598"/>
                <a:gd name="T88" fmla="*/ 1578 w 1582"/>
                <a:gd name="T89" fmla="*/ 60 h 1598"/>
                <a:gd name="T90" fmla="*/ 1576 w 1582"/>
                <a:gd name="T91" fmla="*/ 50 h 1598"/>
                <a:gd name="T92" fmla="*/ 1570 w 1582"/>
                <a:gd name="T93" fmla="*/ 40 h 1598"/>
                <a:gd name="T94" fmla="*/ 1564 w 1582"/>
                <a:gd name="T95" fmla="*/ 32 h 1598"/>
                <a:gd name="T96" fmla="*/ 1554 w 1582"/>
                <a:gd name="T97" fmla="*/ 24 h 1598"/>
                <a:gd name="T98" fmla="*/ 1546 w 1582"/>
                <a:gd name="T99" fmla="*/ 16 h 1598"/>
                <a:gd name="T100" fmla="*/ 1534 w 1582"/>
                <a:gd name="T101" fmla="*/ 10 h 1598"/>
                <a:gd name="T102" fmla="*/ 1522 w 1582"/>
                <a:gd name="T103" fmla="*/ 6 h 1598"/>
                <a:gd name="T104" fmla="*/ 1508 w 1582"/>
                <a:gd name="T105" fmla="*/ 4 h 1598"/>
                <a:gd name="T106" fmla="*/ 1492 w 1582"/>
                <a:gd name="T107" fmla="*/ 0 h 1598"/>
                <a:gd name="T108" fmla="*/ 1476 w 1582"/>
                <a:gd name="T109" fmla="*/ 0 h 1598"/>
                <a:gd name="T110" fmla="*/ 1476 w 1582"/>
                <a:gd name="T111" fmla="*/ 0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82" h="1598">
                  <a:moveTo>
                    <a:pt x="1476" y="0"/>
                  </a:moveTo>
                  <a:lnTo>
                    <a:pt x="98" y="0"/>
                  </a:lnTo>
                  <a:lnTo>
                    <a:pt x="98" y="0"/>
                  </a:lnTo>
                  <a:lnTo>
                    <a:pt x="84" y="2"/>
                  </a:lnTo>
                  <a:lnTo>
                    <a:pt x="70" y="4"/>
                  </a:lnTo>
                  <a:lnTo>
                    <a:pt x="58" y="8"/>
                  </a:lnTo>
                  <a:lnTo>
                    <a:pt x="46" y="12"/>
                  </a:lnTo>
                  <a:lnTo>
                    <a:pt x="36" y="18"/>
                  </a:lnTo>
                  <a:lnTo>
                    <a:pt x="26" y="26"/>
                  </a:lnTo>
                  <a:lnTo>
                    <a:pt x="18" y="36"/>
                  </a:lnTo>
                  <a:lnTo>
                    <a:pt x="10" y="46"/>
                  </a:lnTo>
                  <a:lnTo>
                    <a:pt x="6" y="56"/>
                  </a:lnTo>
                  <a:lnTo>
                    <a:pt x="2" y="68"/>
                  </a:lnTo>
                  <a:lnTo>
                    <a:pt x="0" y="80"/>
                  </a:lnTo>
                  <a:lnTo>
                    <a:pt x="0" y="94"/>
                  </a:lnTo>
                  <a:lnTo>
                    <a:pt x="2" y="106"/>
                  </a:lnTo>
                  <a:lnTo>
                    <a:pt x="6" y="120"/>
                  </a:lnTo>
                  <a:lnTo>
                    <a:pt x="12" y="136"/>
                  </a:lnTo>
                  <a:lnTo>
                    <a:pt x="20" y="150"/>
                  </a:lnTo>
                  <a:lnTo>
                    <a:pt x="720" y="1538"/>
                  </a:lnTo>
                  <a:lnTo>
                    <a:pt x="720" y="1538"/>
                  </a:lnTo>
                  <a:lnTo>
                    <a:pt x="726" y="1552"/>
                  </a:lnTo>
                  <a:lnTo>
                    <a:pt x="734" y="1564"/>
                  </a:lnTo>
                  <a:lnTo>
                    <a:pt x="744" y="1574"/>
                  </a:lnTo>
                  <a:lnTo>
                    <a:pt x="752" y="1582"/>
                  </a:lnTo>
                  <a:lnTo>
                    <a:pt x="760" y="1588"/>
                  </a:lnTo>
                  <a:lnTo>
                    <a:pt x="770" y="1594"/>
                  </a:lnTo>
                  <a:lnTo>
                    <a:pt x="780" y="1596"/>
                  </a:lnTo>
                  <a:lnTo>
                    <a:pt x="788" y="1598"/>
                  </a:lnTo>
                  <a:lnTo>
                    <a:pt x="798" y="1596"/>
                  </a:lnTo>
                  <a:lnTo>
                    <a:pt x="808" y="1594"/>
                  </a:lnTo>
                  <a:lnTo>
                    <a:pt x="816" y="1588"/>
                  </a:lnTo>
                  <a:lnTo>
                    <a:pt x="826" y="1582"/>
                  </a:lnTo>
                  <a:lnTo>
                    <a:pt x="834" y="1574"/>
                  </a:lnTo>
                  <a:lnTo>
                    <a:pt x="842" y="1564"/>
                  </a:lnTo>
                  <a:lnTo>
                    <a:pt x="850" y="1552"/>
                  </a:lnTo>
                  <a:lnTo>
                    <a:pt x="858" y="1538"/>
                  </a:lnTo>
                  <a:lnTo>
                    <a:pt x="1566" y="140"/>
                  </a:lnTo>
                  <a:lnTo>
                    <a:pt x="1566" y="140"/>
                  </a:lnTo>
                  <a:lnTo>
                    <a:pt x="1572" y="126"/>
                  </a:lnTo>
                  <a:lnTo>
                    <a:pt x="1578" y="112"/>
                  </a:lnTo>
                  <a:lnTo>
                    <a:pt x="1580" y="98"/>
                  </a:lnTo>
                  <a:lnTo>
                    <a:pt x="1582" y="84"/>
                  </a:lnTo>
                  <a:lnTo>
                    <a:pt x="1582" y="72"/>
                  </a:lnTo>
                  <a:lnTo>
                    <a:pt x="1578" y="60"/>
                  </a:lnTo>
                  <a:lnTo>
                    <a:pt x="1576" y="50"/>
                  </a:lnTo>
                  <a:lnTo>
                    <a:pt x="1570" y="40"/>
                  </a:lnTo>
                  <a:lnTo>
                    <a:pt x="1564" y="32"/>
                  </a:lnTo>
                  <a:lnTo>
                    <a:pt x="1554" y="24"/>
                  </a:lnTo>
                  <a:lnTo>
                    <a:pt x="1546" y="16"/>
                  </a:lnTo>
                  <a:lnTo>
                    <a:pt x="1534" y="10"/>
                  </a:lnTo>
                  <a:lnTo>
                    <a:pt x="1522" y="6"/>
                  </a:lnTo>
                  <a:lnTo>
                    <a:pt x="1508" y="4"/>
                  </a:lnTo>
                  <a:lnTo>
                    <a:pt x="1492" y="0"/>
                  </a:lnTo>
                  <a:lnTo>
                    <a:pt x="1476" y="0"/>
                  </a:lnTo>
                  <a:lnTo>
                    <a:pt x="1476" y="0"/>
                  </a:lnTo>
                  <a:close/>
                </a:path>
              </a:pathLst>
            </a:custGeom>
            <a:solidFill>
              <a:schemeClr val="accent4"/>
            </a:solidFill>
            <a:ln>
              <a:noFill/>
            </a:ln>
          </p:spPr>
          <p:txBody>
            <a:bodyPr/>
            <a:lstStyle/>
            <a:p>
              <a:pPr>
                <a:defRPr/>
              </a:pPr>
              <a:endParaRPr lang="zh-CN" altLang="en-US" sz="1900" kern="0">
                <a:solidFill>
                  <a:srgbClr val="777777"/>
                </a:solidFill>
                <a:latin typeface="微软雅黑" panose="020B0503020204020204" pitchFamily="34" charset="-122"/>
                <a:ea typeface="微软雅黑" panose="020B0503020204020204" pitchFamily="34" charset="-122"/>
              </a:endParaRPr>
            </a:p>
          </p:txBody>
        </p:sp>
        <p:sp>
          <p:nvSpPr>
            <p:cNvPr id="23" name="文本框 46"/>
            <p:cNvSpPr txBox="1">
              <a:spLocks noChangeArrowheads="1"/>
            </p:cNvSpPr>
            <p:nvPr/>
          </p:nvSpPr>
          <p:spPr bwMode="auto">
            <a:xfrm>
              <a:off x="7270750" y="2160587"/>
              <a:ext cx="7508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800">
                  <a:solidFill>
                    <a:srgbClr val="FFFFFF"/>
                  </a:solidFill>
                  <a:latin typeface="微软雅黑" panose="020B0503020204020204" pitchFamily="34" charset="-122"/>
                  <a:ea typeface="微软雅黑" panose="020B0503020204020204" pitchFamily="34" charset="-122"/>
                </a:rPr>
                <a:t>04</a:t>
              </a:r>
              <a:endParaRPr lang="zh-CN" altLang="en-US" sz="4800">
                <a:solidFill>
                  <a:srgbClr val="FFFFFF"/>
                </a:solidFill>
                <a:latin typeface="微软雅黑" panose="020B0503020204020204" pitchFamily="34" charset="-122"/>
                <a:ea typeface="微软雅黑" panose="020B0503020204020204" pitchFamily="34" charset="-122"/>
              </a:endParaRPr>
            </a:p>
          </p:txBody>
        </p:sp>
        <p:pic>
          <p:nvPicPr>
            <p:cNvPr id="24" name="图片 47"/>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964487" y="2320925"/>
              <a:ext cx="414338"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直接连接符 48"/>
            <p:cNvCxnSpPr>
              <a:cxnSpLocks noChangeShapeType="1"/>
            </p:cNvCxnSpPr>
            <p:nvPr/>
          </p:nvCxnSpPr>
          <p:spPr bwMode="auto">
            <a:xfrm>
              <a:off x="7215187" y="2795587"/>
              <a:ext cx="1255713" cy="0"/>
            </a:xfrm>
            <a:prstGeom prst="line">
              <a:avLst/>
            </a:prstGeom>
            <a:noFill/>
            <a:ln w="6350" algn="ctr">
              <a:solidFill>
                <a:srgbClr val="FFFFFF"/>
              </a:solidFill>
              <a:miter lim="800000"/>
            </a:ln>
            <a:extLst>
              <a:ext uri="{909E8E84-426E-40DD-AFC4-6F175D3DCCD1}">
                <a14:hiddenFill xmlns:a14="http://schemas.microsoft.com/office/drawing/2010/main">
                  <a:noFill/>
                </a14:hiddenFill>
              </a:ext>
            </a:extLst>
          </p:spPr>
        </p:cxnSp>
        <p:sp>
          <p:nvSpPr>
            <p:cNvPr id="26" name="矩形 25"/>
            <p:cNvSpPr/>
            <p:nvPr/>
          </p:nvSpPr>
          <p:spPr>
            <a:xfrm>
              <a:off x="7544226" y="2962337"/>
              <a:ext cx="657958" cy="380873"/>
            </a:xfrm>
            <a:prstGeom prst="rect">
              <a:avLst/>
            </a:prstGeom>
          </p:spPr>
          <p:txBody>
            <a:bodyPr wrap="none" anchor="ctr">
              <a:spAutoFit/>
            </a:bodyPr>
            <a:lstStyle/>
            <a:p>
              <a:pPr algn="ctr">
                <a:defRPr/>
              </a:pPr>
              <a:r>
                <a:rPr lang="zh-CN" altLang="en-US" sz="2700" b="1" kern="0" dirty="0">
                  <a:solidFill>
                    <a:srgbClr val="FFFFFF"/>
                  </a:solidFill>
                  <a:latin typeface="微软雅黑" panose="020B0503020204020204" pitchFamily="34" charset="-122"/>
                  <a:ea typeface="微软雅黑" panose="020B0503020204020204" pitchFamily="34" charset="-122"/>
                </a:rPr>
                <a:t>标题</a:t>
              </a:r>
              <a:endParaRPr lang="en-US" altLang="zh-CN" sz="2700" b="1" kern="0" dirty="0">
                <a:solidFill>
                  <a:srgbClr val="FFFFFF"/>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915831" y="4876801"/>
            <a:ext cx="1689897" cy="664797"/>
            <a:chOff x="1098550" y="3657600"/>
            <a:chExt cx="1267588" cy="498598"/>
          </a:xfrm>
        </p:grpSpPr>
        <p:sp>
          <p:nvSpPr>
            <p:cNvPr id="28" name="椭圆 27"/>
            <p:cNvSpPr/>
            <p:nvPr/>
          </p:nvSpPr>
          <p:spPr>
            <a:xfrm>
              <a:off x="1098550" y="3860800"/>
              <a:ext cx="204787" cy="203200"/>
            </a:xfrm>
            <a:prstGeom prst="ellipse">
              <a:avLst/>
            </a:prstGeom>
            <a:solidFill>
              <a:schemeClr val="accent3"/>
            </a:solidFill>
            <a:ln w="25400" cap="flat" cmpd="sng" algn="ctr">
              <a:noFill/>
              <a:prstDash val="solid"/>
            </a:ln>
            <a:effectLst/>
          </p:spPr>
          <p:txBody>
            <a:bodyPr lIns="0" tIns="0" rIns="0" bIns="0" anchor="ctr"/>
            <a:lstStyle/>
            <a:p>
              <a:pPr algn="ctr"/>
              <a:r>
                <a:rPr lang="en-US" altLang="zh-CN" sz="2100" kern="0" dirty="0">
                  <a:solidFill>
                    <a:srgbClr val="FFFFFF"/>
                  </a:solidFill>
                  <a:latin typeface="+mn-ea"/>
                </a:rPr>
                <a:t>+</a:t>
              </a:r>
              <a:endParaRPr lang="zh-CN" altLang="en-US" sz="2100" kern="0" dirty="0">
                <a:solidFill>
                  <a:srgbClr val="FFFFFF"/>
                </a:solidFill>
                <a:latin typeface="+mn-ea"/>
              </a:endParaRPr>
            </a:p>
          </p:txBody>
        </p:sp>
        <p:sp>
          <p:nvSpPr>
            <p:cNvPr id="29" name="矩形 28"/>
            <p:cNvSpPr/>
            <p:nvPr/>
          </p:nvSpPr>
          <p:spPr>
            <a:xfrm>
              <a:off x="1335087"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6642493" y="4876801"/>
            <a:ext cx="1689897" cy="664797"/>
            <a:chOff x="5019675" y="3657600"/>
            <a:chExt cx="1267588" cy="498598"/>
          </a:xfrm>
        </p:grpSpPr>
        <p:sp>
          <p:nvSpPr>
            <p:cNvPr id="31" name="椭圆 30"/>
            <p:cNvSpPr/>
            <p:nvPr/>
          </p:nvSpPr>
          <p:spPr>
            <a:xfrm>
              <a:off x="5019675" y="3860800"/>
              <a:ext cx="204787" cy="203200"/>
            </a:xfrm>
            <a:prstGeom prst="ellipse">
              <a:avLst/>
            </a:prstGeom>
            <a:solidFill>
              <a:schemeClr val="accent1"/>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pitchFamily="34" charset="-122"/>
                  <a:ea typeface="微软雅黑" panose="020B0503020204020204" pitchFamily="34" charset="-122"/>
                </a:rPr>
                <a:t>+</a:t>
              </a:r>
              <a:endParaRPr lang="zh-CN" altLang="en-US" sz="1900" kern="0" dirty="0">
                <a:solidFill>
                  <a:srgbClr val="FFFFFF"/>
                </a:solidFill>
                <a:latin typeface="微软雅黑" panose="020B0503020204020204" pitchFamily="34" charset="-122"/>
                <a:ea typeface="微软雅黑" panose="020B0503020204020204" pitchFamily="34" charset="-122"/>
              </a:endParaRPr>
            </a:p>
          </p:txBody>
        </p:sp>
        <p:sp>
          <p:nvSpPr>
            <p:cNvPr id="32" name="矩形 31"/>
            <p:cNvSpPr/>
            <p:nvPr/>
          </p:nvSpPr>
          <p:spPr>
            <a:xfrm>
              <a:off x="5256212" y="3657600"/>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4242539" y="1900768"/>
            <a:ext cx="1689897" cy="664797"/>
            <a:chOff x="3044825" y="1425575"/>
            <a:chExt cx="1267588" cy="498598"/>
          </a:xfrm>
        </p:grpSpPr>
        <p:sp>
          <p:nvSpPr>
            <p:cNvPr id="34" name="椭圆 33"/>
            <p:cNvSpPr/>
            <p:nvPr/>
          </p:nvSpPr>
          <p:spPr>
            <a:xfrm>
              <a:off x="3044825" y="1628775"/>
              <a:ext cx="204787" cy="204787"/>
            </a:xfrm>
            <a:prstGeom prst="ellipse">
              <a:avLst/>
            </a:prstGeom>
            <a:solidFill>
              <a:schemeClr val="accent2"/>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pitchFamily="34" charset="-122"/>
                  <a:ea typeface="微软雅黑" panose="020B0503020204020204" pitchFamily="34" charset="-122"/>
                </a:rPr>
                <a:t>+</a:t>
              </a:r>
              <a:endParaRPr lang="zh-CN" altLang="en-US" sz="1900" kern="0" dirty="0">
                <a:solidFill>
                  <a:srgbClr val="FFFFFF"/>
                </a:solidFill>
                <a:latin typeface="微软雅黑" panose="020B0503020204020204" pitchFamily="34" charset="-122"/>
                <a:ea typeface="微软雅黑" panose="020B0503020204020204" pitchFamily="34" charset="-122"/>
              </a:endParaRPr>
            </a:p>
          </p:txBody>
        </p:sp>
        <p:sp>
          <p:nvSpPr>
            <p:cNvPr id="35" name="矩形 34"/>
            <p:cNvSpPr/>
            <p:nvPr/>
          </p:nvSpPr>
          <p:spPr>
            <a:xfrm>
              <a:off x="3281362"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8850451" y="1900768"/>
            <a:ext cx="1689897" cy="664797"/>
            <a:chOff x="7105650" y="1425575"/>
            <a:chExt cx="1267588" cy="498598"/>
          </a:xfrm>
        </p:grpSpPr>
        <p:sp>
          <p:nvSpPr>
            <p:cNvPr id="37" name="椭圆 36"/>
            <p:cNvSpPr/>
            <p:nvPr/>
          </p:nvSpPr>
          <p:spPr>
            <a:xfrm>
              <a:off x="7105650" y="1628775"/>
              <a:ext cx="204787" cy="204787"/>
            </a:xfrm>
            <a:prstGeom prst="ellipse">
              <a:avLst/>
            </a:prstGeom>
            <a:solidFill>
              <a:schemeClr val="accent4"/>
            </a:solidFill>
            <a:ln w="12700" cap="flat" cmpd="sng" algn="ctr">
              <a:noFill/>
              <a:prstDash val="solid"/>
              <a:miter lim="800000"/>
            </a:ln>
            <a:effectLst/>
          </p:spPr>
          <p:txBody>
            <a:bodyPr anchor="ctr"/>
            <a:lstStyle/>
            <a:p>
              <a:pPr algn="ctr">
                <a:defRPr/>
              </a:pPr>
              <a:r>
                <a:rPr lang="en-US" altLang="zh-CN" sz="1900" kern="0" dirty="0">
                  <a:solidFill>
                    <a:srgbClr val="FFFFFF"/>
                  </a:solidFill>
                  <a:latin typeface="微软雅黑" panose="020B0503020204020204" pitchFamily="34" charset="-122"/>
                  <a:ea typeface="微软雅黑" panose="020B0503020204020204" pitchFamily="34" charset="-122"/>
                </a:rPr>
                <a:t>+</a:t>
              </a:r>
              <a:endParaRPr lang="zh-CN" altLang="en-US" sz="1900" kern="0" dirty="0">
                <a:solidFill>
                  <a:srgbClr val="FFFFFF"/>
                </a:solidFill>
                <a:latin typeface="微软雅黑" panose="020B0503020204020204" pitchFamily="34" charset="-122"/>
                <a:ea typeface="微软雅黑" panose="020B0503020204020204" pitchFamily="34" charset="-122"/>
              </a:endParaRPr>
            </a:p>
          </p:txBody>
        </p:sp>
        <p:sp>
          <p:nvSpPr>
            <p:cNvPr id="38" name="矩形 37"/>
            <p:cNvSpPr/>
            <p:nvPr/>
          </p:nvSpPr>
          <p:spPr>
            <a:xfrm>
              <a:off x="7342187" y="1425575"/>
              <a:ext cx="1031051" cy="498598"/>
            </a:xfrm>
            <a:prstGeom prst="rect">
              <a:avLst/>
            </a:prstGeom>
          </p:spPr>
          <p:txBody>
            <a:bodyPr wrap="none">
              <a:spAutoFit/>
            </a:bodyPr>
            <a:lstStyle/>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a:p>
              <a:pPr>
                <a:lnSpc>
                  <a:spcPct val="120000"/>
                </a:lnSpc>
                <a:defRPr/>
              </a:pPr>
              <a:r>
                <a:rPr lang="zh-CN" altLang="en-US" sz="1500" kern="0" dirty="0">
                  <a:solidFill>
                    <a:srgbClr val="777777"/>
                  </a:solidFill>
                  <a:latin typeface="微软雅黑" panose="020B0503020204020204" pitchFamily="34" charset="-122"/>
                  <a:ea typeface="微软雅黑" panose="020B0503020204020204" pitchFamily="34" charset="-122"/>
                </a:rPr>
                <a:t>此处输入文本</a:t>
              </a:r>
              <a:endParaRPr lang="en-US" altLang="zh-CN" sz="1500" kern="0" dirty="0">
                <a:solidFill>
                  <a:srgbClr val="777777"/>
                </a:solidFill>
                <a:latin typeface="微软雅黑" panose="020B0503020204020204" pitchFamily="34" charset="-122"/>
                <a:ea typeface="微软雅黑" panose="020B0503020204020204" pitchFamily="34" charset="-122"/>
              </a:endParaRPr>
            </a:p>
          </p:txBody>
        </p:sp>
      </p:grpSp>
      <p:sp>
        <p:nvSpPr>
          <p:cNvPr id="39" name="TextBox 38"/>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anose="020B0806030902050204" pitchFamily="34" charset="0"/>
              </a:rPr>
              <a:t>PART 1</a:t>
            </a:r>
            <a:endParaRPr lang="zh-CN" altLang="en-US" dirty="0">
              <a:solidFill>
                <a:schemeClr val="bg1"/>
              </a:solidFill>
              <a:latin typeface="Impact" panose="020B0806030902050204" pitchFamily="34" charset="0"/>
            </a:endParaRPr>
          </a:p>
        </p:txBody>
      </p:sp>
      <p:sp>
        <p:nvSpPr>
          <p:cNvPr id="40" name="TextBox 39"/>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250"/>
                                        <p:tgtEl>
                                          <p:spTgt spid="3"/>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childTnLst>
                          </p:cTn>
                        </p:par>
                        <p:par>
                          <p:cTn id="12" fill="hold">
                            <p:stCondLst>
                              <p:cond delay="2000"/>
                            </p:stCondLst>
                            <p:childTnLst>
                              <p:par>
                                <p:cTn id="13" presetID="9"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1250"/>
                                        <p:tgtEl>
                                          <p:spTgt spid="15"/>
                                        </p:tgtEl>
                                      </p:cBhvr>
                                    </p:animEffect>
                                  </p:childTnLst>
                                </p:cTn>
                              </p:par>
                            </p:childTnLst>
                          </p:cTn>
                        </p:par>
                        <p:par>
                          <p:cTn id="16" fill="hold">
                            <p:stCondLst>
                              <p:cond delay="3500"/>
                            </p:stCondLst>
                            <p:childTnLst>
                              <p:par>
                                <p:cTn id="17" presetID="10"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par>
                          <p:cTn id="20" fill="hold">
                            <p:stCondLst>
                              <p:cond delay="4000"/>
                            </p:stCondLst>
                            <p:childTnLst>
                              <p:par>
                                <p:cTn id="21" presetID="9"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dissolve">
                                      <p:cBhvr>
                                        <p:cTn id="23" dur="1250"/>
                                        <p:tgtEl>
                                          <p:spTgt spid="9"/>
                                        </p:tgtEl>
                                      </p:cBhvr>
                                    </p:animEffect>
                                  </p:childTnLst>
                                </p:cTn>
                              </p:par>
                            </p:childTnLst>
                          </p:cTn>
                        </p:par>
                        <p:par>
                          <p:cTn id="24" fill="hold">
                            <p:stCondLst>
                              <p:cond delay="5500"/>
                            </p:stCondLst>
                            <p:childTnLst>
                              <p:par>
                                <p:cTn id="25" presetID="10" presetClass="entr" presetSubtype="0"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500"/>
                                        <p:tgtEl>
                                          <p:spTgt spid="30"/>
                                        </p:tgtEl>
                                      </p:cBhvr>
                                    </p:animEffect>
                                  </p:childTnLst>
                                </p:cTn>
                              </p:par>
                            </p:childTnLst>
                          </p:cTn>
                        </p:par>
                        <p:par>
                          <p:cTn id="28" fill="hold">
                            <p:stCondLst>
                              <p:cond delay="6000"/>
                            </p:stCondLst>
                            <p:childTnLst>
                              <p:par>
                                <p:cTn id="29" presetID="9"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1250"/>
                                        <p:tgtEl>
                                          <p:spTgt spid="21"/>
                                        </p:tgtEl>
                                      </p:cBhvr>
                                    </p:animEffect>
                                  </p:childTnLst>
                                </p:cTn>
                              </p:par>
                            </p:childTnLst>
                          </p:cTn>
                        </p:par>
                        <p:par>
                          <p:cTn id="32" fill="hold">
                            <p:stCondLst>
                              <p:cond delay="7500"/>
                            </p:stCondLst>
                            <p:childTnLst>
                              <p:par>
                                <p:cTn id="33" presetID="10" presetClass="entr" presetSubtype="0"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等腰三角形 2"/>
          <p:cNvSpPr/>
          <p:nvPr/>
        </p:nvSpPr>
        <p:spPr>
          <a:xfrm>
            <a:off x="2756393" y="4495317"/>
            <a:ext cx="7779623" cy="382349"/>
          </a:xfrm>
          <a:prstGeom prst="triangle">
            <a:avLst/>
          </a:pr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08" tIns="60954" rIns="121908" bIns="60954" numCol="1" anchor="t" anchorCtr="0" compatLnSpc="1"/>
          <a:lstStyle/>
          <a:p>
            <a:endParaRPr lang="zh-CN" altLang="en-US"/>
          </a:p>
        </p:txBody>
      </p:sp>
      <p:sp>
        <p:nvSpPr>
          <p:cNvPr id="4" name="Freeform 6"/>
          <p:cNvSpPr/>
          <p:nvPr/>
        </p:nvSpPr>
        <p:spPr bwMode="auto">
          <a:xfrm>
            <a:off x="3926721"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1"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5" name="Freeform 8"/>
          <p:cNvSpPr/>
          <p:nvPr/>
        </p:nvSpPr>
        <p:spPr bwMode="auto">
          <a:xfrm>
            <a:off x="5321812"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1"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6" name="Freeform 9"/>
          <p:cNvSpPr/>
          <p:nvPr/>
        </p:nvSpPr>
        <p:spPr bwMode="auto">
          <a:xfrm>
            <a:off x="6707586" y="2268508"/>
            <a:ext cx="1534998" cy="767600"/>
          </a:xfrm>
          <a:custGeom>
            <a:avLst/>
            <a:gdLst>
              <a:gd name="T0" fmla="*/ 59 w 274"/>
              <a:gd name="T1" fmla="*/ 0 h 137"/>
              <a:gd name="T2" fmla="*/ 218 w 274"/>
              <a:gd name="T3" fmla="*/ 0 h 137"/>
              <a:gd name="T4" fmla="*/ 267 w 274"/>
              <a:gd name="T5" fmla="*/ 31 h 137"/>
              <a:gd name="T6" fmla="*/ 274 w 274"/>
              <a:gd name="T7" fmla="*/ 59 h 137"/>
              <a:gd name="T8" fmla="*/ 274 w 274"/>
              <a:gd name="T9" fmla="*/ 137 h 137"/>
              <a:gd name="T10" fmla="*/ 249 w 274"/>
              <a:gd name="T11" fmla="*/ 137 h 137"/>
              <a:gd name="T12" fmla="*/ 249 w 274"/>
              <a:gd name="T13" fmla="*/ 59 h 137"/>
              <a:gd name="T14" fmla="*/ 215 w 274"/>
              <a:gd name="T15" fmla="*/ 25 h 137"/>
              <a:gd name="T16" fmla="*/ 59 w 274"/>
              <a:gd name="T17" fmla="*/ 25 h 137"/>
              <a:gd name="T18" fmla="*/ 25 w 274"/>
              <a:gd name="T19" fmla="*/ 59 h 137"/>
              <a:gd name="T20" fmla="*/ 25 w 274"/>
              <a:gd name="T21" fmla="*/ 137 h 137"/>
              <a:gd name="T22" fmla="*/ 0 w 274"/>
              <a:gd name="T23" fmla="*/ 137 h 137"/>
              <a:gd name="T24" fmla="*/ 0 w 274"/>
              <a:gd name="T25" fmla="*/ 56 h 137"/>
              <a:gd name="T26" fmla="*/ 31 w 274"/>
              <a:gd name="T27" fmla="*/ 7 h 137"/>
              <a:gd name="T28" fmla="*/ 59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59" y="0"/>
                </a:moveTo>
                <a:cubicBezTo>
                  <a:pt x="218" y="0"/>
                  <a:pt x="218" y="0"/>
                  <a:pt x="218" y="0"/>
                </a:cubicBezTo>
                <a:cubicBezTo>
                  <a:pt x="239" y="2"/>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1"/>
                  <a:pt x="233" y="25"/>
                  <a:pt x="215"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7" name="Freeform 11"/>
          <p:cNvSpPr/>
          <p:nvPr/>
        </p:nvSpPr>
        <p:spPr bwMode="auto">
          <a:xfrm>
            <a:off x="8102998" y="3036108"/>
            <a:ext cx="1536997" cy="767600"/>
          </a:xfrm>
          <a:custGeom>
            <a:avLst/>
            <a:gdLst>
              <a:gd name="T0" fmla="*/ 274 w 274"/>
              <a:gd name="T1" fmla="*/ 0 h 137"/>
              <a:gd name="T2" fmla="*/ 274 w 274"/>
              <a:gd name="T3" fmla="*/ 81 h 137"/>
              <a:gd name="T4" fmla="*/ 273 w 274"/>
              <a:gd name="T5" fmla="*/ 87 h 137"/>
              <a:gd name="T6" fmla="*/ 215 w 274"/>
              <a:gd name="T7" fmla="*/ 137 h 137"/>
              <a:gd name="T8" fmla="*/ 56 w 274"/>
              <a:gd name="T9" fmla="*/ 137 h 137"/>
              <a:gd name="T10" fmla="*/ 7 w 274"/>
              <a:gd name="T11" fmla="*/ 106 h 137"/>
              <a:gd name="T12" fmla="*/ 0 w 274"/>
              <a:gd name="T13" fmla="*/ 78 h 137"/>
              <a:gd name="T14" fmla="*/ 0 w 274"/>
              <a:gd name="T15" fmla="*/ 0 h 137"/>
              <a:gd name="T16" fmla="*/ 25 w 274"/>
              <a:gd name="T17" fmla="*/ 0 h 137"/>
              <a:gd name="T18" fmla="*/ 25 w 274"/>
              <a:gd name="T19" fmla="*/ 78 h 137"/>
              <a:gd name="T20" fmla="*/ 59 w 274"/>
              <a:gd name="T21" fmla="*/ 112 h 137"/>
              <a:gd name="T22" fmla="*/ 215 w 274"/>
              <a:gd name="T23" fmla="*/ 112 h 137"/>
              <a:gd name="T24" fmla="*/ 249 w 274"/>
              <a:gd name="T25" fmla="*/ 78 h 137"/>
              <a:gd name="T26" fmla="*/ 249 w 274"/>
              <a:gd name="T27" fmla="*/ 0 h 137"/>
              <a:gd name="T28" fmla="*/ 274 w 274"/>
              <a:gd name="T29"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8"/>
                  <a:pt x="25" y="78"/>
                  <a:pt x="25" y="78"/>
                </a:cubicBezTo>
                <a:cubicBezTo>
                  <a:pt x="25" y="96"/>
                  <a:pt x="40" y="112"/>
                  <a:pt x="59" y="112"/>
                </a:cubicBezTo>
                <a:cubicBezTo>
                  <a:pt x="215" y="112"/>
                  <a:pt x="215" y="112"/>
                  <a:pt x="215" y="112"/>
                </a:cubicBezTo>
                <a:cubicBezTo>
                  <a:pt x="233" y="112"/>
                  <a:pt x="249" y="96"/>
                  <a:pt x="249" y="78"/>
                </a:cubicBezTo>
                <a:cubicBezTo>
                  <a:pt x="249" y="0"/>
                  <a:pt x="249" y="0"/>
                  <a:pt x="249" y="0"/>
                </a:cubicBezTo>
                <a:cubicBezTo>
                  <a:pt x="274" y="0"/>
                  <a:pt x="274" y="0"/>
                  <a:pt x="274"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8" name="Freeform 12"/>
          <p:cNvSpPr/>
          <p:nvPr/>
        </p:nvSpPr>
        <p:spPr bwMode="auto">
          <a:xfrm>
            <a:off x="9511077" y="2262743"/>
            <a:ext cx="1534998" cy="1321312"/>
          </a:xfrm>
          <a:custGeom>
            <a:avLst/>
            <a:gdLst>
              <a:gd name="T0" fmla="*/ 59 w 274"/>
              <a:gd name="T1" fmla="*/ 0 h 236"/>
              <a:gd name="T2" fmla="*/ 218 w 274"/>
              <a:gd name="T3" fmla="*/ 0 h 236"/>
              <a:gd name="T4" fmla="*/ 267 w 274"/>
              <a:gd name="T5" fmla="*/ 31 h 236"/>
              <a:gd name="T6" fmla="*/ 274 w 274"/>
              <a:gd name="T7" fmla="*/ 59 h 236"/>
              <a:gd name="T8" fmla="*/ 274 w 274"/>
              <a:gd name="T9" fmla="*/ 236 h 236"/>
              <a:gd name="T10" fmla="*/ 249 w 274"/>
              <a:gd name="T11" fmla="*/ 236 h 236"/>
              <a:gd name="T12" fmla="*/ 249 w 274"/>
              <a:gd name="T13" fmla="*/ 59 h 236"/>
              <a:gd name="T14" fmla="*/ 214 w 274"/>
              <a:gd name="T15" fmla="*/ 25 h 236"/>
              <a:gd name="T16" fmla="*/ 59 w 274"/>
              <a:gd name="T17" fmla="*/ 25 h 236"/>
              <a:gd name="T18" fmla="*/ 25 w 274"/>
              <a:gd name="T19" fmla="*/ 59 h 236"/>
              <a:gd name="T20" fmla="*/ 25 w 274"/>
              <a:gd name="T21" fmla="*/ 137 h 236"/>
              <a:gd name="T22" fmla="*/ 0 w 274"/>
              <a:gd name="T23" fmla="*/ 137 h 236"/>
              <a:gd name="T24" fmla="*/ 0 w 274"/>
              <a:gd name="T25" fmla="*/ 56 h 236"/>
              <a:gd name="T26" fmla="*/ 31 w 274"/>
              <a:gd name="T27" fmla="*/ 7 h 236"/>
              <a:gd name="T28" fmla="*/ 59 w 274"/>
              <a:gd name="T29" fmla="*/ 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4" h="236">
                <a:moveTo>
                  <a:pt x="59" y="0"/>
                </a:moveTo>
                <a:cubicBezTo>
                  <a:pt x="218" y="0"/>
                  <a:pt x="218" y="0"/>
                  <a:pt x="218" y="0"/>
                </a:cubicBezTo>
                <a:cubicBezTo>
                  <a:pt x="239" y="2"/>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1"/>
                  <a:pt x="233" y="25"/>
                  <a:pt x="214" y="25"/>
                </a:cubicBezTo>
                <a:cubicBezTo>
                  <a:pt x="59" y="25"/>
                  <a:pt x="59" y="25"/>
                  <a:pt x="59" y="25"/>
                </a:cubicBezTo>
                <a:cubicBezTo>
                  <a:pt x="40" y="25"/>
                  <a:pt x="25" y="41"/>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9" name="Freeform 13"/>
          <p:cNvSpPr/>
          <p:nvPr/>
        </p:nvSpPr>
        <p:spPr bwMode="auto">
          <a:xfrm>
            <a:off x="10816225" y="3511859"/>
            <a:ext cx="319792" cy="291848"/>
          </a:xfrm>
          <a:custGeom>
            <a:avLst/>
            <a:gdLst>
              <a:gd name="T0" fmla="*/ 160 w 160"/>
              <a:gd name="T1" fmla="*/ 0 h 146"/>
              <a:gd name="T2" fmla="*/ 79 w 160"/>
              <a:gd name="T3" fmla="*/ 146 h 146"/>
              <a:gd name="T4" fmla="*/ 0 w 160"/>
              <a:gd name="T5" fmla="*/ 0 h 146"/>
              <a:gd name="T6" fmla="*/ 160 w 160"/>
              <a:gd name="T7" fmla="*/ 0 h 146"/>
              <a:gd name="T8" fmla="*/ 160 w 160"/>
              <a:gd name="T9" fmla="*/ 0 h 146"/>
            </a:gdLst>
            <a:ahLst/>
            <a:cxnLst>
              <a:cxn ang="0">
                <a:pos x="T0" y="T1"/>
              </a:cxn>
              <a:cxn ang="0">
                <a:pos x="T2" y="T3"/>
              </a:cxn>
              <a:cxn ang="0">
                <a:pos x="T4" y="T5"/>
              </a:cxn>
              <a:cxn ang="0">
                <a:pos x="T6" y="T7"/>
              </a:cxn>
              <a:cxn ang="0">
                <a:pos x="T8" y="T9"/>
              </a:cxn>
            </a:cxnLst>
            <a:rect l="0" t="0" r="r" b="b"/>
            <a:pathLst>
              <a:path w="160" h="146">
                <a:moveTo>
                  <a:pt x="160" y="0"/>
                </a:moveTo>
                <a:lnTo>
                  <a:pt x="79" y="146"/>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0" name="Freeform 14"/>
          <p:cNvSpPr/>
          <p:nvPr/>
        </p:nvSpPr>
        <p:spPr bwMode="auto">
          <a:xfrm>
            <a:off x="2439693" y="2253097"/>
            <a:ext cx="319792" cy="289849"/>
          </a:xfrm>
          <a:custGeom>
            <a:avLst/>
            <a:gdLst>
              <a:gd name="T0" fmla="*/ 160 w 160"/>
              <a:gd name="T1" fmla="*/ 0 h 145"/>
              <a:gd name="T2" fmla="*/ 82 w 160"/>
              <a:gd name="T3" fmla="*/ 145 h 145"/>
              <a:gd name="T4" fmla="*/ 0 w 160"/>
              <a:gd name="T5" fmla="*/ 0 h 145"/>
              <a:gd name="T6" fmla="*/ 160 w 160"/>
              <a:gd name="T7" fmla="*/ 0 h 145"/>
              <a:gd name="T8" fmla="*/ 160 w 160"/>
              <a:gd name="T9" fmla="*/ 0 h 145"/>
            </a:gdLst>
            <a:ahLst/>
            <a:cxnLst>
              <a:cxn ang="0">
                <a:pos x="T0" y="T1"/>
              </a:cxn>
              <a:cxn ang="0">
                <a:pos x="T2" y="T3"/>
              </a:cxn>
              <a:cxn ang="0">
                <a:pos x="T4" y="T5"/>
              </a:cxn>
              <a:cxn ang="0">
                <a:pos x="T6" y="T7"/>
              </a:cxn>
              <a:cxn ang="0">
                <a:pos x="T8" y="T9"/>
              </a:cxn>
            </a:cxnLst>
            <a:rect l="0" t="0" r="r" b="b"/>
            <a:pathLst>
              <a:path w="160" h="145">
                <a:moveTo>
                  <a:pt x="160" y="0"/>
                </a:moveTo>
                <a:lnTo>
                  <a:pt x="82" y="145"/>
                </a:lnTo>
                <a:lnTo>
                  <a:pt x="0" y="0"/>
                </a:lnTo>
                <a:lnTo>
                  <a:pt x="160" y="0"/>
                </a:lnTo>
                <a:lnTo>
                  <a:pt x="16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sp>
        <p:nvSpPr>
          <p:cNvPr id="11" name="Freeform 15"/>
          <p:cNvSpPr/>
          <p:nvPr/>
        </p:nvSpPr>
        <p:spPr bwMode="auto">
          <a:xfrm>
            <a:off x="2529635" y="2479780"/>
            <a:ext cx="1536997" cy="1283331"/>
          </a:xfrm>
          <a:custGeom>
            <a:avLst/>
            <a:gdLst>
              <a:gd name="T0" fmla="*/ 274 w 274"/>
              <a:gd name="T1" fmla="*/ 92 h 229"/>
              <a:gd name="T2" fmla="*/ 274 w 274"/>
              <a:gd name="T3" fmla="*/ 173 h 229"/>
              <a:gd name="T4" fmla="*/ 273 w 274"/>
              <a:gd name="T5" fmla="*/ 179 h 229"/>
              <a:gd name="T6" fmla="*/ 215 w 274"/>
              <a:gd name="T7" fmla="*/ 229 h 229"/>
              <a:gd name="T8" fmla="*/ 56 w 274"/>
              <a:gd name="T9" fmla="*/ 229 h 229"/>
              <a:gd name="T10" fmla="*/ 7 w 274"/>
              <a:gd name="T11" fmla="*/ 198 h 229"/>
              <a:gd name="T12" fmla="*/ 0 w 274"/>
              <a:gd name="T13" fmla="*/ 170 h 229"/>
              <a:gd name="T14" fmla="*/ 0 w 274"/>
              <a:gd name="T15" fmla="*/ 0 h 229"/>
              <a:gd name="T16" fmla="*/ 13 w 274"/>
              <a:gd name="T17" fmla="*/ 23 h 229"/>
              <a:gd name="T18" fmla="*/ 25 w 274"/>
              <a:gd name="T19" fmla="*/ 0 h 229"/>
              <a:gd name="T20" fmla="*/ 25 w 274"/>
              <a:gd name="T21" fmla="*/ 170 h 229"/>
              <a:gd name="T22" fmla="*/ 59 w 274"/>
              <a:gd name="T23" fmla="*/ 204 h 229"/>
              <a:gd name="T24" fmla="*/ 215 w 274"/>
              <a:gd name="T25" fmla="*/ 204 h 229"/>
              <a:gd name="T26" fmla="*/ 249 w 274"/>
              <a:gd name="T27" fmla="*/ 170 h 229"/>
              <a:gd name="T28" fmla="*/ 249 w 274"/>
              <a:gd name="T29" fmla="*/ 92 h 229"/>
              <a:gd name="T30" fmla="*/ 274 w 274"/>
              <a:gd name="T31" fmla="*/ 9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70"/>
                  <a:pt x="25" y="170"/>
                  <a:pt x="25" y="170"/>
                </a:cubicBezTo>
                <a:cubicBezTo>
                  <a:pt x="25" y="188"/>
                  <a:pt x="41" y="204"/>
                  <a:pt x="59" y="204"/>
                </a:cubicBezTo>
                <a:cubicBezTo>
                  <a:pt x="215" y="204"/>
                  <a:pt x="215" y="204"/>
                  <a:pt x="215" y="204"/>
                </a:cubicBezTo>
                <a:cubicBezTo>
                  <a:pt x="234" y="204"/>
                  <a:pt x="249" y="188"/>
                  <a:pt x="249" y="170"/>
                </a:cubicBezTo>
                <a:cubicBezTo>
                  <a:pt x="249" y="92"/>
                  <a:pt x="249" y="92"/>
                  <a:pt x="249" y="92"/>
                </a:cubicBezTo>
                <a:cubicBezTo>
                  <a:pt x="274" y="92"/>
                  <a:pt x="274" y="92"/>
                  <a:pt x="274" y="92"/>
                </a:cubicBez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p>
        </p:txBody>
      </p:sp>
      <p:grpSp>
        <p:nvGrpSpPr>
          <p:cNvPr id="12" name="组合 11"/>
          <p:cNvGrpSpPr/>
          <p:nvPr/>
        </p:nvGrpSpPr>
        <p:grpSpPr>
          <a:xfrm>
            <a:off x="2771476" y="2268509"/>
            <a:ext cx="1053314" cy="1053451"/>
            <a:chOff x="2078282" y="1720304"/>
            <a:chExt cx="790088" cy="790088"/>
          </a:xfrm>
        </p:grpSpPr>
        <p:sp>
          <p:nvSpPr>
            <p:cNvPr id="13" name="Oval 17"/>
            <p:cNvSpPr>
              <a:spLocks noChangeArrowheads="1"/>
            </p:cNvSpPr>
            <p:nvPr/>
          </p:nvSpPr>
          <p:spPr bwMode="auto">
            <a:xfrm>
              <a:off x="2078282" y="1720304"/>
              <a:ext cx="790088" cy="790088"/>
            </a:xfrm>
            <a:prstGeom prst="ellipse">
              <a:avLst/>
            </a:prstGeom>
            <a:solidFill>
              <a:schemeClr val="accent4"/>
            </a:solidFill>
            <a:ln>
              <a:noFill/>
            </a:ln>
          </p:spPr>
          <p:txBody>
            <a:bodyPr vert="horz" wrap="square" lIns="91440" tIns="45720" rIns="91440" bIns="45720" numCol="1" anchor="t" anchorCtr="0" compatLnSpc="1"/>
            <a:lstStyle/>
            <a:p>
              <a:endParaRPr lang="zh-CN" altLang="en-US"/>
            </a:p>
          </p:txBody>
        </p:sp>
        <p:sp>
          <p:nvSpPr>
            <p:cNvPr id="14" name="TextBox 13"/>
            <p:cNvSpPr txBox="1"/>
            <p:nvPr/>
          </p:nvSpPr>
          <p:spPr>
            <a:xfrm>
              <a:off x="2204951" y="1776421"/>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A</a:t>
              </a:r>
              <a:endParaRPr lang="zh-CN" altLang="en-US" sz="4800" dirty="0">
                <a:solidFill>
                  <a:schemeClr val="bg1"/>
                </a:solidFill>
                <a:latin typeface="Arial Black" panose="020B0A04020102020204" charset="0"/>
              </a:endParaRPr>
            </a:p>
          </p:txBody>
        </p:sp>
      </p:grpSp>
      <p:grpSp>
        <p:nvGrpSpPr>
          <p:cNvPr id="15" name="组合 14"/>
          <p:cNvGrpSpPr/>
          <p:nvPr/>
        </p:nvGrpSpPr>
        <p:grpSpPr>
          <a:xfrm>
            <a:off x="5563654" y="2268509"/>
            <a:ext cx="1053314" cy="1053451"/>
            <a:chOff x="4172688" y="1720304"/>
            <a:chExt cx="790088" cy="790088"/>
          </a:xfrm>
        </p:grpSpPr>
        <p:sp>
          <p:nvSpPr>
            <p:cNvPr id="16" name="Oval 21"/>
            <p:cNvSpPr>
              <a:spLocks noChangeArrowheads="1"/>
            </p:cNvSpPr>
            <p:nvPr/>
          </p:nvSpPr>
          <p:spPr bwMode="auto">
            <a:xfrm>
              <a:off x="4172688" y="1720304"/>
              <a:ext cx="790088" cy="790088"/>
            </a:xfrm>
            <a:prstGeom prst="ellipse">
              <a:avLst/>
            </a:prstGeom>
            <a:solidFill>
              <a:schemeClr val="accent2"/>
            </a:solidFill>
            <a:ln>
              <a:noFill/>
            </a:ln>
          </p:spPr>
          <p:txBody>
            <a:bodyPr vert="horz" wrap="square" lIns="91440" tIns="45720" rIns="91440" bIns="45720" numCol="1" anchor="t" anchorCtr="0" compatLnSpc="1"/>
            <a:lstStyle/>
            <a:p>
              <a:endParaRPr lang="zh-CN" altLang="en-US"/>
            </a:p>
          </p:txBody>
        </p:sp>
        <p:sp>
          <p:nvSpPr>
            <p:cNvPr id="17" name="TextBox 16"/>
            <p:cNvSpPr txBox="1"/>
            <p:nvPr/>
          </p:nvSpPr>
          <p:spPr>
            <a:xfrm>
              <a:off x="4302734" y="1818178"/>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C</a:t>
              </a:r>
              <a:endParaRPr lang="zh-CN" altLang="en-US" sz="4800" dirty="0">
                <a:solidFill>
                  <a:schemeClr val="bg1"/>
                </a:solidFill>
                <a:latin typeface="Arial Black" panose="020B0A04020102020204" charset="0"/>
              </a:endParaRPr>
            </a:p>
          </p:txBody>
        </p:sp>
      </p:grpSp>
      <p:grpSp>
        <p:nvGrpSpPr>
          <p:cNvPr id="18" name="组合 17"/>
          <p:cNvGrpSpPr/>
          <p:nvPr/>
        </p:nvGrpSpPr>
        <p:grpSpPr>
          <a:xfrm>
            <a:off x="8355831" y="2268509"/>
            <a:ext cx="1053314" cy="1053451"/>
            <a:chOff x="6267094" y="1720304"/>
            <a:chExt cx="790088" cy="790088"/>
          </a:xfrm>
        </p:grpSpPr>
        <p:sp>
          <p:nvSpPr>
            <p:cNvPr id="19" name="Oval 25"/>
            <p:cNvSpPr>
              <a:spLocks noChangeArrowheads="1"/>
            </p:cNvSpPr>
            <p:nvPr/>
          </p:nvSpPr>
          <p:spPr bwMode="auto">
            <a:xfrm>
              <a:off x="6267094" y="1720304"/>
              <a:ext cx="790088" cy="790088"/>
            </a:xfrm>
            <a:prstGeom prst="ellipse">
              <a:avLst/>
            </a:prstGeom>
            <a:solidFill>
              <a:schemeClr val="tx2"/>
            </a:solidFill>
            <a:ln>
              <a:noFill/>
            </a:ln>
          </p:spPr>
          <p:txBody>
            <a:bodyPr vert="horz" wrap="square" lIns="91440" tIns="45720" rIns="91440" bIns="45720" numCol="1" anchor="t" anchorCtr="0" compatLnSpc="1"/>
            <a:lstStyle/>
            <a:p>
              <a:endParaRPr lang="zh-CN" altLang="en-US"/>
            </a:p>
          </p:txBody>
        </p:sp>
        <p:sp>
          <p:nvSpPr>
            <p:cNvPr id="20" name="TextBox 19"/>
            <p:cNvSpPr txBox="1"/>
            <p:nvPr/>
          </p:nvSpPr>
          <p:spPr>
            <a:xfrm>
              <a:off x="6409252" y="1837036"/>
              <a:ext cx="471585"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E</a:t>
              </a:r>
              <a:endParaRPr lang="zh-CN" altLang="en-US" sz="4800" dirty="0">
                <a:solidFill>
                  <a:schemeClr val="bg1"/>
                </a:solidFill>
                <a:latin typeface="Arial Black" panose="020B0A04020102020204" charset="0"/>
              </a:endParaRPr>
            </a:p>
          </p:txBody>
        </p:sp>
      </p:grpSp>
      <p:grpSp>
        <p:nvGrpSpPr>
          <p:cNvPr id="21" name="组合 20"/>
          <p:cNvGrpSpPr/>
          <p:nvPr/>
        </p:nvGrpSpPr>
        <p:grpSpPr>
          <a:xfrm>
            <a:off x="9750921" y="2750257"/>
            <a:ext cx="1055311" cy="1053451"/>
            <a:chOff x="7313547" y="2081615"/>
            <a:chExt cx="791586" cy="790088"/>
          </a:xfrm>
        </p:grpSpPr>
        <p:sp>
          <p:nvSpPr>
            <p:cNvPr id="22" name="Oval 27"/>
            <p:cNvSpPr>
              <a:spLocks noChangeArrowheads="1"/>
            </p:cNvSpPr>
            <p:nvPr/>
          </p:nvSpPr>
          <p:spPr bwMode="auto">
            <a:xfrm>
              <a:off x="7313547" y="2081615"/>
              <a:ext cx="791586" cy="790088"/>
            </a:xfrm>
            <a:prstGeom prst="ellipse">
              <a:avLst/>
            </a:prstGeom>
            <a:solidFill>
              <a:schemeClr val="accent4"/>
            </a:solidFill>
            <a:ln w="9525">
              <a:solidFill>
                <a:schemeClr val="bg1"/>
              </a:solidFill>
              <a:round/>
            </a:ln>
          </p:spPr>
          <p:txBody>
            <a:bodyPr vert="horz" wrap="square" lIns="91440" tIns="45720" rIns="91440" bIns="45720" numCol="1" anchor="t" anchorCtr="0" compatLnSpc="1"/>
            <a:lstStyle/>
            <a:p>
              <a:endParaRPr lang="zh-CN" altLang="en-US"/>
            </a:p>
          </p:txBody>
        </p:sp>
        <p:sp>
          <p:nvSpPr>
            <p:cNvPr id="23" name="TextBox 22"/>
            <p:cNvSpPr txBox="1"/>
            <p:nvPr/>
          </p:nvSpPr>
          <p:spPr>
            <a:xfrm>
              <a:off x="7467816" y="2205198"/>
              <a:ext cx="446334"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F</a:t>
              </a:r>
              <a:endParaRPr lang="zh-CN" altLang="en-US" sz="4800" dirty="0">
                <a:solidFill>
                  <a:schemeClr val="bg1"/>
                </a:solidFill>
                <a:latin typeface="Arial Black" panose="020B0A04020102020204" charset="0"/>
              </a:endParaRPr>
            </a:p>
          </p:txBody>
        </p:sp>
      </p:grpSp>
      <p:grpSp>
        <p:nvGrpSpPr>
          <p:cNvPr id="24" name="组合 23"/>
          <p:cNvGrpSpPr/>
          <p:nvPr/>
        </p:nvGrpSpPr>
        <p:grpSpPr>
          <a:xfrm>
            <a:off x="6958744" y="2750257"/>
            <a:ext cx="1055311" cy="1053451"/>
            <a:chOff x="5219141" y="2081615"/>
            <a:chExt cx="791586" cy="790088"/>
          </a:xfrm>
        </p:grpSpPr>
        <p:sp>
          <p:nvSpPr>
            <p:cNvPr id="25" name="Oval 23"/>
            <p:cNvSpPr>
              <a:spLocks noChangeArrowheads="1"/>
            </p:cNvSpPr>
            <p:nvPr/>
          </p:nvSpPr>
          <p:spPr bwMode="auto">
            <a:xfrm>
              <a:off x="5219141" y="2081615"/>
              <a:ext cx="791586" cy="790088"/>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26" name="TextBox 25"/>
            <p:cNvSpPr txBox="1"/>
            <p:nvPr/>
          </p:nvSpPr>
          <p:spPr>
            <a:xfrm>
              <a:off x="5344974" y="2168608"/>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D</a:t>
              </a:r>
              <a:endParaRPr lang="zh-CN" altLang="en-US" sz="4800" dirty="0">
                <a:solidFill>
                  <a:schemeClr val="bg1"/>
                </a:solidFill>
                <a:latin typeface="Arial Black" panose="020B0A04020102020204" charset="0"/>
              </a:endParaRPr>
            </a:p>
          </p:txBody>
        </p:sp>
      </p:grpSp>
      <p:grpSp>
        <p:nvGrpSpPr>
          <p:cNvPr id="27" name="组合 26"/>
          <p:cNvGrpSpPr/>
          <p:nvPr/>
        </p:nvGrpSpPr>
        <p:grpSpPr>
          <a:xfrm>
            <a:off x="4166566" y="2750257"/>
            <a:ext cx="1055311" cy="1053451"/>
            <a:chOff x="3124735" y="2081615"/>
            <a:chExt cx="791586" cy="790088"/>
          </a:xfrm>
        </p:grpSpPr>
        <p:sp>
          <p:nvSpPr>
            <p:cNvPr id="28" name="Oval 19"/>
            <p:cNvSpPr>
              <a:spLocks noChangeArrowheads="1"/>
            </p:cNvSpPr>
            <p:nvPr/>
          </p:nvSpPr>
          <p:spPr bwMode="auto">
            <a:xfrm>
              <a:off x="3124735" y="2081615"/>
              <a:ext cx="791586" cy="790088"/>
            </a:xfrm>
            <a:prstGeom prst="ellipse">
              <a:avLst/>
            </a:prstGeom>
            <a:solidFill>
              <a:schemeClr val="accent3"/>
            </a:solidFill>
            <a:ln>
              <a:noFill/>
            </a:ln>
          </p:spPr>
          <p:txBody>
            <a:bodyPr vert="horz" wrap="square" lIns="91440" tIns="45720" rIns="91440" bIns="45720" numCol="1" anchor="t" anchorCtr="0" compatLnSpc="1"/>
            <a:lstStyle/>
            <a:p>
              <a:endParaRPr lang="zh-CN" altLang="en-US"/>
            </a:p>
          </p:txBody>
        </p:sp>
        <p:sp>
          <p:nvSpPr>
            <p:cNvPr id="29" name="TextBox 28"/>
            <p:cNvSpPr txBox="1"/>
            <p:nvPr/>
          </p:nvSpPr>
          <p:spPr>
            <a:xfrm>
              <a:off x="3239231" y="2180609"/>
              <a:ext cx="498038" cy="623248"/>
            </a:xfrm>
            <a:prstGeom prst="rect">
              <a:avLst/>
            </a:prstGeom>
            <a:noFill/>
          </p:spPr>
          <p:txBody>
            <a:bodyPr wrap="none" rtlCol="0">
              <a:spAutoFit/>
            </a:bodyPr>
            <a:lstStyle/>
            <a:p>
              <a:r>
                <a:rPr lang="en-US" altLang="zh-CN" sz="4800" dirty="0">
                  <a:solidFill>
                    <a:schemeClr val="bg1"/>
                  </a:solidFill>
                  <a:latin typeface="Arial Black" panose="020B0A04020102020204" charset="0"/>
                </a:rPr>
                <a:t>B</a:t>
              </a:r>
              <a:endParaRPr lang="zh-CN" altLang="en-US" sz="4800" dirty="0">
                <a:solidFill>
                  <a:schemeClr val="bg1"/>
                </a:solidFill>
                <a:latin typeface="Arial Black" panose="020B0A04020102020204" charset="0"/>
              </a:endParaRPr>
            </a:p>
          </p:txBody>
        </p:sp>
      </p:grpSp>
      <p:sp>
        <p:nvSpPr>
          <p:cNvPr id="30" name="TextBox 29"/>
          <p:cNvSpPr txBox="1"/>
          <p:nvPr/>
        </p:nvSpPr>
        <p:spPr>
          <a:xfrm>
            <a:off x="3922930"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1" name="TextBox 30"/>
          <p:cNvSpPr txBox="1"/>
          <p:nvPr/>
        </p:nvSpPr>
        <p:spPr>
          <a:xfrm>
            <a:off x="672134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2" name="TextBox 31"/>
          <p:cNvSpPr txBox="1"/>
          <p:nvPr/>
        </p:nvSpPr>
        <p:spPr>
          <a:xfrm>
            <a:off x="9495725" y="1860771"/>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3" name="TextBox 32"/>
          <p:cNvSpPr txBox="1"/>
          <p:nvPr/>
        </p:nvSpPr>
        <p:spPr>
          <a:xfrm>
            <a:off x="8189608"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4" name="TextBox 33"/>
          <p:cNvSpPr txBox="1"/>
          <p:nvPr/>
        </p:nvSpPr>
        <p:spPr>
          <a:xfrm>
            <a:off x="5391046"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5" name="TextBox 34"/>
          <p:cNvSpPr txBox="1"/>
          <p:nvPr/>
        </p:nvSpPr>
        <p:spPr>
          <a:xfrm>
            <a:off x="2544070" y="3953223"/>
            <a:ext cx="1477137" cy="369332"/>
          </a:xfrm>
          <a:prstGeom prst="rect">
            <a:avLst/>
          </a:prstGeom>
          <a:noFill/>
        </p:spPr>
        <p:txBody>
          <a:bodyPr wrap="none" lIns="121908" tIns="60954" rIns="121908" bIns="60954" rtlCol="0">
            <a:spAutoFit/>
          </a:bodyPr>
          <a:lstStyle/>
          <a:p>
            <a:pPr algn="ctr"/>
            <a:r>
              <a:rPr lang="zh-CN" altLang="en-US" sz="1600" b="1" dirty="0">
                <a:solidFill>
                  <a:schemeClr val="tx1">
                    <a:lumMod val="50000"/>
                    <a:lumOff val="50000"/>
                  </a:schemeClr>
                </a:solidFill>
                <a:latin typeface="微软雅黑" panose="020B0503020204020204" pitchFamily="34" charset="-122"/>
                <a:ea typeface="微软雅黑" panose="020B0503020204020204" pitchFamily="34" charset="-122"/>
              </a:rPr>
              <a:t>输入你的标题</a:t>
            </a:r>
            <a:endParaRPr lang="en-US" altLang="zh-CN" sz="16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36" name="图片 3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985" y="1297501"/>
            <a:ext cx="1750809" cy="3066397"/>
          </a:xfrm>
          <a:prstGeom prst="rect">
            <a:avLst/>
          </a:prstGeom>
          <a:effectLst>
            <a:reflection blurRad="12700" stA="34000" endPos="42000" dir="5400000" sy="-100000" algn="bl" rotWithShape="0"/>
          </a:effectLst>
        </p:spPr>
      </p:pic>
      <p:sp>
        <p:nvSpPr>
          <p:cNvPr id="37" name="矩形 36"/>
          <p:cNvSpPr/>
          <p:nvPr/>
        </p:nvSpPr>
        <p:spPr>
          <a:xfrm>
            <a:off x="1360804" y="5468084"/>
            <a:ext cx="9919098" cy="518741"/>
          </a:xfrm>
          <a:prstGeom prst="rect">
            <a:avLst/>
          </a:prstGeom>
        </p:spPr>
        <p:txBody>
          <a:bodyPr wrap="square" lIns="87006" tIns="43502" rIns="87006" bIns="43502">
            <a:spAutoFit/>
          </a:bodyPr>
          <a:lstStyle/>
          <a:p>
            <a:pPr algn="just">
              <a:spcBef>
                <a:spcPts val="800"/>
              </a:spcBef>
              <a:spcAft>
                <a:spcPts val="800"/>
              </a:spcAft>
              <a:buClr>
                <a:srgbClr val="074AA1"/>
              </a:buClr>
              <a:defRPr/>
            </a:pPr>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8" name="TextBox 37"/>
          <p:cNvSpPr txBox="1"/>
          <p:nvPr/>
        </p:nvSpPr>
        <p:spPr>
          <a:xfrm>
            <a:off x="83684" y="260649"/>
            <a:ext cx="831935" cy="400097"/>
          </a:xfrm>
          <a:prstGeom prst="rect">
            <a:avLst/>
          </a:prstGeom>
          <a:noFill/>
        </p:spPr>
        <p:txBody>
          <a:bodyPr wrap="none" lIns="121908" tIns="60954" rIns="121908" bIns="60954" rtlCol="0">
            <a:spAutoFit/>
          </a:bodyPr>
          <a:lstStyle/>
          <a:p>
            <a:r>
              <a:rPr lang="en-US" altLang="zh-CN" dirty="0">
                <a:solidFill>
                  <a:schemeClr val="bg1"/>
                </a:solidFill>
                <a:latin typeface="Impact" panose="020B0806030902050204" pitchFamily="34" charset="0"/>
              </a:rPr>
              <a:t>PART 1</a:t>
            </a:r>
            <a:endParaRPr lang="zh-CN" altLang="en-US" dirty="0">
              <a:solidFill>
                <a:schemeClr val="bg1"/>
              </a:solidFill>
              <a:latin typeface="Impact" panose="020B0806030902050204" pitchFamily="34" charset="0"/>
            </a:endParaRPr>
          </a:p>
        </p:txBody>
      </p:sp>
      <p:sp>
        <p:nvSpPr>
          <p:cNvPr id="39" name="TextBox 38"/>
          <p:cNvSpPr txBox="1"/>
          <p:nvPr/>
        </p:nvSpPr>
        <p:spPr>
          <a:xfrm>
            <a:off x="1523855" y="244774"/>
            <a:ext cx="2092856" cy="400097"/>
          </a:xfrm>
          <a:prstGeom prst="rect">
            <a:avLst/>
          </a:prstGeom>
          <a:noFill/>
        </p:spPr>
        <p:txBody>
          <a:bodyPr wrap="none" lIns="121908" tIns="60954" rIns="121908" bIns="60954" rtlCol="0">
            <a:spAutoFit/>
          </a:bodyPr>
          <a:lstStyle/>
          <a:p>
            <a:r>
              <a:rPr lang="zh-CN" altLang="en-US" b="1" dirty="0">
                <a:solidFill>
                  <a:schemeClr val="bg1"/>
                </a:solidFill>
                <a:latin typeface="微软雅黑" panose="020B0503020204020204" pitchFamily="34" charset="-122"/>
                <a:ea typeface="微软雅黑" panose="020B0503020204020204" pitchFamily="34" charset="-122"/>
              </a:rPr>
              <a:t>单击输入文字标题</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250" fill="hold"/>
                                        <p:tgtEl>
                                          <p:spTgt spid="10"/>
                                        </p:tgtEl>
                                        <p:attrNameLst>
                                          <p:attrName>ppt_x</p:attrName>
                                        </p:attrNameLst>
                                      </p:cBhvr>
                                      <p:tavLst>
                                        <p:tav tm="0">
                                          <p:val>
                                            <p:strVal val="#ppt_x"/>
                                          </p:val>
                                        </p:tav>
                                        <p:tav tm="100000">
                                          <p:val>
                                            <p:strVal val="#ppt_x"/>
                                          </p:val>
                                        </p:tav>
                                      </p:tavLst>
                                    </p:anim>
                                    <p:anim calcmode="lin" valueType="num">
                                      <p:cBhvr additive="base">
                                        <p:cTn id="14" dur="250" fill="hold"/>
                                        <p:tgtEl>
                                          <p:spTgt spid="10"/>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2" presetClass="entr" presetSubtype="4"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childTnLst>
                          </p:cTn>
                        </p:par>
                        <p:par>
                          <p:cTn id="30" fill="hold">
                            <p:stCondLst>
                              <p:cond delay="2500"/>
                            </p:stCondLst>
                            <p:childTnLst>
                              <p:par>
                                <p:cTn id="31" presetID="2" presetClass="entr" presetSubtype="1" fill="hold" grpId="0" nodeType="after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ppt_x"/>
                                          </p:val>
                                        </p:tav>
                                        <p:tav tm="100000">
                                          <p:val>
                                            <p:strVal val="#ppt_x"/>
                                          </p:val>
                                        </p:tav>
                                      </p:tavLst>
                                    </p:anim>
                                    <p:anim calcmode="lin" valueType="num">
                                      <p:cBhvr additive="base">
                                        <p:cTn id="34" dur="500" fill="hold"/>
                                        <p:tgtEl>
                                          <p:spTgt spid="4"/>
                                        </p:tgtEl>
                                        <p:attrNameLst>
                                          <p:attrName>ppt_y</p:attrName>
                                        </p:attrNameLst>
                                      </p:cBhvr>
                                      <p:tavLst>
                                        <p:tav tm="0">
                                          <p:val>
                                            <p:strVal val="0-#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additive="base">
                                        <p:cTn id="37" dur="500" fill="hold"/>
                                        <p:tgtEl>
                                          <p:spTgt spid="27"/>
                                        </p:tgtEl>
                                        <p:attrNameLst>
                                          <p:attrName>ppt_x</p:attrName>
                                        </p:attrNameLst>
                                      </p:cBhvr>
                                      <p:tavLst>
                                        <p:tav tm="0">
                                          <p:val>
                                            <p:strVal val="#ppt_x"/>
                                          </p:val>
                                        </p:tav>
                                        <p:tav tm="100000">
                                          <p:val>
                                            <p:strVal val="#ppt_x"/>
                                          </p:val>
                                        </p:tav>
                                      </p:tavLst>
                                    </p:anim>
                                    <p:anim calcmode="lin" valueType="num">
                                      <p:cBhvr additive="base">
                                        <p:cTn id="38" dur="500" fill="hold"/>
                                        <p:tgtEl>
                                          <p:spTgt spid="27"/>
                                        </p:tgtEl>
                                        <p:attrNameLst>
                                          <p:attrName>ppt_y</p:attrName>
                                        </p:attrNameLst>
                                      </p:cBhvr>
                                      <p:tavLst>
                                        <p:tav tm="0">
                                          <p:val>
                                            <p:strVal val="1+#ppt_h/2"/>
                                          </p:val>
                                        </p:tav>
                                        <p:tav tm="100000">
                                          <p:val>
                                            <p:strVal val="#ppt_y"/>
                                          </p:val>
                                        </p:tav>
                                      </p:tavLst>
                                    </p:anim>
                                  </p:childTnLst>
                                </p:cTn>
                              </p:par>
                            </p:childTnLst>
                          </p:cTn>
                        </p:par>
                        <p:par>
                          <p:cTn id="39" fill="hold">
                            <p:stCondLst>
                              <p:cond delay="3000"/>
                            </p:stCondLst>
                            <p:childTnLst>
                              <p:par>
                                <p:cTn id="40" presetID="53" presetClass="entr" presetSubtype="16" fill="hold" grpId="0" nodeType="after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p:cTn id="42" dur="500" fill="hold"/>
                                        <p:tgtEl>
                                          <p:spTgt spid="30"/>
                                        </p:tgtEl>
                                        <p:attrNameLst>
                                          <p:attrName>ppt_w</p:attrName>
                                        </p:attrNameLst>
                                      </p:cBhvr>
                                      <p:tavLst>
                                        <p:tav tm="0">
                                          <p:val>
                                            <p:fltVal val="0"/>
                                          </p:val>
                                        </p:tav>
                                        <p:tav tm="100000">
                                          <p:val>
                                            <p:strVal val="#ppt_w"/>
                                          </p:val>
                                        </p:tav>
                                      </p:tavLst>
                                    </p:anim>
                                    <p:anim calcmode="lin" valueType="num">
                                      <p:cBhvr>
                                        <p:cTn id="43" dur="500" fill="hold"/>
                                        <p:tgtEl>
                                          <p:spTgt spid="30"/>
                                        </p:tgtEl>
                                        <p:attrNameLst>
                                          <p:attrName>ppt_h</p:attrName>
                                        </p:attrNameLst>
                                      </p:cBhvr>
                                      <p:tavLst>
                                        <p:tav tm="0">
                                          <p:val>
                                            <p:fltVal val="0"/>
                                          </p:val>
                                        </p:tav>
                                        <p:tav tm="100000">
                                          <p:val>
                                            <p:strVal val="#ppt_h"/>
                                          </p:val>
                                        </p:tav>
                                      </p:tavLst>
                                    </p:anim>
                                    <p:animEffect transition="in" filter="fade">
                                      <p:cBhvr>
                                        <p:cTn id="44" dur="500"/>
                                        <p:tgtEl>
                                          <p:spTgt spid="30"/>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fill="hold"/>
                                        <p:tgtEl>
                                          <p:spTgt spid="5"/>
                                        </p:tgtEl>
                                        <p:attrNameLst>
                                          <p:attrName>ppt_x</p:attrName>
                                        </p:attrNameLst>
                                      </p:cBhvr>
                                      <p:tavLst>
                                        <p:tav tm="0">
                                          <p:val>
                                            <p:strVal val="#ppt_x"/>
                                          </p:val>
                                        </p:tav>
                                        <p:tav tm="100000">
                                          <p:val>
                                            <p:strVal val="#ppt_x"/>
                                          </p:val>
                                        </p:tav>
                                      </p:tavLst>
                                    </p:anim>
                                    <p:anim calcmode="lin" valueType="num">
                                      <p:cBhvr additive="base">
                                        <p:cTn id="49" dur="500" fill="hold"/>
                                        <p:tgtEl>
                                          <p:spTgt spid="5"/>
                                        </p:tgtEl>
                                        <p:attrNameLst>
                                          <p:attrName>ppt_y</p:attrName>
                                        </p:attrNameLst>
                                      </p:cBhvr>
                                      <p:tavLst>
                                        <p:tav tm="0">
                                          <p:val>
                                            <p:strVal val="1+#ppt_h/2"/>
                                          </p:val>
                                        </p:tav>
                                        <p:tav tm="100000">
                                          <p:val>
                                            <p:strVal val="#ppt_y"/>
                                          </p:val>
                                        </p:tav>
                                      </p:tavLst>
                                    </p:anim>
                                  </p:childTnLst>
                                </p:cTn>
                              </p:par>
                              <p:par>
                                <p:cTn id="50" presetID="2" presetClass="entr" presetSubtype="1" fill="hold" nodeType="with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500" fill="hold"/>
                                        <p:tgtEl>
                                          <p:spTgt spid="15"/>
                                        </p:tgtEl>
                                        <p:attrNameLst>
                                          <p:attrName>ppt_x</p:attrName>
                                        </p:attrNameLst>
                                      </p:cBhvr>
                                      <p:tavLst>
                                        <p:tav tm="0">
                                          <p:val>
                                            <p:strVal val="#ppt_x"/>
                                          </p:val>
                                        </p:tav>
                                        <p:tav tm="100000">
                                          <p:val>
                                            <p:strVal val="#ppt_x"/>
                                          </p:val>
                                        </p:tav>
                                      </p:tavLst>
                                    </p:anim>
                                    <p:anim calcmode="lin" valueType="num">
                                      <p:cBhvr additive="base">
                                        <p:cTn id="53" dur="500" fill="hold"/>
                                        <p:tgtEl>
                                          <p:spTgt spid="15"/>
                                        </p:tgtEl>
                                        <p:attrNameLst>
                                          <p:attrName>ppt_y</p:attrName>
                                        </p:attrNameLst>
                                      </p:cBhvr>
                                      <p:tavLst>
                                        <p:tav tm="0">
                                          <p:val>
                                            <p:strVal val="0-#ppt_h/2"/>
                                          </p:val>
                                        </p:tav>
                                        <p:tav tm="100000">
                                          <p:val>
                                            <p:strVal val="#ppt_y"/>
                                          </p:val>
                                        </p:tav>
                                      </p:tavLst>
                                    </p:anim>
                                  </p:childTnLst>
                                </p:cTn>
                              </p:par>
                            </p:childTnLst>
                          </p:cTn>
                        </p:par>
                        <p:par>
                          <p:cTn id="54" fill="hold">
                            <p:stCondLst>
                              <p:cond delay="4000"/>
                            </p:stCondLst>
                            <p:childTnLst>
                              <p:par>
                                <p:cTn id="55" presetID="53" presetClass="entr" presetSubtype="16"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p:cTn id="57" dur="500" fill="hold"/>
                                        <p:tgtEl>
                                          <p:spTgt spid="34"/>
                                        </p:tgtEl>
                                        <p:attrNameLst>
                                          <p:attrName>ppt_w</p:attrName>
                                        </p:attrNameLst>
                                      </p:cBhvr>
                                      <p:tavLst>
                                        <p:tav tm="0">
                                          <p:val>
                                            <p:fltVal val="0"/>
                                          </p:val>
                                        </p:tav>
                                        <p:tav tm="100000">
                                          <p:val>
                                            <p:strVal val="#ppt_w"/>
                                          </p:val>
                                        </p:tav>
                                      </p:tavLst>
                                    </p:anim>
                                    <p:anim calcmode="lin" valueType="num">
                                      <p:cBhvr>
                                        <p:cTn id="58" dur="500" fill="hold"/>
                                        <p:tgtEl>
                                          <p:spTgt spid="34"/>
                                        </p:tgtEl>
                                        <p:attrNameLst>
                                          <p:attrName>ppt_h</p:attrName>
                                        </p:attrNameLst>
                                      </p:cBhvr>
                                      <p:tavLst>
                                        <p:tav tm="0">
                                          <p:val>
                                            <p:fltVal val="0"/>
                                          </p:val>
                                        </p:tav>
                                        <p:tav tm="100000">
                                          <p:val>
                                            <p:strVal val="#ppt_h"/>
                                          </p:val>
                                        </p:tav>
                                      </p:tavLst>
                                    </p:anim>
                                    <p:animEffect transition="in" filter="fade">
                                      <p:cBhvr>
                                        <p:cTn id="59" dur="500"/>
                                        <p:tgtEl>
                                          <p:spTgt spid="34"/>
                                        </p:tgtEl>
                                      </p:cBhvr>
                                    </p:animEffect>
                                  </p:childTnLst>
                                </p:cTn>
                              </p:par>
                            </p:childTnLst>
                          </p:cTn>
                        </p:par>
                        <p:par>
                          <p:cTn id="60" fill="hold">
                            <p:stCondLst>
                              <p:cond delay="4500"/>
                            </p:stCondLst>
                            <p:childTnLst>
                              <p:par>
                                <p:cTn id="61" presetID="2" presetClass="entr" presetSubtype="1"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 calcmode="lin" valueType="num">
                                      <p:cBhvr additive="base">
                                        <p:cTn id="63" dur="500" fill="hold"/>
                                        <p:tgtEl>
                                          <p:spTgt spid="6"/>
                                        </p:tgtEl>
                                        <p:attrNameLst>
                                          <p:attrName>ppt_x</p:attrName>
                                        </p:attrNameLst>
                                      </p:cBhvr>
                                      <p:tavLst>
                                        <p:tav tm="0">
                                          <p:val>
                                            <p:strVal val="#ppt_x"/>
                                          </p:val>
                                        </p:tav>
                                        <p:tav tm="100000">
                                          <p:val>
                                            <p:strVal val="#ppt_x"/>
                                          </p:val>
                                        </p:tav>
                                      </p:tavLst>
                                    </p:anim>
                                    <p:anim calcmode="lin" valueType="num">
                                      <p:cBhvr additive="base">
                                        <p:cTn id="64" dur="500" fill="hold"/>
                                        <p:tgtEl>
                                          <p:spTgt spid="6"/>
                                        </p:tgtEl>
                                        <p:attrNameLst>
                                          <p:attrName>ppt_y</p:attrName>
                                        </p:attrNameLst>
                                      </p:cBhvr>
                                      <p:tavLst>
                                        <p:tav tm="0">
                                          <p:val>
                                            <p:strVal val="0-#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ppt_x"/>
                                          </p:val>
                                        </p:tav>
                                        <p:tav tm="100000">
                                          <p:val>
                                            <p:strVal val="#ppt_x"/>
                                          </p:val>
                                        </p:tav>
                                      </p:tavLst>
                                    </p:anim>
                                    <p:anim calcmode="lin" valueType="num">
                                      <p:cBhvr additive="base">
                                        <p:cTn id="68" dur="50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5000"/>
                            </p:stCondLst>
                            <p:childTnLst>
                              <p:par>
                                <p:cTn id="70" presetID="53" presetClass="entr" presetSubtype="16"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 calcmode="lin" valueType="num">
                                      <p:cBhvr>
                                        <p:cTn id="72" dur="500" fill="hold"/>
                                        <p:tgtEl>
                                          <p:spTgt spid="31"/>
                                        </p:tgtEl>
                                        <p:attrNameLst>
                                          <p:attrName>ppt_w</p:attrName>
                                        </p:attrNameLst>
                                      </p:cBhvr>
                                      <p:tavLst>
                                        <p:tav tm="0">
                                          <p:val>
                                            <p:fltVal val="0"/>
                                          </p:val>
                                        </p:tav>
                                        <p:tav tm="100000">
                                          <p:val>
                                            <p:strVal val="#ppt_w"/>
                                          </p:val>
                                        </p:tav>
                                      </p:tavLst>
                                    </p:anim>
                                    <p:anim calcmode="lin" valueType="num">
                                      <p:cBhvr>
                                        <p:cTn id="73" dur="500" fill="hold"/>
                                        <p:tgtEl>
                                          <p:spTgt spid="31"/>
                                        </p:tgtEl>
                                        <p:attrNameLst>
                                          <p:attrName>ppt_h</p:attrName>
                                        </p:attrNameLst>
                                      </p:cBhvr>
                                      <p:tavLst>
                                        <p:tav tm="0">
                                          <p:val>
                                            <p:fltVal val="0"/>
                                          </p:val>
                                        </p:tav>
                                        <p:tav tm="100000">
                                          <p:val>
                                            <p:strVal val="#ppt_h"/>
                                          </p:val>
                                        </p:tav>
                                      </p:tavLst>
                                    </p:anim>
                                    <p:animEffect transition="in" filter="fade">
                                      <p:cBhvr>
                                        <p:cTn id="74" dur="500"/>
                                        <p:tgtEl>
                                          <p:spTgt spid="31"/>
                                        </p:tgtEl>
                                      </p:cBhvr>
                                    </p:animEffect>
                                  </p:childTnLst>
                                </p:cTn>
                              </p:par>
                            </p:childTnLst>
                          </p:cTn>
                        </p:par>
                        <p:par>
                          <p:cTn id="75" fill="hold">
                            <p:stCondLst>
                              <p:cond delay="5500"/>
                            </p:stCondLst>
                            <p:childTnLst>
                              <p:par>
                                <p:cTn id="76" presetID="2" presetClass="entr" presetSubtype="4" fill="hold" grpId="0" nodeType="afterEffect">
                                  <p:stCondLst>
                                    <p:cond delay="0"/>
                                  </p:stCondLst>
                                  <p:childTnLst>
                                    <p:set>
                                      <p:cBhvr>
                                        <p:cTn id="77" dur="1" fill="hold">
                                          <p:stCondLst>
                                            <p:cond delay="0"/>
                                          </p:stCondLst>
                                        </p:cTn>
                                        <p:tgtEl>
                                          <p:spTgt spid="7"/>
                                        </p:tgtEl>
                                        <p:attrNameLst>
                                          <p:attrName>style.visibility</p:attrName>
                                        </p:attrNameLst>
                                      </p:cBhvr>
                                      <p:to>
                                        <p:strVal val="visible"/>
                                      </p:to>
                                    </p:set>
                                    <p:anim calcmode="lin" valueType="num">
                                      <p:cBhvr additive="base">
                                        <p:cTn id="78" dur="500" fill="hold"/>
                                        <p:tgtEl>
                                          <p:spTgt spid="7"/>
                                        </p:tgtEl>
                                        <p:attrNameLst>
                                          <p:attrName>ppt_x</p:attrName>
                                        </p:attrNameLst>
                                      </p:cBhvr>
                                      <p:tavLst>
                                        <p:tav tm="0">
                                          <p:val>
                                            <p:strVal val="#ppt_x"/>
                                          </p:val>
                                        </p:tav>
                                        <p:tav tm="100000">
                                          <p:val>
                                            <p:strVal val="#ppt_x"/>
                                          </p:val>
                                        </p:tav>
                                      </p:tavLst>
                                    </p:anim>
                                    <p:anim calcmode="lin" valueType="num">
                                      <p:cBhvr additive="base">
                                        <p:cTn id="79" dur="500" fill="hold"/>
                                        <p:tgtEl>
                                          <p:spTgt spid="7"/>
                                        </p:tgtEl>
                                        <p:attrNameLst>
                                          <p:attrName>ppt_y</p:attrName>
                                        </p:attrNameLst>
                                      </p:cBhvr>
                                      <p:tavLst>
                                        <p:tav tm="0">
                                          <p:val>
                                            <p:strVal val="1+#ppt_h/2"/>
                                          </p:val>
                                        </p:tav>
                                        <p:tav tm="100000">
                                          <p:val>
                                            <p:strVal val="#ppt_y"/>
                                          </p:val>
                                        </p:tav>
                                      </p:tavLst>
                                    </p:anim>
                                  </p:childTnLst>
                                </p:cTn>
                              </p:par>
                              <p:par>
                                <p:cTn id="80" presetID="2" presetClass="entr" presetSubtype="1" fill="hold" nodeType="with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ppt_x"/>
                                          </p:val>
                                        </p:tav>
                                        <p:tav tm="100000">
                                          <p:val>
                                            <p:strVal val="#ppt_x"/>
                                          </p:val>
                                        </p:tav>
                                      </p:tavLst>
                                    </p:anim>
                                    <p:anim calcmode="lin" valueType="num">
                                      <p:cBhvr additive="base">
                                        <p:cTn id="83" dur="500" fill="hold"/>
                                        <p:tgtEl>
                                          <p:spTgt spid="18"/>
                                        </p:tgtEl>
                                        <p:attrNameLst>
                                          <p:attrName>ppt_y</p:attrName>
                                        </p:attrNameLst>
                                      </p:cBhvr>
                                      <p:tavLst>
                                        <p:tav tm="0">
                                          <p:val>
                                            <p:strVal val="0-#ppt_h/2"/>
                                          </p:val>
                                        </p:tav>
                                        <p:tav tm="100000">
                                          <p:val>
                                            <p:strVal val="#ppt_y"/>
                                          </p:val>
                                        </p:tav>
                                      </p:tavLst>
                                    </p:anim>
                                  </p:childTnLst>
                                </p:cTn>
                              </p:par>
                            </p:childTnLst>
                          </p:cTn>
                        </p:par>
                        <p:par>
                          <p:cTn id="84" fill="hold">
                            <p:stCondLst>
                              <p:cond delay="6000"/>
                            </p:stCondLst>
                            <p:childTnLst>
                              <p:par>
                                <p:cTn id="85" presetID="53" presetClass="entr" presetSubtype="16"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childTnLst>
                          </p:cTn>
                        </p:par>
                        <p:par>
                          <p:cTn id="90" fill="hold">
                            <p:stCondLst>
                              <p:cond delay="6500"/>
                            </p:stCondLst>
                            <p:childTnLst>
                              <p:par>
                                <p:cTn id="91" presetID="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fill="hold"/>
                                        <p:tgtEl>
                                          <p:spTgt spid="8"/>
                                        </p:tgtEl>
                                        <p:attrNameLst>
                                          <p:attrName>ppt_x</p:attrName>
                                        </p:attrNameLst>
                                      </p:cBhvr>
                                      <p:tavLst>
                                        <p:tav tm="0">
                                          <p:val>
                                            <p:strVal val="#ppt_x"/>
                                          </p:val>
                                        </p:tav>
                                        <p:tav tm="100000">
                                          <p:val>
                                            <p:strVal val="#ppt_x"/>
                                          </p:val>
                                        </p:tav>
                                      </p:tavLst>
                                    </p:anim>
                                    <p:anim calcmode="lin" valueType="num">
                                      <p:cBhvr additive="base">
                                        <p:cTn id="94" dur="500" fill="hold"/>
                                        <p:tgtEl>
                                          <p:spTgt spid="8"/>
                                        </p:tgtEl>
                                        <p:attrNameLst>
                                          <p:attrName>ppt_y</p:attrName>
                                        </p:attrNameLst>
                                      </p:cBhvr>
                                      <p:tavLst>
                                        <p:tav tm="0">
                                          <p:val>
                                            <p:strVal val="0-#ppt_h/2"/>
                                          </p:val>
                                        </p:tav>
                                        <p:tav tm="100000">
                                          <p:val>
                                            <p:strVal val="#ppt_y"/>
                                          </p:val>
                                        </p:tav>
                                      </p:tavLst>
                                    </p:anim>
                                  </p:childTnLst>
                                </p:cTn>
                              </p:par>
                              <p:par>
                                <p:cTn id="95" presetID="2" presetClass="entr" presetSubtype="4" fill="hold" nodeType="withEffect">
                                  <p:stCondLst>
                                    <p:cond delay="0"/>
                                  </p:stCondLst>
                                  <p:childTnLst>
                                    <p:set>
                                      <p:cBhvr>
                                        <p:cTn id="96" dur="1" fill="hold">
                                          <p:stCondLst>
                                            <p:cond delay="0"/>
                                          </p:stCondLst>
                                        </p:cTn>
                                        <p:tgtEl>
                                          <p:spTgt spid="21"/>
                                        </p:tgtEl>
                                        <p:attrNameLst>
                                          <p:attrName>style.visibility</p:attrName>
                                        </p:attrNameLst>
                                      </p:cBhvr>
                                      <p:to>
                                        <p:strVal val="visible"/>
                                      </p:to>
                                    </p:set>
                                    <p:anim calcmode="lin" valueType="num">
                                      <p:cBhvr additive="base">
                                        <p:cTn id="97" dur="500" fill="hold"/>
                                        <p:tgtEl>
                                          <p:spTgt spid="21"/>
                                        </p:tgtEl>
                                        <p:attrNameLst>
                                          <p:attrName>ppt_x</p:attrName>
                                        </p:attrNameLst>
                                      </p:cBhvr>
                                      <p:tavLst>
                                        <p:tav tm="0">
                                          <p:val>
                                            <p:strVal val="#ppt_x"/>
                                          </p:val>
                                        </p:tav>
                                        <p:tav tm="100000">
                                          <p:val>
                                            <p:strVal val="#ppt_x"/>
                                          </p:val>
                                        </p:tav>
                                      </p:tavLst>
                                    </p:anim>
                                    <p:anim calcmode="lin" valueType="num">
                                      <p:cBhvr additive="base">
                                        <p:cTn id="98" dur="500" fill="hold"/>
                                        <p:tgtEl>
                                          <p:spTgt spid="21"/>
                                        </p:tgtEl>
                                        <p:attrNameLst>
                                          <p:attrName>ppt_y</p:attrName>
                                        </p:attrNameLst>
                                      </p:cBhvr>
                                      <p:tavLst>
                                        <p:tav tm="0">
                                          <p:val>
                                            <p:strVal val="1+#ppt_h/2"/>
                                          </p:val>
                                        </p:tav>
                                        <p:tav tm="100000">
                                          <p:val>
                                            <p:strVal val="#ppt_y"/>
                                          </p:val>
                                        </p:tav>
                                      </p:tavLst>
                                    </p:anim>
                                  </p:childTnLst>
                                </p:cTn>
                              </p:par>
                            </p:childTnLst>
                          </p:cTn>
                        </p:par>
                        <p:par>
                          <p:cTn id="99" fill="hold">
                            <p:stCondLst>
                              <p:cond delay="7000"/>
                            </p:stCondLst>
                            <p:childTnLst>
                              <p:par>
                                <p:cTn id="100" presetID="53" presetClass="entr" presetSubtype="16" fill="hold" grpId="0" nodeType="afterEffect">
                                  <p:stCondLst>
                                    <p:cond delay="0"/>
                                  </p:stCondLst>
                                  <p:childTnLst>
                                    <p:set>
                                      <p:cBhvr>
                                        <p:cTn id="101" dur="1" fill="hold">
                                          <p:stCondLst>
                                            <p:cond delay="0"/>
                                          </p:stCondLst>
                                        </p:cTn>
                                        <p:tgtEl>
                                          <p:spTgt spid="32"/>
                                        </p:tgtEl>
                                        <p:attrNameLst>
                                          <p:attrName>style.visibility</p:attrName>
                                        </p:attrNameLst>
                                      </p:cBhvr>
                                      <p:to>
                                        <p:strVal val="visible"/>
                                      </p:to>
                                    </p:set>
                                    <p:anim calcmode="lin" valueType="num">
                                      <p:cBhvr>
                                        <p:cTn id="102" dur="500" fill="hold"/>
                                        <p:tgtEl>
                                          <p:spTgt spid="32"/>
                                        </p:tgtEl>
                                        <p:attrNameLst>
                                          <p:attrName>ppt_w</p:attrName>
                                        </p:attrNameLst>
                                      </p:cBhvr>
                                      <p:tavLst>
                                        <p:tav tm="0">
                                          <p:val>
                                            <p:fltVal val="0"/>
                                          </p:val>
                                        </p:tav>
                                        <p:tav tm="100000">
                                          <p:val>
                                            <p:strVal val="#ppt_w"/>
                                          </p:val>
                                        </p:tav>
                                      </p:tavLst>
                                    </p:anim>
                                    <p:anim calcmode="lin" valueType="num">
                                      <p:cBhvr>
                                        <p:cTn id="103" dur="500" fill="hold"/>
                                        <p:tgtEl>
                                          <p:spTgt spid="32"/>
                                        </p:tgtEl>
                                        <p:attrNameLst>
                                          <p:attrName>ppt_h</p:attrName>
                                        </p:attrNameLst>
                                      </p:cBhvr>
                                      <p:tavLst>
                                        <p:tav tm="0">
                                          <p:val>
                                            <p:fltVal val="0"/>
                                          </p:val>
                                        </p:tav>
                                        <p:tav tm="100000">
                                          <p:val>
                                            <p:strVal val="#ppt_h"/>
                                          </p:val>
                                        </p:tav>
                                      </p:tavLst>
                                    </p:anim>
                                    <p:animEffect transition="in" filter="fade">
                                      <p:cBhvr>
                                        <p:cTn id="104" dur="500"/>
                                        <p:tgtEl>
                                          <p:spTgt spid="32"/>
                                        </p:tgtEl>
                                      </p:cBhvr>
                                    </p:animEffect>
                                  </p:childTnLst>
                                </p:cTn>
                              </p:par>
                            </p:childTnLst>
                          </p:cTn>
                        </p:par>
                        <p:par>
                          <p:cTn id="105" fill="hold">
                            <p:stCondLst>
                              <p:cond delay="7500"/>
                            </p:stCondLst>
                            <p:childTnLst>
                              <p:par>
                                <p:cTn id="106" presetID="2" presetClass="entr" presetSubtype="1" fill="hold" grpId="0" nodeType="afterEffect">
                                  <p:stCondLst>
                                    <p:cond delay="0"/>
                                  </p:stCondLst>
                                  <p:childTnLst>
                                    <p:set>
                                      <p:cBhvr>
                                        <p:cTn id="107" dur="1" fill="hold">
                                          <p:stCondLst>
                                            <p:cond delay="0"/>
                                          </p:stCondLst>
                                        </p:cTn>
                                        <p:tgtEl>
                                          <p:spTgt spid="9"/>
                                        </p:tgtEl>
                                        <p:attrNameLst>
                                          <p:attrName>style.visibility</p:attrName>
                                        </p:attrNameLst>
                                      </p:cBhvr>
                                      <p:to>
                                        <p:strVal val="visible"/>
                                      </p:to>
                                    </p:set>
                                    <p:anim calcmode="lin" valueType="num">
                                      <p:cBhvr additive="base">
                                        <p:cTn id="108" dur="500" fill="hold"/>
                                        <p:tgtEl>
                                          <p:spTgt spid="9"/>
                                        </p:tgtEl>
                                        <p:attrNameLst>
                                          <p:attrName>ppt_x</p:attrName>
                                        </p:attrNameLst>
                                      </p:cBhvr>
                                      <p:tavLst>
                                        <p:tav tm="0">
                                          <p:val>
                                            <p:strVal val="#ppt_x"/>
                                          </p:val>
                                        </p:tav>
                                        <p:tav tm="100000">
                                          <p:val>
                                            <p:strVal val="#ppt_x"/>
                                          </p:val>
                                        </p:tav>
                                      </p:tavLst>
                                    </p:anim>
                                    <p:anim calcmode="lin" valueType="num">
                                      <p:cBhvr additive="base">
                                        <p:cTn id="109" dur="500" fill="hold"/>
                                        <p:tgtEl>
                                          <p:spTgt spid="9"/>
                                        </p:tgtEl>
                                        <p:attrNameLst>
                                          <p:attrName>ppt_y</p:attrName>
                                        </p:attrNameLst>
                                      </p:cBhvr>
                                      <p:tavLst>
                                        <p:tav tm="0">
                                          <p:val>
                                            <p:strVal val="0-#ppt_h/2"/>
                                          </p:val>
                                        </p:tav>
                                        <p:tav tm="100000">
                                          <p:val>
                                            <p:strVal val="#ppt_y"/>
                                          </p:val>
                                        </p:tav>
                                      </p:tavLst>
                                    </p:anim>
                                  </p:childTnLst>
                                </p:cTn>
                              </p:par>
                            </p:childTnLst>
                          </p:cTn>
                        </p:par>
                        <p:par>
                          <p:cTn id="110" fill="hold">
                            <p:stCondLst>
                              <p:cond delay="8000"/>
                            </p:stCondLst>
                            <p:childTnLst>
                              <p:par>
                                <p:cTn id="111" presetID="22" presetClass="entr" presetSubtype="8" fill="hold" grpId="0" nodeType="afterEffect">
                                  <p:stCondLst>
                                    <p:cond delay="0"/>
                                  </p:stCondLst>
                                  <p:childTnLst>
                                    <p:set>
                                      <p:cBhvr>
                                        <p:cTn id="112" dur="1" fill="hold">
                                          <p:stCondLst>
                                            <p:cond delay="0"/>
                                          </p:stCondLst>
                                        </p:cTn>
                                        <p:tgtEl>
                                          <p:spTgt spid="37"/>
                                        </p:tgtEl>
                                        <p:attrNameLst>
                                          <p:attrName>style.visibility</p:attrName>
                                        </p:attrNameLst>
                                      </p:cBhvr>
                                      <p:to>
                                        <p:strVal val="visible"/>
                                      </p:to>
                                    </p:set>
                                    <p:animEffect transition="in" filter="wipe(left)">
                                      <p:cBhvr>
                                        <p:cTn id="113" dur="125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30" grpId="0"/>
      <p:bldP spid="31" grpId="0"/>
      <p:bldP spid="32" grpId="0"/>
      <p:bldP spid="33" grpId="0"/>
      <p:bldP spid="34" grpId="0"/>
      <p:bldP spid="35" grpId="0"/>
      <p:bldP spid="3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51"/>
          <p:cNvGrpSpPr/>
          <p:nvPr/>
        </p:nvGrpSpPr>
        <p:grpSpPr>
          <a:xfrm>
            <a:off x="1741175" y="3591625"/>
            <a:ext cx="2333814" cy="877164"/>
            <a:chOff x="1115580" y="2693718"/>
            <a:chExt cx="1750588" cy="657873"/>
          </a:xfrm>
        </p:grpSpPr>
        <p:sp>
          <p:nvSpPr>
            <p:cNvPr id="49"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5" name="Group 54"/>
          <p:cNvGrpSpPr/>
          <p:nvPr/>
        </p:nvGrpSpPr>
        <p:grpSpPr>
          <a:xfrm>
            <a:off x="8068554" y="2891336"/>
            <a:ext cx="2333814" cy="877164"/>
            <a:chOff x="1115580" y="2693718"/>
            <a:chExt cx="1750588" cy="657873"/>
          </a:xfrm>
        </p:grpSpPr>
        <p:sp>
          <p:nvSpPr>
            <p:cNvPr id="57"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58"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59" name="Group 58"/>
          <p:cNvGrpSpPr/>
          <p:nvPr/>
        </p:nvGrpSpPr>
        <p:grpSpPr>
          <a:xfrm>
            <a:off x="4889948" y="1061548"/>
            <a:ext cx="2333814" cy="877164"/>
            <a:chOff x="1115580" y="2693718"/>
            <a:chExt cx="1750588" cy="657873"/>
          </a:xfrm>
        </p:grpSpPr>
        <p:sp>
          <p:nvSpPr>
            <p:cNvPr id="60"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1"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62" name="Group 61"/>
          <p:cNvGrpSpPr/>
          <p:nvPr/>
        </p:nvGrpSpPr>
        <p:grpSpPr>
          <a:xfrm>
            <a:off x="4889948" y="5502853"/>
            <a:ext cx="2333814" cy="877164"/>
            <a:chOff x="1115580" y="2693718"/>
            <a:chExt cx="1750588" cy="657873"/>
          </a:xfrm>
        </p:grpSpPr>
        <p:sp>
          <p:nvSpPr>
            <p:cNvPr id="63" name="Text Placeholder 3"/>
            <p:cNvSpPr txBox="1"/>
            <p:nvPr/>
          </p:nvSpPr>
          <p:spPr>
            <a:xfrm>
              <a:off x="1482255" y="2693718"/>
              <a:ext cx="1017237" cy="276999"/>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en-US" sz="2400" dirty="0">
                  <a:solidFill>
                    <a:schemeClr val="tx1">
                      <a:lumMod val="75000"/>
                      <a:lumOff val="25000"/>
                    </a:schemeClr>
                  </a:solidFill>
                  <a:latin typeface="+mn-ea"/>
                </a:rPr>
                <a:t>459,769K</a:t>
              </a:r>
            </a:p>
          </p:txBody>
        </p:sp>
        <p:sp>
          <p:nvSpPr>
            <p:cNvPr id="64" name="Text Placeholder 3"/>
            <p:cNvSpPr txBox="1"/>
            <p:nvPr/>
          </p:nvSpPr>
          <p:spPr>
            <a:xfrm>
              <a:off x="1115580" y="3051508"/>
              <a:ext cx="1750588" cy="300083"/>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1300" dirty="0">
                  <a:solidFill>
                    <a:schemeClr val="tx1">
                      <a:lumMod val="65000"/>
                      <a:lumOff val="35000"/>
                    </a:schemeClr>
                  </a:solidFill>
                  <a:latin typeface="+mn-ea"/>
                </a:rPr>
                <a:t>此处添加详细文本描述，建议与标题相关并符合整体语言风格</a:t>
              </a:r>
              <a:endParaRPr lang="en-US" sz="1300" dirty="0">
                <a:solidFill>
                  <a:schemeClr val="tx1">
                    <a:lumMod val="65000"/>
                    <a:lumOff val="35000"/>
                  </a:schemeClr>
                </a:solidFill>
                <a:latin typeface="+mn-ea"/>
              </a:endParaRPr>
            </a:p>
          </p:txBody>
        </p:sp>
      </p:grpSp>
      <p:grpSp>
        <p:nvGrpSpPr>
          <p:cNvPr id="89" name="Group 88"/>
          <p:cNvGrpSpPr/>
          <p:nvPr/>
        </p:nvGrpSpPr>
        <p:grpSpPr>
          <a:xfrm>
            <a:off x="1310214" y="1745345"/>
            <a:ext cx="3296223" cy="3296652"/>
            <a:chOff x="982192" y="1309008"/>
            <a:chExt cx="2472489" cy="2472489"/>
          </a:xfrm>
        </p:grpSpPr>
        <p:sp>
          <p:nvSpPr>
            <p:cNvPr id="36" name="Chord 35"/>
            <p:cNvSpPr/>
            <p:nvPr/>
          </p:nvSpPr>
          <p:spPr>
            <a:xfrm rot="6657680">
              <a:off x="982192" y="1309008"/>
              <a:ext cx="2472489" cy="2472489"/>
            </a:xfrm>
            <a:prstGeom prst="chord">
              <a:avLst>
                <a:gd name="adj1" fmla="val 3852493"/>
                <a:gd name="adj2" fmla="val 15222584"/>
              </a:avLst>
            </a:prstGeom>
            <a:solidFill>
              <a:schemeClr val="tx2">
                <a:lumMod val="75000"/>
              </a:schemeClr>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69" name="Group 68"/>
            <p:cNvGrpSpPr/>
            <p:nvPr/>
          </p:nvGrpSpPr>
          <p:grpSpPr>
            <a:xfrm>
              <a:off x="1953565" y="1617831"/>
              <a:ext cx="673349" cy="819455"/>
              <a:chOff x="1877783" y="1650038"/>
              <a:chExt cx="673349" cy="819455"/>
            </a:xfrm>
          </p:grpSpPr>
          <p:sp>
            <p:nvSpPr>
              <p:cNvPr id="65" name="Rectangle 64"/>
              <p:cNvSpPr/>
              <p:nvPr/>
            </p:nvSpPr>
            <p:spPr>
              <a:xfrm>
                <a:off x="2073370" y="1650038"/>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66"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2" name="Group 91"/>
          <p:cNvGrpSpPr/>
          <p:nvPr/>
        </p:nvGrpSpPr>
        <p:grpSpPr>
          <a:xfrm>
            <a:off x="7585568" y="2507290"/>
            <a:ext cx="3296223" cy="3296652"/>
            <a:chOff x="5689320" y="1880467"/>
            <a:chExt cx="2472489" cy="2472489"/>
          </a:xfrm>
        </p:grpSpPr>
        <p:sp>
          <p:nvSpPr>
            <p:cNvPr id="46" name="Chord 45"/>
            <p:cNvSpPr/>
            <p:nvPr/>
          </p:nvSpPr>
          <p:spPr>
            <a:xfrm rot="17457680">
              <a:off x="5689320" y="1880467"/>
              <a:ext cx="2472489" cy="2472489"/>
            </a:xfrm>
            <a:prstGeom prst="chord">
              <a:avLst>
                <a:gd name="adj1" fmla="val 3852493"/>
                <a:gd name="adj2" fmla="val 15222584"/>
              </a:avLst>
            </a:prstGeom>
            <a:solidFill>
              <a:schemeClr val="accent3"/>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72" name="Group 71"/>
            <p:cNvGrpSpPr/>
            <p:nvPr/>
          </p:nvGrpSpPr>
          <p:grpSpPr>
            <a:xfrm>
              <a:off x="6678609" y="3090213"/>
              <a:ext cx="673349" cy="897382"/>
              <a:chOff x="1877783" y="1572111"/>
              <a:chExt cx="673349" cy="897382"/>
            </a:xfrm>
          </p:grpSpPr>
          <p:sp>
            <p:nvSpPr>
              <p:cNvPr id="80" name="Rectangle 79"/>
              <p:cNvSpPr/>
              <p:nvPr/>
            </p:nvSpPr>
            <p:spPr>
              <a:xfrm>
                <a:off x="2073370" y="1572111"/>
                <a:ext cx="138566" cy="750206"/>
              </a:xfrm>
              <a:prstGeom prst="rect">
                <a:avLst/>
              </a:prstGeom>
            </p:spPr>
            <p:txBody>
              <a:bodyPr wrap="none">
                <a:spAutoFit/>
              </a:bodyPr>
              <a:lstStyle/>
              <a:p>
                <a:pPr algn="ctr"/>
                <a:endParaRPr lang="en-US" sz="5900" dirty="0">
                  <a:solidFill>
                    <a:schemeClr val="bg1"/>
                  </a:solidFill>
                  <a:latin typeface="+mn-ea"/>
                </a:endParaRPr>
              </a:p>
            </p:txBody>
          </p:sp>
          <p:sp>
            <p:nvSpPr>
              <p:cNvPr id="81"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0" name="Group 89"/>
          <p:cNvGrpSpPr/>
          <p:nvPr/>
        </p:nvGrpSpPr>
        <p:grpSpPr>
          <a:xfrm>
            <a:off x="4824359" y="2171738"/>
            <a:ext cx="2523939" cy="2524268"/>
            <a:chOff x="3618143" y="1628803"/>
            <a:chExt cx="1893201" cy="1893201"/>
          </a:xfrm>
        </p:grpSpPr>
        <p:sp>
          <p:nvSpPr>
            <p:cNvPr id="37" name="Chord 36"/>
            <p:cNvSpPr/>
            <p:nvPr/>
          </p:nvSpPr>
          <p:spPr>
            <a:xfrm rot="6657680">
              <a:off x="3618143" y="1628803"/>
              <a:ext cx="1893201" cy="1893201"/>
            </a:xfrm>
            <a:prstGeom prst="chord">
              <a:avLst>
                <a:gd name="adj1" fmla="val 3883272"/>
                <a:gd name="adj2" fmla="val 15182619"/>
              </a:avLst>
            </a:prstGeom>
            <a:solidFill>
              <a:schemeClr val="accent4"/>
            </a:solid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latin typeface="+mn-ea"/>
              </a:endParaRPr>
            </a:p>
          </p:txBody>
        </p:sp>
        <p:grpSp>
          <p:nvGrpSpPr>
            <p:cNvPr id="82" name="Group 81"/>
            <p:cNvGrpSpPr/>
            <p:nvPr/>
          </p:nvGrpSpPr>
          <p:grpSpPr>
            <a:xfrm>
              <a:off x="4299872" y="1765252"/>
              <a:ext cx="673349" cy="779567"/>
              <a:chOff x="1877783" y="1689926"/>
              <a:chExt cx="673349" cy="779567"/>
            </a:xfrm>
          </p:grpSpPr>
          <p:sp>
            <p:nvSpPr>
              <p:cNvPr id="83" name="Rectangle 82"/>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4"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grpSp>
        <p:nvGrpSpPr>
          <p:cNvPr id="91" name="Group 90"/>
          <p:cNvGrpSpPr/>
          <p:nvPr/>
        </p:nvGrpSpPr>
        <p:grpSpPr>
          <a:xfrm>
            <a:off x="4824359" y="2853281"/>
            <a:ext cx="2523939" cy="2524268"/>
            <a:chOff x="3618143" y="2139960"/>
            <a:chExt cx="1893201" cy="1893201"/>
          </a:xfrm>
        </p:grpSpPr>
        <p:sp>
          <p:nvSpPr>
            <p:cNvPr id="47" name="Chord 46"/>
            <p:cNvSpPr/>
            <p:nvPr/>
          </p:nvSpPr>
          <p:spPr>
            <a:xfrm rot="17457680">
              <a:off x="3618143" y="2139960"/>
              <a:ext cx="1893201" cy="1893201"/>
            </a:xfrm>
            <a:prstGeom prst="chord">
              <a:avLst>
                <a:gd name="adj1" fmla="val 3883272"/>
                <a:gd name="adj2" fmla="val 15182389"/>
              </a:avLst>
            </a:prstGeom>
            <a:solidFill>
              <a:schemeClr val="accent1"/>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85" name="Group 84"/>
            <p:cNvGrpSpPr/>
            <p:nvPr/>
          </p:nvGrpSpPr>
          <p:grpSpPr>
            <a:xfrm>
              <a:off x="4299872" y="3029133"/>
              <a:ext cx="673349" cy="779567"/>
              <a:chOff x="1877783" y="1689926"/>
              <a:chExt cx="673349" cy="779567"/>
            </a:xfrm>
          </p:grpSpPr>
          <p:sp>
            <p:nvSpPr>
              <p:cNvPr id="86" name="Rectangle 85"/>
              <p:cNvSpPr/>
              <p:nvPr/>
            </p:nvSpPr>
            <p:spPr>
              <a:xfrm>
                <a:off x="2073371" y="1689926"/>
                <a:ext cx="138566" cy="623248"/>
              </a:xfrm>
              <a:prstGeom prst="rect">
                <a:avLst/>
              </a:prstGeom>
            </p:spPr>
            <p:txBody>
              <a:bodyPr wrap="none">
                <a:spAutoFit/>
              </a:bodyPr>
              <a:lstStyle/>
              <a:p>
                <a:pPr algn="ctr"/>
                <a:endParaRPr lang="en-US" sz="4800" dirty="0">
                  <a:solidFill>
                    <a:schemeClr val="bg1"/>
                  </a:solidFill>
                  <a:latin typeface="+mn-ea"/>
                </a:endParaRPr>
              </a:p>
            </p:txBody>
          </p:sp>
          <p:sp>
            <p:nvSpPr>
              <p:cNvPr id="87" name="Text Placeholder 3"/>
              <p:cNvSpPr txBox="1"/>
              <p:nvPr/>
            </p:nvSpPr>
            <p:spPr>
              <a:xfrm>
                <a:off x="1877783" y="2307910"/>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bg1"/>
                    </a:solidFill>
                    <a:latin typeface="+mn-ea"/>
                  </a:rPr>
                  <a:t>添加副标题</a:t>
                </a:r>
                <a:endParaRPr lang="en-US" dirty="0">
                  <a:solidFill>
                    <a:schemeClr val="bg1"/>
                  </a:solidFill>
                  <a:latin typeface="+mn-ea"/>
                </a:endParaRPr>
              </a:p>
            </p:txBody>
          </p:sp>
        </p:grpSp>
      </p:grpSp>
      <p:sp>
        <p:nvSpPr>
          <p:cNvPr id="39" name="Freeform 143"/>
          <p:cNvSpPr>
            <a:spLocks noEditPoints="1"/>
          </p:cNvSpPr>
          <p:nvPr/>
        </p:nvSpPr>
        <p:spPr bwMode="auto">
          <a:xfrm>
            <a:off x="8992410" y="4473087"/>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40" name="Freeform 92"/>
          <p:cNvSpPr>
            <a:spLocks noEditPoints="1"/>
          </p:cNvSpPr>
          <p:nvPr/>
        </p:nvSpPr>
        <p:spPr bwMode="auto">
          <a:xfrm>
            <a:off x="5868489" y="258520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41" name="组合 40"/>
          <p:cNvGrpSpPr/>
          <p:nvPr/>
        </p:nvGrpSpPr>
        <p:grpSpPr>
          <a:xfrm>
            <a:off x="5872571" y="4311509"/>
            <a:ext cx="427511" cy="400051"/>
            <a:chOff x="6661150" y="233363"/>
            <a:chExt cx="320675" cy="300038"/>
          </a:xfrm>
          <a:solidFill>
            <a:schemeClr val="bg1"/>
          </a:solidFill>
        </p:grpSpPr>
        <p:sp>
          <p:nvSpPr>
            <p:cNvPr id="4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48" name="Freeform 140"/>
          <p:cNvSpPr>
            <a:spLocks noEditPoints="1"/>
          </p:cNvSpPr>
          <p:nvPr/>
        </p:nvSpPr>
        <p:spPr bwMode="auto">
          <a:xfrm>
            <a:off x="2721093" y="2353669"/>
            <a:ext cx="474458" cy="474520"/>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4" fill="hold" nodeType="after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slide(fromBottom)">
                                      <p:cBhvr>
                                        <p:cTn id="12" dur="500"/>
                                        <p:tgtEl>
                                          <p:spTgt spid="52"/>
                                        </p:tgtEl>
                                      </p:cBhvr>
                                    </p:animEffect>
                                  </p:childTnLst>
                                </p:cTn>
                              </p:par>
                            </p:childTnLst>
                          </p:cTn>
                        </p:par>
                        <p:par>
                          <p:cTn id="13" fill="hold">
                            <p:stCondLst>
                              <p:cond delay="1000"/>
                            </p:stCondLst>
                            <p:childTnLst>
                              <p:par>
                                <p:cTn id="14" presetID="2" presetClass="entr" presetSubtype="1" accel="50000" decel="50000"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additive="base">
                                        <p:cTn id="16" dur="500" fill="hold"/>
                                        <p:tgtEl>
                                          <p:spTgt spid="90"/>
                                        </p:tgtEl>
                                        <p:attrNameLst>
                                          <p:attrName>ppt_x</p:attrName>
                                        </p:attrNameLst>
                                      </p:cBhvr>
                                      <p:tavLst>
                                        <p:tav tm="0">
                                          <p:val>
                                            <p:strVal val="#ppt_x"/>
                                          </p:val>
                                        </p:tav>
                                        <p:tav tm="100000">
                                          <p:val>
                                            <p:strVal val="#ppt_x"/>
                                          </p:val>
                                        </p:tav>
                                      </p:tavLst>
                                    </p:anim>
                                    <p:anim calcmode="lin" valueType="num">
                                      <p:cBhvr additive="base">
                                        <p:cTn id="17" dur="500" fill="hold"/>
                                        <p:tgtEl>
                                          <p:spTgt spid="90"/>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12" presetClass="entr" presetSubtype="4"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slide(fromBottom)">
                                      <p:cBhvr>
                                        <p:cTn id="21" dur="500"/>
                                        <p:tgtEl>
                                          <p:spTgt spid="59"/>
                                        </p:tgtEl>
                                      </p:cBhvr>
                                    </p:animEffect>
                                  </p:childTnLst>
                                </p:cTn>
                              </p:par>
                            </p:childTnLst>
                          </p:cTn>
                        </p:par>
                        <p:par>
                          <p:cTn id="22" fill="hold">
                            <p:stCondLst>
                              <p:cond delay="2000"/>
                            </p:stCondLst>
                            <p:childTnLst>
                              <p:par>
                                <p:cTn id="23" presetID="2" presetClass="entr" presetSubtype="4" accel="50000" decel="50000" fill="hold" nodeType="afterEffect">
                                  <p:stCondLst>
                                    <p:cond delay="0"/>
                                  </p:stCondLst>
                                  <p:childTnLst>
                                    <p:set>
                                      <p:cBhvr>
                                        <p:cTn id="24" dur="1" fill="hold">
                                          <p:stCondLst>
                                            <p:cond delay="0"/>
                                          </p:stCondLst>
                                        </p:cTn>
                                        <p:tgtEl>
                                          <p:spTgt spid="91"/>
                                        </p:tgtEl>
                                        <p:attrNameLst>
                                          <p:attrName>style.visibility</p:attrName>
                                        </p:attrNameLst>
                                      </p:cBhvr>
                                      <p:to>
                                        <p:strVal val="visible"/>
                                      </p:to>
                                    </p:set>
                                    <p:anim calcmode="lin" valueType="num">
                                      <p:cBhvr additive="base">
                                        <p:cTn id="25" dur="500" fill="hold"/>
                                        <p:tgtEl>
                                          <p:spTgt spid="91"/>
                                        </p:tgtEl>
                                        <p:attrNameLst>
                                          <p:attrName>ppt_x</p:attrName>
                                        </p:attrNameLst>
                                      </p:cBhvr>
                                      <p:tavLst>
                                        <p:tav tm="0">
                                          <p:val>
                                            <p:strVal val="#ppt_x"/>
                                          </p:val>
                                        </p:tav>
                                        <p:tav tm="100000">
                                          <p:val>
                                            <p:strVal val="#ppt_x"/>
                                          </p:val>
                                        </p:tav>
                                      </p:tavLst>
                                    </p:anim>
                                    <p:anim calcmode="lin" valueType="num">
                                      <p:cBhvr additive="base">
                                        <p:cTn id="26" dur="500" fill="hold"/>
                                        <p:tgtEl>
                                          <p:spTgt spid="91"/>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2" presetClass="entr" presetSubtype="4"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Bottom)">
                                      <p:cBhvr>
                                        <p:cTn id="30" dur="500"/>
                                        <p:tgtEl>
                                          <p:spTgt spid="62"/>
                                        </p:tgtEl>
                                      </p:cBhvr>
                                    </p:animEffect>
                                  </p:childTnLst>
                                </p:cTn>
                              </p:par>
                            </p:childTnLst>
                          </p:cTn>
                        </p:par>
                        <p:par>
                          <p:cTn id="31" fill="hold">
                            <p:stCondLst>
                              <p:cond delay="3000"/>
                            </p:stCondLst>
                            <p:childTnLst>
                              <p:par>
                                <p:cTn id="32" presetID="2" presetClass="entr" presetSubtype="4" accel="50000" decel="50000" fill="hold" nodeType="afterEffect">
                                  <p:stCondLst>
                                    <p:cond delay="0"/>
                                  </p:stCondLst>
                                  <p:childTnLst>
                                    <p:set>
                                      <p:cBhvr>
                                        <p:cTn id="33" dur="1" fill="hold">
                                          <p:stCondLst>
                                            <p:cond delay="0"/>
                                          </p:stCondLst>
                                        </p:cTn>
                                        <p:tgtEl>
                                          <p:spTgt spid="92"/>
                                        </p:tgtEl>
                                        <p:attrNameLst>
                                          <p:attrName>style.visibility</p:attrName>
                                        </p:attrNameLst>
                                      </p:cBhvr>
                                      <p:to>
                                        <p:strVal val="visible"/>
                                      </p:to>
                                    </p:set>
                                    <p:anim calcmode="lin" valueType="num">
                                      <p:cBhvr additive="base">
                                        <p:cTn id="34" dur="500" fill="hold"/>
                                        <p:tgtEl>
                                          <p:spTgt spid="92"/>
                                        </p:tgtEl>
                                        <p:attrNameLst>
                                          <p:attrName>ppt_x</p:attrName>
                                        </p:attrNameLst>
                                      </p:cBhvr>
                                      <p:tavLst>
                                        <p:tav tm="0">
                                          <p:val>
                                            <p:strVal val="#ppt_x"/>
                                          </p:val>
                                        </p:tav>
                                        <p:tav tm="100000">
                                          <p:val>
                                            <p:strVal val="#ppt_x"/>
                                          </p:val>
                                        </p:tav>
                                      </p:tavLst>
                                    </p:anim>
                                    <p:anim calcmode="lin" valueType="num">
                                      <p:cBhvr additive="base">
                                        <p:cTn id="35" dur="500" fill="hold"/>
                                        <p:tgtEl>
                                          <p:spTgt spid="92"/>
                                        </p:tgtEl>
                                        <p:attrNameLst>
                                          <p:attrName>ppt_y</p:attrName>
                                        </p:attrNameLst>
                                      </p:cBhvr>
                                      <p:tavLst>
                                        <p:tav tm="0">
                                          <p:val>
                                            <p:strVal val="1+#ppt_h/2"/>
                                          </p:val>
                                        </p:tav>
                                        <p:tav tm="100000">
                                          <p:val>
                                            <p:strVal val="#ppt_y"/>
                                          </p:val>
                                        </p:tav>
                                      </p:tavLst>
                                    </p:anim>
                                  </p:childTnLst>
                                </p:cTn>
                              </p:par>
                            </p:childTnLst>
                          </p:cTn>
                        </p:par>
                        <p:par>
                          <p:cTn id="36" fill="hold">
                            <p:stCondLst>
                              <p:cond delay="3500"/>
                            </p:stCondLst>
                            <p:childTnLst>
                              <p:par>
                                <p:cTn id="37" presetID="12" presetClass="entr" presetSubtype="4" fill="hold" nodeType="afterEffect">
                                  <p:stCondLst>
                                    <p:cond delay="0"/>
                                  </p:stCondLst>
                                  <p:childTnLst>
                                    <p:set>
                                      <p:cBhvr>
                                        <p:cTn id="38" dur="1" fill="hold">
                                          <p:stCondLst>
                                            <p:cond delay="0"/>
                                          </p:stCondLst>
                                        </p:cTn>
                                        <p:tgtEl>
                                          <p:spTgt spid="55"/>
                                        </p:tgtEl>
                                        <p:attrNameLst>
                                          <p:attrName>style.visibility</p:attrName>
                                        </p:attrNameLst>
                                      </p:cBhvr>
                                      <p:to>
                                        <p:strVal val="visible"/>
                                      </p:to>
                                    </p:set>
                                    <p:animEffect transition="in" filter="slide(fromBottom)">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79"/>
          <p:cNvGrpSpPr/>
          <p:nvPr/>
        </p:nvGrpSpPr>
        <p:grpSpPr>
          <a:xfrm>
            <a:off x="4307753" y="2584099"/>
            <a:ext cx="3883692" cy="2414143"/>
            <a:chOff x="596900" y="1822450"/>
            <a:chExt cx="3259138" cy="2025650"/>
          </a:xfrm>
        </p:grpSpPr>
        <p:grpSp>
          <p:nvGrpSpPr>
            <p:cNvPr id="14" name="Group 4"/>
            <p:cNvGrpSpPr>
              <a:grpSpLocks noChangeAspect="1"/>
            </p:cNvGrpSpPr>
            <p:nvPr/>
          </p:nvGrpSpPr>
          <p:grpSpPr bwMode="auto">
            <a:xfrm>
              <a:off x="596900" y="1822450"/>
              <a:ext cx="3259138" cy="2025650"/>
              <a:chOff x="376" y="1148"/>
              <a:chExt cx="2053" cy="1276"/>
            </a:xfrm>
          </p:grpSpPr>
          <p:sp>
            <p:nvSpPr>
              <p:cNvPr id="1027" name="AutoShape 3"/>
              <p:cNvSpPr>
                <a:spLocks noChangeAspect="1" noChangeArrowheads="1" noTextEdit="1"/>
              </p:cNvSpPr>
              <p:nvPr/>
            </p:nvSpPr>
            <p:spPr bwMode="auto">
              <a:xfrm>
                <a:off x="376" y="1148"/>
                <a:ext cx="2053" cy="1276"/>
              </a:xfrm>
              <a:prstGeom prst="rect">
                <a:avLst/>
              </a:prstGeom>
              <a:noFill/>
              <a:ln w="9525">
                <a:noFill/>
                <a:miter lim="800000"/>
              </a:ln>
            </p:spPr>
            <p:txBody>
              <a:bodyPr vert="horz" wrap="square" lIns="91440" tIns="45720" rIns="91440" bIns="45720" numCol="1" anchor="t" anchorCtr="0" compatLnSpc="1"/>
              <a:lstStyle/>
              <a:p>
                <a:endParaRPr lang="en-US">
                  <a:latin typeface="+mn-ea"/>
                </a:endParaRPr>
              </a:p>
            </p:txBody>
          </p:sp>
          <p:sp>
            <p:nvSpPr>
              <p:cNvPr id="1029" name="Freeform 5"/>
              <p:cNvSpPr/>
              <p:nvPr/>
            </p:nvSpPr>
            <p:spPr bwMode="auto">
              <a:xfrm>
                <a:off x="640" y="1150"/>
                <a:ext cx="1525" cy="1002"/>
              </a:xfrm>
              <a:custGeom>
                <a:avLst/>
                <a:gdLst/>
                <a:ahLst/>
                <a:cxnLst>
                  <a:cxn ang="0">
                    <a:pos x="33" y="0"/>
                  </a:cxn>
                  <a:cxn ang="0">
                    <a:pos x="925" y="0"/>
                  </a:cxn>
                  <a:cxn ang="0">
                    <a:pos x="958" y="33"/>
                  </a:cxn>
                  <a:cxn ang="0">
                    <a:pos x="958" y="596"/>
                  </a:cxn>
                  <a:cxn ang="0">
                    <a:pos x="925" y="629"/>
                  </a:cxn>
                  <a:cxn ang="0">
                    <a:pos x="33" y="629"/>
                  </a:cxn>
                  <a:cxn ang="0">
                    <a:pos x="0" y="596"/>
                  </a:cxn>
                  <a:cxn ang="0">
                    <a:pos x="0" y="33"/>
                  </a:cxn>
                  <a:cxn ang="0">
                    <a:pos x="33" y="0"/>
                  </a:cxn>
                </a:cxnLst>
                <a:rect l="0" t="0" r="r" b="b"/>
                <a:pathLst>
                  <a:path w="958" h="629">
                    <a:moveTo>
                      <a:pt x="33" y="0"/>
                    </a:moveTo>
                    <a:cubicBezTo>
                      <a:pt x="925" y="0"/>
                      <a:pt x="925" y="0"/>
                      <a:pt x="925" y="0"/>
                    </a:cubicBezTo>
                    <a:cubicBezTo>
                      <a:pt x="943" y="0"/>
                      <a:pt x="958" y="15"/>
                      <a:pt x="958" y="33"/>
                    </a:cubicBezTo>
                    <a:cubicBezTo>
                      <a:pt x="958" y="596"/>
                      <a:pt x="958" y="596"/>
                      <a:pt x="958" y="596"/>
                    </a:cubicBezTo>
                    <a:cubicBezTo>
                      <a:pt x="958" y="614"/>
                      <a:pt x="943" y="629"/>
                      <a:pt x="925" y="629"/>
                    </a:cubicBezTo>
                    <a:cubicBezTo>
                      <a:pt x="33" y="629"/>
                      <a:pt x="33" y="629"/>
                      <a:pt x="33" y="629"/>
                    </a:cubicBezTo>
                    <a:cubicBezTo>
                      <a:pt x="15" y="629"/>
                      <a:pt x="0" y="614"/>
                      <a:pt x="0" y="596"/>
                    </a:cubicBezTo>
                    <a:cubicBezTo>
                      <a:pt x="0" y="33"/>
                      <a:pt x="0" y="33"/>
                      <a:pt x="0" y="33"/>
                    </a:cubicBezTo>
                    <a:cubicBezTo>
                      <a:pt x="0" y="15"/>
                      <a:pt x="15" y="0"/>
                      <a:pt x="33" y="0"/>
                    </a:cubicBezTo>
                    <a:close/>
                  </a:path>
                </a:pathLst>
              </a:custGeom>
              <a:solidFill>
                <a:schemeClr val="tx1">
                  <a:lumMod val="65000"/>
                  <a:lumOff val="3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0" name="Rectangle 6"/>
              <p:cNvSpPr>
                <a:spLocks noChangeArrowheads="1"/>
              </p:cNvSpPr>
              <p:nvPr/>
            </p:nvSpPr>
            <p:spPr bwMode="auto">
              <a:xfrm>
                <a:off x="720" y="1255"/>
                <a:ext cx="1365" cy="732"/>
              </a:xfrm>
              <a:prstGeom prst="rect">
                <a:avLst/>
              </a:prstGeom>
              <a:solidFill>
                <a:schemeClr val="bg1"/>
              </a:solidFill>
              <a:ln w="9525">
                <a:noFill/>
                <a:miter lim="800000"/>
              </a:ln>
            </p:spPr>
            <p:txBody>
              <a:bodyPr vert="horz" wrap="square" lIns="91440" tIns="45720" rIns="91440" bIns="45720" numCol="1" anchor="t" anchorCtr="0" compatLnSpc="1"/>
              <a:lstStyle/>
              <a:p>
                <a:endParaRPr lang="en-US">
                  <a:latin typeface="+mn-ea"/>
                </a:endParaRPr>
              </a:p>
            </p:txBody>
          </p:sp>
          <p:sp>
            <p:nvSpPr>
              <p:cNvPr id="1031" name="Oval 7"/>
              <p:cNvSpPr>
                <a:spLocks noChangeArrowheads="1"/>
              </p:cNvSpPr>
              <p:nvPr/>
            </p:nvSpPr>
            <p:spPr bwMode="auto">
              <a:xfrm>
                <a:off x="1383" y="1185"/>
                <a:ext cx="39" cy="38"/>
              </a:xfrm>
              <a:prstGeom prst="ellipse">
                <a:avLst/>
              </a:prstGeom>
              <a:solidFill>
                <a:schemeClr val="bg1">
                  <a:lumMod val="8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2" name="Rectangle 8"/>
              <p:cNvSpPr>
                <a:spLocks noChangeArrowheads="1"/>
              </p:cNvSpPr>
              <p:nvPr/>
            </p:nvSpPr>
            <p:spPr bwMode="auto">
              <a:xfrm>
                <a:off x="1371" y="2034"/>
                <a:ext cx="63" cy="65"/>
              </a:xfrm>
              <a:prstGeom prst="ellipse">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mn-ea"/>
                </a:endParaRPr>
              </a:p>
            </p:txBody>
          </p:sp>
          <p:sp>
            <p:nvSpPr>
              <p:cNvPr id="1033" name="Freeform 9"/>
              <p:cNvSpPr/>
              <p:nvPr/>
            </p:nvSpPr>
            <p:spPr bwMode="auto">
              <a:xfrm>
                <a:off x="376" y="2152"/>
                <a:ext cx="2053" cy="173"/>
              </a:xfrm>
              <a:custGeom>
                <a:avLst/>
                <a:gdLst/>
                <a:ahLst/>
                <a:cxnLst>
                  <a:cxn ang="0">
                    <a:pos x="264" y="0"/>
                  </a:cxn>
                  <a:cxn ang="0">
                    <a:pos x="1789" y="0"/>
                  </a:cxn>
                  <a:cxn ang="0">
                    <a:pos x="2053" y="173"/>
                  </a:cxn>
                  <a:cxn ang="0">
                    <a:pos x="0" y="173"/>
                  </a:cxn>
                  <a:cxn ang="0">
                    <a:pos x="264" y="0"/>
                  </a:cxn>
                </a:cxnLst>
                <a:rect l="0" t="0" r="r" b="b"/>
                <a:pathLst>
                  <a:path w="2053" h="173">
                    <a:moveTo>
                      <a:pt x="264" y="0"/>
                    </a:moveTo>
                    <a:lnTo>
                      <a:pt x="1789" y="0"/>
                    </a:lnTo>
                    <a:lnTo>
                      <a:pt x="2053" y="173"/>
                    </a:lnTo>
                    <a:lnTo>
                      <a:pt x="0" y="173"/>
                    </a:lnTo>
                    <a:lnTo>
                      <a:pt x="264" y="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4" name="Freeform 10"/>
              <p:cNvSpPr/>
              <p:nvPr/>
            </p:nvSpPr>
            <p:spPr bwMode="auto">
              <a:xfrm>
                <a:off x="376" y="2325"/>
                <a:ext cx="2053" cy="97"/>
              </a:xfrm>
              <a:custGeom>
                <a:avLst/>
                <a:gdLst/>
                <a:ahLst/>
                <a:cxnLst>
                  <a:cxn ang="0">
                    <a:pos x="0" y="0"/>
                  </a:cxn>
                  <a:cxn ang="0">
                    <a:pos x="1290" y="0"/>
                  </a:cxn>
                  <a:cxn ang="0">
                    <a:pos x="1290" y="38"/>
                  </a:cxn>
                  <a:cxn ang="0">
                    <a:pos x="1266" y="61"/>
                  </a:cxn>
                  <a:cxn ang="0">
                    <a:pos x="24" y="61"/>
                  </a:cxn>
                  <a:cxn ang="0">
                    <a:pos x="0" y="38"/>
                  </a:cxn>
                  <a:cxn ang="0">
                    <a:pos x="0" y="0"/>
                  </a:cxn>
                </a:cxnLst>
                <a:rect l="0" t="0" r="r" b="b"/>
                <a:pathLst>
                  <a:path w="1290" h="61">
                    <a:moveTo>
                      <a:pt x="0" y="0"/>
                    </a:moveTo>
                    <a:cubicBezTo>
                      <a:pt x="1290" y="0"/>
                      <a:pt x="1290" y="0"/>
                      <a:pt x="1290" y="0"/>
                    </a:cubicBezTo>
                    <a:cubicBezTo>
                      <a:pt x="1290" y="38"/>
                      <a:pt x="1290" y="38"/>
                      <a:pt x="1290" y="38"/>
                    </a:cubicBezTo>
                    <a:cubicBezTo>
                      <a:pt x="1290" y="51"/>
                      <a:pt x="1280" y="61"/>
                      <a:pt x="1266" y="61"/>
                    </a:cubicBezTo>
                    <a:cubicBezTo>
                      <a:pt x="24" y="61"/>
                      <a:pt x="24" y="61"/>
                      <a:pt x="24" y="61"/>
                    </a:cubicBezTo>
                    <a:cubicBezTo>
                      <a:pt x="11" y="61"/>
                      <a:pt x="0" y="51"/>
                      <a:pt x="0" y="38"/>
                    </a:cubicBezTo>
                    <a:lnTo>
                      <a:pt x="0" y="0"/>
                    </a:lnTo>
                    <a:close/>
                  </a:path>
                </a:pathLst>
              </a:custGeom>
              <a:solidFill>
                <a:schemeClr val="tx1">
                  <a:lumMod val="75000"/>
                  <a:lumOff val="25000"/>
                </a:schemeClr>
              </a:solidFill>
              <a:ln w="9525">
                <a:noFill/>
                <a:round/>
              </a:ln>
            </p:spPr>
            <p:txBody>
              <a:bodyPr vert="horz" wrap="square" lIns="91440" tIns="45720" rIns="91440" bIns="45720" numCol="1" anchor="t" anchorCtr="0" compatLnSpc="1"/>
              <a:lstStyle/>
              <a:p>
                <a:endParaRPr lang="en-US">
                  <a:latin typeface="+mn-ea"/>
                </a:endParaRPr>
              </a:p>
            </p:txBody>
          </p:sp>
          <p:sp>
            <p:nvSpPr>
              <p:cNvPr id="1035" name="Rectangle 11"/>
              <p:cNvSpPr>
                <a:spLocks noChangeArrowheads="1"/>
              </p:cNvSpPr>
              <p:nvPr/>
            </p:nvSpPr>
            <p:spPr bwMode="auto">
              <a:xfrm>
                <a:off x="1196" y="2376"/>
                <a:ext cx="413" cy="27"/>
              </a:xfrm>
              <a:prstGeom prst="roundRect">
                <a:avLst/>
              </a:prstGeom>
              <a:solidFill>
                <a:srgbClr val="707071"/>
              </a:solidFill>
              <a:ln w="9525">
                <a:noFill/>
                <a:miter lim="800000"/>
              </a:ln>
            </p:spPr>
            <p:txBody>
              <a:bodyPr vert="horz" wrap="square" lIns="91440" tIns="45720" rIns="91440" bIns="45720" numCol="1" anchor="t" anchorCtr="0" compatLnSpc="1"/>
              <a:lstStyle/>
              <a:p>
                <a:endParaRPr lang="en-US">
                  <a:latin typeface="+mn-ea"/>
                </a:endParaRPr>
              </a:p>
            </p:txBody>
          </p:sp>
          <p:sp>
            <p:nvSpPr>
              <p:cNvPr id="1036" name="Rectangle 12"/>
              <p:cNvSpPr>
                <a:spLocks noChangeArrowheads="1"/>
              </p:cNvSpPr>
              <p:nvPr/>
            </p:nvSpPr>
            <p:spPr bwMode="auto">
              <a:xfrm>
                <a:off x="376" y="2325"/>
                <a:ext cx="2053" cy="30"/>
              </a:xfrm>
              <a:prstGeom prst="rect">
                <a:avLst/>
              </a:prstGeom>
              <a:solidFill>
                <a:schemeClr val="bg1">
                  <a:lumMod val="85000"/>
                </a:schemeClr>
              </a:solidFill>
              <a:ln w="9525">
                <a:noFill/>
                <a:miter lim="800000"/>
              </a:ln>
            </p:spPr>
            <p:txBody>
              <a:bodyPr vert="horz" wrap="square" lIns="91440" tIns="45720" rIns="91440" bIns="45720" numCol="1" anchor="t" anchorCtr="0" compatLnSpc="1"/>
              <a:lstStyle/>
              <a:p>
                <a:endParaRPr lang="en-US">
                  <a:latin typeface="+mn-ea"/>
                </a:endParaRPr>
              </a:p>
            </p:txBody>
          </p:sp>
        </p:grpSp>
        <p:sp>
          <p:nvSpPr>
            <p:cNvPr id="70" name="Freeform 69"/>
            <p:cNvSpPr/>
            <p:nvPr/>
          </p:nvSpPr>
          <p:spPr>
            <a:xfrm>
              <a:off x="1777224" y="2121054"/>
              <a:ext cx="900552" cy="900552"/>
            </a:xfrm>
            <a:custGeom>
              <a:avLst/>
              <a:gdLst>
                <a:gd name="connsiteX0" fmla="*/ 0 w 1293577"/>
                <a:gd name="connsiteY0" fmla="*/ 646789 h 1293577"/>
                <a:gd name="connsiteX1" fmla="*/ 189441 w 1293577"/>
                <a:gd name="connsiteY1" fmla="*/ 189440 h 1293577"/>
                <a:gd name="connsiteX2" fmla="*/ 646790 w 1293577"/>
                <a:gd name="connsiteY2" fmla="*/ 1 h 1293577"/>
                <a:gd name="connsiteX3" fmla="*/ 1104139 w 1293577"/>
                <a:gd name="connsiteY3" fmla="*/ 189442 h 1293577"/>
                <a:gd name="connsiteX4" fmla="*/ 1293578 w 1293577"/>
                <a:gd name="connsiteY4" fmla="*/ 646791 h 1293577"/>
                <a:gd name="connsiteX5" fmla="*/ 1104138 w 1293577"/>
                <a:gd name="connsiteY5" fmla="*/ 1104140 h 1293577"/>
                <a:gd name="connsiteX6" fmla="*/ 646789 w 1293577"/>
                <a:gd name="connsiteY6" fmla="*/ 1293580 h 1293577"/>
                <a:gd name="connsiteX7" fmla="*/ 189440 w 1293577"/>
                <a:gd name="connsiteY7" fmla="*/ 1104139 h 1293577"/>
                <a:gd name="connsiteX8" fmla="*/ 0 w 1293577"/>
                <a:gd name="connsiteY8" fmla="*/ 646790 h 1293577"/>
                <a:gd name="connsiteX9" fmla="*/ 0 w 1293577"/>
                <a:gd name="connsiteY9" fmla="*/ 646789 h 129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93577" h="1293577">
                  <a:moveTo>
                    <a:pt x="0" y="646789"/>
                  </a:moveTo>
                  <a:cubicBezTo>
                    <a:pt x="0" y="475250"/>
                    <a:pt x="68144" y="310737"/>
                    <a:pt x="189441" y="189440"/>
                  </a:cubicBezTo>
                  <a:cubicBezTo>
                    <a:pt x="310738" y="68144"/>
                    <a:pt x="475251" y="0"/>
                    <a:pt x="646790" y="1"/>
                  </a:cubicBezTo>
                  <a:cubicBezTo>
                    <a:pt x="818329" y="1"/>
                    <a:pt x="982842" y="68145"/>
                    <a:pt x="1104139" y="189442"/>
                  </a:cubicBezTo>
                  <a:cubicBezTo>
                    <a:pt x="1225435" y="310739"/>
                    <a:pt x="1293579" y="475252"/>
                    <a:pt x="1293578" y="646791"/>
                  </a:cubicBezTo>
                  <a:cubicBezTo>
                    <a:pt x="1293578" y="818330"/>
                    <a:pt x="1225434" y="982844"/>
                    <a:pt x="1104138" y="1104140"/>
                  </a:cubicBezTo>
                  <a:cubicBezTo>
                    <a:pt x="982841" y="1225436"/>
                    <a:pt x="818328" y="1293580"/>
                    <a:pt x="646789" y="1293580"/>
                  </a:cubicBezTo>
                  <a:cubicBezTo>
                    <a:pt x="475250" y="1293580"/>
                    <a:pt x="310736" y="1225436"/>
                    <a:pt x="189440" y="1104139"/>
                  </a:cubicBezTo>
                  <a:cubicBezTo>
                    <a:pt x="68144" y="982842"/>
                    <a:pt x="0" y="818329"/>
                    <a:pt x="0" y="646790"/>
                  </a:cubicBezTo>
                  <a:lnTo>
                    <a:pt x="0" y="646789"/>
                  </a:lnTo>
                  <a:close/>
                </a:path>
              </a:pathLst>
            </a:custGeom>
            <a:solidFill>
              <a:schemeClr val="tx1">
                <a:lumMod val="65000"/>
                <a:lumOff val="3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26270" tIns="365760" rIns="226270" bIns="226270" numCol="1" spcCol="1270" anchor="b" anchorCtr="0">
              <a:noAutofit/>
            </a:bodyPr>
            <a:lstStyle/>
            <a:p>
              <a:pPr algn="ctr" defTabSz="1718310">
                <a:lnSpc>
                  <a:spcPct val="90000"/>
                </a:lnSpc>
                <a:spcBef>
                  <a:spcPct val="0"/>
                </a:spcBef>
                <a:spcAft>
                  <a:spcPct val="35000"/>
                </a:spcAft>
              </a:pPr>
              <a:endParaRPr lang="en-US" sz="3200" dirty="0">
                <a:latin typeface="+mn-ea"/>
              </a:endParaRPr>
            </a:p>
          </p:txBody>
        </p:sp>
      </p:grpSp>
      <p:grpSp>
        <p:nvGrpSpPr>
          <p:cNvPr id="68" name="Group 67"/>
          <p:cNvGrpSpPr/>
          <p:nvPr/>
        </p:nvGrpSpPr>
        <p:grpSpPr>
          <a:xfrm>
            <a:off x="6221673" y="1853824"/>
            <a:ext cx="2869502" cy="3765437"/>
            <a:chOff x="4551052" y="1390367"/>
            <a:chExt cx="2152407" cy="2824078"/>
          </a:xfrm>
        </p:grpSpPr>
        <p:cxnSp>
          <p:nvCxnSpPr>
            <p:cNvPr id="75" name="Elbow Connector 74"/>
            <p:cNvCxnSpPr/>
            <p:nvPr/>
          </p:nvCxnSpPr>
          <p:spPr>
            <a:xfrm rot="10800000" flipV="1">
              <a:off x="4551052" y="1390367"/>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flipH="1">
              <a:off x="5896963" y="2328622"/>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flipH="1">
              <a:off x="5896963" y="3275734"/>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86" name="Elbow Connector 85"/>
            <p:cNvCxnSpPr/>
            <p:nvPr/>
          </p:nvCxnSpPr>
          <p:spPr>
            <a:xfrm rot="10800000">
              <a:off x="4551052" y="3897168"/>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7" name="Group 86"/>
          <p:cNvGrpSpPr/>
          <p:nvPr/>
        </p:nvGrpSpPr>
        <p:grpSpPr>
          <a:xfrm>
            <a:off x="9086943" y="1447437"/>
            <a:ext cx="2461810" cy="795557"/>
            <a:chOff x="6815499" y="1085577"/>
            <a:chExt cx="1846598" cy="596668"/>
          </a:xfrm>
        </p:grpSpPr>
        <p:sp>
          <p:nvSpPr>
            <p:cNvPr id="53" name="Freeform 52"/>
            <p:cNvSpPr>
              <a:spLocks noChangeAspect="1"/>
            </p:cNvSpPr>
            <p:nvPr/>
          </p:nvSpPr>
          <p:spPr>
            <a:xfrm>
              <a:off x="6815499" y="1085577"/>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tx2">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57" name="Text Placeholder 3"/>
            <p:cNvSpPr txBox="1"/>
            <p:nvPr/>
          </p:nvSpPr>
          <p:spPr>
            <a:xfrm>
              <a:off x="7412167" y="1236139"/>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tx2">
                      <a:lumMod val="75000"/>
                    </a:schemeClr>
                  </a:solidFill>
                  <a:latin typeface="+mn-ea"/>
                </a:rPr>
                <a:t>副标题</a:t>
              </a:r>
              <a:r>
                <a:rPr lang="en-US" sz="2100" b="1" dirty="0">
                  <a:solidFill>
                    <a:schemeClr val="tx2">
                      <a:lumMod val="75000"/>
                    </a:schemeClr>
                  </a:solidFill>
                  <a:latin typeface="+mn-ea"/>
                </a:rPr>
                <a:t> 01</a:t>
              </a:r>
            </a:p>
          </p:txBody>
        </p:sp>
      </p:grpSp>
      <p:grpSp>
        <p:nvGrpSpPr>
          <p:cNvPr id="89" name="Group 88"/>
          <p:cNvGrpSpPr/>
          <p:nvPr/>
        </p:nvGrpSpPr>
        <p:grpSpPr>
          <a:xfrm>
            <a:off x="9086943" y="2702461"/>
            <a:ext cx="2461810" cy="795557"/>
            <a:chOff x="6815499" y="2026845"/>
            <a:chExt cx="1846598" cy="596668"/>
          </a:xfrm>
        </p:grpSpPr>
        <p:sp>
          <p:nvSpPr>
            <p:cNvPr id="56" name="Freeform 55"/>
            <p:cNvSpPr>
              <a:spLocks noChangeAspect="1"/>
            </p:cNvSpPr>
            <p:nvPr/>
          </p:nvSpPr>
          <p:spPr>
            <a:xfrm>
              <a:off x="6815499" y="2026845"/>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58" name="Text Placeholder 3"/>
            <p:cNvSpPr txBox="1"/>
            <p:nvPr/>
          </p:nvSpPr>
          <p:spPr>
            <a:xfrm>
              <a:off x="7412167" y="2204977"/>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3"/>
                  </a:solidFill>
                  <a:latin typeface="+mn-ea"/>
                </a:rPr>
                <a:t>副标题</a:t>
              </a:r>
              <a:r>
                <a:rPr lang="en-US" sz="2100" b="1" dirty="0">
                  <a:solidFill>
                    <a:schemeClr val="accent3"/>
                  </a:solidFill>
                  <a:latin typeface="+mn-ea"/>
                </a:rPr>
                <a:t> 02</a:t>
              </a:r>
            </a:p>
          </p:txBody>
        </p:sp>
      </p:grpSp>
      <p:grpSp>
        <p:nvGrpSpPr>
          <p:cNvPr id="92" name="Group 91"/>
          <p:cNvGrpSpPr/>
          <p:nvPr/>
        </p:nvGrpSpPr>
        <p:grpSpPr>
          <a:xfrm>
            <a:off x="9086943" y="3957485"/>
            <a:ext cx="2461810" cy="795557"/>
            <a:chOff x="6815499" y="2968113"/>
            <a:chExt cx="1846598" cy="596668"/>
          </a:xfrm>
        </p:grpSpPr>
        <p:sp>
          <p:nvSpPr>
            <p:cNvPr id="55" name="Freeform 54"/>
            <p:cNvSpPr>
              <a:spLocks noChangeAspect="1"/>
            </p:cNvSpPr>
            <p:nvPr/>
          </p:nvSpPr>
          <p:spPr>
            <a:xfrm>
              <a:off x="6815499" y="2968113"/>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solidFill>
                  <a:schemeClr val="bg1"/>
                </a:solidFill>
                <a:latin typeface="+mn-ea"/>
              </a:endParaRPr>
            </a:p>
          </p:txBody>
        </p:sp>
        <p:sp>
          <p:nvSpPr>
            <p:cNvPr id="60" name="Text Placeholder 3"/>
            <p:cNvSpPr txBox="1"/>
            <p:nvPr/>
          </p:nvSpPr>
          <p:spPr>
            <a:xfrm>
              <a:off x="7412167" y="3152623"/>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4"/>
                  </a:solidFill>
                  <a:latin typeface="+mn-ea"/>
                </a:rPr>
                <a:t>副标题</a:t>
              </a:r>
              <a:r>
                <a:rPr lang="en-US" sz="2100" b="1" dirty="0">
                  <a:solidFill>
                    <a:schemeClr val="accent4"/>
                  </a:solidFill>
                  <a:latin typeface="+mn-ea"/>
                </a:rPr>
                <a:t> 03</a:t>
              </a:r>
            </a:p>
          </p:txBody>
        </p:sp>
      </p:grpSp>
      <p:grpSp>
        <p:nvGrpSpPr>
          <p:cNvPr id="94" name="Group 93"/>
          <p:cNvGrpSpPr/>
          <p:nvPr/>
        </p:nvGrpSpPr>
        <p:grpSpPr>
          <a:xfrm>
            <a:off x="9086943" y="5212509"/>
            <a:ext cx="2461810" cy="795557"/>
            <a:chOff x="6815499" y="3909381"/>
            <a:chExt cx="1846598" cy="596668"/>
          </a:xfrm>
        </p:grpSpPr>
        <p:sp>
          <p:nvSpPr>
            <p:cNvPr id="54" name="Freeform 53"/>
            <p:cNvSpPr>
              <a:spLocks noChangeAspect="1"/>
            </p:cNvSpPr>
            <p:nvPr/>
          </p:nvSpPr>
          <p:spPr>
            <a:xfrm>
              <a:off x="6815499" y="3909381"/>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60000"/>
                <a:lumOff val="40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65" name="Text Placeholder 3"/>
            <p:cNvSpPr txBox="1"/>
            <p:nvPr/>
          </p:nvSpPr>
          <p:spPr>
            <a:xfrm>
              <a:off x="7412167" y="4091335"/>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1">
                      <a:lumMod val="60000"/>
                      <a:lumOff val="40000"/>
                    </a:schemeClr>
                  </a:solidFill>
                  <a:latin typeface="+mn-ea"/>
                </a:rPr>
                <a:t>副标题</a:t>
              </a:r>
              <a:r>
                <a:rPr lang="en-US" sz="2100" b="1" dirty="0">
                  <a:solidFill>
                    <a:schemeClr val="accent1">
                      <a:lumMod val="60000"/>
                      <a:lumOff val="40000"/>
                    </a:schemeClr>
                  </a:solidFill>
                  <a:latin typeface="+mn-ea"/>
                </a:rPr>
                <a:t> 04</a:t>
              </a:r>
            </a:p>
          </p:txBody>
        </p:sp>
      </p:grpSp>
      <p:grpSp>
        <p:nvGrpSpPr>
          <p:cNvPr id="69" name="Group 68"/>
          <p:cNvGrpSpPr/>
          <p:nvPr/>
        </p:nvGrpSpPr>
        <p:grpSpPr>
          <a:xfrm flipH="1">
            <a:off x="3149700" y="1853824"/>
            <a:ext cx="2869502" cy="3765437"/>
            <a:chOff x="4551052" y="1390367"/>
            <a:chExt cx="2152407" cy="2824078"/>
          </a:xfrm>
        </p:grpSpPr>
        <p:cxnSp>
          <p:nvCxnSpPr>
            <p:cNvPr id="71" name="Elbow Connector 70"/>
            <p:cNvCxnSpPr/>
            <p:nvPr/>
          </p:nvCxnSpPr>
          <p:spPr>
            <a:xfrm rot="10800000" flipV="1">
              <a:off x="4551052" y="1390367"/>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H="1">
              <a:off x="5896963" y="2328622"/>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a:off x="5896963" y="3275734"/>
              <a:ext cx="806496" cy="0"/>
            </a:xfrm>
            <a:prstGeom prst="line">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74" name="Elbow Connector 73"/>
            <p:cNvCxnSpPr/>
            <p:nvPr/>
          </p:nvCxnSpPr>
          <p:spPr>
            <a:xfrm rot="10800000">
              <a:off x="4551052" y="3897168"/>
              <a:ext cx="2146058" cy="317277"/>
            </a:xfrm>
            <a:prstGeom prst="bentConnector3">
              <a:avLst>
                <a:gd name="adj1" fmla="val 99710"/>
              </a:avLst>
            </a:prstGeom>
            <a:ln w="19050">
              <a:solidFill>
                <a:schemeClr val="tx1">
                  <a:lumMod val="65000"/>
                  <a:lumOff val="35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grpSp>
        <p:nvGrpSpPr>
          <p:cNvPr id="88" name="Group 87"/>
          <p:cNvGrpSpPr/>
          <p:nvPr/>
        </p:nvGrpSpPr>
        <p:grpSpPr>
          <a:xfrm>
            <a:off x="720047" y="1447437"/>
            <a:ext cx="2420762" cy="795557"/>
            <a:chOff x="539510" y="1085577"/>
            <a:chExt cx="1815808" cy="596668"/>
          </a:xfrm>
        </p:grpSpPr>
        <p:sp>
          <p:nvSpPr>
            <p:cNvPr id="76" name="Freeform 75"/>
            <p:cNvSpPr>
              <a:spLocks noChangeAspect="1"/>
            </p:cNvSpPr>
            <p:nvPr/>
          </p:nvSpPr>
          <p:spPr>
            <a:xfrm>
              <a:off x="1758650" y="1085577"/>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4">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0" name="Text Placeholder 3"/>
            <p:cNvSpPr txBox="1"/>
            <p:nvPr/>
          </p:nvSpPr>
          <p:spPr>
            <a:xfrm>
              <a:off x="539510" y="1236139"/>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4"/>
                  </a:solidFill>
                  <a:latin typeface="+mn-ea"/>
                </a:rPr>
                <a:t>副标题</a:t>
              </a:r>
              <a:r>
                <a:rPr lang="en-US" sz="2100" b="1" dirty="0">
                  <a:solidFill>
                    <a:schemeClr val="accent4"/>
                  </a:solidFill>
                  <a:latin typeface="+mn-ea"/>
                </a:rPr>
                <a:t> 01</a:t>
              </a:r>
            </a:p>
          </p:txBody>
        </p:sp>
      </p:grpSp>
      <p:grpSp>
        <p:nvGrpSpPr>
          <p:cNvPr id="90" name="Group 89"/>
          <p:cNvGrpSpPr/>
          <p:nvPr/>
        </p:nvGrpSpPr>
        <p:grpSpPr>
          <a:xfrm>
            <a:off x="720047" y="2702461"/>
            <a:ext cx="2420762" cy="795557"/>
            <a:chOff x="539510" y="2026845"/>
            <a:chExt cx="1815808" cy="596668"/>
          </a:xfrm>
        </p:grpSpPr>
        <p:sp>
          <p:nvSpPr>
            <p:cNvPr id="79" name="Freeform 78"/>
            <p:cNvSpPr>
              <a:spLocks noChangeAspect="1"/>
            </p:cNvSpPr>
            <p:nvPr/>
          </p:nvSpPr>
          <p:spPr>
            <a:xfrm>
              <a:off x="1758650" y="2026845"/>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1" name="Text Placeholder 3"/>
            <p:cNvSpPr txBox="1"/>
            <p:nvPr/>
          </p:nvSpPr>
          <p:spPr>
            <a:xfrm>
              <a:off x="539510" y="2204977"/>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1"/>
                  </a:solidFill>
                  <a:latin typeface="+mn-ea"/>
                </a:rPr>
                <a:t>副标题</a:t>
              </a:r>
              <a:r>
                <a:rPr lang="en-US" sz="2100" b="1" dirty="0">
                  <a:solidFill>
                    <a:schemeClr val="accent1"/>
                  </a:solidFill>
                  <a:latin typeface="+mn-ea"/>
                </a:rPr>
                <a:t> 02</a:t>
              </a:r>
            </a:p>
          </p:txBody>
        </p:sp>
      </p:grpSp>
      <p:grpSp>
        <p:nvGrpSpPr>
          <p:cNvPr id="91" name="Group 90"/>
          <p:cNvGrpSpPr/>
          <p:nvPr/>
        </p:nvGrpSpPr>
        <p:grpSpPr>
          <a:xfrm>
            <a:off x="720047" y="3957485"/>
            <a:ext cx="2420762" cy="795557"/>
            <a:chOff x="539510" y="2968113"/>
            <a:chExt cx="1815808" cy="596668"/>
          </a:xfrm>
        </p:grpSpPr>
        <p:sp>
          <p:nvSpPr>
            <p:cNvPr id="78" name="Freeform 77"/>
            <p:cNvSpPr>
              <a:spLocks noChangeAspect="1"/>
            </p:cNvSpPr>
            <p:nvPr/>
          </p:nvSpPr>
          <p:spPr>
            <a:xfrm>
              <a:off x="1758650" y="2968113"/>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2" name="Text Placeholder 3"/>
            <p:cNvSpPr txBox="1"/>
            <p:nvPr/>
          </p:nvSpPr>
          <p:spPr>
            <a:xfrm>
              <a:off x="539510" y="3152623"/>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2"/>
                  </a:solidFill>
                  <a:latin typeface="+mn-ea"/>
                </a:rPr>
                <a:t>副标题</a:t>
              </a:r>
              <a:r>
                <a:rPr lang="en-US" sz="2100" b="1" dirty="0">
                  <a:solidFill>
                    <a:schemeClr val="accent2"/>
                  </a:solidFill>
                  <a:latin typeface="+mn-ea"/>
                </a:rPr>
                <a:t> 03</a:t>
              </a:r>
            </a:p>
          </p:txBody>
        </p:sp>
      </p:grpSp>
      <p:grpSp>
        <p:nvGrpSpPr>
          <p:cNvPr id="93" name="Group 92"/>
          <p:cNvGrpSpPr/>
          <p:nvPr/>
        </p:nvGrpSpPr>
        <p:grpSpPr>
          <a:xfrm>
            <a:off x="720047" y="5212509"/>
            <a:ext cx="2420762" cy="795557"/>
            <a:chOff x="539510" y="3909381"/>
            <a:chExt cx="1815808" cy="596668"/>
          </a:xfrm>
        </p:grpSpPr>
        <p:sp>
          <p:nvSpPr>
            <p:cNvPr id="77" name="Freeform 76"/>
            <p:cNvSpPr>
              <a:spLocks noChangeAspect="1"/>
            </p:cNvSpPr>
            <p:nvPr/>
          </p:nvSpPr>
          <p:spPr>
            <a:xfrm>
              <a:off x="1758650" y="3909381"/>
              <a:ext cx="596668" cy="596668"/>
            </a:xfrm>
            <a:custGeom>
              <a:avLst/>
              <a:gdLst>
                <a:gd name="connsiteX0" fmla="*/ 0 w 852383"/>
                <a:gd name="connsiteY0" fmla="*/ 426192 h 852383"/>
                <a:gd name="connsiteX1" fmla="*/ 124829 w 852383"/>
                <a:gd name="connsiteY1" fmla="*/ 124829 h 852383"/>
                <a:gd name="connsiteX2" fmla="*/ 426193 w 852383"/>
                <a:gd name="connsiteY2" fmla="*/ 1 h 852383"/>
                <a:gd name="connsiteX3" fmla="*/ 727556 w 852383"/>
                <a:gd name="connsiteY3" fmla="*/ 124830 h 852383"/>
                <a:gd name="connsiteX4" fmla="*/ 852384 w 852383"/>
                <a:gd name="connsiteY4" fmla="*/ 426194 h 852383"/>
                <a:gd name="connsiteX5" fmla="*/ 727555 w 852383"/>
                <a:gd name="connsiteY5" fmla="*/ 727557 h 852383"/>
                <a:gd name="connsiteX6" fmla="*/ 426192 w 852383"/>
                <a:gd name="connsiteY6" fmla="*/ 852386 h 852383"/>
                <a:gd name="connsiteX7" fmla="*/ 124829 w 852383"/>
                <a:gd name="connsiteY7" fmla="*/ 727557 h 852383"/>
                <a:gd name="connsiteX8" fmla="*/ 1 w 852383"/>
                <a:gd name="connsiteY8" fmla="*/ 426194 h 852383"/>
                <a:gd name="connsiteX9" fmla="*/ 0 w 852383"/>
                <a:gd name="connsiteY9" fmla="*/ 426192 h 85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2383" h="852383">
                  <a:moveTo>
                    <a:pt x="0" y="426192"/>
                  </a:moveTo>
                  <a:cubicBezTo>
                    <a:pt x="0" y="313159"/>
                    <a:pt x="44903" y="204755"/>
                    <a:pt x="124829" y="124829"/>
                  </a:cubicBezTo>
                  <a:cubicBezTo>
                    <a:pt x="204756" y="44903"/>
                    <a:pt x="313159" y="0"/>
                    <a:pt x="426193" y="1"/>
                  </a:cubicBezTo>
                  <a:cubicBezTo>
                    <a:pt x="539226" y="1"/>
                    <a:pt x="647630" y="44904"/>
                    <a:pt x="727556" y="124830"/>
                  </a:cubicBezTo>
                  <a:cubicBezTo>
                    <a:pt x="807482" y="204757"/>
                    <a:pt x="852385" y="313160"/>
                    <a:pt x="852384" y="426194"/>
                  </a:cubicBezTo>
                  <a:cubicBezTo>
                    <a:pt x="852384" y="539227"/>
                    <a:pt x="807482" y="647631"/>
                    <a:pt x="727555" y="727557"/>
                  </a:cubicBezTo>
                  <a:cubicBezTo>
                    <a:pt x="647628" y="807484"/>
                    <a:pt x="539225" y="852386"/>
                    <a:pt x="426192" y="852386"/>
                  </a:cubicBezTo>
                  <a:cubicBezTo>
                    <a:pt x="313159" y="852386"/>
                    <a:pt x="204755" y="807484"/>
                    <a:pt x="124829" y="727557"/>
                  </a:cubicBezTo>
                  <a:cubicBezTo>
                    <a:pt x="44903" y="647630"/>
                    <a:pt x="0" y="539227"/>
                    <a:pt x="1" y="426194"/>
                  </a:cubicBezTo>
                  <a:cubicBezTo>
                    <a:pt x="1" y="426193"/>
                    <a:pt x="0" y="426193"/>
                    <a:pt x="0" y="426192"/>
                  </a:cubicBezTo>
                  <a:close/>
                </a:path>
              </a:pathLst>
            </a:custGeom>
            <a:solidFill>
              <a:schemeClr val="accent1">
                <a:lumMod val="75000"/>
              </a:schemeClr>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48959" tIns="148959" rIns="148959" bIns="148959" numCol="1" spcCol="1270" anchor="ctr" anchorCtr="0">
              <a:noAutofit/>
            </a:bodyPr>
            <a:lstStyle/>
            <a:p>
              <a:pPr algn="ctr" defTabSz="1125855">
                <a:lnSpc>
                  <a:spcPct val="90000"/>
                </a:lnSpc>
                <a:spcBef>
                  <a:spcPct val="0"/>
                </a:spcBef>
                <a:spcAft>
                  <a:spcPct val="35000"/>
                </a:spcAft>
              </a:pPr>
              <a:endParaRPr lang="en-US" sz="3200" dirty="0">
                <a:latin typeface="+mn-ea"/>
              </a:endParaRPr>
            </a:p>
          </p:txBody>
        </p:sp>
        <p:sp>
          <p:nvSpPr>
            <p:cNvPr id="83" name="Text Placeholder 3"/>
            <p:cNvSpPr txBox="1"/>
            <p:nvPr/>
          </p:nvSpPr>
          <p:spPr>
            <a:xfrm>
              <a:off x="539510" y="4091335"/>
              <a:ext cx="1249930" cy="246221"/>
            </a:xfrm>
            <a:prstGeom prst="rect">
              <a:avLst/>
            </a:prstGeom>
          </p:spPr>
          <p:txBody>
            <a:bodyPr wrap="squar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65">
                <a:spcBef>
                  <a:spcPct val="20000"/>
                </a:spcBef>
                <a:defRPr/>
              </a:pPr>
              <a:r>
                <a:rPr lang="zh-CN" altLang="en-US" sz="2100" b="1" dirty="0">
                  <a:solidFill>
                    <a:schemeClr val="accent1">
                      <a:lumMod val="75000"/>
                    </a:schemeClr>
                  </a:solidFill>
                  <a:latin typeface="+mn-ea"/>
                </a:rPr>
                <a:t>副标题</a:t>
              </a:r>
              <a:r>
                <a:rPr lang="en-US" sz="2100" b="1" dirty="0">
                  <a:solidFill>
                    <a:schemeClr val="accent1">
                      <a:lumMod val="75000"/>
                    </a:schemeClr>
                  </a:solidFill>
                  <a:latin typeface="+mn-ea"/>
                </a:rPr>
                <a:t> 04</a:t>
              </a:r>
            </a:p>
          </p:txBody>
        </p:sp>
      </p:grpSp>
      <p:grpSp>
        <p:nvGrpSpPr>
          <p:cNvPr id="51" name="组合 50"/>
          <p:cNvGrpSpPr/>
          <p:nvPr/>
        </p:nvGrpSpPr>
        <p:grpSpPr>
          <a:xfrm>
            <a:off x="5960367" y="3211223"/>
            <a:ext cx="578463" cy="563929"/>
            <a:chOff x="8175625" y="987426"/>
            <a:chExt cx="314325" cy="306388"/>
          </a:xfrm>
          <a:solidFill>
            <a:schemeClr val="bg1"/>
          </a:solidFill>
        </p:grpSpPr>
        <p:sp>
          <p:nvSpPr>
            <p:cNvPr id="52"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59"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63"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64" name="Freeform 143"/>
          <p:cNvSpPr>
            <a:spLocks noEditPoints="1"/>
          </p:cNvSpPr>
          <p:nvPr/>
        </p:nvSpPr>
        <p:spPr bwMode="auto">
          <a:xfrm>
            <a:off x="9235226" y="1596998"/>
            <a:ext cx="501624" cy="46208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66" name="Freeform 92"/>
          <p:cNvSpPr>
            <a:spLocks noEditPoints="1"/>
          </p:cNvSpPr>
          <p:nvPr/>
        </p:nvSpPr>
        <p:spPr bwMode="auto">
          <a:xfrm>
            <a:off x="9282873" y="2884441"/>
            <a:ext cx="473024" cy="48188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67" name="组合 66"/>
          <p:cNvGrpSpPr/>
          <p:nvPr/>
        </p:nvGrpSpPr>
        <p:grpSpPr>
          <a:xfrm>
            <a:off x="9279823" y="4139156"/>
            <a:ext cx="444423" cy="415877"/>
            <a:chOff x="6661150" y="233363"/>
            <a:chExt cx="320675" cy="300038"/>
          </a:xfrm>
          <a:solidFill>
            <a:schemeClr val="bg1"/>
          </a:solidFill>
        </p:grpSpPr>
        <p:sp>
          <p:nvSpPr>
            <p:cNvPr id="95"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96"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97"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98"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99" name="Freeform 140"/>
          <p:cNvSpPr>
            <a:spLocks noEditPoints="1"/>
          </p:cNvSpPr>
          <p:nvPr/>
        </p:nvSpPr>
        <p:spPr bwMode="auto">
          <a:xfrm>
            <a:off x="9241465" y="5384139"/>
            <a:ext cx="493228" cy="49329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100" name="Freeform 143"/>
          <p:cNvSpPr>
            <a:spLocks noEditPoints="1"/>
          </p:cNvSpPr>
          <p:nvPr/>
        </p:nvSpPr>
        <p:spPr bwMode="auto">
          <a:xfrm>
            <a:off x="2474699" y="1562933"/>
            <a:ext cx="501624" cy="462083"/>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101" name="Freeform 92"/>
          <p:cNvSpPr>
            <a:spLocks noEditPoints="1"/>
          </p:cNvSpPr>
          <p:nvPr/>
        </p:nvSpPr>
        <p:spPr bwMode="auto">
          <a:xfrm>
            <a:off x="2522347" y="2850376"/>
            <a:ext cx="473024" cy="481888"/>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102" name="组合 101"/>
          <p:cNvGrpSpPr/>
          <p:nvPr/>
        </p:nvGrpSpPr>
        <p:grpSpPr>
          <a:xfrm>
            <a:off x="2519296" y="4105091"/>
            <a:ext cx="444423" cy="415877"/>
            <a:chOff x="6661150" y="233363"/>
            <a:chExt cx="320675" cy="300038"/>
          </a:xfrm>
          <a:solidFill>
            <a:schemeClr val="bg1"/>
          </a:solidFill>
        </p:grpSpPr>
        <p:sp>
          <p:nvSpPr>
            <p:cNvPr id="103"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104"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105"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106"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107" name="Freeform 140"/>
          <p:cNvSpPr>
            <a:spLocks noEditPoints="1"/>
          </p:cNvSpPr>
          <p:nvPr/>
        </p:nvSpPr>
        <p:spPr bwMode="auto">
          <a:xfrm>
            <a:off x="2480938" y="5350074"/>
            <a:ext cx="493228" cy="49329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8" presetClass="entr" presetSubtype="12" fill="hold" nodeType="afterEffect">
                                  <p:stCondLst>
                                    <p:cond delay="0"/>
                                  </p:stCondLst>
                                  <p:childTnLst>
                                    <p:set>
                                      <p:cBhvr>
                                        <p:cTn id="11" dur="1" fill="hold">
                                          <p:stCondLst>
                                            <p:cond delay="0"/>
                                          </p:stCondLst>
                                        </p:cTn>
                                        <p:tgtEl>
                                          <p:spTgt spid="68"/>
                                        </p:tgtEl>
                                        <p:attrNameLst>
                                          <p:attrName>style.visibility</p:attrName>
                                        </p:attrNameLst>
                                      </p:cBhvr>
                                      <p:to>
                                        <p:strVal val="visible"/>
                                      </p:to>
                                    </p:set>
                                    <p:animEffect transition="in" filter="strips(downLeft)">
                                      <p:cBhvr>
                                        <p:cTn id="12" dur="500"/>
                                        <p:tgtEl>
                                          <p:spTgt spid="68"/>
                                        </p:tgtEl>
                                      </p:cBhvr>
                                    </p:animEffect>
                                  </p:childTnLst>
                                </p:cTn>
                              </p:par>
                            </p:childTnLst>
                          </p:cTn>
                        </p:par>
                        <p:par>
                          <p:cTn id="13" fill="hold">
                            <p:stCondLst>
                              <p:cond delay="1000"/>
                            </p:stCondLst>
                            <p:childTnLst>
                              <p:par>
                                <p:cTn id="14" presetID="18" presetClass="entr" presetSubtype="6" fill="hold"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strips(downRight)">
                                      <p:cBhvr>
                                        <p:cTn id="16" dur="500"/>
                                        <p:tgtEl>
                                          <p:spTgt spid="69"/>
                                        </p:tgtEl>
                                      </p:cBhvr>
                                    </p:animEffect>
                                  </p:childTnLst>
                                </p:cTn>
                              </p:par>
                            </p:childTnLst>
                          </p:cTn>
                        </p:par>
                        <p:par>
                          <p:cTn id="17" fill="hold">
                            <p:stCondLst>
                              <p:cond delay="1500"/>
                            </p:stCondLst>
                            <p:childTnLst>
                              <p:par>
                                <p:cTn id="18" presetID="2" presetClass="entr" presetSubtype="2" accel="50000" decel="50000" fill="hold"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additive="base">
                                        <p:cTn id="20" dur="500" fill="hold"/>
                                        <p:tgtEl>
                                          <p:spTgt spid="87"/>
                                        </p:tgtEl>
                                        <p:attrNameLst>
                                          <p:attrName>ppt_x</p:attrName>
                                        </p:attrNameLst>
                                      </p:cBhvr>
                                      <p:tavLst>
                                        <p:tav tm="0">
                                          <p:val>
                                            <p:strVal val="1+#ppt_w/2"/>
                                          </p:val>
                                        </p:tav>
                                        <p:tav tm="100000">
                                          <p:val>
                                            <p:strVal val="#ppt_x"/>
                                          </p:val>
                                        </p:tav>
                                      </p:tavLst>
                                    </p:anim>
                                    <p:anim calcmode="lin" valueType="num">
                                      <p:cBhvr additive="base">
                                        <p:cTn id="21" dur="500" fill="hold"/>
                                        <p:tgtEl>
                                          <p:spTgt spid="87"/>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8" accel="50000" decel="50000" fill="hold" nodeType="afterEffect">
                                  <p:stCondLst>
                                    <p:cond delay="0"/>
                                  </p:stCondLst>
                                  <p:childTnLst>
                                    <p:set>
                                      <p:cBhvr>
                                        <p:cTn id="24" dur="1" fill="hold">
                                          <p:stCondLst>
                                            <p:cond delay="0"/>
                                          </p:stCondLst>
                                        </p:cTn>
                                        <p:tgtEl>
                                          <p:spTgt spid="88"/>
                                        </p:tgtEl>
                                        <p:attrNameLst>
                                          <p:attrName>style.visibility</p:attrName>
                                        </p:attrNameLst>
                                      </p:cBhvr>
                                      <p:to>
                                        <p:strVal val="visible"/>
                                      </p:to>
                                    </p:set>
                                    <p:anim calcmode="lin" valueType="num">
                                      <p:cBhvr additive="base">
                                        <p:cTn id="25" dur="500" fill="hold"/>
                                        <p:tgtEl>
                                          <p:spTgt spid="88"/>
                                        </p:tgtEl>
                                        <p:attrNameLst>
                                          <p:attrName>ppt_x</p:attrName>
                                        </p:attrNameLst>
                                      </p:cBhvr>
                                      <p:tavLst>
                                        <p:tav tm="0">
                                          <p:val>
                                            <p:strVal val="0-#ppt_w/2"/>
                                          </p:val>
                                        </p:tav>
                                        <p:tav tm="100000">
                                          <p:val>
                                            <p:strVal val="#ppt_x"/>
                                          </p:val>
                                        </p:tav>
                                      </p:tavLst>
                                    </p:anim>
                                    <p:anim calcmode="lin" valueType="num">
                                      <p:cBhvr additive="base">
                                        <p:cTn id="26" dur="500" fill="hold"/>
                                        <p:tgtEl>
                                          <p:spTgt spid="88"/>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accel="50000" decel="50000" fill="hold" nodeType="afterEffect">
                                  <p:stCondLst>
                                    <p:cond delay="0"/>
                                  </p:stCondLst>
                                  <p:childTnLst>
                                    <p:set>
                                      <p:cBhvr>
                                        <p:cTn id="29" dur="1" fill="hold">
                                          <p:stCondLst>
                                            <p:cond delay="0"/>
                                          </p:stCondLst>
                                        </p:cTn>
                                        <p:tgtEl>
                                          <p:spTgt spid="89"/>
                                        </p:tgtEl>
                                        <p:attrNameLst>
                                          <p:attrName>style.visibility</p:attrName>
                                        </p:attrNameLst>
                                      </p:cBhvr>
                                      <p:to>
                                        <p:strVal val="visible"/>
                                      </p:to>
                                    </p:set>
                                    <p:anim calcmode="lin" valueType="num">
                                      <p:cBhvr additive="base">
                                        <p:cTn id="30" dur="500" fill="hold"/>
                                        <p:tgtEl>
                                          <p:spTgt spid="89"/>
                                        </p:tgtEl>
                                        <p:attrNameLst>
                                          <p:attrName>ppt_x</p:attrName>
                                        </p:attrNameLst>
                                      </p:cBhvr>
                                      <p:tavLst>
                                        <p:tav tm="0">
                                          <p:val>
                                            <p:strVal val="1+#ppt_w/2"/>
                                          </p:val>
                                        </p:tav>
                                        <p:tav tm="100000">
                                          <p:val>
                                            <p:strVal val="#ppt_x"/>
                                          </p:val>
                                        </p:tav>
                                      </p:tavLst>
                                    </p:anim>
                                    <p:anim calcmode="lin" valueType="num">
                                      <p:cBhvr additive="base">
                                        <p:cTn id="31" dur="500" fill="hold"/>
                                        <p:tgtEl>
                                          <p:spTgt spid="89"/>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8" accel="50000" decel="50000"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500" fill="hold"/>
                                        <p:tgtEl>
                                          <p:spTgt spid="90"/>
                                        </p:tgtEl>
                                        <p:attrNameLst>
                                          <p:attrName>ppt_x</p:attrName>
                                        </p:attrNameLst>
                                      </p:cBhvr>
                                      <p:tavLst>
                                        <p:tav tm="0">
                                          <p:val>
                                            <p:strVal val="0-#ppt_w/2"/>
                                          </p:val>
                                        </p:tav>
                                        <p:tav tm="100000">
                                          <p:val>
                                            <p:strVal val="#ppt_x"/>
                                          </p:val>
                                        </p:tav>
                                      </p:tavLst>
                                    </p:anim>
                                    <p:anim calcmode="lin" valueType="num">
                                      <p:cBhvr additive="base">
                                        <p:cTn id="36" dur="500" fill="hold"/>
                                        <p:tgtEl>
                                          <p:spTgt spid="90"/>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accel="50000" decel="50000" fill="hold" nodeType="afterEffect">
                                  <p:stCondLst>
                                    <p:cond delay="0"/>
                                  </p:stCondLst>
                                  <p:childTnLst>
                                    <p:set>
                                      <p:cBhvr>
                                        <p:cTn id="39" dur="1" fill="hold">
                                          <p:stCondLst>
                                            <p:cond delay="0"/>
                                          </p:stCondLst>
                                        </p:cTn>
                                        <p:tgtEl>
                                          <p:spTgt spid="92"/>
                                        </p:tgtEl>
                                        <p:attrNameLst>
                                          <p:attrName>style.visibility</p:attrName>
                                        </p:attrNameLst>
                                      </p:cBhvr>
                                      <p:to>
                                        <p:strVal val="visible"/>
                                      </p:to>
                                    </p:set>
                                    <p:anim calcmode="lin" valueType="num">
                                      <p:cBhvr additive="base">
                                        <p:cTn id="40" dur="500" fill="hold"/>
                                        <p:tgtEl>
                                          <p:spTgt spid="92"/>
                                        </p:tgtEl>
                                        <p:attrNameLst>
                                          <p:attrName>ppt_x</p:attrName>
                                        </p:attrNameLst>
                                      </p:cBhvr>
                                      <p:tavLst>
                                        <p:tav tm="0">
                                          <p:val>
                                            <p:strVal val="1+#ppt_w/2"/>
                                          </p:val>
                                        </p:tav>
                                        <p:tav tm="100000">
                                          <p:val>
                                            <p:strVal val="#ppt_x"/>
                                          </p:val>
                                        </p:tav>
                                      </p:tavLst>
                                    </p:anim>
                                    <p:anim calcmode="lin" valueType="num">
                                      <p:cBhvr additive="base">
                                        <p:cTn id="41" dur="500" fill="hold"/>
                                        <p:tgtEl>
                                          <p:spTgt spid="92"/>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 presetClass="entr" presetSubtype="8" accel="50000" decel="50000" fill="hold" nodeType="afterEffect">
                                  <p:stCondLst>
                                    <p:cond delay="0"/>
                                  </p:stCondLst>
                                  <p:childTnLst>
                                    <p:set>
                                      <p:cBhvr>
                                        <p:cTn id="44" dur="1" fill="hold">
                                          <p:stCondLst>
                                            <p:cond delay="0"/>
                                          </p:stCondLst>
                                        </p:cTn>
                                        <p:tgtEl>
                                          <p:spTgt spid="91"/>
                                        </p:tgtEl>
                                        <p:attrNameLst>
                                          <p:attrName>style.visibility</p:attrName>
                                        </p:attrNameLst>
                                      </p:cBhvr>
                                      <p:to>
                                        <p:strVal val="visible"/>
                                      </p:to>
                                    </p:set>
                                    <p:anim calcmode="lin" valueType="num">
                                      <p:cBhvr additive="base">
                                        <p:cTn id="45" dur="500" fill="hold"/>
                                        <p:tgtEl>
                                          <p:spTgt spid="91"/>
                                        </p:tgtEl>
                                        <p:attrNameLst>
                                          <p:attrName>ppt_x</p:attrName>
                                        </p:attrNameLst>
                                      </p:cBhvr>
                                      <p:tavLst>
                                        <p:tav tm="0">
                                          <p:val>
                                            <p:strVal val="0-#ppt_w/2"/>
                                          </p:val>
                                        </p:tav>
                                        <p:tav tm="100000">
                                          <p:val>
                                            <p:strVal val="#ppt_x"/>
                                          </p:val>
                                        </p:tav>
                                      </p:tavLst>
                                    </p:anim>
                                    <p:anim calcmode="lin" valueType="num">
                                      <p:cBhvr additive="base">
                                        <p:cTn id="46" dur="500" fill="hold"/>
                                        <p:tgtEl>
                                          <p:spTgt spid="91"/>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 presetClass="entr" presetSubtype="2" accel="50000" decel="50000" fill="hold" nodeType="afterEffect">
                                  <p:stCondLst>
                                    <p:cond delay="0"/>
                                  </p:stCondLst>
                                  <p:childTnLst>
                                    <p:set>
                                      <p:cBhvr>
                                        <p:cTn id="49" dur="1" fill="hold">
                                          <p:stCondLst>
                                            <p:cond delay="0"/>
                                          </p:stCondLst>
                                        </p:cTn>
                                        <p:tgtEl>
                                          <p:spTgt spid="94"/>
                                        </p:tgtEl>
                                        <p:attrNameLst>
                                          <p:attrName>style.visibility</p:attrName>
                                        </p:attrNameLst>
                                      </p:cBhvr>
                                      <p:to>
                                        <p:strVal val="visible"/>
                                      </p:to>
                                    </p:set>
                                    <p:anim calcmode="lin" valueType="num">
                                      <p:cBhvr additive="base">
                                        <p:cTn id="50" dur="500" fill="hold"/>
                                        <p:tgtEl>
                                          <p:spTgt spid="94"/>
                                        </p:tgtEl>
                                        <p:attrNameLst>
                                          <p:attrName>ppt_x</p:attrName>
                                        </p:attrNameLst>
                                      </p:cBhvr>
                                      <p:tavLst>
                                        <p:tav tm="0">
                                          <p:val>
                                            <p:strVal val="1+#ppt_w/2"/>
                                          </p:val>
                                        </p:tav>
                                        <p:tav tm="100000">
                                          <p:val>
                                            <p:strVal val="#ppt_x"/>
                                          </p:val>
                                        </p:tav>
                                      </p:tavLst>
                                    </p:anim>
                                    <p:anim calcmode="lin" valueType="num">
                                      <p:cBhvr additive="base">
                                        <p:cTn id="51" dur="500" fill="hold"/>
                                        <p:tgtEl>
                                          <p:spTgt spid="94"/>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8" accel="50000" decel="50000" fill="hold" nodeType="afterEffect">
                                  <p:stCondLst>
                                    <p:cond delay="0"/>
                                  </p:stCondLst>
                                  <p:childTnLst>
                                    <p:set>
                                      <p:cBhvr>
                                        <p:cTn id="54" dur="1" fill="hold">
                                          <p:stCondLst>
                                            <p:cond delay="0"/>
                                          </p:stCondLst>
                                        </p:cTn>
                                        <p:tgtEl>
                                          <p:spTgt spid="93"/>
                                        </p:tgtEl>
                                        <p:attrNameLst>
                                          <p:attrName>style.visibility</p:attrName>
                                        </p:attrNameLst>
                                      </p:cBhvr>
                                      <p:to>
                                        <p:strVal val="visible"/>
                                      </p:to>
                                    </p:set>
                                    <p:anim calcmode="lin" valueType="num">
                                      <p:cBhvr additive="base">
                                        <p:cTn id="55" dur="500" fill="hold"/>
                                        <p:tgtEl>
                                          <p:spTgt spid="93"/>
                                        </p:tgtEl>
                                        <p:attrNameLst>
                                          <p:attrName>ppt_x</p:attrName>
                                        </p:attrNameLst>
                                      </p:cBhvr>
                                      <p:tavLst>
                                        <p:tav tm="0">
                                          <p:val>
                                            <p:strVal val="0-#ppt_w/2"/>
                                          </p:val>
                                        </p:tav>
                                        <p:tav tm="100000">
                                          <p:val>
                                            <p:strVal val="#ppt_x"/>
                                          </p:val>
                                        </p:tav>
                                      </p:tavLst>
                                    </p:anim>
                                    <p:anim calcmode="lin" valueType="num">
                                      <p:cBhvr additive="base">
                                        <p:cTn id="56" dur="500" fill="hold"/>
                                        <p:tgtEl>
                                          <p:spTgt spid="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Group 75"/>
          <p:cNvGrpSpPr/>
          <p:nvPr/>
        </p:nvGrpSpPr>
        <p:grpSpPr>
          <a:xfrm>
            <a:off x="720047" y="4226872"/>
            <a:ext cx="2596630" cy="942961"/>
            <a:chOff x="5603652" y="1638228"/>
            <a:chExt cx="1947726" cy="707221"/>
          </a:xfrm>
        </p:grpSpPr>
        <p:sp>
          <p:nvSpPr>
            <p:cNvPr id="64" name="Text Placeholder 3"/>
            <p:cNvSpPr txBox="1"/>
            <p:nvPr/>
          </p:nvSpPr>
          <p:spPr>
            <a:xfrm>
              <a:off x="6878029" y="163822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1"/>
                  </a:solidFill>
                  <a:latin typeface="+mn-ea"/>
                </a:rPr>
                <a:t>添加副标题</a:t>
              </a:r>
              <a:endParaRPr lang="en-US" dirty="0">
                <a:solidFill>
                  <a:schemeClr val="accent1"/>
                </a:solidFill>
                <a:latin typeface="+mn-ea"/>
              </a:endParaRPr>
            </a:p>
          </p:txBody>
        </p:sp>
        <p:sp>
          <p:nvSpPr>
            <p:cNvPr id="65"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66" name="Group 72"/>
          <p:cNvGrpSpPr/>
          <p:nvPr/>
        </p:nvGrpSpPr>
        <p:grpSpPr>
          <a:xfrm>
            <a:off x="720047" y="2135227"/>
            <a:ext cx="2596630" cy="915868"/>
            <a:chOff x="5603652" y="1658548"/>
            <a:chExt cx="1947726" cy="686901"/>
          </a:xfrm>
        </p:grpSpPr>
        <p:sp>
          <p:nvSpPr>
            <p:cNvPr id="67" name="Text Placeholder 3"/>
            <p:cNvSpPr txBox="1"/>
            <p:nvPr/>
          </p:nvSpPr>
          <p:spPr>
            <a:xfrm>
              <a:off x="6878029" y="1658548"/>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dirty="0">
                  <a:solidFill>
                    <a:schemeClr val="accent5"/>
                  </a:solidFill>
                  <a:latin typeface="+mn-ea"/>
                </a:rPr>
                <a:t>添加副标题</a:t>
              </a:r>
              <a:endParaRPr lang="en-US" dirty="0">
                <a:solidFill>
                  <a:schemeClr val="accent5"/>
                </a:solidFill>
                <a:latin typeface="+mn-ea"/>
              </a:endParaRPr>
            </a:p>
          </p:txBody>
        </p:sp>
        <p:sp>
          <p:nvSpPr>
            <p:cNvPr id="68"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0" name="Group 66"/>
          <p:cNvGrpSpPr/>
          <p:nvPr/>
        </p:nvGrpSpPr>
        <p:grpSpPr>
          <a:xfrm>
            <a:off x="8875324" y="2192923"/>
            <a:ext cx="2596630" cy="911661"/>
            <a:chOff x="5603652" y="1661703"/>
            <a:chExt cx="1947726" cy="683746"/>
          </a:xfrm>
        </p:grpSpPr>
        <p:sp>
          <p:nvSpPr>
            <p:cNvPr id="81" name="Text Placeholder 3"/>
            <p:cNvSpPr txBox="1"/>
            <p:nvPr/>
          </p:nvSpPr>
          <p:spPr>
            <a:xfrm>
              <a:off x="5603652" y="1661703"/>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2"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grpSp>
        <p:nvGrpSpPr>
          <p:cNvPr id="87" name="Group 69"/>
          <p:cNvGrpSpPr/>
          <p:nvPr/>
        </p:nvGrpSpPr>
        <p:grpSpPr>
          <a:xfrm>
            <a:off x="8875324" y="4243032"/>
            <a:ext cx="2596630" cy="913253"/>
            <a:chOff x="5603652" y="1660509"/>
            <a:chExt cx="1947726" cy="684940"/>
          </a:xfrm>
        </p:grpSpPr>
        <p:sp>
          <p:nvSpPr>
            <p:cNvPr id="88" name="Text Placeholder 3"/>
            <p:cNvSpPr txBox="1"/>
            <p:nvPr/>
          </p:nvSpPr>
          <p:spPr>
            <a:xfrm>
              <a:off x="5603652" y="1660509"/>
              <a:ext cx="673349" cy="161583"/>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dirty="0">
                  <a:solidFill>
                    <a:schemeClr val="accent3"/>
                  </a:solidFill>
                  <a:latin typeface="+mn-ea"/>
                </a:rPr>
                <a:t>添加副标题</a:t>
              </a:r>
              <a:endParaRPr lang="en-US" dirty="0">
                <a:solidFill>
                  <a:schemeClr val="accent3"/>
                </a:solidFill>
                <a:latin typeface="+mn-ea"/>
              </a:endParaRPr>
            </a:p>
          </p:txBody>
        </p:sp>
        <p:sp>
          <p:nvSpPr>
            <p:cNvPr id="89" name="Text Placeholder 3"/>
            <p:cNvSpPr txBox="1"/>
            <p:nvPr/>
          </p:nvSpPr>
          <p:spPr>
            <a:xfrm>
              <a:off x="5603652" y="1883784"/>
              <a:ext cx="1947726" cy="461665"/>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18565">
                <a:spcBef>
                  <a:spcPct val="20000"/>
                </a:spcBef>
                <a:defRPr/>
              </a:pPr>
              <a:r>
                <a:rPr lang="zh-CN" altLang="en-US" sz="1300" dirty="0">
                  <a:solidFill>
                    <a:schemeClr val="tx1">
                      <a:lumMod val="50000"/>
                      <a:lumOff val="50000"/>
                    </a:schemeClr>
                  </a:solidFill>
                  <a:latin typeface="+mn-ea"/>
                </a:rPr>
                <a:t>此处添加详细文本描述，建议与标题相关并符合整体语言风格，语言描述尽量简洁生动。</a:t>
              </a:r>
              <a:endParaRPr lang="en-US" sz="1300" dirty="0">
                <a:solidFill>
                  <a:schemeClr val="tx1">
                    <a:lumMod val="50000"/>
                    <a:lumOff val="50000"/>
                  </a:schemeClr>
                </a:solidFill>
                <a:latin typeface="+mn-ea"/>
              </a:endParaRPr>
            </a:p>
          </p:txBody>
        </p:sp>
      </p:grpSp>
      <p:sp>
        <p:nvSpPr>
          <p:cNvPr id="43" name="Hexagon 42"/>
          <p:cNvSpPr/>
          <p:nvPr/>
        </p:nvSpPr>
        <p:spPr>
          <a:xfrm>
            <a:off x="4901005" y="2682098"/>
            <a:ext cx="2380779" cy="2052663"/>
          </a:xfrm>
          <a:prstGeom prst="hexagon">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6400" dirty="0">
              <a:latin typeface="+mn-ea"/>
            </a:endParaRPr>
          </a:p>
        </p:txBody>
      </p:sp>
      <p:sp>
        <p:nvSpPr>
          <p:cNvPr id="44" name="Hexagon 43"/>
          <p:cNvSpPr/>
          <p:nvPr/>
        </p:nvSpPr>
        <p:spPr>
          <a:xfrm>
            <a:off x="5301895" y="1079611"/>
            <a:ext cx="1578994" cy="1361379"/>
          </a:xfrm>
          <a:prstGeom prst="hexagon">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2" name="Hexagon 51"/>
          <p:cNvSpPr/>
          <p:nvPr/>
        </p:nvSpPr>
        <p:spPr>
          <a:xfrm>
            <a:off x="3475607" y="2001408"/>
            <a:ext cx="1578994" cy="1361379"/>
          </a:xfrm>
          <a:prstGeom prst="hexagon">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8000" dirty="0">
              <a:latin typeface="+mn-ea"/>
            </a:endParaRPr>
          </a:p>
        </p:txBody>
      </p:sp>
      <p:sp>
        <p:nvSpPr>
          <p:cNvPr id="53" name="Hexagon 52"/>
          <p:cNvSpPr/>
          <p:nvPr/>
        </p:nvSpPr>
        <p:spPr>
          <a:xfrm>
            <a:off x="3475607" y="4054070"/>
            <a:ext cx="1578994" cy="1361379"/>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4" name="Hexagon 53"/>
          <p:cNvSpPr/>
          <p:nvPr/>
        </p:nvSpPr>
        <p:spPr>
          <a:xfrm>
            <a:off x="5301895" y="4986377"/>
            <a:ext cx="1578994" cy="1361379"/>
          </a:xfrm>
          <a:prstGeom prst="hexag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5" name="Hexagon 54"/>
          <p:cNvSpPr/>
          <p:nvPr/>
        </p:nvSpPr>
        <p:spPr>
          <a:xfrm>
            <a:off x="7128184" y="2001408"/>
            <a:ext cx="1578994" cy="1361379"/>
          </a:xfrm>
          <a:prstGeom prst="hexag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57" name="Hexagon 56"/>
          <p:cNvSpPr/>
          <p:nvPr/>
        </p:nvSpPr>
        <p:spPr>
          <a:xfrm>
            <a:off x="7128184" y="4054070"/>
            <a:ext cx="1578994" cy="1361379"/>
          </a:xfrm>
          <a:prstGeom prst="hexag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sz="4300" dirty="0">
              <a:latin typeface="+mn-ea"/>
            </a:endParaRPr>
          </a:p>
        </p:txBody>
      </p:sp>
      <p:sp>
        <p:nvSpPr>
          <p:cNvPr id="29" name="Freeform 143"/>
          <p:cNvSpPr>
            <a:spLocks noEditPoints="1"/>
          </p:cNvSpPr>
          <p:nvPr/>
        </p:nvSpPr>
        <p:spPr bwMode="auto">
          <a:xfrm>
            <a:off x="4026179" y="2420038"/>
            <a:ext cx="482537" cy="444500"/>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0" name="Freeform 92"/>
          <p:cNvSpPr>
            <a:spLocks noEditPoints="1"/>
          </p:cNvSpPr>
          <p:nvPr/>
        </p:nvSpPr>
        <p:spPr bwMode="auto">
          <a:xfrm>
            <a:off x="4037593" y="4517992"/>
            <a:ext cx="455025" cy="463551"/>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1" name="组合 30"/>
          <p:cNvGrpSpPr/>
          <p:nvPr/>
        </p:nvGrpSpPr>
        <p:grpSpPr>
          <a:xfrm>
            <a:off x="5882246" y="1515166"/>
            <a:ext cx="427511" cy="400051"/>
            <a:chOff x="6661150" y="233363"/>
            <a:chExt cx="320675" cy="300038"/>
          </a:xfrm>
          <a:solidFill>
            <a:schemeClr val="bg1"/>
          </a:solidFill>
        </p:grpSpPr>
        <p:sp>
          <p:nvSpPr>
            <p:cNvPr id="32" name="Freeform 153"/>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3" name="Freeform 154"/>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4" name="Freeform 155"/>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35" name="Rectangle 156"/>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latin typeface="+mn-ea"/>
              </a:endParaRPr>
            </a:p>
          </p:txBody>
        </p:sp>
      </p:grpSp>
      <p:sp>
        <p:nvSpPr>
          <p:cNvPr id="36" name="Freeform 140"/>
          <p:cNvSpPr>
            <a:spLocks noEditPoints="1"/>
          </p:cNvSpPr>
          <p:nvPr/>
        </p:nvSpPr>
        <p:spPr bwMode="auto">
          <a:xfrm>
            <a:off x="5807127" y="5389679"/>
            <a:ext cx="554700" cy="554772"/>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37" name="Freeform 190"/>
          <p:cNvSpPr>
            <a:spLocks noEditPoints="1"/>
          </p:cNvSpPr>
          <p:nvPr/>
        </p:nvSpPr>
        <p:spPr bwMode="auto">
          <a:xfrm>
            <a:off x="7756967" y="2473604"/>
            <a:ext cx="391533" cy="416984"/>
          </a:xfrm>
          <a:custGeom>
            <a:avLst/>
            <a:gdLst>
              <a:gd name="T0" fmla="*/ 124 w 128"/>
              <a:gd name="T1" fmla="*/ 126 h 136"/>
              <a:gd name="T2" fmla="*/ 120 w 128"/>
              <a:gd name="T3" fmla="*/ 0 h 136"/>
              <a:gd name="T4" fmla="*/ 97 w 128"/>
              <a:gd name="T5" fmla="*/ 0 h 136"/>
              <a:gd name="T6" fmla="*/ 95 w 128"/>
              <a:gd name="T7" fmla="*/ 62 h 136"/>
              <a:gd name="T8" fmla="*/ 86 w 128"/>
              <a:gd name="T9" fmla="*/ 51 h 136"/>
              <a:gd name="T10" fmla="*/ 68 w 128"/>
              <a:gd name="T11" fmla="*/ 61 h 136"/>
              <a:gd name="T12" fmla="*/ 59 w 128"/>
              <a:gd name="T13" fmla="*/ 51 h 136"/>
              <a:gd name="T14" fmla="*/ 41 w 128"/>
              <a:gd name="T15" fmla="*/ 61 h 136"/>
              <a:gd name="T16" fmla="*/ 32 w 128"/>
              <a:gd name="T17" fmla="*/ 51 h 136"/>
              <a:gd name="T18" fmla="*/ 7 w 128"/>
              <a:gd name="T19" fmla="*/ 65 h 136"/>
              <a:gd name="T20" fmla="*/ 7 w 128"/>
              <a:gd name="T21" fmla="*/ 65 h 136"/>
              <a:gd name="T22" fmla="*/ 7 w 128"/>
              <a:gd name="T23" fmla="*/ 126 h 136"/>
              <a:gd name="T24" fmla="*/ 0 w 128"/>
              <a:gd name="T25" fmla="*/ 126 h 136"/>
              <a:gd name="T26" fmla="*/ 0 w 128"/>
              <a:gd name="T27" fmla="*/ 136 h 136"/>
              <a:gd name="T28" fmla="*/ 128 w 128"/>
              <a:gd name="T29" fmla="*/ 136 h 136"/>
              <a:gd name="T30" fmla="*/ 128 w 128"/>
              <a:gd name="T31" fmla="*/ 126 h 136"/>
              <a:gd name="T32" fmla="*/ 124 w 128"/>
              <a:gd name="T33" fmla="*/ 126 h 136"/>
              <a:gd name="T34" fmla="*/ 43 w 128"/>
              <a:gd name="T35" fmla="*/ 89 h 136"/>
              <a:gd name="T36" fmla="*/ 16 w 128"/>
              <a:gd name="T37" fmla="*/ 89 h 136"/>
              <a:gd name="T38" fmla="*/ 16 w 128"/>
              <a:gd name="T39" fmla="*/ 78 h 136"/>
              <a:gd name="T40" fmla="*/ 43 w 128"/>
              <a:gd name="T41" fmla="*/ 78 h 136"/>
              <a:gd name="T42" fmla="*/ 43 w 128"/>
              <a:gd name="T43" fmla="*/ 89 h 136"/>
              <a:gd name="T44" fmla="*/ 78 w 128"/>
              <a:gd name="T45" fmla="*/ 89 h 136"/>
              <a:gd name="T46" fmla="*/ 51 w 128"/>
              <a:gd name="T47" fmla="*/ 89 h 136"/>
              <a:gd name="T48" fmla="*/ 51 w 128"/>
              <a:gd name="T49" fmla="*/ 78 h 136"/>
              <a:gd name="T50" fmla="*/ 78 w 128"/>
              <a:gd name="T51" fmla="*/ 78 h 136"/>
              <a:gd name="T52" fmla="*/ 78 w 128"/>
              <a:gd name="T53" fmla="*/ 89 h 136"/>
              <a:gd name="T54" fmla="*/ 112 w 128"/>
              <a:gd name="T55" fmla="*/ 89 h 136"/>
              <a:gd name="T56" fmla="*/ 85 w 128"/>
              <a:gd name="T57" fmla="*/ 89 h 136"/>
              <a:gd name="T58" fmla="*/ 85 w 128"/>
              <a:gd name="T59" fmla="*/ 78 h 136"/>
              <a:gd name="T60" fmla="*/ 112 w 128"/>
              <a:gd name="T61" fmla="*/ 78 h 136"/>
              <a:gd name="T62" fmla="*/ 112 w 128"/>
              <a:gd name="T63" fmla="*/ 8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8" h="136">
                <a:moveTo>
                  <a:pt x="124" y="126"/>
                </a:moveTo>
                <a:cubicBezTo>
                  <a:pt x="123" y="84"/>
                  <a:pt x="122" y="42"/>
                  <a:pt x="120" y="0"/>
                </a:cubicBezTo>
                <a:cubicBezTo>
                  <a:pt x="113" y="2"/>
                  <a:pt x="105" y="2"/>
                  <a:pt x="97" y="0"/>
                </a:cubicBezTo>
                <a:cubicBezTo>
                  <a:pt x="96" y="20"/>
                  <a:pt x="96" y="41"/>
                  <a:pt x="95" y="62"/>
                </a:cubicBezTo>
                <a:cubicBezTo>
                  <a:pt x="86" y="51"/>
                  <a:pt x="86" y="51"/>
                  <a:pt x="86" y="51"/>
                </a:cubicBezTo>
                <a:cubicBezTo>
                  <a:pt x="68" y="61"/>
                  <a:pt x="68" y="61"/>
                  <a:pt x="68" y="61"/>
                </a:cubicBezTo>
                <a:cubicBezTo>
                  <a:pt x="59" y="51"/>
                  <a:pt x="59" y="51"/>
                  <a:pt x="59" y="51"/>
                </a:cubicBezTo>
                <a:cubicBezTo>
                  <a:pt x="41" y="61"/>
                  <a:pt x="41" y="61"/>
                  <a:pt x="41" y="61"/>
                </a:cubicBezTo>
                <a:cubicBezTo>
                  <a:pt x="32" y="51"/>
                  <a:pt x="32" y="51"/>
                  <a:pt x="32" y="51"/>
                </a:cubicBezTo>
                <a:cubicBezTo>
                  <a:pt x="7" y="65"/>
                  <a:pt x="7" y="65"/>
                  <a:pt x="7" y="65"/>
                </a:cubicBezTo>
                <a:cubicBezTo>
                  <a:pt x="7" y="65"/>
                  <a:pt x="7" y="65"/>
                  <a:pt x="7" y="65"/>
                </a:cubicBezTo>
                <a:cubicBezTo>
                  <a:pt x="7" y="126"/>
                  <a:pt x="7" y="126"/>
                  <a:pt x="7" y="126"/>
                </a:cubicBezTo>
                <a:cubicBezTo>
                  <a:pt x="0" y="126"/>
                  <a:pt x="0" y="126"/>
                  <a:pt x="0" y="126"/>
                </a:cubicBezTo>
                <a:cubicBezTo>
                  <a:pt x="0" y="136"/>
                  <a:pt x="0" y="136"/>
                  <a:pt x="0" y="136"/>
                </a:cubicBezTo>
                <a:cubicBezTo>
                  <a:pt x="128" y="136"/>
                  <a:pt x="128" y="136"/>
                  <a:pt x="128" y="136"/>
                </a:cubicBezTo>
                <a:cubicBezTo>
                  <a:pt x="128" y="126"/>
                  <a:pt x="128" y="126"/>
                  <a:pt x="128" y="126"/>
                </a:cubicBezTo>
                <a:lnTo>
                  <a:pt x="124" y="126"/>
                </a:lnTo>
                <a:close/>
                <a:moveTo>
                  <a:pt x="43" y="89"/>
                </a:moveTo>
                <a:cubicBezTo>
                  <a:pt x="16" y="89"/>
                  <a:pt x="16" y="89"/>
                  <a:pt x="16" y="89"/>
                </a:cubicBezTo>
                <a:cubicBezTo>
                  <a:pt x="16" y="78"/>
                  <a:pt x="16" y="78"/>
                  <a:pt x="16" y="78"/>
                </a:cubicBezTo>
                <a:cubicBezTo>
                  <a:pt x="43" y="78"/>
                  <a:pt x="43" y="78"/>
                  <a:pt x="43" y="78"/>
                </a:cubicBezTo>
                <a:lnTo>
                  <a:pt x="43" y="89"/>
                </a:lnTo>
                <a:close/>
                <a:moveTo>
                  <a:pt x="78" y="89"/>
                </a:moveTo>
                <a:cubicBezTo>
                  <a:pt x="51" y="89"/>
                  <a:pt x="51" y="89"/>
                  <a:pt x="51" y="89"/>
                </a:cubicBezTo>
                <a:cubicBezTo>
                  <a:pt x="51" y="78"/>
                  <a:pt x="51" y="78"/>
                  <a:pt x="51" y="78"/>
                </a:cubicBezTo>
                <a:cubicBezTo>
                  <a:pt x="78" y="78"/>
                  <a:pt x="78" y="78"/>
                  <a:pt x="78" y="78"/>
                </a:cubicBezTo>
                <a:lnTo>
                  <a:pt x="78" y="89"/>
                </a:lnTo>
                <a:close/>
                <a:moveTo>
                  <a:pt x="112" y="89"/>
                </a:moveTo>
                <a:cubicBezTo>
                  <a:pt x="85" y="89"/>
                  <a:pt x="85" y="89"/>
                  <a:pt x="85" y="89"/>
                </a:cubicBezTo>
                <a:cubicBezTo>
                  <a:pt x="85" y="78"/>
                  <a:pt x="85" y="78"/>
                  <a:pt x="85" y="78"/>
                </a:cubicBezTo>
                <a:cubicBezTo>
                  <a:pt x="112" y="78"/>
                  <a:pt x="112" y="78"/>
                  <a:pt x="112" y="78"/>
                </a:cubicBezTo>
                <a:lnTo>
                  <a:pt x="112" y="89"/>
                </a:ln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grpSp>
        <p:nvGrpSpPr>
          <p:cNvPr id="38" name="组合 37"/>
          <p:cNvGrpSpPr/>
          <p:nvPr/>
        </p:nvGrpSpPr>
        <p:grpSpPr>
          <a:xfrm>
            <a:off x="7708159" y="4528576"/>
            <a:ext cx="419045" cy="408517"/>
            <a:chOff x="8175625" y="987426"/>
            <a:chExt cx="314325" cy="306388"/>
          </a:xfrm>
          <a:solidFill>
            <a:schemeClr val="bg1"/>
          </a:solidFill>
        </p:grpSpPr>
        <p:sp>
          <p:nvSpPr>
            <p:cNvPr id="39" name="Freeform 104"/>
            <p:cNvSpPr/>
            <p:nvPr/>
          </p:nvSpPr>
          <p:spPr bwMode="auto">
            <a:xfrm>
              <a:off x="8258175" y="1144588"/>
              <a:ext cx="42863" cy="98425"/>
            </a:xfrm>
            <a:custGeom>
              <a:avLst/>
              <a:gdLst>
                <a:gd name="T0" fmla="*/ 11 w 19"/>
                <a:gd name="T1" fmla="*/ 43 h 43"/>
                <a:gd name="T2" fmla="*/ 19 w 19"/>
                <a:gd name="T3" fmla="*/ 43 h 43"/>
                <a:gd name="T4" fmla="*/ 19 w 19"/>
                <a:gd name="T5" fmla="*/ 0 h 43"/>
                <a:gd name="T6" fmla="*/ 12 w 19"/>
                <a:gd name="T7" fmla="*/ 0 h 43"/>
                <a:gd name="T8" fmla="*/ 11 w 19"/>
                <a:gd name="T9" fmla="*/ 4 h 43"/>
                <a:gd name="T10" fmla="*/ 8 w 19"/>
                <a:gd name="T11" fmla="*/ 7 h 43"/>
                <a:gd name="T12" fmla="*/ 4 w 19"/>
                <a:gd name="T13" fmla="*/ 8 h 43"/>
                <a:gd name="T14" fmla="*/ 0 w 19"/>
                <a:gd name="T15" fmla="*/ 9 h 43"/>
                <a:gd name="T16" fmla="*/ 0 w 19"/>
                <a:gd name="T17" fmla="*/ 15 h 43"/>
                <a:gd name="T18" fmla="*/ 11 w 19"/>
                <a:gd name="T19" fmla="*/ 15 h 43"/>
                <a:gd name="T20" fmla="*/ 11 w 19"/>
                <a:gd name="T21"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43">
                  <a:moveTo>
                    <a:pt x="11" y="43"/>
                  </a:moveTo>
                  <a:cubicBezTo>
                    <a:pt x="19" y="43"/>
                    <a:pt x="19" y="43"/>
                    <a:pt x="19" y="43"/>
                  </a:cubicBezTo>
                  <a:cubicBezTo>
                    <a:pt x="19" y="0"/>
                    <a:pt x="19" y="0"/>
                    <a:pt x="19" y="0"/>
                  </a:cubicBezTo>
                  <a:cubicBezTo>
                    <a:pt x="12" y="0"/>
                    <a:pt x="12" y="0"/>
                    <a:pt x="12" y="0"/>
                  </a:cubicBezTo>
                  <a:cubicBezTo>
                    <a:pt x="12" y="2"/>
                    <a:pt x="12" y="3"/>
                    <a:pt x="11" y="4"/>
                  </a:cubicBezTo>
                  <a:cubicBezTo>
                    <a:pt x="10" y="5"/>
                    <a:pt x="9" y="6"/>
                    <a:pt x="8" y="7"/>
                  </a:cubicBezTo>
                  <a:cubicBezTo>
                    <a:pt x="7" y="8"/>
                    <a:pt x="6" y="8"/>
                    <a:pt x="4" y="8"/>
                  </a:cubicBezTo>
                  <a:cubicBezTo>
                    <a:pt x="3" y="9"/>
                    <a:pt x="1" y="9"/>
                    <a:pt x="0" y="9"/>
                  </a:cubicBezTo>
                  <a:cubicBezTo>
                    <a:pt x="0" y="15"/>
                    <a:pt x="0" y="15"/>
                    <a:pt x="0" y="15"/>
                  </a:cubicBezTo>
                  <a:cubicBezTo>
                    <a:pt x="11" y="15"/>
                    <a:pt x="11" y="15"/>
                    <a:pt x="11" y="15"/>
                  </a:cubicBezTo>
                  <a:lnTo>
                    <a:pt x="11"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0" name="Freeform 105"/>
            <p:cNvSpPr/>
            <p:nvPr/>
          </p:nvSpPr>
          <p:spPr bwMode="auto">
            <a:xfrm>
              <a:off x="8324850" y="1144588"/>
              <a:ext cx="71438" cy="98425"/>
            </a:xfrm>
            <a:custGeom>
              <a:avLst/>
              <a:gdLst>
                <a:gd name="T0" fmla="*/ 21 w 31"/>
                <a:gd name="T1" fmla="*/ 34 h 43"/>
                <a:gd name="T2" fmla="*/ 18 w 31"/>
                <a:gd name="T3" fmla="*/ 36 h 43"/>
                <a:gd name="T4" fmla="*/ 15 w 31"/>
                <a:gd name="T5" fmla="*/ 36 h 43"/>
                <a:gd name="T6" fmla="*/ 11 w 31"/>
                <a:gd name="T7" fmla="*/ 35 h 43"/>
                <a:gd name="T8" fmla="*/ 8 w 31"/>
                <a:gd name="T9" fmla="*/ 30 h 43"/>
                <a:gd name="T10" fmla="*/ 0 w 31"/>
                <a:gd name="T11" fmla="*/ 30 h 43"/>
                <a:gd name="T12" fmla="*/ 1 w 31"/>
                <a:gd name="T13" fmla="*/ 36 h 43"/>
                <a:gd name="T14" fmla="*/ 5 w 31"/>
                <a:gd name="T15" fmla="*/ 40 h 43"/>
                <a:gd name="T16" fmla="*/ 10 w 31"/>
                <a:gd name="T17" fmla="*/ 43 h 43"/>
                <a:gd name="T18" fmla="*/ 15 w 31"/>
                <a:gd name="T19" fmla="*/ 43 h 43"/>
                <a:gd name="T20" fmla="*/ 22 w 31"/>
                <a:gd name="T21" fmla="*/ 42 h 43"/>
                <a:gd name="T22" fmla="*/ 27 w 31"/>
                <a:gd name="T23" fmla="*/ 39 h 43"/>
                <a:gd name="T24" fmla="*/ 30 w 31"/>
                <a:gd name="T25" fmla="*/ 34 h 43"/>
                <a:gd name="T26" fmla="*/ 31 w 31"/>
                <a:gd name="T27" fmla="*/ 28 h 43"/>
                <a:gd name="T28" fmla="*/ 30 w 31"/>
                <a:gd name="T29" fmla="*/ 23 h 43"/>
                <a:gd name="T30" fmla="*/ 28 w 31"/>
                <a:gd name="T31" fmla="*/ 18 h 43"/>
                <a:gd name="T32" fmla="*/ 24 w 31"/>
                <a:gd name="T33" fmla="*/ 15 h 43"/>
                <a:gd name="T34" fmla="*/ 18 w 31"/>
                <a:gd name="T35" fmla="*/ 14 h 43"/>
                <a:gd name="T36" fmla="*/ 14 w 31"/>
                <a:gd name="T37" fmla="*/ 14 h 43"/>
                <a:gd name="T38" fmla="*/ 10 w 31"/>
                <a:gd name="T39" fmla="*/ 17 h 43"/>
                <a:gd name="T40" fmla="*/ 10 w 31"/>
                <a:gd name="T41" fmla="*/ 17 h 43"/>
                <a:gd name="T42" fmla="*/ 11 w 31"/>
                <a:gd name="T43" fmla="*/ 7 h 43"/>
                <a:gd name="T44" fmla="*/ 29 w 31"/>
                <a:gd name="T45" fmla="*/ 7 h 43"/>
                <a:gd name="T46" fmla="*/ 29 w 31"/>
                <a:gd name="T47" fmla="*/ 0 h 43"/>
                <a:gd name="T48" fmla="*/ 5 w 31"/>
                <a:gd name="T49" fmla="*/ 0 h 43"/>
                <a:gd name="T50" fmla="*/ 1 w 31"/>
                <a:gd name="T51" fmla="*/ 24 h 43"/>
                <a:gd name="T52" fmla="*/ 9 w 31"/>
                <a:gd name="T53" fmla="*/ 24 h 43"/>
                <a:gd name="T54" fmla="*/ 12 w 31"/>
                <a:gd name="T55" fmla="*/ 21 h 43"/>
                <a:gd name="T56" fmla="*/ 15 w 31"/>
                <a:gd name="T57" fmla="*/ 20 h 43"/>
                <a:gd name="T58" fmla="*/ 18 w 31"/>
                <a:gd name="T59" fmla="*/ 21 h 43"/>
                <a:gd name="T60" fmla="*/ 21 w 31"/>
                <a:gd name="T61" fmla="*/ 23 h 43"/>
                <a:gd name="T62" fmla="*/ 22 w 31"/>
                <a:gd name="T63" fmla="*/ 25 h 43"/>
                <a:gd name="T64" fmla="*/ 23 w 31"/>
                <a:gd name="T65" fmla="*/ 28 h 43"/>
                <a:gd name="T66" fmla="*/ 22 w 31"/>
                <a:gd name="T67" fmla="*/ 31 h 43"/>
                <a:gd name="T68" fmla="*/ 21 w 31"/>
                <a:gd name="T69"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 h="43">
                  <a:moveTo>
                    <a:pt x="21" y="34"/>
                  </a:moveTo>
                  <a:cubicBezTo>
                    <a:pt x="20" y="35"/>
                    <a:pt x="19" y="35"/>
                    <a:pt x="18" y="36"/>
                  </a:cubicBezTo>
                  <a:cubicBezTo>
                    <a:pt x="17" y="36"/>
                    <a:pt x="16" y="36"/>
                    <a:pt x="15" y="36"/>
                  </a:cubicBezTo>
                  <a:cubicBezTo>
                    <a:pt x="13" y="36"/>
                    <a:pt x="12" y="36"/>
                    <a:pt x="11" y="35"/>
                  </a:cubicBezTo>
                  <a:cubicBezTo>
                    <a:pt x="9" y="34"/>
                    <a:pt x="9" y="32"/>
                    <a:pt x="8" y="30"/>
                  </a:cubicBezTo>
                  <a:cubicBezTo>
                    <a:pt x="0" y="30"/>
                    <a:pt x="0" y="30"/>
                    <a:pt x="0" y="30"/>
                  </a:cubicBezTo>
                  <a:cubicBezTo>
                    <a:pt x="0" y="32"/>
                    <a:pt x="0" y="34"/>
                    <a:pt x="1" y="36"/>
                  </a:cubicBezTo>
                  <a:cubicBezTo>
                    <a:pt x="2" y="38"/>
                    <a:pt x="3" y="39"/>
                    <a:pt x="5" y="40"/>
                  </a:cubicBezTo>
                  <a:cubicBezTo>
                    <a:pt x="6" y="41"/>
                    <a:pt x="8" y="42"/>
                    <a:pt x="10" y="43"/>
                  </a:cubicBezTo>
                  <a:cubicBezTo>
                    <a:pt x="11" y="43"/>
                    <a:pt x="13" y="43"/>
                    <a:pt x="15" y="43"/>
                  </a:cubicBezTo>
                  <a:cubicBezTo>
                    <a:pt x="18" y="43"/>
                    <a:pt x="20" y="43"/>
                    <a:pt x="22" y="42"/>
                  </a:cubicBezTo>
                  <a:cubicBezTo>
                    <a:pt x="23" y="42"/>
                    <a:pt x="25" y="41"/>
                    <a:pt x="27" y="39"/>
                  </a:cubicBezTo>
                  <a:cubicBezTo>
                    <a:pt x="28" y="38"/>
                    <a:pt x="29" y="36"/>
                    <a:pt x="30" y="34"/>
                  </a:cubicBezTo>
                  <a:cubicBezTo>
                    <a:pt x="31" y="32"/>
                    <a:pt x="31" y="30"/>
                    <a:pt x="31" y="28"/>
                  </a:cubicBezTo>
                  <a:cubicBezTo>
                    <a:pt x="31" y="26"/>
                    <a:pt x="31" y="24"/>
                    <a:pt x="30" y="23"/>
                  </a:cubicBezTo>
                  <a:cubicBezTo>
                    <a:pt x="30" y="21"/>
                    <a:pt x="29" y="19"/>
                    <a:pt x="28" y="18"/>
                  </a:cubicBezTo>
                  <a:cubicBezTo>
                    <a:pt x="27" y="17"/>
                    <a:pt x="25" y="16"/>
                    <a:pt x="24" y="15"/>
                  </a:cubicBezTo>
                  <a:cubicBezTo>
                    <a:pt x="22" y="14"/>
                    <a:pt x="20" y="14"/>
                    <a:pt x="18" y="14"/>
                  </a:cubicBezTo>
                  <a:cubicBezTo>
                    <a:pt x="16" y="14"/>
                    <a:pt x="15" y="14"/>
                    <a:pt x="14" y="14"/>
                  </a:cubicBezTo>
                  <a:cubicBezTo>
                    <a:pt x="12" y="15"/>
                    <a:pt x="11" y="16"/>
                    <a:pt x="10" y="17"/>
                  </a:cubicBezTo>
                  <a:cubicBezTo>
                    <a:pt x="10" y="17"/>
                    <a:pt x="10" y="17"/>
                    <a:pt x="10" y="17"/>
                  </a:cubicBezTo>
                  <a:cubicBezTo>
                    <a:pt x="11" y="7"/>
                    <a:pt x="11" y="7"/>
                    <a:pt x="11" y="7"/>
                  </a:cubicBezTo>
                  <a:cubicBezTo>
                    <a:pt x="29" y="7"/>
                    <a:pt x="29" y="7"/>
                    <a:pt x="29" y="7"/>
                  </a:cubicBezTo>
                  <a:cubicBezTo>
                    <a:pt x="29" y="0"/>
                    <a:pt x="29" y="0"/>
                    <a:pt x="29" y="0"/>
                  </a:cubicBezTo>
                  <a:cubicBezTo>
                    <a:pt x="5" y="0"/>
                    <a:pt x="5" y="0"/>
                    <a:pt x="5" y="0"/>
                  </a:cubicBezTo>
                  <a:cubicBezTo>
                    <a:pt x="1" y="24"/>
                    <a:pt x="1" y="24"/>
                    <a:pt x="1" y="24"/>
                  </a:cubicBezTo>
                  <a:cubicBezTo>
                    <a:pt x="9" y="24"/>
                    <a:pt x="9" y="24"/>
                    <a:pt x="9" y="24"/>
                  </a:cubicBezTo>
                  <a:cubicBezTo>
                    <a:pt x="10" y="22"/>
                    <a:pt x="11" y="22"/>
                    <a:pt x="12" y="21"/>
                  </a:cubicBezTo>
                  <a:cubicBezTo>
                    <a:pt x="13" y="21"/>
                    <a:pt x="14" y="20"/>
                    <a:pt x="15" y="20"/>
                  </a:cubicBezTo>
                  <a:cubicBezTo>
                    <a:pt x="16" y="20"/>
                    <a:pt x="18" y="20"/>
                    <a:pt x="18" y="21"/>
                  </a:cubicBezTo>
                  <a:cubicBezTo>
                    <a:pt x="19" y="21"/>
                    <a:pt x="20" y="22"/>
                    <a:pt x="21" y="23"/>
                  </a:cubicBezTo>
                  <a:cubicBezTo>
                    <a:pt x="21" y="23"/>
                    <a:pt x="22" y="24"/>
                    <a:pt x="22" y="25"/>
                  </a:cubicBezTo>
                  <a:cubicBezTo>
                    <a:pt x="23" y="26"/>
                    <a:pt x="23" y="27"/>
                    <a:pt x="23" y="28"/>
                  </a:cubicBezTo>
                  <a:cubicBezTo>
                    <a:pt x="23" y="29"/>
                    <a:pt x="22" y="30"/>
                    <a:pt x="22" y="31"/>
                  </a:cubicBezTo>
                  <a:cubicBezTo>
                    <a:pt x="22" y="32"/>
                    <a:pt x="21" y="33"/>
                    <a:pt x="21"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1" name="Freeform 106"/>
            <p:cNvSpPr/>
            <p:nvPr/>
          </p:nvSpPr>
          <p:spPr bwMode="auto">
            <a:xfrm>
              <a:off x="8232775"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2" name="Freeform 107"/>
            <p:cNvSpPr/>
            <p:nvPr/>
          </p:nvSpPr>
          <p:spPr bwMode="auto">
            <a:xfrm>
              <a:off x="8396288" y="987426"/>
              <a:ext cx="36513" cy="63500"/>
            </a:xfrm>
            <a:custGeom>
              <a:avLst/>
              <a:gdLst>
                <a:gd name="T0" fmla="*/ 3 w 16"/>
                <a:gd name="T1" fmla="*/ 28 h 28"/>
                <a:gd name="T2" fmla="*/ 13 w 16"/>
                <a:gd name="T3" fmla="*/ 28 h 28"/>
                <a:gd name="T4" fmla="*/ 16 w 16"/>
                <a:gd name="T5" fmla="*/ 25 h 28"/>
                <a:gd name="T6" fmla="*/ 16 w 16"/>
                <a:gd name="T7" fmla="*/ 3 h 28"/>
                <a:gd name="T8" fmla="*/ 13 w 16"/>
                <a:gd name="T9" fmla="*/ 0 h 28"/>
                <a:gd name="T10" fmla="*/ 3 w 16"/>
                <a:gd name="T11" fmla="*/ 0 h 28"/>
                <a:gd name="T12" fmla="*/ 0 w 16"/>
                <a:gd name="T13" fmla="*/ 3 h 28"/>
                <a:gd name="T14" fmla="*/ 0 w 16"/>
                <a:gd name="T15" fmla="*/ 25 h 28"/>
                <a:gd name="T16" fmla="*/ 3 w 16"/>
                <a:gd name="T17"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8">
                  <a:moveTo>
                    <a:pt x="3" y="28"/>
                  </a:moveTo>
                  <a:cubicBezTo>
                    <a:pt x="13" y="28"/>
                    <a:pt x="13" y="28"/>
                    <a:pt x="13" y="28"/>
                  </a:cubicBezTo>
                  <a:cubicBezTo>
                    <a:pt x="14" y="28"/>
                    <a:pt x="16" y="27"/>
                    <a:pt x="16" y="25"/>
                  </a:cubicBezTo>
                  <a:cubicBezTo>
                    <a:pt x="16" y="3"/>
                    <a:pt x="16" y="3"/>
                    <a:pt x="16" y="3"/>
                  </a:cubicBezTo>
                  <a:cubicBezTo>
                    <a:pt x="16" y="2"/>
                    <a:pt x="14" y="0"/>
                    <a:pt x="13" y="0"/>
                  </a:cubicBezTo>
                  <a:cubicBezTo>
                    <a:pt x="3" y="0"/>
                    <a:pt x="3" y="0"/>
                    <a:pt x="3" y="0"/>
                  </a:cubicBezTo>
                  <a:cubicBezTo>
                    <a:pt x="1" y="0"/>
                    <a:pt x="0" y="2"/>
                    <a:pt x="0" y="3"/>
                  </a:cubicBezTo>
                  <a:cubicBezTo>
                    <a:pt x="0" y="25"/>
                    <a:pt x="0" y="25"/>
                    <a:pt x="0" y="25"/>
                  </a:cubicBezTo>
                  <a:cubicBezTo>
                    <a:pt x="0" y="27"/>
                    <a:pt x="1" y="28"/>
                    <a:pt x="3"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sp>
          <p:nvSpPr>
            <p:cNvPr id="45" name="Freeform 108"/>
            <p:cNvSpPr>
              <a:spLocks noEditPoints="1"/>
            </p:cNvSpPr>
            <p:nvPr/>
          </p:nvSpPr>
          <p:spPr bwMode="auto">
            <a:xfrm>
              <a:off x="8175625" y="1012826"/>
              <a:ext cx="314325" cy="280988"/>
            </a:xfrm>
            <a:custGeom>
              <a:avLst/>
              <a:gdLst>
                <a:gd name="T0" fmla="*/ 121 w 137"/>
                <a:gd name="T1" fmla="*/ 0 h 122"/>
                <a:gd name="T2" fmla="*/ 117 w 137"/>
                <a:gd name="T3" fmla="*/ 0 h 122"/>
                <a:gd name="T4" fmla="*/ 117 w 137"/>
                <a:gd name="T5" fmla="*/ 14 h 122"/>
                <a:gd name="T6" fmla="*/ 109 w 137"/>
                <a:gd name="T7" fmla="*/ 23 h 122"/>
                <a:gd name="T8" fmla="*/ 99 w 137"/>
                <a:gd name="T9" fmla="*/ 23 h 122"/>
                <a:gd name="T10" fmla="*/ 90 w 137"/>
                <a:gd name="T11" fmla="*/ 14 h 122"/>
                <a:gd name="T12" fmla="*/ 90 w 137"/>
                <a:gd name="T13" fmla="*/ 0 h 122"/>
                <a:gd name="T14" fmla="*/ 46 w 137"/>
                <a:gd name="T15" fmla="*/ 0 h 122"/>
                <a:gd name="T16" fmla="*/ 46 w 137"/>
                <a:gd name="T17" fmla="*/ 14 h 122"/>
                <a:gd name="T18" fmla="*/ 38 w 137"/>
                <a:gd name="T19" fmla="*/ 23 h 122"/>
                <a:gd name="T20" fmla="*/ 28 w 137"/>
                <a:gd name="T21" fmla="*/ 23 h 122"/>
                <a:gd name="T22" fmla="*/ 20 w 137"/>
                <a:gd name="T23" fmla="*/ 14 h 122"/>
                <a:gd name="T24" fmla="*/ 20 w 137"/>
                <a:gd name="T25" fmla="*/ 0 h 122"/>
                <a:gd name="T26" fmla="*/ 16 w 137"/>
                <a:gd name="T27" fmla="*/ 0 h 122"/>
                <a:gd name="T28" fmla="*/ 0 w 137"/>
                <a:gd name="T29" fmla="*/ 16 h 122"/>
                <a:gd name="T30" fmla="*/ 0 w 137"/>
                <a:gd name="T31" fmla="*/ 46 h 122"/>
                <a:gd name="T32" fmla="*/ 0 w 137"/>
                <a:gd name="T33" fmla="*/ 106 h 122"/>
                <a:gd name="T34" fmla="*/ 16 w 137"/>
                <a:gd name="T35" fmla="*/ 122 h 122"/>
                <a:gd name="T36" fmla="*/ 121 w 137"/>
                <a:gd name="T37" fmla="*/ 122 h 122"/>
                <a:gd name="T38" fmla="*/ 137 w 137"/>
                <a:gd name="T39" fmla="*/ 106 h 122"/>
                <a:gd name="T40" fmla="*/ 137 w 137"/>
                <a:gd name="T41" fmla="*/ 46 h 122"/>
                <a:gd name="T42" fmla="*/ 137 w 137"/>
                <a:gd name="T43" fmla="*/ 16 h 122"/>
                <a:gd name="T44" fmla="*/ 121 w 137"/>
                <a:gd name="T45" fmla="*/ 0 h 122"/>
                <a:gd name="T46" fmla="*/ 127 w 137"/>
                <a:gd name="T47" fmla="*/ 106 h 122"/>
                <a:gd name="T48" fmla="*/ 121 w 137"/>
                <a:gd name="T49" fmla="*/ 112 h 122"/>
                <a:gd name="T50" fmla="*/ 16 w 137"/>
                <a:gd name="T51" fmla="*/ 112 h 122"/>
                <a:gd name="T52" fmla="*/ 10 w 137"/>
                <a:gd name="T53" fmla="*/ 106 h 122"/>
                <a:gd name="T54" fmla="*/ 10 w 137"/>
                <a:gd name="T55" fmla="*/ 46 h 122"/>
                <a:gd name="T56" fmla="*/ 127 w 137"/>
                <a:gd name="T57" fmla="*/ 46 h 122"/>
                <a:gd name="T58" fmla="*/ 127 w 137"/>
                <a:gd name="T59" fmla="*/ 10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22">
                  <a:moveTo>
                    <a:pt x="121" y="0"/>
                  </a:moveTo>
                  <a:cubicBezTo>
                    <a:pt x="117" y="0"/>
                    <a:pt x="117" y="0"/>
                    <a:pt x="117" y="0"/>
                  </a:cubicBezTo>
                  <a:cubicBezTo>
                    <a:pt x="117" y="14"/>
                    <a:pt x="117" y="14"/>
                    <a:pt x="117" y="14"/>
                  </a:cubicBezTo>
                  <a:cubicBezTo>
                    <a:pt x="117" y="19"/>
                    <a:pt x="113" y="23"/>
                    <a:pt x="109" y="23"/>
                  </a:cubicBezTo>
                  <a:cubicBezTo>
                    <a:pt x="99" y="23"/>
                    <a:pt x="99" y="23"/>
                    <a:pt x="99" y="23"/>
                  </a:cubicBezTo>
                  <a:cubicBezTo>
                    <a:pt x="94" y="23"/>
                    <a:pt x="90" y="19"/>
                    <a:pt x="90" y="14"/>
                  </a:cubicBezTo>
                  <a:cubicBezTo>
                    <a:pt x="90" y="0"/>
                    <a:pt x="90" y="0"/>
                    <a:pt x="90" y="0"/>
                  </a:cubicBezTo>
                  <a:cubicBezTo>
                    <a:pt x="46" y="0"/>
                    <a:pt x="46" y="0"/>
                    <a:pt x="46" y="0"/>
                  </a:cubicBezTo>
                  <a:cubicBezTo>
                    <a:pt x="46" y="14"/>
                    <a:pt x="46" y="14"/>
                    <a:pt x="46" y="14"/>
                  </a:cubicBezTo>
                  <a:cubicBezTo>
                    <a:pt x="46" y="19"/>
                    <a:pt x="42" y="23"/>
                    <a:pt x="38" y="23"/>
                  </a:cubicBezTo>
                  <a:cubicBezTo>
                    <a:pt x="28" y="23"/>
                    <a:pt x="28" y="23"/>
                    <a:pt x="28" y="23"/>
                  </a:cubicBezTo>
                  <a:cubicBezTo>
                    <a:pt x="23" y="23"/>
                    <a:pt x="20" y="19"/>
                    <a:pt x="20" y="14"/>
                  </a:cubicBezTo>
                  <a:cubicBezTo>
                    <a:pt x="20" y="0"/>
                    <a:pt x="20" y="0"/>
                    <a:pt x="20" y="0"/>
                  </a:cubicBezTo>
                  <a:cubicBezTo>
                    <a:pt x="16" y="0"/>
                    <a:pt x="16" y="0"/>
                    <a:pt x="16" y="0"/>
                  </a:cubicBezTo>
                  <a:cubicBezTo>
                    <a:pt x="7" y="0"/>
                    <a:pt x="0" y="7"/>
                    <a:pt x="0" y="16"/>
                  </a:cubicBezTo>
                  <a:cubicBezTo>
                    <a:pt x="0" y="46"/>
                    <a:pt x="0" y="46"/>
                    <a:pt x="0" y="46"/>
                  </a:cubicBezTo>
                  <a:cubicBezTo>
                    <a:pt x="0" y="106"/>
                    <a:pt x="0" y="106"/>
                    <a:pt x="0" y="106"/>
                  </a:cubicBezTo>
                  <a:cubicBezTo>
                    <a:pt x="0" y="115"/>
                    <a:pt x="7" y="122"/>
                    <a:pt x="16" y="122"/>
                  </a:cubicBezTo>
                  <a:cubicBezTo>
                    <a:pt x="121" y="122"/>
                    <a:pt x="121" y="122"/>
                    <a:pt x="121" y="122"/>
                  </a:cubicBezTo>
                  <a:cubicBezTo>
                    <a:pt x="129" y="122"/>
                    <a:pt x="137" y="115"/>
                    <a:pt x="137" y="106"/>
                  </a:cubicBezTo>
                  <a:cubicBezTo>
                    <a:pt x="137" y="46"/>
                    <a:pt x="137" y="46"/>
                    <a:pt x="137" y="46"/>
                  </a:cubicBezTo>
                  <a:cubicBezTo>
                    <a:pt x="137" y="16"/>
                    <a:pt x="137" y="16"/>
                    <a:pt x="137" y="16"/>
                  </a:cubicBezTo>
                  <a:cubicBezTo>
                    <a:pt x="137" y="7"/>
                    <a:pt x="129" y="0"/>
                    <a:pt x="121" y="0"/>
                  </a:cubicBezTo>
                  <a:close/>
                  <a:moveTo>
                    <a:pt x="127" y="106"/>
                  </a:moveTo>
                  <a:cubicBezTo>
                    <a:pt x="127" y="109"/>
                    <a:pt x="124" y="112"/>
                    <a:pt x="121" y="112"/>
                  </a:cubicBezTo>
                  <a:cubicBezTo>
                    <a:pt x="16" y="112"/>
                    <a:pt x="16" y="112"/>
                    <a:pt x="16" y="112"/>
                  </a:cubicBezTo>
                  <a:cubicBezTo>
                    <a:pt x="13" y="112"/>
                    <a:pt x="10" y="109"/>
                    <a:pt x="10" y="106"/>
                  </a:cubicBezTo>
                  <a:cubicBezTo>
                    <a:pt x="10" y="46"/>
                    <a:pt x="10" y="46"/>
                    <a:pt x="10" y="46"/>
                  </a:cubicBezTo>
                  <a:cubicBezTo>
                    <a:pt x="127" y="46"/>
                    <a:pt x="127" y="46"/>
                    <a:pt x="127" y="46"/>
                  </a:cubicBezTo>
                  <a:lnTo>
                    <a:pt x="127" y="1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mn-ea"/>
              </a:endParaRPr>
            </a:p>
          </p:txBody>
        </p:sp>
      </p:grpSp>
      <p:sp>
        <p:nvSpPr>
          <p:cNvPr id="46" name="Freeform 47"/>
          <p:cNvSpPr>
            <a:spLocks noEditPoints="1"/>
          </p:cNvSpPr>
          <p:nvPr/>
        </p:nvSpPr>
        <p:spPr bwMode="auto">
          <a:xfrm>
            <a:off x="5505455" y="3097797"/>
            <a:ext cx="1196354" cy="1072344"/>
          </a:xfrm>
          <a:custGeom>
            <a:avLst/>
            <a:gdLst>
              <a:gd name="T0" fmla="*/ 63 w 940"/>
              <a:gd name="T1" fmla="*/ 612 h 841"/>
              <a:gd name="T2" fmla="*/ 398 w 940"/>
              <a:gd name="T3" fmla="*/ 281 h 841"/>
              <a:gd name="T4" fmla="*/ 60 w 940"/>
              <a:gd name="T5" fmla="*/ 796 h 841"/>
              <a:gd name="T6" fmla="*/ 60 w 940"/>
              <a:gd name="T7" fmla="*/ 742 h 841"/>
              <a:gd name="T8" fmla="*/ 61 w 940"/>
              <a:gd name="T9" fmla="*/ 712 h 841"/>
              <a:gd name="T10" fmla="*/ 180 w 940"/>
              <a:gd name="T11" fmla="*/ 685 h 841"/>
              <a:gd name="T12" fmla="*/ 61 w 940"/>
              <a:gd name="T13" fmla="*/ 712 h 841"/>
              <a:gd name="T14" fmla="*/ 424 w 940"/>
              <a:gd name="T15" fmla="*/ 154 h 841"/>
              <a:gd name="T16" fmla="*/ 313 w 940"/>
              <a:gd name="T17" fmla="*/ 128 h 841"/>
              <a:gd name="T18" fmla="*/ 407 w 940"/>
              <a:gd name="T19" fmla="*/ 253 h 841"/>
              <a:gd name="T20" fmla="*/ 88 w 940"/>
              <a:gd name="T21" fmla="*/ 447 h 841"/>
              <a:gd name="T22" fmla="*/ 59 w 940"/>
              <a:gd name="T23" fmla="*/ 418 h 841"/>
              <a:gd name="T24" fmla="*/ 29 w 940"/>
              <a:gd name="T25" fmla="*/ 447 h 841"/>
              <a:gd name="T26" fmla="*/ 0 w 940"/>
              <a:gd name="T27" fmla="*/ 418 h 841"/>
              <a:gd name="T28" fmla="*/ 1 w 940"/>
              <a:gd name="T29" fmla="*/ 566 h 841"/>
              <a:gd name="T30" fmla="*/ 118 w 940"/>
              <a:gd name="T31" fmla="*/ 447 h 841"/>
              <a:gd name="T32" fmla="*/ 911 w 940"/>
              <a:gd name="T33" fmla="*/ 417 h 841"/>
              <a:gd name="T34" fmla="*/ 885 w 940"/>
              <a:gd name="T35" fmla="*/ 447 h 841"/>
              <a:gd name="T36" fmla="*/ 853 w 940"/>
              <a:gd name="T37" fmla="*/ 417 h 841"/>
              <a:gd name="T38" fmla="*/ 825 w 940"/>
              <a:gd name="T39" fmla="*/ 446 h 841"/>
              <a:gd name="T40" fmla="*/ 839 w 940"/>
              <a:gd name="T41" fmla="*/ 565 h 841"/>
              <a:gd name="T42" fmla="*/ 940 w 940"/>
              <a:gd name="T43" fmla="*/ 594 h 841"/>
              <a:gd name="T44" fmla="*/ 911 w 940"/>
              <a:gd name="T45" fmla="*/ 417 h 841"/>
              <a:gd name="T46" fmla="*/ 444 w 940"/>
              <a:gd name="T47" fmla="*/ 7 h 841"/>
              <a:gd name="T48" fmla="*/ 647 w 940"/>
              <a:gd name="T49" fmla="*/ 529 h 841"/>
              <a:gd name="T50" fmla="*/ 798 w 940"/>
              <a:gd name="T51" fmla="*/ 564 h 841"/>
              <a:gd name="T52" fmla="*/ 558 w 940"/>
              <a:gd name="T53" fmla="*/ 477 h 841"/>
              <a:gd name="T54" fmla="*/ 529 w 940"/>
              <a:gd name="T55" fmla="*/ 417 h 841"/>
              <a:gd name="T56" fmla="*/ 498 w 940"/>
              <a:gd name="T57" fmla="*/ 446 h 841"/>
              <a:gd name="T58" fmla="*/ 470 w 940"/>
              <a:gd name="T59" fmla="*/ 417 h 841"/>
              <a:gd name="T60" fmla="*/ 440 w 940"/>
              <a:gd name="T61" fmla="*/ 476 h 841"/>
              <a:gd name="T62" fmla="*/ 411 w 940"/>
              <a:gd name="T63" fmla="*/ 417 h 841"/>
              <a:gd name="T64" fmla="*/ 381 w 940"/>
              <a:gd name="T65" fmla="*/ 447 h 841"/>
              <a:gd name="T66" fmla="*/ 357 w 940"/>
              <a:gd name="T67" fmla="*/ 417 h 841"/>
              <a:gd name="T68" fmla="*/ 646 w 940"/>
              <a:gd name="T69" fmla="*/ 622 h 841"/>
              <a:gd name="T70" fmla="*/ 558 w 940"/>
              <a:gd name="T71" fmla="*/ 477 h 841"/>
              <a:gd name="T72" fmla="*/ 808 w 940"/>
              <a:gd name="T73" fmla="*/ 593 h 841"/>
              <a:gd name="T74" fmla="*/ 928 w 940"/>
              <a:gd name="T75" fmla="*/ 792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40" h="841">
                <a:moveTo>
                  <a:pt x="267" y="222"/>
                </a:moveTo>
                <a:cubicBezTo>
                  <a:pt x="63" y="612"/>
                  <a:pt x="63" y="612"/>
                  <a:pt x="63" y="612"/>
                </a:cubicBezTo>
                <a:cubicBezTo>
                  <a:pt x="195" y="662"/>
                  <a:pt x="195" y="662"/>
                  <a:pt x="195" y="662"/>
                </a:cubicBezTo>
                <a:cubicBezTo>
                  <a:pt x="398" y="281"/>
                  <a:pt x="398" y="281"/>
                  <a:pt x="398" y="281"/>
                </a:cubicBezTo>
                <a:lnTo>
                  <a:pt x="267" y="222"/>
                </a:lnTo>
                <a:close/>
                <a:moveTo>
                  <a:pt x="60" y="796"/>
                </a:moveTo>
                <a:cubicBezTo>
                  <a:pt x="104" y="763"/>
                  <a:pt x="104" y="763"/>
                  <a:pt x="104" y="763"/>
                </a:cubicBezTo>
                <a:cubicBezTo>
                  <a:pt x="60" y="742"/>
                  <a:pt x="60" y="742"/>
                  <a:pt x="60" y="742"/>
                </a:cubicBezTo>
                <a:lnTo>
                  <a:pt x="60" y="796"/>
                </a:lnTo>
                <a:close/>
                <a:moveTo>
                  <a:pt x="61" y="712"/>
                </a:moveTo>
                <a:cubicBezTo>
                  <a:pt x="127" y="741"/>
                  <a:pt x="127" y="741"/>
                  <a:pt x="127" y="741"/>
                </a:cubicBezTo>
                <a:cubicBezTo>
                  <a:pt x="180" y="685"/>
                  <a:pt x="180" y="685"/>
                  <a:pt x="180" y="685"/>
                </a:cubicBezTo>
                <a:cubicBezTo>
                  <a:pt x="59" y="639"/>
                  <a:pt x="59" y="639"/>
                  <a:pt x="59" y="639"/>
                </a:cubicBezTo>
                <a:lnTo>
                  <a:pt x="61" y="712"/>
                </a:lnTo>
                <a:close/>
                <a:moveTo>
                  <a:pt x="438" y="190"/>
                </a:moveTo>
                <a:cubicBezTo>
                  <a:pt x="438" y="190"/>
                  <a:pt x="452" y="168"/>
                  <a:pt x="424" y="154"/>
                </a:cubicBezTo>
                <a:cubicBezTo>
                  <a:pt x="355" y="118"/>
                  <a:pt x="355" y="118"/>
                  <a:pt x="355" y="118"/>
                </a:cubicBezTo>
                <a:cubicBezTo>
                  <a:pt x="355" y="118"/>
                  <a:pt x="327" y="99"/>
                  <a:pt x="313" y="128"/>
                </a:cubicBezTo>
                <a:cubicBezTo>
                  <a:pt x="285" y="188"/>
                  <a:pt x="285" y="188"/>
                  <a:pt x="285" y="188"/>
                </a:cubicBezTo>
                <a:cubicBezTo>
                  <a:pt x="407" y="253"/>
                  <a:pt x="407" y="253"/>
                  <a:pt x="407" y="253"/>
                </a:cubicBezTo>
                <a:lnTo>
                  <a:pt x="438" y="190"/>
                </a:lnTo>
                <a:close/>
                <a:moveTo>
                  <a:pt x="88" y="447"/>
                </a:moveTo>
                <a:cubicBezTo>
                  <a:pt x="88" y="418"/>
                  <a:pt x="88" y="418"/>
                  <a:pt x="88" y="418"/>
                </a:cubicBezTo>
                <a:cubicBezTo>
                  <a:pt x="59" y="418"/>
                  <a:pt x="59" y="418"/>
                  <a:pt x="59" y="418"/>
                </a:cubicBezTo>
                <a:cubicBezTo>
                  <a:pt x="59" y="447"/>
                  <a:pt x="59" y="447"/>
                  <a:pt x="59" y="447"/>
                </a:cubicBezTo>
                <a:cubicBezTo>
                  <a:pt x="29" y="447"/>
                  <a:pt x="29" y="447"/>
                  <a:pt x="29" y="447"/>
                </a:cubicBezTo>
                <a:cubicBezTo>
                  <a:pt x="31" y="418"/>
                  <a:pt x="31" y="418"/>
                  <a:pt x="31" y="418"/>
                </a:cubicBezTo>
                <a:cubicBezTo>
                  <a:pt x="0" y="418"/>
                  <a:pt x="0" y="418"/>
                  <a:pt x="0" y="418"/>
                </a:cubicBezTo>
                <a:cubicBezTo>
                  <a:pt x="0" y="446"/>
                  <a:pt x="0" y="446"/>
                  <a:pt x="0" y="446"/>
                </a:cubicBezTo>
                <a:cubicBezTo>
                  <a:pt x="1" y="566"/>
                  <a:pt x="1" y="566"/>
                  <a:pt x="1" y="566"/>
                </a:cubicBezTo>
                <a:cubicBezTo>
                  <a:pt x="1" y="593"/>
                  <a:pt x="14" y="607"/>
                  <a:pt x="28" y="615"/>
                </a:cubicBezTo>
                <a:cubicBezTo>
                  <a:pt x="118" y="447"/>
                  <a:pt x="118" y="447"/>
                  <a:pt x="118" y="447"/>
                </a:cubicBezTo>
                <a:lnTo>
                  <a:pt x="88" y="447"/>
                </a:lnTo>
                <a:close/>
                <a:moveTo>
                  <a:pt x="911" y="417"/>
                </a:moveTo>
                <a:cubicBezTo>
                  <a:pt x="883" y="417"/>
                  <a:pt x="883" y="417"/>
                  <a:pt x="883" y="417"/>
                </a:cubicBezTo>
                <a:cubicBezTo>
                  <a:pt x="885" y="447"/>
                  <a:pt x="885" y="447"/>
                  <a:pt x="885" y="447"/>
                </a:cubicBezTo>
                <a:cubicBezTo>
                  <a:pt x="853" y="446"/>
                  <a:pt x="853" y="446"/>
                  <a:pt x="853" y="446"/>
                </a:cubicBezTo>
                <a:cubicBezTo>
                  <a:pt x="853" y="417"/>
                  <a:pt x="853" y="417"/>
                  <a:pt x="853" y="417"/>
                </a:cubicBezTo>
                <a:cubicBezTo>
                  <a:pt x="824" y="418"/>
                  <a:pt x="824" y="418"/>
                  <a:pt x="824" y="418"/>
                </a:cubicBezTo>
                <a:cubicBezTo>
                  <a:pt x="825" y="446"/>
                  <a:pt x="825" y="446"/>
                  <a:pt x="825" y="446"/>
                </a:cubicBezTo>
                <a:cubicBezTo>
                  <a:pt x="775" y="447"/>
                  <a:pt x="775" y="447"/>
                  <a:pt x="775" y="447"/>
                </a:cubicBezTo>
                <a:cubicBezTo>
                  <a:pt x="839" y="565"/>
                  <a:pt x="839" y="565"/>
                  <a:pt x="839" y="565"/>
                </a:cubicBezTo>
                <a:cubicBezTo>
                  <a:pt x="839" y="565"/>
                  <a:pt x="902" y="589"/>
                  <a:pt x="901" y="621"/>
                </a:cubicBezTo>
                <a:cubicBezTo>
                  <a:pt x="901" y="621"/>
                  <a:pt x="940" y="625"/>
                  <a:pt x="940" y="594"/>
                </a:cubicBezTo>
                <a:cubicBezTo>
                  <a:pt x="940" y="444"/>
                  <a:pt x="940" y="444"/>
                  <a:pt x="940" y="444"/>
                </a:cubicBezTo>
                <a:cubicBezTo>
                  <a:pt x="940" y="428"/>
                  <a:pt x="927" y="417"/>
                  <a:pt x="911" y="417"/>
                </a:cubicBezTo>
                <a:close/>
                <a:moveTo>
                  <a:pt x="535" y="114"/>
                </a:moveTo>
                <a:cubicBezTo>
                  <a:pt x="459" y="0"/>
                  <a:pt x="444" y="7"/>
                  <a:pt x="444" y="7"/>
                </a:cubicBezTo>
                <a:cubicBezTo>
                  <a:pt x="435" y="6"/>
                  <a:pt x="450" y="96"/>
                  <a:pt x="472" y="147"/>
                </a:cubicBezTo>
                <a:cubicBezTo>
                  <a:pt x="472" y="147"/>
                  <a:pt x="603" y="437"/>
                  <a:pt x="647" y="529"/>
                </a:cubicBezTo>
                <a:cubicBezTo>
                  <a:pt x="691" y="628"/>
                  <a:pt x="691" y="628"/>
                  <a:pt x="691" y="628"/>
                </a:cubicBezTo>
                <a:cubicBezTo>
                  <a:pt x="798" y="564"/>
                  <a:pt x="798" y="564"/>
                  <a:pt x="798" y="564"/>
                </a:cubicBezTo>
                <a:lnTo>
                  <a:pt x="535" y="114"/>
                </a:lnTo>
                <a:close/>
                <a:moveTo>
                  <a:pt x="558" y="477"/>
                </a:moveTo>
                <a:cubicBezTo>
                  <a:pt x="558" y="417"/>
                  <a:pt x="558" y="417"/>
                  <a:pt x="558" y="417"/>
                </a:cubicBezTo>
                <a:cubicBezTo>
                  <a:pt x="529" y="417"/>
                  <a:pt x="529" y="417"/>
                  <a:pt x="529" y="417"/>
                </a:cubicBezTo>
                <a:cubicBezTo>
                  <a:pt x="529" y="446"/>
                  <a:pt x="529" y="446"/>
                  <a:pt x="529" y="446"/>
                </a:cubicBezTo>
                <a:cubicBezTo>
                  <a:pt x="498" y="446"/>
                  <a:pt x="498" y="446"/>
                  <a:pt x="498" y="446"/>
                </a:cubicBezTo>
                <a:cubicBezTo>
                  <a:pt x="498" y="417"/>
                  <a:pt x="498" y="417"/>
                  <a:pt x="498" y="417"/>
                </a:cubicBezTo>
                <a:cubicBezTo>
                  <a:pt x="470" y="417"/>
                  <a:pt x="470" y="417"/>
                  <a:pt x="470" y="417"/>
                </a:cubicBezTo>
                <a:cubicBezTo>
                  <a:pt x="470" y="476"/>
                  <a:pt x="470" y="476"/>
                  <a:pt x="470" y="476"/>
                </a:cubicBezTo>
                <a:cubicBezTo>
                  <a:pt x="440" y="476"/>
                  <a:pt x="440" y="476"/>
                  <a:pt x="440" y="476"/>
                </a:cubicBezTo>
                <a:cubicBezTo>
                  <a:pt x="440" y="417"/>
                  <a:pt x="440" y="417"/>
                  <a:pt x="440" y="417"/>
                </a:cubicBezTo>
                <a:cubicBezTo>
                  <a:pt x="411" y="417"/>
                  <a:pt x="411" y="417"/>
                  <a:pt x="411" y="417"/>
                </a:cubicBezTo>
                <a:cubicBezTo>
                  <a:pt x="411" y="447"/>
                  <a:pt x="411" y="447"/>
                  <a:pt x="411" y="447"/>
                </a:cubicBezTo>
                <a:cubicBezTo>
                  <a:pt x="381" y="447"/>
                  <a:pt x="381" y="447"/>
                  <a:pt x="381" y="447"/>
                </a:cubicBezTo>
                <a:cubicBezTo>
                  <a:pt x="381" y="417"/>
                  <a:pt x="381" y="417"/>
                  <a:pt x="381" y="417"/>
                </a:cubicBezTo>
                <a:cubicBezTo>
                  <a:pt x="357" y="417"/>
                  <a:pt x="357" y="417"/>
                  <a:pt x="357" y="417"/>
                </a:cubicBezTo>
                <a:cubicBezTo>
                  <a:pt x="263" y="622"/>
                  <a:pt x="263" y="622"/>
                  <a:pt x="263" y="622"/>
                </a:cubicBezTo>
                <a:cubicBezTo>
                  <a:pt x="646" y="622"/>
                  <a:pt x="646" y="622"/>
                  <a:pt x="646" y="622"/>
                </a:cubicBezTo>
                <a:cubicBezTo>
                  <a:pt x="586" y="477"/>
                  <a:pt x="586" y="477"/>
                  <a:pt x="586" y="477"/>
                </a:cubicBezTo>
                <a:lnTo>
                  <a:pt x="558" y="477"/>
                </a:lnTo>
                <a:close/>
                <a:moveTo>
                  <a:pt x="878" y="698"/>
                </a:moveTo>
                <a:cubicBezTo>
                  <a:pt x="898" y="619"/>
                  <a:pt x="808" y="593"/>
                  <a:pt x="808" y="593"/>
                </a:cubicBezTo>
                <a:cubicBezTo>
                  <a:pt x="711" y="651"/>
                  <a:pt x="711" y="651"/>
                  <a:pt x="711" y="651"/>
                </a:cubicBezTo>
                <a:cubicBezTo>
                  <a:pt x="743" y="841"/>
                  <a:pt x="928" y="792"/>
                  <a:pt x="928" y="792"/>
                </a:cubicBezTo>
                <a:cubicBezTo>
                  <a:pt x="928" y="792"/>
                  <a:pt x="858" y="778"/>
                  <a:pt x="878" y="698"/>
                </a:cubicBezTo>
                <a:close/>
              </a:path>
            </a:pathLst>
          </a:custGeom>
          <a:solidFill>
            <a:schemeClr val="bg1"/>
          </a:solidFill>
          <a:ln>
            <a:noFill/>
          </a:ln>
        </p:spPr>
        <p:txBody>
          <a:bodyPr vert="horz" wrap="square" lIns="121908" tIns="60954" rIns="121908" bIns="60954" numCol="1" anchor="t" anchorCtr="0" compatLnSpc="1"/>
          <a:lstStyle/>
          <a:p>
            <a:endParaRPr lang="en-US">
              <a:latin typeface="+mn-ea"/>
            </a:endParaRP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 calcmode="lin" valueType="num">
                                      <p:cBhvr>
                                        <p:cTn id="9" dur="500" fill="hold"/>
                                        <p:tgtEl>
                                          <p:spTgt spid="43"/>
                                        </p:tgtEl>
                                        <p:attrNameLst>
                                          <p:attrName>style.rotation</p:attrName>
                                        </p:attrNameLst>
                                      </p:cBhvr>
                                      <p:tavLst>
                                        <p:tav tm="0">
                                          <p:val>
                                            <p:fltVal val="360"/>
                                          </p:val>
                                        </p:tav>
                                        <p:tav tm="100000">
                                          <p:val>
                                            <p:fltVal val="0"/>
                                          </p:val>
                                        </p:tav>
                                      </p:tavLst>
                                    </p:anim>
                                    <p:animEffect transition="in" filter="fade">
                                      <p:cBhvr>
                                        <p:cTn id="10" dur="500"/>
                                        <p:tgtEl>
                                          <p:spTgt spid="43"/>
                                        </p:tgtEl>
                                      </p:cBhvr>
                                    </p:animEffect>
                                  </p:childTnLst>
                                </p:cTn>
                              </p:par>
                            </p:childTnLst>
                          </p:cTn>
                        </p:par>
                        <p:par>
                          <p:cTn id="11" fill="hold">
                            <p:stCondLst>
                              <p:cond delay="500"/>
                            </p:stCondLst>
                            <p:childTnLst>
                              <p:par>
                                <p:cTn id="12" presetID="12" presetClass="entr" presetSubtype="4" fill="hold" grpId="0" nodeType="afterEffect">
                                  <p:stCondLst>
                                    <p:cond delay="0"/>
                                  </p:stCondLst>
                                  <p:childTnLst>
                                    <p:set>
                                      <p:cBhvr>
                                        <p:cTn id="13" dur="1" fill="hold">
                                          <p:stCondLst>
                                            <p:cond delay="0"/>
                                          </p:stCondLst>
                                        </p:cTn>
                                        <p:tgtEl>
                                          <p:spTgt spid="44"/>
                                        </p:tgtEl>
                                        <p:attrNameLst>
                                          <p:attrName>style.visibility</p:attrName>
                                        </p:attrNameLst>
                                      </p:cBhvr>
                                      <p:to>
                                        <p:strVal val="visible"/>
                                      </p:to>
                                    </p:set>
                                    <p:animEffect transition="in" filter="slide(fromBottom)">
                                      <p:cBhvr>
                                        <p:cTn id="14" dur="500"/>
                                        <p:tgtEl>
                                          <p:spTgt spid="44"/>
                                        </p:tgtEl>
                                      </p:cBhvr>
                                    </p:animEffect>
                                  </p:childTnLst>
                                </p:cTn>
                              </p:par>
                            </p:childTnLst>
                          </p:cTn>
                        </p:par>
                        <p:par>
                          <p:cTn id="15" fill="hold">
                            <p:stCondLst>
                              <p:cond delay="1000"/>
                            </p:stCondLst>
                            <p:childTnLst>
                              <p:par>
                                <p:cTn id="16" presetID="12" presetClass="entr" presetSubtype="4"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Effect transition="in" filter="slide(fromBottom)">
                                      <p:cBhvr>
                                        <p:cTn id="18" dur="500"/>
                                        <p:tgtEl>
                                          <p:spTgt spid="52"/>
                                        </p:tgtEl>
                                      </p:cBhvr>
                                    </p:animEffect>
                                  </p:childTnLst>
                                </p:cTn>
                              </p:par>
                            </p:childTnLst>
                          </p:cTn>
                        </p:par>
                        <p:par>
                          <p:cTn id="19" fill="hold">
                            <p:stCondLst>
                              <p:cond delay="1500"/>
                            </p:stCondLst>
                            <p:childTnLst>
                              <p:par>
                                <p:cTn id="20" presetID="12" presetClass="entr" presetSubtype="2" fill="hold" nodeType="afterEffect">
                                  <p:stCondLst>
                                    <p:cond delay="0"/>
                                  </p:stCondLst>
                                  <p:childTnLst>
                                    <p:set>
                                      <p:cBhvr>
                                        <p:cTn id="21" dur="1" fill="hold">
                                          <p:stCondLst>
                                            <p:cond delay="0"/>
                                          </p:stCondLst>
                                        </p:cTn>
                                        <p:tgtEl>
                                          <p:spTgt spid="66"/>
                                        </p:tgtEl>
                                        <p:attrNameLst>
                                          <p:attrName>style.visibility</p:attrName>
                                        </p:attrNameLst>
                                      </p:cBhvr>
                                      <p:to>
                                        <p:strVal val="visible"/>
                                      </p:to>
                                    </p:set>
                                    <p:animEffect transition="in" filter="slide(fromRight)">
                                      <p:cBhvr>
                                        <p:cTn id="22" dur="500"/>
                                        <p:tgtEl>
                                          <p:spTgt spid="66"/>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slide(fromBottom)">
                                      <p:cBhvr>
                                        <p:cTn id="26" dur="500"/>
                                        <p:tgtEl>
                                          <p:spTgt spid="53"/>
                                        </p:tgtEl>
                                      </p:cBhvr>
                                    </p:animEffect>
                                  </p:childTnLst>
                                </p:cTn>
                              </p:par>
                            </p:childTnLst>
                          </p:cTn>
                        </p:par>
                        <p:par>
                          <p:cTn id="27" fill="hold">
                            <p:stCondLst>
                              <p:cond delay="2500"/>
                            </p:stCondLst>
                            <p:childTnLst>
                              <p:par>
                                <p:cTn id="28" presetID="12" presetClass="entr" presetSubtype="2" fill="hold" nodeType="afterEffect">
                                  <p:stCondLst>
                                    <p:cond delay="0"/>
                                  </p:stCondLst>
                                  <p:childTnLst>
                                    <p:set>
                                      <p:cBhvr>
                                        <p:cTn id="29" dur="1" fill="hold">
                                          <p:stCondLst>
                                            <p:cond delay="0"/>
                                          </p:stCondLst>
                                        </p:cTn>
                                        <p:tgtEl>
                                          <p:spTgt spid="62"/>
                                        </p:tgtEl>
                                        <p:attrNameLst>
                                          <p:attrName>style.visibility</p:attrName>
                                        </p:attrNameLst>
                                      </p:cBhvr>
                                      <p:to>
                                        <p:strVal val="visible"/>
                                      </p:to>
                                    </p:set>
                                    <p:animEffect transition="in" filter="slide(fromRight)">
                                      <p:cBhvr>
                                        <p:cTn id="30" dur="500"/>
                                        <p:tgtEl>
                                          <p:spTgt spid="62"/>
                                        </p:tgtEl>
                                      </p:cBhvr>
                                    </p:animEffect>
                                  </p:childTnLst>
                                </p:cTn>
                              </p:par>
                            </p:childTnLst>
                          </p:cTn>
                        </p:par>
                        <p:par>
                          <p:cTn id="31" fill="hold">
                            <p:stCondLst>
                              <p:cond delay="3000"/>
                            </p:stCondLst>
                            <p:childTnLst>
                              <p:par>
                                <p:cTn id="32" presetID="12" presetClass="entr" presetSubtype="1"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slide(fromTop)">
                                      <p:cBhvr>
                                        <p:cTn id="34" dur="500"/>
                                        <p:tgtEl>
                                          <p:spTgt spid="54"/>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slide(fromBottom)">
                                      <p:cBhvr>
                                        <p:cTn id="38" dur="500"/>
                                        <p:tgtEl>
                                          <p:spTgt spid="55"/>
                                        </p:tgtEl>
                                      </p:cBhvr>
                                    </p:animEffect>
                                  </p:childTnLst>
                                </p:cTn>
                              </p:par>
                            </p:childTnLst>
                          </p:cTn>
                        </p:par>
                        <p:par>
                          <p:cTn id="39" fill="hold">
                            <p:stCondLst>
                              <p:cond delay="4000"/>
                            </p:stCondLst>
                            <p:childTnLst>
                              <p:par>
                                <p:cTn id="40" presetID="12" presetClass="entr" presetSubtype="8" fill="hold" nodeType="afterEffect">
                                  <p:stCondLst>
                                    <p:cond delay="0"/>
                                  </p:stCondLst>
                                  <p:childTnLst>
                                    <p:set>
                                      <p:cBhvr>
                                        <p:cTn id="41" dur="1" fill="hold">
                                          <p:stCondLst>
                                            <p:cond delay="0"/>
                                          </p:stCondLst>
                                        </p:cTn>
                                        <p:tgtEl>
                                          <p:spTgt spid="80"/>
                                        </p:tgtEl>
                                        <p:attrNameLst>
                                          <p:attrName>style.visibility</p:attrName>
                                        </p:attrNameLst>
                                      </p:cBhvr>
                                      <p:to>
                                        <p:strVal val="visible"/>
                                      </p:to>
                                    </p:set>
                                    <p:animEffect transition="in" filter="slide(fromLeft)">
                                      <p:cBhvr>
                                        <p:cTn id="42" dur="500"/>
                                        <p:tgtEl>
                                          <p:spTgt spid="80"/>
                                        </p:tgtEl>
                                      </p:cBhvr>
                                    </p:animEffect>
                                  </p:childTnLst>
                                </p:cTn>
                              </p:par>
                            </p:childTnLst>
                          </p:cTn>
                        </p:par>
                        <p:par>
                          <p:cTn id="43" fill="hold">
                            <p:stCondLst>
                              <p:cond delay="4500"/>
                            </p:stCondLst>
                            <p:childTnLst>
                              <p:par>
                                <p:cTn id="44" presetID="12" presetClass="entr" presetSubtype="4" fill="hold" grpId="0" nodeType="afterEffect">
                                  <p:stCondLst>
                                    <p:cond delay="0"/>
                                  </p:stCondLst>
                                  <p:childTnLst>
                                    <p:set>
                                      <p:cBhvr>
                                        <p:cTn id="45" dur="1" fill="hold">
                                          <p:stCondLst>
                                            <p:cond delay="0"/>
                                          </p:stCondLst>
                                        </p:cTn>
                                        <p:tgtEl>
                                          <p:spTgt spid="57"/>
                                        </p:tgtEl>
                                        <p:attrNameLst>
                                          <p:attrName>style.visibility</p:attrName>
                                        </p:attrNameLst>
                                      </p:cBhvr>
                                      <p:to>
                                        <p:strVal val="visible"/>
                                      </p:to>
                                    </p:set>
                                    <p:animEffect transition="in" filter="slide(fromBottom)">
                                      <p:cBhvr>
                                        <p:cTn id="46" dur="500"/>
                                        <p:tgtEl>
                                          <p:spTgt spid="57"/>
                                        </p:tgtEl>
                                      </p:cBhvr>
                                    </p:animEffect>
                                  </p:childTnLst>
                                </p:cTn>
                              </p:par>
                            </p:childTnLst>
                          </p:cTn>
                        </p:par>
                        <p:par>
                          <p:cTn id="47" fill="hold">
                            <p:stCondLst>
                              <p:cond delay="5000"/>
                            </p:stCondLst>
                            <p:childTnLst>
                              <p:par>
                                <p:cTn id="48" presetID="12" presetClass="entr" presetSubtype="8" fill="hold" nodeType="afterEffect">
                                  <p:stCondLst>
                                    <p:cond delay="0"/>
                                  </p:stCondLst>
                                  <p:childTnLst>
                                    <p:set>
                                      <p:cBhvr>
                                        <p:cTn id="49" dur="1" fill="hold">
                                          <p:stCondLst>
                                            <p:cond delay="0"/>
                                          </p:stCondLst>
                                        </p:cTn>
                                        <p:tgtEl>
                                          <p:spTgt spid="87"/>
                                        </p:tgtEl>
                                        <p:attrNameLst>
                                          <p:attrName>style.visibility</p:attrName>
                                        </p:attrNameLst>
                                      </p:cBhvr>
                                      <p:to>
                                        <p:strVal val="visible"/>
                                      </p:to>
                                    </p:set>
                                    <p:animEffect transition="in" filter="slide(fromLeft)">
                                      <p:cBhvr>
                                        <p:cTn id="50"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52" grpId="0" animBg="1"/>
      <p:bldP spid="53" grpId="0" animBg="1"/>
      <p:bldP spid="54" grpId="0" animBg="1"/>
      <p:bldP spid="55" grpId="0" animBg="1"/>
      <p:bldP spid="5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3325" y="2831298"/>
            <a:ext cx="5678075" cy="4026702"/>
          </a:xfrm>
          <a:prstGeom prst="rect">
            <a:avLst/>
          </a:prstGeom>
        </p:spPr>
      </p:pic>
      <p:sp>
        <p:nvSpPr>
          <p:cNvPr id="3" name="01"/>
          <p:cNvSpPr/>
          <p:nvPr/>
        </p:nvSpPr>
        <p:spPr>
          <a:xfrm>
            <a:off x="6745423" y="2122551"/>
            <a:ext cx="4339650" cy="923330"/>
          </a:xfrm>
          <a:prstGeom prst="rect">
            <a:avLst/>
          </a:prstGeom>
          <a:noFill/>
        </p:spPr>
        <p:txBody>
          <a:bodyPr wrap="none" lIns="91440" tIns="45720" rIns="91440" bIns="45720">
            <a:spAutoFit/>
          </a:bodyPr>
          <a:lstStyle/>
          <a:p>
            <a:pPr algn="r"/>
            <a:r>
              <a:rPr lang="zh-CN" altLang="en-US" sz="5400" b="1" dirty="0" smtClean="0">
                <a:ln w="0"/>
                <a:solidFill>
                  <a:srgbClr val="F06402"/>
                </a:solidFill>
                <a:latin typeface="微软雅黑" panose="020B0503020204020204" pitchFamily="82" charset="2"/>
                <a:ea typeface="微软雅黑" panose="020B0503020204020204" pitchFamily="82" charset="2"/>
              </a:rPr>
              <a:t>感谢您的观看</a:t>
            </a:r>
            <a:endParaRPr lang="zh-CN" altLang="en-US" sz="5400" b="1" cap="none" spc="0" dirty="0">
              <a:ln w="0"/>
              <a:solidFill>
                <a:srgbClr val="0067C0"/>
              </a:solidFill>
              <a:latin typeface="微软雅黑" panose="020B0503020204020204" pitchFamily="82" charset="2"/>
              <a:ea typeface="微软雅黑" panose="020B0503020204020204" pitchFamily="82" charset="2"/>
            </a:endParaRPr>
          </a:p>
        </p:txBody>
      </p:sp>
      <p:sp>
        <p:nvSpPr>
          <p:cNvPr id="4" name="01"/>
          <p:cNvSpPr/>
          <p:nvPr/>
        </p:nvSpPr>
        <p:spPr>
          <a:xfrm>
            <a:off x="7303268" y="1784836"/>
            <a:ext cx="3781805" cy="400110"/>
          </a:xfrm>
          <a:prstGeom prst="rect">
            <a:avLst/>
          </a:prstGeom>
          <a:noFill/>
        </p:spPr>
        <p:txBody>
          <a:bodyPr wrap="none" lIns="91440" tIns="45720" rIns="91440" bIns="45720">
            <a:spAutoFit/>
          </a:bodyPr>
          <a:lstStyle/>
          <a:p>
            <a:pPr algn="r"/>
            <a:r>
              <a:rPr lang="zh-CN" altLang="en-US" sz="2000" dirty="0">
                <a:ln w="0"/>
                <a:solidFill>
                  <a:srgbClr val="E74457"/>
                </a:solidFill>
                <a:latin typeface="微软雅黑" panose="020B0503020204020204" pitchFamily="82" charset="2"/>
                <a:ea typeface="微软雅黑" panose="020B0503020204020204" pitchFamily="82" charset="2"/>
              </a:rPr>
              <a:t>老师试讲 </a:t>
            </a:r>
            <a:r>
              <a:rPr lang="en-US" altLang="zh-CN" sz="2000" dirty="0">
                <a:ln w="0"/>
                <a:solidFill>
                  <a:srgbClr val="E74457"/>
                </a:solidFill>
                <a:latin typeface="微软雅黑" panose="020B0503020204020204" pitchFamily="82" charset="2"/>
                <a:ea typeface="微软雅黑" panose="020B0503020204020204" pitchFamily="82" charset="2"/>
              </a:rPr>
              <a:t>/ </a:t>
            </a:r>
            <a:r>
              <a:rPr lang="zh-CN" altLang="en-US" sz="2000" dirty="0">
                <a:ln w="0"/>
                <a:solidFill>
                  <a:srgbClr val="E74457"/>
                </a:solidFill>
                <a:latin typeface="微软雅黑" panose="020B0503020204020204" pitchFamily="82" charset="2"/>
                <a:ea typeface="微软雅黑" panose="020B0503020204020204" pitchFamily="82" charset="2"/>
              </a:rPr>
              <a:t>通用说课</a:t>
            </a:r>
            <a:r>
              <a:rPr lang="en-US" altLang="zh-CN" sz="2000" dirty="0">
                <a:ln w="0"/>
                <a:solidFill>
                  <a:srgbClr val="E74457"/>
                </a:solidFill>
                <a:latin typeface="微软雅黑" panose="020B0503020204020204" pitchFamily="82" charset="2"/>
                <a:ea typeface="微软雅黑" panose="020B0503020204020204" pitchFamily="82" charset="2"/>
              </a:rPr>
              <a:t> / </a:t>
            </a:r>
            <a:r>
              <a:rPr lang="zh-CN" altLang="en-US" sz="2000" dirty="0">
                <a:ln w="0"/>
                <a:solidFill>
                  <a:srgbClr val="E74457"/>
                </a:solidFill>
                <a:latin typeface="微软雅黑" panose="020B0503020204020204" pitchFamily="82" charset="2"/>
                <a:ea typeface="微软雅黑" panose="020B0503020204020204" pitchFamily="82" charset="2"/>
              </a:rPr>
              <a:t>学校演讲</a:t>
            </a:r>
            <a:endParaRPr lang="zh-CN" altLang="en-US" sz="2000" b="0" cap="none" spc="0" dirty="0">
              <a:ln w="0"/>
              <a:solidFill>
                <a:srgbClr val="E74457"/>
              </a:solidFill>
              <a:latin typeface="微软雅黑" panose="020B0503020204020204" pitchFamily="82" charset="2"/>
              <a:ea typeface="微软雅黑" panose="020B0503020204020204" pitchFamily="82" charset="2"/>
            </a:endParaRPr>
          </a:p>
        </p:txBody>
      </p:sp>
      <p:sp>
        <p:nvSpPr>
          <p:cNvPr id="5" name="01"/>
          <p:cNvSpPr/>
          <p:nvPr/>
        </p:nvSpPr>
        <p:spPr>
          <a:xfrm>
            <a:off x="6809471" y="3065181"/>
            <a:ext cx="1523174"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演讲老师</a:t>
            </a:r>
            <a:r>
              <a:rPr lang="zh-CN" altLang="en-US" sz="1600" dirty="0" smtClean="0">
                <a:ln w="0"/>
                <a:solidFill>
                  <a:schemeClr val="tx1">
                    <a:lumMod val="65000"/>
                    <a:lumOff val="35000"/>
                  </a:schemeClr>
                </a:solidFill>
                <a:latin typeface="微软雅黑" panose="020B0503020204020204" pitchFamily="82" charset="2"/>
                <a:ea typeface="微软雅黑" panose="020B0503020204020204" pitchFamily="82" charset="2"/>
              </a:rPr>
              <a:t>：</a:t>
            </a:r>
            <a:r>
              <a:rPr lang="en-US" altLang="zh-CN" sz="1600" smtClean="0">
                <a:ln w="0"/>
                <a:solidFill>
                  <a:schemeClr val="tx1">
                    <a:lumMod val="65000"/>
                    <a:lumOff val="35000"/>
                  </a:schemeClr>
                </a:solidFill>
                <a:latin typeface="微软雅黑" panose="020B0503020204020204" pitchFamily="82" charset="2"/>
                <a:ea typeface="微软雅黑" panose="020B0503020204020204" pitchFamily="82" charset="2"/>
              </a:rPr>
              <a:t>xxx</a:t>
            </a:r>
            <a:endParaRPr lang="zh-CN" altLang="en-US" sz="1600" dirty="0" smtClean="0">
              <a:ln w="0"/>
              <a:solidFill>
                <a:schemeClr val="tx1">
                  <a:lumMod val="65000"/>
                  <a:lumOff val="35000"/>
                </a:schemeClr>
              </a:solidFill>
              <a:latin typeface="微软雅黑" panose="020B0503020204020204" pitchFamily="82" charset="2"/>
              <a:ea typeface="微软雅黑" panose="020B0503020204020204" pitchFamily="82" charset="2"/>
            </a:endParaRPr>
          </a:p>
        </p:txBody>
      </p:sp>
      <p:sp>
        <p:nvSpPr>
          <p:cNvPr id="6" name="01"/>
          <p:cNvSpPr/>
          <p:nvPr/>
        </p:nvSpPr>
        <p:spPr>
          <a:xfrm>
            <a:off x="8511932" y="3065181"/>
            <a:ext cx="2573141" cy="338554"/>
          </a:xfrm>
          <a:prstGeom prst="rect">
            <a:avLst/>
          </a:prstGeom>
          <a:noFill/>
        </p:spPr>
        <p:txBody>
          <a:bodyPr wrap="none" lIns="91440" tIns="45720" rIns="91440" bIns="45720">
            <a:spAutoFit/>
          </a:bodyPr>
          <a:lstStyle/>
          <a:p>
            <a:pPr algn="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演讲时间：</a:t>
            </a:r>
            <a:r>
              <a:rPr lang="en-US" altLang="zh-CN" sz="1600" dirty="0" smtClean="0">
                <a:ln w="0"/>
                <a:solidFill>
                  <a:schemeClr val="tx1">
                    <a:lumMod val="65000"/>
                    <a:lumOff val="35000"/>
                  </a:schemeClr>
                </a:solidFill>
                <a:latin typeface="微软雅黑" panose="020B0503020204020204" pitchFamily="82" charset="2"/>
                <a:ea typeface="微软雅黑" panose="020B0503020204020204" pitchFamily="82" charset="2"/>
              </a:rPr>
              <a:t>20XX</a:t>
            </a:r>
            <a:r>
              <a:rPr lang="zh-CN" altLang="en-US" sz="1600" dirty="0" smtClean="0">
                <a:ln w="0"/>
                <a:solidFill>
                  <a:schemeClr val="tx1">
                    <a:lumMod val="65000"/>
                    <a:lumOff val="35000"/>
                  </a:schemeClr>
                </a:solidFill>
                <a:latin typeface="微软雅黑" panose="020B0503020204020204" pitchFamily="82" charset="2"/>
                <a:ea typeface="微软雅黑" panose="020B0503020204020204" pitchFamily="82" charset="2"/>
              </a:rPr>
              <a:t>年</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月</a:t>
            </a:r>
            <a:r>
              <a:rPr lang="en-US" altLang="zh-CN" sz="1600" dirty="0">
                <a:ln w="0"/>
                <a:solidFill>
                  <a:schemeClr val="tx1">
                    <a:lumMod val="65000"/>
                    <a:lumOff val="35000"/>
                  </a:schemeClr>
                </a:solidFill>
                <a:latin typeface="微软雅黑" panose="020B0503020204020204" pitchFamily="82" charset="2"/>
                <a:ea typeface="微软雅黑" panose="020B0503020204020204" pitchFamily="82" charset="2"/>
              </a:rPr>
              <a:t>8</a:t>
            </a:r>
            <a:r>
              <a:rPr lang="zh-CN" altLang="en-US" sz="1600" dirty="0">
                <a:ln w="0"/>
                <a:solidFill>
                  <a:schemeClr val="tx1">
                    <a:lumMod val="65000"/>
                    <a:lumOff val="35000"/>
                  </a:schemeClr>
                </a:solidFill>
                <a:latin typeface="微软雅黑" panose="020B0503020204020204" pitchFamily="82" charset="2"/>
                <a:ea typeface="微软雅黑" panose="020B0503020204020204" pitchFamily="82" charset="2"/>
              </a:rPr>
              <a:t>日</a:t>
            </a:r>
          </a:p>
        </p:txBody>
      </p:sp>
      <p:sp>
        <p:nvSpPr>
          <p:cNvPr id="9" name="矩形 8"/>
          <p:cNvSpPr/>
          <p:nvPr/>
        </p:nvSpPr>
        <p:spPr>
          <a:xfrm>
            <a:off x="6763898" y="3423035"/>
            <a:ext cx="4321175" cy="707886"/>
          </a:xfrm>
          <a:prstGeom prst="rect">
            <a:avLst/>
          </a:prstGeom>
        </p:spPr>
        <p:txBody>
          <a:bodyPr wrap="square">
            <a:spAutoFit/>
          </a:bodyPr>
          <a:lstStyle/>
          <a:p>
            <a:pPr algn="r">
              <a:lnSpc>
                <a:spcPts val="1600"/>
              </a:lnSpc>
              <a:buClr>
                <a:srgbClr val="E7E6E6">
                  <a:lumMod val="10000"/>
                </a:srgbClr>
              </a:buClr>
            </a:pPr>
            <a:r>
              <a:rPr lang="en-US" altLang="zh-CN" sz="1200" dirty="0">
                <a:solidFill>
                  <a:schemeClr val="bg1">
                    <a:lumMod val="65000"/>
                  </a:schemeClr>
                </a:solidFill>
                <a:latin typeface="Agency FB" panose="020B0503020202020204" pitchFamily="34" charset="0"/>
              </a:rPr>
              <a:t>By faith I mean a vision of good one cherishes and the enthusiasm that pushes one to seek its fulfillment regardless of obstacles. By faith I mean a vision of good one cherishes and the enthusiasm that pushes one to seek</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anim calcmode="lin" valueType="num">
                                      <p:cBhvr>
                                        <p:cTn id="16" dur="500" fill="hold"/>
                                        <p:tgtEl>
                                          <p:spTgt spid="3"/>
                                        </p:tgtEl>
                                        <p:attrNameLst>
                                          <p:attrName>ppt_x</p:attrName>
                                        </p:attrNameLst>
                                      </p:cBhvr>
                                      <p:tavLst>
                                        <p:tav tm="0">
                                          <p:val>
                                            <p:fltVal val="0.5"/>
                                          </p:val>
                                        </p:tav>
                                        <p:tav tm="100000">
                                          <p:val>
                                            <p:strVal val="#ppt_x"/>
                                          </p:val>
                                        </p:tav>
                                      </p:tavLst>
                                    </p:anim>
                                    <p:anim calcmode="lin" valueType="num">
                                      <p:cBhvr>
                                        <p:cTn id="17" dur="500" fill="hold"/>
                                        <p:tgtEl>
                                          <p:spTgt spid="3"/>
                                        </p:tgtEl>
                                        <p:attrNameLst>
                                          <p:attrName>ppt_y</p:attrName>
                                        </p:attrNameLst>
                                      </p:cBhvr>
                                      <p:tavLst>
                                        <p:tav tm="0">
                                          <p:val>
                                            <p:fltVal val="0.5"/>
                                          </p:val>
                                        </p:tav>
                                        <p:tav tm="100000">
                                          <p:val>
                                            <p:strVal val="#ppt_y"/>
                                          </p:val>
                                        </p:tav>
                                      </p:tavLst>
                                    </p:anim>
                                  </p:childTnLst>
                                </p:cTn>
                              </p:par>
                            </p:childTnLst>
                          </p:cTn>
                        </p:par>
                        <p:par>
                          <p:cTn id="18" fill="hold">
                            <p:stCondLst>
                              <p:cond delay="750"/>
                            </p:stCondLst>
                            <p:childTnLst>
                              <p:par>
                                <p:cTn id="19" presetID="47" presetClass="entr" presetSubtype="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par>
                          <p:cTn id="24" fill="hold">
                            <p:stCondLst>
                              <p:cond delay="1750"/>
                            </p:stCondLst>
                            <p:childTnLst>
                              <p:par>
                                <p:cTn id="25" presetID="42"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2750"/>
                            </p:stCondLst>
                            <p:childTnLst>
                              <p:par>
                                <p:cTn id="31" presetID="42"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1000"/>
                                        <p:tgtEl>
                                          <p:spTgt spid="6"/>
                                        </p:tgtEl>
                                      </p:cBhvr>
                                    </p:animEffect>
                                    <p:anim calcmode="lin" valueType="num">
                                      <p:cBhvr>
                                        <p:cTn id="34" dur="1000" fill="hold"/>
                                        <p:tgtEl>
                                          <p:spTgt spid="6"/>
                                        </p:tgtEl>
                                        <p:attrNameLst>
                                          <p:attrName>ppt_x</p:attrName>
                                        </p:attrNameLst>
                                      </p:cBhvr>
                                      <p:tavLst>
                                        <p:tav tm="0">
                                          <p:val>
                                            <p:strVal val="#ppt_x"/>
                                          </p:val>
                                        </p:tav>
                                        <p:tav tm="100000">
                                          <p:val>
                                            <p:strVal val="#ppt_x"/>
                                          </p:val>
                                        </p:tav>
                                      </p:tavLst>
                                    </p:anim>
                                    <p:anim calcmode="lin" valueType="num">
                                      <p:cBhvr>
                                        <p:cTn id="35" dur="1000" fill="hold"/>
                                        <p:tgtEl>
                                          <p:spTgt spid="6"/>
                                        </p:tgtEl>
                                        <p:attrNameLst>
                                          <p:attrName>ppt_y</p:attrName>
                                        </p:attrNameLst>
                                      </p:cBhvr>
                                      <p:tavLst>
                                        <p:tav tm="0">
                                          <p:val>
                                            <p:strVal val="#ppt_y+.1"/>
                                          </p:val>
                                        </p:tav>
                                        <p:tav tm="100000">
                                          <p:val>
                                            <p:strVal val="#ppt_y"/>
                                          </p:val>
                                        </p:tav>
                                      </p:tavLst>
                                    </p:anim>
                                  </p:childTnLst>
                                </p:cTn>
                              </p:par>
                            </p:childTnLst>
                          </p:cTn>
                        </p:par>
                        <p:par>
                          <p:cTn id="36" fill="hold">
                            <p:stCondLst>
                              <p:cond delay="375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663822" y="2751894"/>
            <a:ext cx="822234" cy="1354217"/>
          </a:xfrm>
          <a:prstGeom prst="rect">
            <a:avLst/>
          </a:prstGeom>
          <a:noFill/>
        </p:spPr>
        <p:txBody>
          <a:bodyPr wrap="none" lIns="0" tIns="0" rIns="0" bIns="0" rtlCol="0">
            <a:spAutoFit/>
          </a:bodyPr>
          <a:lstStyle/>
          <a:p>
            <a:pPr algn="ctr"/>
            <a:r>
              <a:rPr lang="en-US" altLang="zh-CN" sz="8800" spc="400" dirty="0">
                <a:solidFill>
                  <a:schemeClr val="tx2"/>
                </a:solidFill>
                <a:latin typeface="Agency FB" panose="020B0503020202020204" pitchFamily="34" charset="0"/>
                <a:ea typeface="微软雅黑" panose="020B0503020204020204" pitchFamily="34" charset="-122"/>
              </a:rPr>
              <a:t>01</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6737299" y="2374872"/>
            <a:ext cx="5453910" cy="2455637"/>
            <a:chOff x="5053036" y="1866998"/>
            <a:chExt cx="4090965" cy="1841728"/>
          </a:xfrm>
        </p:grpSpPr>
        <p:sp>
          <p:nvSpPr>
            <p:cNvPr id="50" name="任意多边形 49"/>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1" name="椭圆 50"/>
            <p:cNvSpPr/>
            <p:nvPr/>
          </p:nvSpPr>
          <p:spPr>
            <a:xfrm>
              <a:off x="5053036" y="3212947"/>
              <a:ext cx="495779" cy="495779"/>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2" name="文本框 92"/>
            <p:cNvSpPr txBox="1"/>
            <p:nvPr/>
          </p:nvSpPr>
          <p:spPr>
            <a:xfrm>
              <a:off x="509574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3" name="组合 52"/>
          <p:cNvGrpSpPr/>
          <p:nvPr/>
        </p:nvGrpSpPr>
        <p:grpSpPr>
          <a:xfrm>
            <a:off x="7684441" y="3116194"/>
            <a:ext cx="4506767" cy="1714315"/>
            <a:chOff x="5763484" y="2422990"/>
            <a:chExt cx="3380515" cy="1285736"/>
          </a:xfrm>
        </p:grpSpPr>
        <p:sp>
          <p:nvSpPr>
            <p:cNvPr id="54" name="任意多边形 53"/>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5" name="椭圆 54"/>
            <p:cNvSpPr/>
            <p:nvPr/>
          </p:nvSpPr>
          <p:spPr>
            <a:xfrm>
              <a:off x="5763484" y="3212947"/>
              <a:ext cx="495779" cy="495779"/>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6" name="文本框 100"/>
            <p:cNvSpPr txBox="1"/>
            <p:nvPr/>
          </p:nvSpPr>
          <p:spPr>
            <a:xfrm>
              <a:off x="5843734" y="3320198"/>
              <a:ext cx="410370" cy="282769"/>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7228885" y="2737641"/>
            <a:ext cx="4962321" cy="2092868"/>
            <a:chOff x="5421773" y="2139075"/>
            <a:chExt cx="3722225" cy="1569651"/>
          </a:xfrm>
        </p:grpSpPr>
        <p:sp>
          <p:nvSpPr>
            <p:cNvPr id="58" name="任意多边形 57"/>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9" name="椭圆 58"/>
            <p:cNvSpPr/>
            <p:nvPr/>
          </p:nvSpPr>
          <p:spPr>
            <a:xfrm>
              <a:off x="5421773" y="3212947"/>
              <a:ext cx="495779" cy="495779"/>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文本框 93"/>
            <p:cNvSpPr txBox="1"/>
            <p:nvPr/>
          </p:nvSpPr>
          <p:spPr>
            <a:xfrm>
              <a:off x="5468050" y="3320198"/>
              <a:ext cx="410370" cy="282770"/>
            </a:xfrm>
            <a:prstGeom prst="rect">
              <a:avLst/>
            </a:prstGeom>
            <a:noFill/>
          </p:spPr>
          <p:txBody>
            <a:bodyPr wrap="square" lIns="68580" tIns="34290" rIns="68580" bIns="34290" rtlCol="0">
              <a:spAutoFit/>
            </a:bodyPr>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
        <p:nvSpPr>
          <p:cNvPr id="61" name="任意多边形 60"/>
          <p:cNvSpPr/>
          <p:nvPr/>
        </p:nvSpPr>
        <p:spPr>
          <a:xfrm>
            <a:off x="4509377" y="2311240"/>
            <a:ext cx="2971413" cy="508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2" name="任意多边形 61"/>
          <p:cNvSpPr/>
          <p:nvPr/>
        </p:nvSpPr>
        <p:spPr>
          <a:xfrm>
            <a:off x="4509377" y="3550760"/>
            <a:ext cx="3517442" cy="58420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ln>
                <a:solidFill>
                  <a:srgbClr val="8FA3A4"/>
                </a:solidFill>
              </a:ln>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3" name="任意多边形 62"/>
          <p:cNvSpPr/>
          <p:nvPr/>
        </p:nvSpPr>
        <p:spPr>
          <a:xfrm>
            <a:off x="4509376" y="3210400"/>
            <a:ext cx="322538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2437164" y="1988841"/>
            <a:ext cx="1971473" cy="751569"/>
            <a:chOff x="3447030" y="3890565"/>
            <a:chExt cx="1971730" cy="751569"/>
          </a:xfrm>
        </p:grpSpPr>
        <p:sp>
          <p:nvSpPr>
            <p:cNvPr id="65"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66"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67" name="椭圆 66"/>
          <p:cNvSpPr/>
          <p:nvPr/>
        </p:nvSpPr>
        <p:spPr>
          <a:xfrm>
            <a:off x="4467473" y="2272189"/>
            <a:ext cx="83809" cy="838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8" name="椭圆 67"/>
          <p:cNvSpPr/>
          <p:nvPr/>
        </p:nvSpPr>
        <p:spPr>
          <a:xfrm>
            <a:off x="4467473" y="3166814"/>
            <a:ext cx="83809" cy="8382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椭圆 68"/>
          <p:cNvSpPr/>
          <p:nvPr/>
        </p:nvSpPr>
        <p:spPr>
          <a:xfrm>
            <a:off x="4467473" y="4093643"/>
            <a:ext cx="83809" cy="8382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椭圆 69"/>
          <p:cNvSpPr/>
          <p:nvPr/>
        </p:nvSpPr>
        <p:spPr>
          <a:xfrm>
            <a:off x="1788460" y="2010768"/>
            <a:ext cx="600866" cy="600944"/>
          </a:xfrm>
          <a:prstGeom prst="ellipse">
            <a:avLst/>
          </a:prstGeom>
          <a:solidFill>
            <a:schemeClr val="tx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椭圆 70"/>
          <p:cNvSpPr/>
          <p:nvPr/>
        </p:nvSpPr>
        <p:spPr>
          <a:xfrm>
            <a:off x="1788460" y="2907957"/>
            <a:ext cx="600866" cy="600944"/>
          </a:xfrm>
          <a:prstGeom prst="ellipse">
            <a:avLst/>
          </a:prstGeom>
          <a:solidFill>
            <a:schemeClr val="accent2"/>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椭圆 71"/>
          <p:cNvSpPr/>
          <p:nvPr/>
        </p:nvSpPr>
        <p:spPr>
          <a:xfrm>
            <a:off x="1788460" y="3832032"/>
            <a:ext cx="600866" cy="600944"/>
          </a:xfrm>
          <a:prstGeom prst="ellipse">
            <a:avLst/>
          </a:prstGeom>
          <a:solidFill>
            <a:schemeClr val="accent3"/>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3" name="椭圆 70"/>
          <p:cNvSpPr/>
          <p:nvPr/>
        </p:nvSpPr>
        <p:spPr>
          <a:xfrm>
            <a:off x="1936844" y="2127944"/>
            <a:ext cx="304099" cy="366595"/>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31" tIns="45715" rIns="91431" bIns="45715" numCol="1" spcCol="0" rtlCol="0" fromWordArt="0" anchor="ctr" anchorCtr="0" forceAA="0" compatLnSpc="1">
            <a:noAutofit/>
          </a:bodyPr>
          <a:lstStyle/>
          <a:p>
            <a:pPr algn="ctr"/>
            <a:endParaRPr lang="zh-CN" altLang="en-US"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936843" y="3074282"/>
            <a:ext cx="287712" cy="289711"/>
            <a:chOff x="3771900" y="3200400"/>
            <a:chExt cx="2011680" cy="2025396"/>
          </a:xfrm>
          <a:solidFill>
            <a:schemeClr val="bg1"/>
          </a:solidFill>
        </p:grpSpPr>
        <p:sp>
          <p:nvSpPr>
            <p:cNvPr id="75" name="任意多边形 7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6" name="任意多边形 7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7" name="任意多边形 10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08" name="任意多边形 10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948822" y="3967033"/>
            <a:ext cx="280142" cy="337748"/>
            <a:chOff x="4141788" y="809625"/>
            <a:chExt cx="3600450" cy="4340225"/>
          </a:xfrm>
          <a:solidFill>
            <a:schemeClr val="bg1"/>
          </a:solidFill>
        </p:grpSpPr>
        <p:sp>
          <p:nvSpPr>
            <p:cNvPr id="110" name="Freeform 7"/>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1" name="Freeform 8"/>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ln>
          </p:spPr>
          <p:txBody>
            <a:bodyPr vert="horz" wrap="square" lIns="91440" tIns="45720" rIns="91440" bIns="45720" numCol="1" anchor="t" anchorCtr="0" compatLnSpc="1"/>
            <a:lstStyle/>
            <a:p>
              <a:endParaRPr lang="zh-CN" altLang="en-US">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2437164" y="2821377"/>
            <a:ext cx="1971473" cy="751569"/>
            <a:chOff x="3447030" y="3890565"/>
            <a:chExt cx="1971730" cy="751569"/>
          </a:xfrm>
        </p:grpSpPr>
        <p:sp>
          <p:nvSpPr>
            <p:cNvPr id="113"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4"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2437164" y="3786290"/>
            <a:ext cx="1971473" cy="751569"/>
            <a:chOff x="3447030" y="3890565"/>
            <a:chExt cx="1971730" cy="751569"/>
          </a:xfrm>
        </p:grpSpPr>
        <p:sp>
          <p:nvSpPr>
            <p:cNvPr id="116" name="文本框 111"/>
            <p:cNvSpPr txBox="1"/>
            <p:nvPr/>
          </p:nvSpPr>
          <p:spPr>
            <a:xfrm>
              <a:off x="3451161" y="3890565"/>
              <a:ext cx="1725052" cy="384721"/>
            </a:xfrm>
            <a:prstGeom prst="rect">
              <a:avLst/>
            </a:prstGeom>
            <a:noFill/>
          </p:spPr>
          <p:txBody>
            <a:bodyPr wrap="square" rtlCol="0">
              <a:spAutoFit/>
            </a:bodyPr>
            <a:lstStyle/>
            <a:p>
              <a:r>
                <a:rPr lang="zh-CN" altLang="en-US" sz="1900" dirty="0">
                  <a:solidFill>
                    <a:schemeClr val="tx1">
                      <a:lumMod val="50000"/>
                      <a:lumOff val="50000"/>
                    </a:schemeClr>
                  </a:solidFill>
                  <a:latin typeface="微软雅黑" panose="020B0503020204020204" pitchFamily="34" charset="-122"/>
                  <a:ea typeface="微软雅黑" panose="020B0503020204020204" pitchFamily="34" charset="-122"/>
                </a:rPr>
                <a:t>标题文字</a:t>
              </a:r>
            </a:p>
          </p:txBody>
        </p:sp>
        <p:sp>
          <p:nvSpPr>
            <p:cNvPr id="117" name="文本框 112"/>
            <p:cNvSpPr txBox="1"/>
            <p:nvPr/>
          </p:nvSpPr>
          <p:spPr>
            <a:xfrm>
              <a:off x="3447030" y="4180469"/>
              <a:ext cx="1971730" cy="461665"/>
            </a:xfrm>
            <a:prstGeom prst="rect">
              <a:avLst/>
            </a:prstGeom>
            <a:noFill/>
          </p:spPr>
          <p:txBody>
            <a:bodyPr wrap="square" rtlCol="0">
              <a:spAutoFit/>
            </a:bodyPr>
            <a:lstStyle/>
            <a:p>
              <a:pPr algn="just"/>
              <a:r>
                <a:rPr lang="zh-CN" altLang="en-US" sz="1200" kern="0" dirty="0">
                  <a:solidFill>
                    <a:schemeClr val="tx1">
                      <a:lumMod val="50000"/>
                      <a:lumOff val="50000"/>
                    </a:schemeClr>
                  </a:solidFill>
                  <a:latin typeface="微软雅黑" panose="020B0503020204020204" pitchFamily="34" charset="-122"/>
                  <a:ea typeface="微软雅黑" panose="020B0503020204020204" pitchFamily="34" charset="-122"/>
                  <a:cs typeface="Arial" panose="020B0604020202020204" pitchFamily="34" charset="0"/>
                </a:rPr>
                <a:t>单击此处可添加文本单击此处可添加文本</a:t>
              </a: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118" name="TextBox 117"/>
          <p:cNvSpPr txBox="1"/>
          <p:nvPr/>
        </p:nvSpPr>
        <p:spPr>
          <a:xfrm>
            <a:off x="1584086" y="5583819"/>
            <a:ext cx="8927830" cy="533480"/>
          </a:xfrm>
          <a:prstGeom prst="rect">
            <a:avLst/>
          </a:prstGeom>
          <a:noFill/>
        </p:spPr>
        <p:txBody>
          <a:bodyPr wrap="square" lIns="121908" tIns="60954" rIns="121908" bIns="60954" rtlCol="0">
            <a:spAutoFit/>
          </a:bodyPr>
          <a:lstStyle/>
          <a:p>
            <a:r>
              <a:rPr lang="zh-CN" altLang="en-US" sz="1300" spc="-13" dirty="0">
                <a:solidFill>
                  <a:schemeClr val="tx1">
                    <a:lumMod val="50000"/>
                    <a:lumOff val="50000"/>
                  </a:schemeClr>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请输入内容请输入文字内容请输入内容请输入文字内容请输入内容请输入文字内容请输入内容请输入文字内容请输入内容请输入文字内容请输入内容请输入文字内容请输入内容请输入文字内容请输入内容请</a:t>
            </a:r>
          </a:p>
        </p:txBody>
      </p:sp>
      <p:sp>
        <p:nvSpPr>
          <p:cNvPr id="119" name="TextBox 118"/>
          <p:cNvSpPr txBox="1"/>
          <p:nvPr/>
        </p:nvSpPr>
        <p:spPr>
          <a:xfrm>
            <a:off x="1584087" y="5164548"/>
            <a:ext cx="2739066" cy="451405"/>
          </a:xfrm>
          <a:prstGeom prst="rect">
            <a:avLst/>
          </a:prstGeom>
          <a:noFill/>
        </p:spPr>
        <p:txBody>
          <a:bodyPr wrap="square" lIns="121908" tIns="60954" rIns="121908" bIns="60954" rtlCol="0">
            <a:spAutoFit/>
          </a:bodyPr>
          <a:lstStyle/>
          <a:p>
            <a:r>
              <a:rPr lang="zh-CN" altLang="en-US" sz="2100" spc="-13" dirty="0">
                <a:solidFill>
                  <a:schemeClr val="tx1">
                    <a:lumMod val="50000"/>
                    <a:lumOff val="50000"/>
                  </a:schemeClr>
                </a:solidFill>
                <a:latin typeface="微软雅黑" panose="020B0503020204020204" pitchFamily="34" charset="-122"/>
                <a:ea typeface="微软雅黑" panose="020B0503020204020204" pitchFamily="34" charset="-122"/>
              </a:rPr>
              <a:t>标题文字内容</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right)">
                                      <p:cBhvr>
                                        <p:cTn id="7" dur="500"/>
                                        <p:tgtEl>
                                          <p:spTgt spid="49"/>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right)">
                                      <p:cBhvr>
                                        <p:cTn id="11" dur="500"/>
                                        <p:tgtEl>
                                          <p:spTgt spid="5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right)">
                                      <p:cBhvr>
                                        <p:cTn id="15" dur="500"/>
                                        <p:tgtEl>
                                          <p:spTgt spid="5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61"/>
                                        </p:tgtEl>
                                        <p:attrNameLst>
                                          <p:attrName>style.visibility</p:attrName>
                                        </p:attrNameLst>
                                      </p:cBhvr>
                                      <p:to>
                                        <p:strVal val="visible"/>
                                      </p:to>
                                    </p:set>
                                    <p:animEffect transition="in" filter="wipe(right)">
                                      <p:cBhvr>
                                        <p:cTn id="20" dur="500"/>
                                        <p:tgtEl>
                                          <p:spTgt spid="61"/>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right)">
                                      <p:cBhvr>
                                        <p:cTn id="23" dur="500"/>
                                        <p:tgtEl>
                                          <p:spTgt spid="62"/>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500"/>
                                        <p:tgtEl>
                                          <p:spTgt spid="6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500" fill="hold"/>
                                        <p:tgtEl>
                                          <p:spTgt spid="67"/>
                                        </p:tgtEl>
                                        <p:attrNameLst>
                                          <p:attrName>ppt_x</p:attrName>
                                        </p:attrNameLst>
                                      </p:cBhvr>
                                      <p:tavLst>
                                        <p:tav tm="0">
                                          <p:val>
                                            <p:strVal val="0-#ppt_w/2"/>
                                          </p:val>
                                        </p:tav>
                                        <p:tav tm="100000">
                                          <p:val>
                                            <p:strVal val="#ppt_x"/>
                                          </p:val>
                                        </p:tav>
                                      </p:tavLst>
                                    </p:anim>
                                    <p:anim calcmode="lin" valueType="num">
                                      <p:cBhvr additive="base">
                                        <p:cTn id="32" dur="500" fill="hold"/>
                                        <p:tgtEl>
                                          <p:spTgt spid="6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 calcmode="lin" valueType="num">
                                      <p:cBhvr additive="base">
                                        <p:cTn id="35" dur="500" fill="hold"/>
                                        <p:tgtEl>
                                          <p:spTgt spid="68"/>
                                        </p:tgtEl>
                                        <p:attrNameLst>
                                          <p:attrName>ppt_x</p:attrName>
                                        </p:attrNameLst>
                                      </p:cBhvr>
                                      <p:tavLst>
                                        <p:tav tm="0">
                                          <p:val>
                                            <p:strVal val="0-#ppt_w/2"/>
                                          </p:val>
                                        </p:tav>
                                        <p:tav tm="100000">
                                          <p:val>
                                            <p:strVal val="#ppt_x"/>
                                          </p:val>
                                        </p:tav>
                                      </p:tavLst>
                                    </p:anim>
                                    <p:anim calcmode="lin" valueType="num">
                                      <p:cBhvr additive="base">
                                        <p:cTn id="36" dur="500" fill="hold"/>
                                        <p:tgtEl>
                                          <p:spTgt spid="68"/>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 calcmode="lin" valueType="num">
                                      <p:cBhvr additive="base">
                                        <p:cTn id="39" dur="500" fill="hold"/>
                                        <p:tgtEl>
                                          <p:spTgt spid="69"/>
                                        </p:tgtEl>
                                        <p:attrNameLst>
                                          <p:attrName>ppt_x</p:attrName>
                                        </p:attrNameLst>
                                      </p:cBhvr>
                                      <p:tavLst>
                                        <p:tav tm="0">
                                          <p:val>
                                            <p:strVal val="0-#ppt_w/2"/>
                                          </p:val>
                                        </p:tav>
                                        <p:tav tm="100000">
                                          <p:val>
                                            <p:strVal val="#ppt_x"/>
                                          </p:val>
                                        </p:tav>
                                      </p:tavLst>
                                    </p:anim>
                                    <p:anim calcmode="lin" valueType="num">
                                      <p:cBhvr additive="base">
                                        <p:cTn id="40" dur="500" fill="hold"/>
                                        <p:tgtEl>
                                          <p:spTgt spid="69"/>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64"/>
                                        </p:tgtEl>
                                        <p:attrNameLst>
                                          <p:attrName>style.visibility</p:attrName>
                                        </p:attrNameLst>
                                      </p:cBhvr>
                                      <p:to>
                                        <p:strVal val="visible"/>
                                      </p:to>
                                    </p:set>
                                    <p:anim calcmode="lin" valueType="num">
                                      <p:cBhvr additive="base">
                                        <p:cTn id="43" dur="500" fill="hold"/>
                                        <p:tgtEl>
                                          <p:spTgt spid="64"/>
                                        </p:tgtEl>
                                        <p:attrNameLst>
                                          <p:attrName>ppt_x</p:attrName>
                                        </p:attrNameLst>
                                      </p:cBhvr>
                                      <p:tavLst>
                                        <p:tav tm="0">
                                          <p:val>
                                            <p:strVal val="0-#ppt_w/2"/>
                                          </p:val>
                                        </p:tav>
                                        <p:tav tm="100000">
                                          <p:val>
                                            <p:strVal val="#ppt_x"/>
                                          </p:val>
                                        </p:tav>
                                      </p:tavLst>
                                    </p:anim>
                                    <p:anim calcmode="lin" valueType="num">
                                      <p:cBhvr additive="base">
                                        <p:cTn id="44" dur="500" fill="hold"/>
                                        <p:tgtEl>
                                          <p:spTgt spid="6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0"/>
                                        </p:tgtEl>
                                        <p:attrNameLst>
                                          <p:attrName>style.visibility</p:attrName>
                                        </p:attrNameLst>
                                      </p:cBhvr>
                                      <p:to>
                                        <p:strVal val="visible"/>
                                      </p:to>
                                    </p:set>
                                    <p:anim calcmode="lin" valueType="num">
                                      <p:cBhvr additive="base">
                                        <p:cTn id="47" dur="500" fill="hold"/>
                                        <p:tgtEl>
                                          <p:spTgt spid="70"/>
                                        </p:tgtEl>
                                        <p:attrNameLst>
                                          <p:attrName>ppt_x</p:attrName>
                                        </p:attrNameLst>
                                      </p:cBhvr>
                                      <p:tavLst>
                                        <p:tav tm="0">
                                          <p:val>
                                            <p:strVal val="0-#ppt_w/2"/>
                                          </p:val>
                                        </p:tav>
                                        <p:tav tm="100000">
                                          <p:val>
                                            <p:strVal val="#ppt_x"/>
                                          </p:val>
                                        </p:tav>
                                      </p:tavLst>
                                    </p:anim>
                                    <p:anim calcmode="lin" valueType="num">
                                      <p:cBhvr additive="base">
                                        <p:cTn id="48" dur="500" fill="hold"/>
                                        <p:tgtEl>
                                          <p:spTgt spid="70"/>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fill="hold"/>
                                        <p:tgtEl>
                                          <p:spTgt spid="71"/>
                                        </p:tgtEl>
                                        <p:attrNameLst>
                                          <p:attrName>ppt_x</p:attrName>
                                        </p:attrNameLst>
                                      </p:cBhvr>
                                      <p:tavLst>
                                        <p:tav tm="0">
                                          <p:val>
                                            <p:strVal val="0-#ppt_w/2"/>
                                          </p:val>
                                        </p:tav>
                                        <p:tav tm="100000">
                                          <p:val>
                                            <p:strVal val="#ppt_x"/>
                                          </p:val>
                                        </p:tav>
                                      </p:tavLst>
                                    </p:anim>
                                    <p:anim calcmode="lin" valueType="num">
                                      <p:cBhvr additive="base">
                                        <p:cTn id="52" dur="500" fill="hold"/>
                                        <p:tgtEl>
                                          <p:spTgt spid="71"/>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fill="hold"/>
                                        <p:tgtEl>
                                          <p:spTgt spid="72"/>
                                        </p:tgtEl>
                                        <p:attrNameLst>
                                          <p:attrName>ppt_x</p:attrName>
                                        </p:attrNameLst>
                                      </p:cBhvr>
                                      <p:tavLst>
                                        <p:tav tm="0">
                                          <p:val>
                                            <p:strVal val="0-#ppt_w/2"/>
                                          </p:val>
                                        </p:tav>
                                        <p:tav tm="100000">
                                          <p:val>
                                            <p:strVal val="#ppt_x"/>
                                          </p:val>
                                        </p:tav>
                                      </p:tavLst>
                                    </p:anim>
                                    <p:anim calcmode="lin" valueType="num">
                                      <p:cBhvr additive="base">
                                        <p:cTn id="56" dur="500" fill="hold"/>
                                        <p:tgtEl>
                                          <p:spTgt spid="72"/>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fill="hold"/>
                                        <p:tgtEl>
                                          <p:spTgt spid="73"/>
                                        </p:tgtEl>
                                        <p:attrNameLst>
                                          <p:attrName>ppt_x</p:attrName>
                                        </p:attrNameLst>
                                      </p:cBhvr>
                                      <p:tavLst>
                                        <p:tav tm="0">
                                          <p:val>
                                            <p:strVal val="0-#ppt_w/2"/>
                                          </p:val>
                                        </p:tav>
                                        <p:tav tm="100000">
                                          <p:val>
                                            <p:strVal val="#ppt_x"/>
                                          </p:val>
                                        </p:tav>
                                      </p:tavLst>
                                    </p:anim>
                                    <p:anim calcmode="lin" valueType="num">
                                      <p:cBhvr additive="base">
                                        <p:cTn id="60" dur="500" fill="hold"/>
                                        <p:tgtEl>
                                          <p:spTgt spid="73"/>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74"/>
                                        </p:tgtEl>
                                        <p:attrNameLst>
                                          <p:attrName>style.visibility</p:attrName>
                                        </p:attrNameLst>
                                      </p:cBhvr>
                                      <p:to>
                                        <p:strVal val="visible"/>
                                      </p:to>
                                    </p:set>
                                    <p:anim calcmode="lin" valueType="num">
                                      <p:cBhvr additive="base">
                                        <p:cTn id="63" dur="500" fill="hold"/>
                                        <p:tgtEl>
                                          <p:spTgt spid="74"/>
                                        </p:tgtEl>
                                        <p:attrNameLst>
                                          <p:attrName>ppt_x</p:attrName>
                                        </p:attrNameLst>
                                      </p:cBhvr>
                                      <p:tavLst>
                                        <p:tav tm="0">
                                          <p:val>
                                            <p:strVal val="0-#ppt_w/2"/>
                                          </p:val>
                                        </p:tav>
                                        <p:tav tm="100000">
                                          <p:val>
                                            <p:strVal val="#ppt_x"/>
                                          </p:val>
                                        </p:tav>
                                      </p:tavLst>
                                    </p:anim>
                                    <p:anim calcmode="lin" valueType="num">
                                      <p:cBhvr additive="base">
                                        <p:cTn id="64" dur="500" fill="hold"/>
                                        <p:tgtEl>
                                          <p:spTgt spid="7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109"/>
                                        </p:tgtEl>
                                        <p:attrNameLst>
                                          <p:attrName>style.visibility</p:attrName>
                                        </p:attrNameLst>
                                      </p:cBhvr>
                                      <p:to>
                                        <p:strVal val="visible"/>
                                      </p:to>
                                    </p:set>
                                    <p:anim calcmode="lin" valueType="num">
                                      <p:cBhvr additive="base">
                                        <p:cTn id="67" dur="500" fill="hold"/>
                                        <p:tgtEl>
                                          <p:spTgt spid="109"/>
                                        </p:tgtEl>
                                        <p:attrNameLst>
                                          <p:attrName>ppt_x</p:attrName>
                                        </p:attrNameLst>
                                      </p:cBhvr>
                                      <p:tavLst>
                                        <p:tav tm="0">
                                          <p:val>
                                            <p:strVal val="0-#ppt_w/2"/>
                                          </p:val>
                                        </p:tav>
                                        <p:tav tm="100000">
                                          <p:val>
                                            <p:strVal val="#ppt_x"/>
                                          </p:val>
                                        </p:tav>
                                      </p:tavLst>
                                    </p:anim>
                                    <p:anim calcmode="lin" valueType="num">
                                      <p:cBhvr additive="base">
                                        <p:cTn id="68" dur="500" fill="hold"/>
                                        <p:tgtEl>
                                          <p:spTgt spid="10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112"/>
                                        </p:tgtEl>
                                        <p:attrNameLst>
                                          <p:attrName>style.visibility</p:attrName>
                                        </p:attrNameLst>
                                      </p:cBhvr>
                                      <p:to>
                                        <p:strVal val="visible"/>
                                      </p:to>
                                    </p:set>
                                    <p:anim calcmode="lin" valueType="num">
                                      <p:cBhvr additive="base">
                                        <p:cTn id="71" dur="500" fill="hold"/>
                                        <p:tgtEl>
                                          <p:spTgt spid="112"/>
                                        </p:tgtEl>
                                        <p:attrNameLst>
                                          <p:attrName>ppt_x</p:attrName>
                                        </p:attrNameLst>
                                      </p:cBhvr>
                                      <p:tavLst>
                                        <p:tav tm="0">
                                          <p:val>
                                            <p:strVal val="0-#ppt_w/2"/>
                                          </p:val>
                                        </p:tav>
                                        <p:tav tm="100000">
                                          <p:val>
                                            <p:strVal val="#ppt_x"/>
                                          </p:val>
                                        </p:tav>
                                      </p:tavLst>
                                    </p:anim>
                                    <p:anim calcmode="lin" valueType="num">
                                      <p:cBhvr additive="base">
                                        <p:cTn id="72" dur="500" fill="hold"/>
                                        <p:tgtEl>
                                          <p:spTgt spid="112"/>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115"/>
                                        </p:tgtEl>
                                        <p:attrNameLst>
                                          <p:attrName>style.visibility</p:attrName>
                                        </p:attrNameLst>
                                      </p:cBhvr>
                                      <p:to>
                                        <p:strVal val="visible"/>
                                      </p:to>
                                    </p:set>
                                    <p:anim calcmode="lin" valueType="num">
                                      <p:cBhvr additive="base">
                                        <p:cTn id="75" dur="500" fill="hold"/>
                                        <p:tgtEl>
                                          <p:spTgt spid="115"/>
                                        </p:tgtEl>
                                        <p:attrNameLst>
                                          <p:attrName>ppt_x</p:attrName>
                                        </p:attrNameLst>
                                      </p:cBhvr>
                                      <p:tavLst>
                                        <p:tav tm="0">
                                          <p:val>
                                            <p:strVal val="0-#ppt_w/2"/>
                                          </p:val>
                                        </p:tav>
                                        <p:tav tm="100000">
                                          <p:val>
                                            <p:strVal val="#ppt_x"/>
                                          </p:val>
                                        </p:tav>
                                      </p:tavLst>
                                    </p:anim>
                                    <p:anim calcmode="lin" valueType="num">
                                      <p:cBhvr additive="base">
                                        <p:cTn id="76" dur="500" fill="hold"/>
                                        <p:tgtEl>
                                          <p:spTgt spid="115"/>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119"/>
                                        </p:tgtEl>
                                        <p:attrNameLst>
                                          <p:attrName>style.visibility</p:attrName>
                                        </p:attrNameLst>
                                      </p:cBhvr>
                                      <p:to>
                                        <p:strVal val="visible"/>
                                      </p:to>
                                    </p:set>
                                    <p:animEffect transition="in" filter="fade">
                                      <p:cBhvr>
                                        <p:cTn id="81" dur="500"/>
                                        <p:tgtEl>
                                          <p:spTgt spid="119"/>
                                        </p:tgtEl>
                                      </p:cBhvr>
                                    </p:animEffect>
                                    <p:anim calcmode="lin" valueType="num">
                                      <p:cBhvr>
                                        <p:cTn id="82" dur="500" fill="hold"/>
                                        <p:tgtEl>
                                          <p:spTgt spid="119"/>
                                        </p:tgtEl>
                                        <p:attrNameLst>
                                          <p:attrName>ppt_x</p:attrName>
                                        </p:attrNameLst>
                                      </p:cBhvr>
                                      <p:tavLst>
                                        <p:tav tm="0">
                                          <p:val>
                                            <p:strVal val="#ppt_x"/>
                                          </p:val>
                                        </p:tav>
                                        <p:tav tm="100000">
                                          <p:val>
                                            <p:strVal val="#ppt_x"/>
                                          </p:val>
                                        </p:tav>
                                      </p:tavLst>
                                    </p:anim>
                                    <p:anim calcmode="lin" valueType="num">
                                      <p:cBhvr>
                                        <p:cTn id="83" dur="500" fill="hold"/>
                                        <p:tgtEl>
                                          <p:spTgt spid="1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118"/>
                                        </p:tgtEl>
                                        <p:attrNameLst>
                                          <p:attrName>style.visibility</p:attrName>
                                        </p:attrNameLst>
                                      </p:cBhvr>
                                      <p:to>
                                        <p:strVal val="visible"/>
                                      </p:to>
                                    </p:set>
                                    <p:animEffect transition="in" filter="fade">
                                      <p:cBhvr>
                                        <p:cTn id="86" dur="500"/>
                                        <p:tgtEl>
                                          <p:spTgt spid="118"/>
                                        </p:tgtEl>
                                      </p:cBhvr>
                                    </p:animEffect>
                                    <p:anim calcmode="lin" valueType="num">
                                      <p:cBhvr>
                                        <p:cTn id="87" dur="500" fill="hold"/>
                                        <p:tgtEl>
                                          <p:spTgt spid="118"/>
                                        </p:tgtEl>
                                        <p:attrNameLst>
                                          <p:attrName>ppt_x</p:attrName>
                                        </p:attrNameLst>
                                      </p:cBhvr>
                                      <p:tavLst>
                                        <p:tav tm="0">
                                          <p:val>
                                            <p:strVal val="#ppt_x"/>
                                          </p:val>
                                        </p:tav>
                                        <p:tav tm="100000">
                                          <p:val>
                                            <p:strVal val="#ppt_x"/>
                                          </p:val>
                                        </p:tav>
                                      </p:tavLst>
                                    </p:anim>
                                    <p:anim calcmode="lin" valueType="num">
                                      <p:cBhvr>
                                        <p:cTn id="88" dur="5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animBg="1"/>
      <p:bldP spid="63" grpId="0" animBg="1"/>
      <p:bldP spid="67" grpId="0" animBg="1"/>
      <p:bldP spid="68" grpId="0" animBg="1"/>
      <p:bldP spid="69" grpId="0" animBg="1"/>
      <p:bldP spid="70" grpId="0" animBg="1"/>
      <p:bldP spid="71" grpId="0" animBg="1"/>
      <p:bldP spid="72" grpId="0" animBg="1"/>
      <p:bldP spid="73" grpId="0" animBg="1"/>
      <p:bldP spid="118" grpId="0"/>
      <p:bldP spid="11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p:cNvSpPr txBox="1"/>
          <p:nvPr/>
        </p:nvSpPr>
        <p:spPr>
          <a:xfrm>
            <a:off x="1035440" y="5296591"/>
            <a:ext cx="10121124" cy="615553"/>
          </a:xfrm>
          <a:prstGeom prst="rect">
            <a:avLst/>
          </a:prstGeom>
          <a:noFill/>
        </p:spPr>
        <p:txBody>
          <a:bodyPr wrap="square" lIns="0" tIns="0" rIns="0" bIns="0" rtlCol="0">
            <a:spAutoFit/>
          </a:bodyPr>
          <a:lstStyle/>
          <a:p>
            <a:pPr algn="ctr"/>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8" name="Straight Connector 27"/>
          <p:cNvCxnSpPr/>
          <p:nvPr/>
        </p:nvCxnSpPr>
        <p:spPr>
          <a:xfrm>
            <a:off x="1043634" y="5118805"/>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1052643" y="2208585"/>
            <a:ext cx="1642001" cy="2142129"/>
            <a:chOff x="788988" y="1656437"/>
            <a:chExt cx="1231661" cy="1606597"/>
          </a:xfrm>
        </p:grpSpPr>
        <p:grpSp>
          <p:nvGrpSpPr>
            <p:cNvPr id="37" name="Group 36"/>
            <p:cNvGrpSpPr/>
            <p:nvPr/>
          </p:nvGrpSpPr>
          <p:grpSpPr>
            <a:xfrm>
              <a:off x="788988" y="1656437"/>
              <a:ext cx="1231661" cy="1606597"/>
              <a:chOff x="563421" y="1153347"/>
              <a:chExt cx="1501544" cy="1958638"/>
            </a:xfrm>
          </p:grpSpPr>
          <p:sp>
            <p:nvSpPr>
              <p:cNvPr id="26" name="Flowchart: Off-page Connector 25"/>
              <p:cNvSpPr/>
              <p:nvPr/>
            </p:nvSpPr>
            <p:spPr>
              <a:xfrm>
                <a:off x="563421" y="1153347"/>
                <a:ext cx="1501544" cy="1958638"/>
              </a:xfrm>
              <a:prstGeom prst="flowChartOffpageConnector">
                <a:avLst/>
              </a:prstGeom>
              <a:solidFill>
                <a:schemeClr val="tx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 name="TextBox 6"/>
              <p:cNvSpPr txBox="1"/>
              <p:nvPr/>
            </p:nvSpPr>
            <p:spPr>
              <a:xfrm>
                <a:off x="984899" y="2339455"/>
                <a:ext cx="658584" cy="450261"/>
              </a:xfrm>
              <a:prstGeom prst="rect">
                <a:avLst/>
              </a:prstGeom>
              <a:noFill/>
              <a:ln>
                <a:noFill/>
              </a:ln>
            </p:spPr>
            <p:txBody>
              <a:bodyPr wrap="none" lIns="0" tIns="0" rIns="0" bIns="0" rtlCol="0" anchor="ctr">
                <a:spAutoFit/>
              </a:bodyPr>
              <a:lstStyle/>
              <a:p>
                <a:pPr algn="ctr"/>
                <a:r>
                  <a:rPr lang="zh-CN" altLang="en-US" sz="1600" b="1" dirty="0">
                    <a:solidFill>
                      <a:schemeClr val="bg1"/>
                    </a:solidFill>
                    <a:latin typeface="+mn-ea"/>
                  </a:rPr>
                  <a:t>雇佣</a:t>
                </a:r>
                <a:endParaRPr lang="en-US" sz="1600" b="1" dirty="0">
                  <a:solidFill>
                    <a:schemeClr val="bg1"/>
                  </a:solidFill>
                  <a:latin typeface="+mn-ea"/>
                </a:endParaRPr>
              </a:p>
              <a:p>
                <a:pPr algn="ctr"/>
                <a:r>
                  <a:rPr lang="en-US" sz="1600" b="1" dirty="0">
                    <a:solidFill>
                      <a:schemeClr val="bg1"/>
                    </a:solidFill>
                    <a:latin typeface="+mn-ea"/>
                  </a:rPr>
                  <a:t> &amp; </a:t>
                </a:r>
                <a:r>
                  <a:rPr lang="zh-CN" altLang="en-US" sz="1600" b="1" dirty="0">
                    <a:solidFill>
                      <a:schemeClr val="bg1"/>
                    </a:solidFill>
                    <a:latin typeface="+mn-ea"/>
                  </a:rPr>
                  <a:t>技能</a:t>
                </a:r>
                <a:endParaRPr lang="en-US" sz="1600" b="1" dirty="0">
                  <a:solidFill>
                    <a:schemeClr val="bg1"/>
                  </a:solidFill>
                  <a:latin typeface="+mn-ea"/>
                </a:endParaRPr>
              </a:p>
            </p:txBody>
          </p:sp>
          <p:sp>
            <p:nvSpPr>
              <p:cNvPr id="25" name="Oval 24"/>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tx2">
                      <a:lumMod val="75000"/>
                    </a:schemeClr>
                  </a:solidFill>
                  <a:latin typeface="+mn-ea"/>
                </a:endParaRPr>
              </a:p>
            </p:txBody>
          </p:sp>
        </p:grpSp>
        <p:sp>
          <p:nvSpPr>
            <p:cNvPr id="30" name="Freeform 143"/>
            <p:cNvSpPr>
              <a:spLocks noEditPoints="1"/>
            </p:cNvSpPr>
            <p:nvPr/>
          </p:nvSpPr>
          <p:spPr bwMode="auto">
            <a:xfrm>
              <a:off x="1223842" y="1969523"/>
              <a:ext cx="361950" cy="333375"/>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chemeClr val="tx2">
                <a:lumMod val="75000"/>
              </a:schemeClr>
            </a:solidFill>
            <a:ln>
              <a:noFill/>
            </a:ln>
          </p:spPr>
          <p:txBody>
            <a:bodyPr vert="horz" wrap="square" lIns="91440" tIns="45720" rIns="91440" bIns="45720" numCol="1" anchor="t" anchorCtr="0" compatLnSpc="1"/>
            <a:lstStyle/>
            <a:p>
              <a:endParaRPr lang="en-US">
                <a:latin typeface="+mn-ea"/>
              </a:endParaRPr>
            </a:p>
          </p:txBody>
        </p:sp>
      </p:grpSp>
      <p:grpSp>
        <p:nvGrpSpPr>
          <p:cNvPr id="5" name="组合 4"/>
          <p:cNvGrpSpPr/>
          <p:nvPr/>
        </p:nvGrpSpPr>
        <p:grpSpPr>
          <a:xfrm>
            <a:off x="5268654" y="2208585"/>
            <a:ext cx="1642001" cy="2142129"/>
            <a:chOff x="3951408" y="1656437"/>
            <a:chExt cx="1231661" cy="1606597"/>
          </a:xfrm>
        </p:grpSpPr>
        <p:grpSp>
          <p:nvGrpSpPr>
            <p:cNvPr id="67" name="Group 66"/>
            <p:cNvGrpSpPr/>
            <p:nvPr/>
          </p:nvGrpSpPr>
          <p:grpSpPr>
            <a:xfrm>
              <a:off x="3951408" y="1656437"/>
              <a:ext cx="1231661" cy="1606597"/>
              <a:chOff x="563421" y="1153347"/>
              <a:chExt cx="1501544" cy="1958638"/>
            </a:xfrm>
            <a:effectLst/>
          </p:grpSpPr>
          <p:sp>
            <p:nvSpPr>
              <p:cNvPr id="68" name="Flowchart: Off-page Connector 67"/>
              <p:cNvSpPr/>
              <p:nvPr/>
            </p:nvSpPr>
            <p:spPr>
              <a:xfrm>
                <a:off x="563421" y="1153347"/>
                <a:ext cx="1501544" cy="1958638"/>
              </a:xfrm>
              <a:prstGeom prst="flowChartOffpageConnecto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9" name="TextBox 68"/>
              <p:cNvSpPr txBox="1"/>
              <p:nvPr/>
            </p:nvSpPr>
            <p:spPr>
              <a:xfrm>
                <a:off x="938975"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外包</a:t>
                </a:r>
                <a:endParaRPr lang="en-US" sz="1600" b="1" dirty="0">
                  <a:solidFill>
                    <a:schemeClr val="bg1"/>
                  </a:solidFill>
                  <a:latin typeface="+mn-ea"/>
                </a:endParaRPr>
              </a:p>
              <a:p>
                <a:pPr algn="ctr"/>
                <a:r>
                  <a:rPr lang="zh-CN" altLang="en-US" sz="1600" b="1" dirty="0">
                    <a:solidFill>
                      <a:schemeClr val="bg1"/>
                    </a:solidFill>
                    <a:latin typeface="+mn-ea"/>
                  </a:rPr>
                  <a:t>合作流程</a:t>
                </a:r>
                <a:endParaRPr lang="en-US" sz="1600" b="1" dirty="0">
                  <a:solidFill>
                    <a:schemeClr val="bg1"/>
                  </a:solidFill>
                  <a:latin typeface="+mn-ea"/>
                </a:endParaRPr>
              </a:p>
            </p:txBody>
          </p:sp>
          <p:sp>
            <p:nvSpPr>
              <p:cNvPr id="70" name="Oval 69"/>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1"/>
                  </a:solidFill>
                  <a:latin typeface="+mn-ea"/>
                </a:endParaRPr>
              </a:p>
            </p:txBody>
          </p:sp>
        </p:grpSp>
        <p:sp>
          <p:nvSpPr>
            <p:cNvPr id="31" name="Freeform 144"/>
            <p:cNvSpPr/>
            <p:nvPr/>
          </p:nvSpPr>
          <p:spPr bwMode="auto">
            <a:xfrm>
              <a:off x="4412455" y="1968728"/>
              <a:ext cx="309563" cy="334963"/>
            </a:xfrm>
            <a:custGeom>
              <a:avLst/>
              <a:gdLst>
                <a:gd name="T0" fmla="*/ 126 w 134"/>
                <a:gd name="T1" fmla="*/ 100 h 145"/>
                <a:gd name="T2" fmla="*/ 83 w 134"/>
                <a:gd name="T3" fmla="*/ 88 h 145"/>
                <a:gd name="T4" fmla="*/ 85 w 134"/>
                <a:gd name="T5" fmla="*/ 77 h 145"/>
                <a:gd name="T6" fmla="*/ 91 w 134"/>
                <a:gd name="T7" fmla="*/ 69 h 145"/>
                <a:gd name="T8" fmla="*/ 92 w 134"/>
                <a:gd name="T9" fmla="*/ 60 h 145"/>
                <a:gd name="T10" fmla="*/ 94 w 134"/>
                <a:gd name="T11" fmla="*/ 60 h 145"/>
                <a:gd name="T12" fmla="*/ 97 w 134"/>
                <a:gd name="T13" fmla="*/ 58 h 145"/>
                <a:gd name="T14" fmla="*/ 98 w 134"/>
                <a:gd name="T15" fmla="*/ 43 h 145"/>
                <a:gd name="T16" fmla="*/ 96 w 134"/>
                <a:gd name="T17" fmla="*/ 40 h 145"/>
                <a:gd name="T18" fmla="*/ 94 w 134"/>
                <a:gd name="T19" fmla="*/ 40 h 145"/>
                <a:gd name="T20" fmla="*/ 95 w 134"/>
                <a:gd name="T21" fmla="*/ 32 h 145"/>
                <a:gd name="T22" fmla="*/ 90 w 134"/>
                <a:gd name="T23" fmla="*/ 10 h 145"/>
                <a:gd name="T24" fmla="*/ 44 w 134"/>
                <a:gd name="T25" fmla="*/ 10 h 145"/>
                <a:gd name="T26" fmla="*/ 39 w 134"/>
                <a:gd name="T27" fmla="*/ 32 h 145"/>
                <a:gd name="T28" fmla="*/ 40 w 134"/>
                <a:gd name="T29" fmla="*/ 40 h 145"/>
                <a:gd name="T30" fmla="*/ 38 w 134"/>
                <a:gd name="T31" fmla="*/ 40 h 145"/>
                <a:gd name="T32" fmla="*/ 35 w 134"/>
                <a:gd name="T33" fmla="*/ 43 h 145"/>
                <a:gd name="T34" fmla="*/ 37 w 134"/>
                <a:gd name="T35" fmla="*/ 58 h 145"/>
                <a:gd name="T36" fmla="*/ 40 w 134"/>
                <a:gd name="T37" fmla="*/ 60 h 145"/>
                <a:gd name="T38" fmla="*/ 42 w 134"/>
                <a:gd name="T39" fmla="*/ 60 h 145"/>
                <a:gd name="T40" fmla="*/ 43 w 134"/>
                <a:gd name="T41" fmla="*/ 69 h 145"/>
                <a:gd name="T42" fmla="*/ 49 w 134"/>
                <a:gd name="T43" fmla="*/ 77 h 145"/>
                <a:gd name="T44" fmla="*/ 50 w 134"/>
                <a:gd name="T45" fmla="*/ 88 h 145"/>
                <a:gd name="T46" fmla="*/ 8 w 134"/>
                <a:gd name="T47" fmla="*/ 100 h 145"/>
                <a:gd name="T48" fmla="*/ 1 w 134"/>
                <a:gd name="T49" fmla="*/ 113 h 145"/>
                <a:gd name="T50" fmla="*/ 2 w 134"/>
                <a:gd name="T51" fmla="*/ 129 h 145"/>
                <a:gd name="T52" fmla="*/ 11 w 134"/>
                <a:gd name="T53" fmla="*/ 139 h 145"/>
                <a:gd name="T54" fmla="*/ 123 w 134"/>
                <a:gd name="T55" fmla="*/ 139 h 145"/>
                <a:gd name="T56" fmla="*/ 132 w 134"/>
                <a:gd name="T57" fmla="*/ 129 h 145"/>
                <a:gd name="T58" fmla="*/ 133 w 134"/>
                <a:gd name="T59" fmla="*/ 113 h 145"/>
                <a:gd name="T60" fmla="*/ 126 w 134"/>
                <a:gd name="T61" fmla="*/ 10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4" h="145">
                  <a:moveTo>
                    <a:pt x="126" y="100"/>
                  </a:moveTo>
                  <a:cubicBezTo>
                    <a:pt x="113" y="93"/>
                    <a:pt x="98" y="89"/>
                    <a:pt x="83" y="88"/>
                  </a:cubicBezTo>
                  <a:cubicBezTo>
                    <a:pt x="84" y="84"/>
                    <a:pt x="84" y="81"/>
                    <a:pt x="85" y="77"/>
                  </a:cubicBezTo>
                  <a:cubicBezTo>
                    <a:pt x="88" y="75"/>
                    <a:pt x="91" y="72"/>
                    <a:pt x="91" y="69"/>
                  </a:cubicBezTo>
                  <a:cubicBezTo>
                    <a:pt x="91" y="66"/>
                    <a:pt x="92" y="63"/>
                    <a:pt x="92" y="60"/>
                  </a:cubicBezTo>
                  <a:cubicBezTo>
                    <a:pt x="92" y="60"/>
                    <a:pt x="93" y="60"/>
                    <a:pt x="94" y="60"/>
                  </a:cubicBezTo>
                  <a:cubicBezTo>
                    <a:pt x="95" y="61"/>
                    <a:pt x="97" y="59"/>
                    <a:pt x="97" y="58"/>
                  </a:cubicBezTo>
                  <a:cubicBezTo>
                    <a:pt x="98" y="43"/>
                    <a:pt x="98" y="43"/>
                    <a:pt x="98" y="43"/>
                  </a:cubicBezTo>
                  <a:cubicBezTo>
                    <a:pt x="98" y="41"/>
                    <a:pt x="97" y="40"/>
                    <a:pt x="96" y="40"/>
                  </a:cubicBezTo>
                  <a:cubicBezTo>
                    <a:pt x="95" y="40"/>
                    <a:pt x="95" y="40"/>
                    <a:pt x="94" y="40"/>
                  </a:cubicBezTo>
                  <a:cubicBezTo>
                    <a:pt x="94" y="37"/>
                    <a:pt x="95" y="34"/>
                    <a:pt x="95" y="32"/>
                  </a:cubicBezTo>
                  <a:cubicBezTo>
                    <a:pt x="95" y="28"/>
                    <a:pt x="97" y="17"/>
                    <a:pt x="90" y="10"/>
                  </a:cubicBezTo>
                  <a:cubicBezTo>
                    <a:pt x="79" y="0"/>
                    <a:pt x="55" y="0"/>
                    <a:pt x="44" y="10"/>
                  </a:cubicBezTo>
                  <a:cubicBezTo>
                    <a:pt x="36" y="17"/>
                    <a:pt x="38" y="28"/>
                    <a:pt x="39" y="32"/>
                  </a:cubicBezTo>
                  <a:cubicBezTo>
                    <a:pt x="39" y="34"/>
                    <a:pt x="39" y="37"/>
                    <a:pt x="40" y="40"/>
                  </a:cubicBezTo>
                  <a:cubicBezTo>
                    <a:pt x="39" y="40"/>
                    <a:pt x="39" y="40"/>
                    <a:pt x="38" y="40"/>
                  </a:cubicBezTo>
                  <a:cubicBezTo>
                    <a:pt x="36" y="40"/>
                    <a:pt x="35" y="41"/>
                    <a:pt x="35" y="43"/>
                  </a:cubicBezTo>
                  <a:cubicBezTo>
                    <a:pt x="37" y="58"/>
                    <a:pt x="37" y="58"/>
                    <a:pt x="37" y="58"/>
                  </a:cubicBezTo>
                  <a:cubicBezTo>
                    <a:pt x="37" y="59"/>
                    <a:pt x="39" y="61"/>
                    <a:pt x="40" y="60"/>
                  </a:cubicBezTo>
                  <a:cubicBezTo>
                    <a:pt x="41" y="60"/>
                    <a:pt x="41" y="60"/>
                    <a:pt x="42" y="60"/>
                  </a:cubicBezTo>
                  <a:cubicBezTo>
                    <a:pt x="42" y="63"/>
                    <a:pt x="43" y="66"/>
                    <a:pt x="43" y="69"/>
                  </a:cubicBezTo>
                  <a:cubicBezTo>
                    <a:pt x="43" y="72"/>
                    <a:pt x="46" y="75"/>
                    <a:pt x="49" y="77"/>
                  </a:cubicBezTo>
                  <a:cubicBezTo>
                    <a:pt x="49" y="81"/>
                    <a:pt x="50" y="84"/>
                    <a:pt x="50" y="88"/>
                  </a:cubicBezTo>
                  <a:cubicBezTo>
                    <a:pt x="36" y="89"/>
                    <a:pt x="21" y="93"/>
                    <a:pt x="8" y="100"/>
                  </a:cubicBezTo>
                  <a:cubicBezTo>
                    <a:pt x="3" y="102"/>
                    <a:pt x="0" y="108"/>
                    <a:pt x="1" y="113"/>
                  </a:cubicBezTo>
                  <a:cubicBezTo>
                    <a:pt x="1" y="118"/>
                    <a:pt x="2" y="123"/>
                    <a:pt x="2" y="129"/>
                  </a:cubicBezTo>
                  <a:cubicBezTo>
                    <a:pt x="3" y="133"/>
                    <a:pt x="7" y="138"/>
                    <a:pt x="11" y="139"/>
                  </a:cubicBezTo>
                  <a:cubicBezTo>
                    <a:pt x="48" y="145"/>
                    <a:pt x="86" y="145"/>
                    <a:pt x="123" y="139"/>
                  </a:cubicBezTo>
                  <a:cubicBezTo>
                    <a:pt x="127" y="138"/>
                    <a:pt x="131" y="133"/>
                    <a:pt x="132" y="129"/>
                  </a:cubicBezTo>
                  <a:cubicBezTo>
                    <a:pt x="132" y="123"/>
                    <a:pt x="133" y="118"/>
                    <a:pt x="133" y="113"/>
                  </a:cubicBezTo>
                  <a:cubicBezTo>
                    <a:pt x="134" y="108"/>
                    <a:pt x="131" y="102"/>
                    <a:pt x="126" y="100"/>
                  </a:cubicBezTo>
                  <a:close/>
                </a:path>
              </a:pathLst>
            </a:custGeom>
            <a:solidFill>
              <a:schemeClr val="accent1"/>
            </a:solidFill>
            <a:ln>
              <a:noFill/>
            </a:ln>
          </p:spPr>
          <p:txBody>
            <a:bodyPr vert="horz" wrap="square" lIns="91440" tIns="45720" rIns="91440" bIns="45720" numCol="1" anchor="t" anchorCtr="0" compatLnSpc="1"/>
            <a:lstStyle/>
            <a:p>
              <a:endParaRPr lang="en-US">
                <a:latin typeface="+mn-ea"/>
              </a:endParaRPr>
            </a:p>
          </p:txBody>
        </p:sp>
      </p:grpSp>
      <p:grpSp>
        <p:nvGrpSpPr>
          <p:cNvPr id="8" name="组合 7"/>
          <p:cNvGrpSpPr/>
          <p:nvPr/>
        </p:nvGrpSpPr>
        <p:grpSpPr>
          <a:xfrm>
            <a:off x="7376659" y="2208585"/>
            <a:ext cx="1642001" cy="2142129"/>
            <a:chOff x="5532618" y="1656437"/>
            <a:chExt cx="1231661" cy="1606597"/>
          </a:xfrm>
        </p:grpSpPr>
        <p:grpSp>
          <p:nvGrpSpPr>
            <p:cNvPr id="71" name="Group 70"/>
            <p:cNvGrpSpPr/>
            <p:nvPr/>
          </p:nvGrpSpPr>
          <p:grpSpPr>
            <a:xfrm>
              <a:off x="5532618" y="1656437"/>
              <a:ext cx="1231661" cy="1606597"/>
              <a:chOff x="563421" y="1153347"/>
              <a:chExt cx="1501544" cy="1958638"/>
            </a:xfrm>
          </p:grpSpPr>
          <p:sp>
            <p:nvSpPr>
              <p:cNvPr id="72" name="Flowchart: Off-page Connector 71"/>
              <p:cNvSpPr/>
              <p:nvPr/>
            </p:nvSpPr>
            <p:spPr>
              <a:xfrm>
                <a:off x="563421" y="1153347"/>
                <a:ext cx="1501544" cy="1958638"/>
              </a:xfrm>
              <a:prstGeom prst="flowChartOffpageConnector">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3" name="TextBox 72"/>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市场</a:t>
                </a:r>
                <a:endParaRPr lang="en-US" sz="1600" b="1" dirty="0">
                  <a:solidFill>
                    <a:schemeClr val="bg1"/>
                  </a:solidFill>
                  <a:latin typeface="+mn-ea"/>
                </a:endParaRPr>
              </a:p>
              <a:p>
                <a:pPr algn="ctr"/>
                <a:r>
                  <a:rPr lang="zh-CN" altLang="en-US" sz="1600" b="1" dirty="0">
                    <a:solidFill>
                      <a:schemeClr val="bg1"/>
                    </a:solidFill>
                    <a:latin typeface="+mn-ea"/>
                  </a:rPr>
                  <a:t>调研活动</a:t>
                </a:r>
                <a:endParaRPr lang="en-US" sz="1600" b="1" dirty="0">
                  <a:solidFill>
                    <a:schemeClr val="bg1"/>
                  </a:solidFill>
                  <a:latin typeface="+mn-ea"/>
                </a:endParaRPr>
              </a:p>
            </p:txBody>
          </p:sp>
          <p:sp>
            <p:nvSpPr>
              <p:cNvPr id="74" name="Oval 73"/>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2"/>
                  </a:solidFill>
                  <a:latin typeface="+mn-ea"/>
                </a:endParaRPr>
              </a:p>
            </p:txBody>
          </p:sp>
        </p:grpSp>
        <p:sp>
          <p:nvSpPr>
            <p:cNvPr id="32" name="Freeform 149"/>
            <p:cNvSpPr/>
            <p:nvPr/>
          </p:nvSpPr>
          <p:spPr bwMode="auto">
            <a:xfrm>
              <a:off x="5984935" y="1996826"/>
              <a:ext cx="327025" cy="320675"/>
            </a:xfrm>
            <a:custGeom>
              <a:avLst/>
              <a:gdLst>
                <a:gd name="T0" fmla="*/ 133 w 142"/>
                <a:gd name="T1" fmla="*/ 95 h 139"/>
                <a:gd name="T2" fmla="*/ 106 w 142"/>
                <a:gd name="T3" fmla="*/ 89 h 139"/>
                <a:gd name="T4" fmla="*/ 83 w 142"/>
                <a:gd name="T5" fmla="*/ 67 h 139"/>
                <a:gd name="T6" fmla="*/ 111 w 142"/>
                <a:gd name="T7" fmla="*/ 39 h 139"/>
                <a:gd name="T8" fmla="*/ 119 w 142"/>
                <a:gd name="T9" fmla="*/ 38 h 139"/>
                <a:gd name="T10" fmla="*/ 133 w 142"/>
                <a:gd name="T11" fmla="*/ 16 h 139"/>
                <a:gd name="T12" fmla="*/ 125 w 142"/>
                <a:gd name="T13" fmla="*/ 9 h 139"/>
                <a:gd name="T14" fmla="*/ 104 w 142"/>
                <a:gd name="T15" fmla="*/ 23 h 139"/>
                <a:gd name="T16" fmla="*/ 103 w 142"/>
                <a:gd name="T17" fmla="*/ 30 h 139"/>
                <a:gd name="T18" fmla="*/ 75 w 142"/>
                <a:gd name="T19" fmla="*/ 58 h 139"/>
                <a:gd name="T20" fmla="*/ 51 w 142"/>
                <a:gd name="T21" fmla="*/ 34 h 139"/>
                <a:gd name="T22" fmla="*/ 45 w 142"/>
                <a:gd name="T23" fmla="*/ 7 h 139"/>
                <a:gd name="T24" fmla="*/ 29 w 142"/>
                <a:gd name="T25" fmla="*/ 0 h 139"/>
                <a:gd name="T26" fmla="*/ 39 w 142"/>
                <a:gd name="T27" fmla="*/ 10 h 139"/>
                <a:gd name="T28" fmla="*/ 35 w 142"/>
                <a:gd name="T29" fmla="*/ 27 h 139"/>
                <a:gd name="T30" fmla="*/ 18 w 142"/>
                <a:gd name="T31" fmla="*/ 32 h 139"/>
                <a:gd name="T32" fmla="*/ 3 w 142"/>
                <a:gd name="T33" fmla="*/ 17 h 139"/>
                <a:gd name="T34" fmla="*/ 9 w 142"/>
                <a:gd name="T35" fmla="*/ 43 h 139"/>
                <a:gd name="T36" fmla="*/ 37 w 142"/>
                <a:gd name="T37" fmla="*/ 48 h 139"/>
                <a:gd name="T38" fmla="*/ 58 w 142"/>
                <a:gd name="T39" fmla="*/ 70 h 139"/>
                <a:gd name="T40" fmla="*/ 12 w 142"/>
                <a:gd name="T41" fmla="*/ 115 h 139"/>
                <a:gd name="T42" fmla="*/ 12 w 142"/>
                <a:gd name="T43" fmla="*/ 129 h 139"/>
                <a:gd name="T44" fmla="*/ 13 w 142"/>
                <a:gd name="T45" fmla="*/ 130 h 139"/>
                <a:gd name="T46" fmla="*/ 26 w 142"/>
                <a:gd name="T47" fmla="*/ 130 h 139"/>
                <a:gd name="T48" fmla="*/ 72 w 142"/>
                <a:gd name="T49" fmla="*/ 84 h 139"/>
                <a:gd name="T50" fmla="*/ 92 w 142"/>
                <a:gd name="T51" fmla="*/ 103 h 139"/>
                <a:gd name="T52" fmla="*/ 97 w 142"/>
                <a:gd name="T53" fmla="*/ 131 h 139"/>
                <a:gd name="T54" fmla="*/ 119 w 142"/>
                <a:gd name="T55" fmla="*/ 138 h 139"/>
                <a:gd name="T56" fmla="*/ 105 w 142"/>
                <a:gd name="T57" fmla="*/ 124 h 139"/>
                <a:gd name="T58" fmla="*/ 109 w 142"/>
                <a:gd name="T59" fmla="*/ 110 h 139"/>
                <a:gd name="T60" fmla="*/ 123 w 142"/>
                <a:gd name="T61" fmla="*/ 106 h 139"/>
                <a:gd name="T62" fmla="*/ 139 w 142"/>
                <a:gd name="T63" fmla="*/ 122 h 139"/>
                <a:gd name="T64" fmla="*/ 133 w 142"/>
                <a:gd name="T65" fmla="*/ 9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2" h="139">
                  <a:moveTo>
                    <a:pt x="133" y="95"/>
                  </a:moveTo>
                  <a:cubicBezTo>
                    <a:pt x="126" y="87"/>
                    <a:pt x="115" y="86"/>
                    <a:pt x="106" y="89"/>
                  </a:cubicBezTo>
                  <a:cubicBezTo>
                    <a:pt x="83" y="67"/>
                    <a:pt x="83" y="67"/>
                    <a:pt x="83" y="67"/>
                  </a:cubicBezTo>
                  <a:cubicBezTo>
                    <a:pt x="111" y="39"/>
                    <a:pt x="111" y="39"/>
                    <a:pt x="111" y="39"/>
                  </a:cubicBezTo>
                  <a:cubicBezTo>
                    <a:pt x="119" y="38"/>
                    <a:pt x="119" y="38"/>
                    <a:pt x="119" y="38"/>
                  </a:cubicBezTo>
                  <a:cubicBezTo>
                    <a:pt x="133" y="16"/>
                    <a:pt x="133" y="16"/>
                    <a:pt x="133" y="16"/>
                  </a:cubicBezTo>
                  <a:cubicBezTo>
                    <a:pt x="125" y="9"/>
                    <a:pt x="125" y="9"/>
                    <a:pt x="125" y="9"/>
                  </a:cubicBezTo>
                  <a:cubicBezTo>
                    <a:pt x="104" y="23"/>
                    <a:pt x="104" y="23"/>
                    <a:pt x="104" y="23"/>
                  </a:cubicBezTo>
                  <a:cubicBezTo>
                    <a:pt x="103" y="30"/>
                    <a:pt x="103" y="30"/>
                    <a:pt x="103" y="30"/>
                  </a:cubicBezTo>
                  <a:cubicBezTo>
                    <a:pt x="75" y="58"/>
                    <a:pt x="75" y="58"/>
                    <a:pt x="75" y="58"/>
                  </a:cubicBezTo>
                  <a:cubicBezTo>
                    <a:pt x="51" y="34"/>
                    <a:pt x="51" y="34"/>
                    <a:pt x="51" y="34"/>
                  </a:cubicBezTo>
                  <a:cubicBezTo>
                    <a:pt x="54" y="25"/>
                    <a:pt x="52" y="14"/>
                    <a:pt x="45" y="7"/>
                  </a:cubicBezTo>
                  <a:cubicBezTo>
                    <a:pt x="41" y="2"/>
                    <a:pt x="35" y="0"/>
                    <a:pt x="29" y="0"/>
                  </a:cubicBezTo>
                  <a:cubicBezTo>
                    <a:pt x="39" y="10"/>
                    <a:pt x="39" y="10"/>
                    <a:pt x="39" y="10"/>
                  </a:cubicBezTo>
                  <a:cubicBezTo>
                    <a:pt x="35" y="27"/>
                    <a:pt x="35" y="27"/>
                    <a:pt x="35" y="27"/>
                  </a:cubicBezTo>
                  <a:cubicBezTo>
                    <a:pt x="18" y="32"/>
                    <a:pt x="18" y="32"/>
                    <a:pt x="18" y="32"/>
                  </a:cubicBezTo>
                  <a:cubicBezTo>
                    <a:pt x="3" y="17"/>
                    <a:pt x="3" y="17"/>
                    <a:pt x="3" y="17"/>
                  </a:cubicBezTo>
                  <a:cubicBezTo>
                    <a:pt x="0" y="26"/>
                    <a:pt x="3" y="36"/>
                    <a:pt x="9" y="43"/>
                  </a:cubicBezTo>
                  <a:cubicBezTo>
                    <a:pt x="17" y="50"/>
                    <a:pt x="28" y="52"/>
                    <a:pt x="37" y="48"/>
                  </a:cubicBezTo>
                  <a:cubicBezTo>
                    <a:pt x="58" y="70"/>
                    <a:pt x="58" y="70"/>
                    <a:pt x="58" y="70"/>
                  </a:cubicBezTo>
                  <a:cubicBezTo>
                    <a:pt x="12" y="115"/>
                    <a:pt x="12" y="115"/>
                    <a:pt x="12" y="115"/>
                  </a:cubicBezTo>
                  <a:cubicBezTo>
                    <a:pt x="9" y="119"/>
                    <a:pt x="9" y="125"/>
                    <a:pt x="12" y="129"/>
                  </a:cubicBezTo>
                  <a:cubicBezTo>
                    <a:pt x="13" y="130"/>
                    <a:pt x="13" y="130"/>
                    <a:pt x="13" y="130"/>
                  </a:cubicBezTo>
                  <a:cubicBezTo>
                    <a:pt x="17" y="133"/>
                    <a:pt x="23" y="133"/>
                    <a:pt x="26" y="130"/>
                  </a:cubicBezTo>
                  <a:cubicBezTo>
                    <a:pt x="72" y="84"/>
                    <a:pt x="72" y="84"/>
                    <a:pt x="72" y="84"/>
                  </a:cubicBezTo>
                  <a:cubicBezTo>
                    <a:pt x="92" y="103"/>
                    <a:pt x="92" y="103"/>
                    <a:pt x="92" y="103"/>
                  </a:cubicBezTo>
                  <a:cubicBezTo>
                    <a:pt x="88" y="112"/>
                    <a:pt x="90" y="123"/>
                    <a:pt x="97" y="131"/>
                  </a:cubicBezTo>
                  <a:cubicBezTo>
                    <a:pt x="103" y="136"/>
                    <a:pt x="111" y="139"/>
                    <a:pt x="119" y="138"/>
                  </a:cubicBezTo>
                  <a:cubicBezTo>
                    <a:pt x="105" y="124"/>
                    <a:pt x="105" y="124"/>
                    <a:pt x="105" y="124"/>
                  </a:cubicBezTo>
                  <a:cubicBezTo>
                    <a:pt x="109" y="110"/>
                    <a:pt x="109" y="110"/>
                    <a:pt x="109" y="110"/>
                  </a:cubicBezTo>
                  <a:cubicBezTo>
                    <a:pt x="123" y="106"/>
                    <a:pt x="123" y="106"/>
                    <a:pt x="123" y="106"/>
                  </a:cubicBezTo>
                  <a:cubicBezTo>
                    <a:pt x="139" y="122"/>
                    <a:pt x="139" y="122"/>
                    <a:pt x="139" y="122"/>
                  </a:cubicBezTo>
                  <a:cubicBezTo>
                    <a:pt x="142" y="113"/>
                    <a:pt x="140" y="102"/>
                    <a:pt x="133" y="95"/>
                  </a:cubicBezTo>
                  <a:close/>
                </a:path>
              </a:pathLst>
            </a:custGeom>
            <a:solidFill>
              <a:schemeClr val="accent2"/>
            </a:solidFill>
            <a:ln>
              <a:noFill/>
            </a:ln>
          </p:spPr>
          <p:txBody>
            <a:bodyPr vert="horz" wrap="square" lIns="91440" tIns="45720" rIns="91440" bIns="45720" numCol="1" anchor="t" anchorCtr="0" compatLnSpc="1"/>
            <a:lstStyle/>
            <a:p>
              <a:endParaRPr lang="en-US">
                <a:latin typeface="+mn-ea"/>
              </a:endParaRPr>
            </a:p>
          </p:txBody>
        </p:sp>
      </p:grpSp>
      <p:grpSp>
        <p:nvGrpSpPr>
          <p:cNvPr id="4" name="组合 3"/>
          <p:cNvGrpSpPr/>
          <p:nvPr/>
        </p:nvGrpSpPr>
        <p:grpSpPr>
          <a:xfrm>
            <a:off x="3160648" y="2208585"/>
            <a:ext cx="1642001" cy="2142129"/>
            <a:chOff x="2370198" y="1656437"/>
            <a:chExt cx="1231661" cy="1606597"/>
          </a:xfrm>
        </p:grpSpPr>
        <p:grpSp>
          <p:nvGrpSpPr>
            <p:cNvPr id="63" name="Group 62"/>
            <p:cNvGrpSpPr/>
            <p:nvPr/>
          </p:nvGrpSpPr>
          <p:grpSpPr>
            <a:xfrm>
              <a:off x="2370198" y="1656437"/>
              <a:ext cx="1231661" cy="1606597"/>
              <a:chOff x="563421" y="1153347"/>
              <a:chExt cx="1501544" cy="1958638"/>
            </a:xfrm>
            <a:effectLst/>
          </p:grpSpPr>
          <p:sp>
            <p:nvSpPr>
              <p:cNvPr id="64" name="Flowchart: Off-page Connector 63"/>
              <p:cNvSpPr/>
              <p:nvPr/>
            </p:nvSpPr>
            <p:spPr>
              <a:xfrm>
                <a:off x="563421" y="1153347"/>
                <a:ext cx="1501544" cy="1958638"/>
              </a:xfrm>
              <a:prstGeom prst="flowChartOffpageConnector">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65" name="TextBox 64"/>
              <p:cNvSpPr txBox="1"/>
              <p:nvPr/>
            </p:nvSpPr>
            <p:spPr>
              <a:xfrm>
                <a:off x="938974" y="2339455"/>
                <a:ext cx="750434"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投资</a:t>
                </a:r>
                <a:endParaRPr lang="en-US" sz="1600" b="1" dirty="0">
                  <a:solidFill>
                    <a:schemeClr val="bg1"/>
                  </a:solidFill>
                  <a:latin typeface="+mn-ea"/>
                </a:endParaRPr>
              </a:p>
              <a:p>
                <a:pPr algn="ctr"/>
                <a:r>
                  <a:rPr lang="zh-CN" altLang="en-US" sz="1600" b="1" dirty="0">
                    <a:solidFill>
                      <a:schemeClr val="bg1"/>
                    </a:solidFill>
                    <a:latin typeface="+mn-ea"/>
                  </a:rPr>
                  <a:t>解决方案</a:t>
                </a:r>
                <a:endParaRPr lang="en-US" sz="1600" b="1" dirty="0">
                  <a:solidFill>
                    <a:schemeClr val="bg1"/>
                  </a:solidFill>
                  <a:latin typeface="+mn-ea"/>
                </a:endParaRPr>
              </a:p>
            </p:txBody>
          </p:sp>
          <p:sp>
            <p:nvSpPr>
              <p:cNvPr id="66" name="Oval 65"/>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4300" dirty="0">
                  <a:solidFill>
                    <a:schemeClr val="bg2"/>
                  </a:solidFill>
                  <a:latin typeface="+mn-ea"/>
                </a:endParaRPr>
              </a:p>
            </p:txBody>
          </p:sp>
        </p:grpSp>
        <p:sp>
          <p:nvSpPr>
            <p:cNvPr id="33" name="Freeform 160"/>
            <p:cNvSpPr/>
            <p:nvPr/>
          </p:nvSpPr>
          <p:spPr bwMode="auto">
            <a:xfrm>
              <a:off x="2797907" y="2027527"/>
              <a:ext cx="376238" cy="239713"/>
            </a:xfrm>
            <a:custGeom>
              <a:avLst/>
              <a:gdLst>
                <a:gd name="T0" fmla="*/ 163 w 163"/>
                <a:gd name="T1" fmla="*/ 70 h 104"/>
                <a:gd name="T2" fmla="*/ 129 w 163"/>
                <a:gd name="T3" fmla="*/ 37 h 104"/>
                <a:gd name="T4" fmla="*/ 119 w 163"/>
                <a:gd name="T5" fmla="*/ 38 h 104"/>
                <a:gd name="T6" fmla="*/ 77 w 163"/>
                <a:gd name="T7" fmla="*/ 0 h 104"/>
                <a:gd name="T8" fmla="*/ 34 w 163"/>
                <a:gd name="T9" fmla="*/ 42 h 104"/>
                <a:gd name="T10" fmla="*/ 35 w 163"/>
                <a:gd name="T11" fmla="*/ 51 h 104"/>
                <a:gd name="T12" fmla="*/ 27 w 163"/>
                <a:gd name="T13" fmla="*/ 51 h 104"/>
                <a:gd name="T14" fmla="*/ 0 w 163"/>
                <a:gd name="T15" fmla="*/ 77 h 104"/>
                <a:gd name="T16" fmla="*/ 27 w 163"/>
                <a:gd name="T17" fmla="*/ 104 h 104"/>
                <a:gd name="T18" fmla="*/ 132 w 163"/>
                <a:gd name="T19" fmla="*/ 104 h 104"/>
                <a:gd name="T20" fmla="*/ 152 w 163"/>
                <a:gd name="T21" fmla="*/ 95 h 104"/>
                <a:gd name="T22" fmla="*/ 163 w 163"/>
                <a:gd name="T23"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3" h="104">
                  <a:moveTo>
                    <a:pt x="163" y="70"/>
                  </a:moveTo>
                  <a:cubicBezTo>
                    <a:pt x="163" y="52"/>
                    <a:pt x="148" y="37"/>
                    <a:pt x="129" y="37"/>
                  </a:cubicBezTo>
                  <a:cubicBezTo>
                    <a:pt x="126" y="37"/>
                    <a:pt x="122" y="37"/>
                    <a:pt x="119" y="38"/>
                  </a:cubicBezTo>
                  <a:cubicBezTo>
                    <a:pt x="117" y="17"/>
                    <a:pt x="99" y="0"/>
                    <a:pt x="77" y="0"/>
                  </a:cubicBezTo>
                  <a:cubicBezTo>
                    <a:pt x="53" y="0"/>
                    <a:pt x="34" y="19"/>
                    <a:pt x="34" y="42"/>
                  </a:cubicBezTo>
                  <a:cubicBezTo>
                    <a:pt x="34" y="45"/>
                    <a:pt x="34" y="48"/>
                    <a:pt x="35" y="51"/>
                  </a:cubicBezTo>
                  <a:cubicBezTo>
                    <a:pt x="27" y="51"/>
                    <a:pt x="27" y="51"/>
                    <a:pt x="27" y="51"/>
                  </a:cubicBezTo>
                  <a:cubicBezTo>
                    <a:pt x="12" y="51"/>
                    <a:pt x="0" y="63"/>
                    <a:pt x="0" y="77"/>
                  </a:cubicBezTo>
                  <a:cubicBezTo>
                    <a:pt x="0" y="92"/>
                    <a:pt x="12" y="104"/>
                    <a:pt x="27" y="104"/>
                  </a:cubicBezTo>
                  <a:cubicBezTo>
                    <a:pt x="132" y="104"/>
                    <a:pt x="132" y="104"/>
                    <a:pt x="132" y="104"/>
                  </a:cubicBezTo>
                  <a:cubicBezTo>
                    <a:pt x="140" y="104"/>
                    <a:pt x="147" y="100"/>
                    <a:pt x="152" y="95"/>
                  </a:cubicBezTo>
                  <a:cubicBezTo>
                    <a:pt x="159" y="89"/>
                    <a:pt x="163" y="80"/>
                    <a:pt x="163" y="70"/>
                  </a:cubicBezTo>
                  <a:close/>
                </a:path>
              </a:pathLst>
            </a:custGeom>
            <a:solidFill>
              <a:schemeClr val="accent4"/>
            </a:solidFill>
            <a:ln>
              <a:noFill/>
            </a:ln>
          </p:spPr>
          <p:txBody>
            <a:bodyPr vert="horz" wrap="square" lIns="91440" tIns="45720" rIns="91440" bIns="45720" numCol="1" anchor="t" anchorCtr="0" compatLnSpc="1"/>
            <a:lstStyle/>
            <a:p>
              <a:endParaRPr lang="en-US">
                <a:latin typeface="+mn-ea"/>
              </a:endParaRPr>
            </a:p>
          </p:txBody>
        </p:sp>
      </p:grpSp>
      <p:grpSp>
        <p:nvGrpSpPr>
          <p:cNvPr id="9" name="组合 8"/>
          <p:cNvGrpSpPr/>
          <p:nvPr/>
        </p:nvGrpSpPr>
        <p:grpSpPr>
          <a:xfrm>
            <a:off x="9484662" y="2208585"/>
            <a:ext cx="1642001" cy="2142129"/>
            <a:chOff x="7113826" y="1656437"/>
            <a:chExt cx="1231661" cy="1606597"/>
          </a:xfrm>
        </p:grpSpPr>
        <p:grpSp>
          <p:nvGrpSpPr>
            <p:cNvPr id="75" name="Group 74"/>
            <p:cNvGrpSpPr/>
            <p:nvPr/>
          </p:nvGrpSpPr>
          <p:grpSpPr>
            <a:xfrm>
              <a:off x="7113826" y="1656437"/>
              <a:ext cx="1231661" cy="1606597"/>
              <a:chOff x="563421" y="1153347"/>
              <a:chExt cx="1501544" cy="1958638"/>
            </a:xfrm>
            <a:effectLst/>
          </p:grpSpPr>
          <p:sp>
            <p:nvSpPr>
              <p:cNvPr id="76" name="Flowchart: Off-page Connector 75"/>
              <p:cNvSpPr/>
              <p:nvPr/>
            </p:nvSpPr>
            <p:spPr>
              <a:xfrm>
                <a:off x="563421" y="1153347"/>
                <a:ext cx="1501544" cy="1958638"/>
              </a:xfrm>
              <a:prstGeom prst="flowChartOffpageConnector">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mn-ea"/>
                </a:endParaRPr>
              </a:p>
            </p:txBody>
          </p:sp>
          <p:sp>
            <p:nvSpPr>
              <p:cNvPr id="77" name="TextBox 76"/>
              <p:cNvSpPr txBox="1"/>
              <p:nvPr/>
            </p:nvSpPr>
            <p:spPr>
              <a:xfrm>
                <a:off x="938975" y="2339455"/>
                <a:ext cx="750435" cy="450261"/>
              </a:xfrm>
              <a:prstGeom prst="rect">
                <a:avLst/>
              </a:prstGeom>
              <a:noFill/>
            </p:spPr>
            <p:txBody>
              <a:bodyPr wrap="none" lIns="0" tIns="0" rIns="0" bIns="0" rtlCol="0" anchor="ctr">
                <a:spAutoFit/>
              </a:bodyPr>
              <a:lstStyle/>
              <a:p>
                <a:pPr algn="ctr"/>
                <a:r>
                  <a:rPr lang="zh-CN" altLang="en-US" sz="1600" b="1" dirty="0">
                    <a:solidFill>
                      <a:schemeClr val="bg1"/>
                    </a:solidFill>
                    <a:latin typeface="+mn-ea"/>
                  </a:rPr>
                  <a:t>产品</a:t>
                </a:r>
                <a:endParaRPr lang="en-US" altLang="zh-CN" sz="1600" b="1" dirty="0">
                  <a:solidFill>
                    <a:schemeClr val="bg1"/>
                  </a:solidFill>
                  <a:latin typeface="+mn-ea"/>
                </a:endParaRPr>
              </a:p>
              <a:p>
                <a:pPr algn="ctr"/>
                <a:r>
                  <a:rPr lang="zh-CN" altLang="en-US" sz="1600" b="1" dirty="0">
                    <a:solidFill>
                      <a:schemeClr val="bg1"/>
                    </a:solidFill>
                    <a:latin typeface="+mn-ea"/>
                  </a:rPr>
                  <a:t>技术支持</a:t>
                </a:r>
                <a:endParaRPr lang="en-US" sz="1600" b="1" dirty="0">
                  <a:solidFill>
                    <a:schemeClr val="bg1"/>
                  </a:solidFill>
                  <a:latin typeface="+mn-ea"/>
                </a:endParaRPr>
              </a:p>
            </p:txBody>
          </p:sp>
          <p:sp>
            <p:nvSpPr>
              <p:cNvPr id="78" name="Oval 77"/>
              <p:cNvSpPr/>
              <p:nvPr/>
            </p:nvSpPr>
            <p:spPr>
              <a:xfrm>
                <a:off x="836404" y="1286006"/>
                <a:ext cx="955578" cy="95557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300" dirty="0">
                  <a:solidFill>
                    <a:schemeClr val="accent3"/>
                  </a:solidFill>
                  <a:latin typeface="+mn-ea"/>
                </a:endParaRPr>
              </a:p>
            </p:txBody>
          </p:sp>
        </p:grpSp>
        <p:sp>
          <p:nvSpPr>
            <p:cNvPr id="34" name="Freeform 150"/>
            <p:cNvSpPr>
              <a:spLocks noEditPoints="1"/>
            </p:cNvSpPr>
            <p:nvPr/>
          </p:nvSpPr>
          <p:spPr bwMode="auto">
            <a:xfrm>
              <a:off x="7585987" y="1981748"/>
              <a:ext cx="287338" cy="369888"/>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accent3"/>
            </a:solidFill>
            <a:ln>
              <a:noFill/>
            </a:ln>
          </p:spPr>
          <p:txBody>
            <a:bodyPr vert="horz" wrap="square" lIns="91440" tIns="45720" rIns="91440" bIns="45720" numCol="1" anchor="t" anchorCtr="0" compatLnSpc="1"/>
            <a:lstStyle/>
            <a:p>
              <a:endParaRPr lang="en-US"/>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p:cTn id="27" dur="500" fill="hold"/>
                                        <p:tgtEl>
                                          <p:spTgt spid="9"/>
                                        </p:tgtEl>
                                        <p:attrNameLst>
                                          <p:attrName>ppt_w</p:attrName>
                                        </p:attrNameLst>
                                      </p:cBhvr>
                                      <p:tavLst>
                                        <p:tav tm="0">
                                          <p:val>
                                            <p:fltVal val="0"/>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18" presetClass="entr" presetSubtype="3"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strips(upRight)">
                                      <p:cBhvr>
                                        <p:cTn id="32" dur="500"/>
                                        <p:tgtEl>
                                          <p:spTgt spid="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 name="Rounded Rectangle 114"/>
          <p:cNvSpPr/>
          <p:nvPr/>
        </p:nvSpPr>
        <p:spPr>
          <a:xfrm>
            <a:off x="4713613" y="1508767"/>
            <a:ext cx="2764776" cy="4608560"/>
          </a:xfrm>
          <a:prstGeom prst="roundRect">
            <a:avLst>
              <a:gd name="adj" fmla="val 8813"/>
            </a:avLst>
          </a:prstGeom>
          <a:noFill/>
          <a:ln w="19050">
            <a:solidFill>
              <a:schemeClr val="tx1">
                <a:lumMod val="50000"/>
                <a:lumOff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70" name="Group 69"/>
          <p:cNvGrpSpPr/>
          <p:nvPr/>
        </p:nvGrpSpPr>
        <p:grpSpPr>
          <a:xfrm>
            <a:off x="1095354" y="1739196"/>
            <a:ext cx="2786303" cy="750919"/>
            <a:chOff x="424603" y="672020"/>
            <a:chExt cx="2089999" cy="563189"/>
          </a:xfrm>
        </p:grpSpPr>
        <p:sp>
          <p:nvSpPr>
            <p:cNvPr id="65" name="TextBox 64"/>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66" name="TextBox 65"/>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67" name="Oval 66"/>
            <p:cNvSpPr>
              <a:spLocks noChangeAspect="1"/>
            </p:cNvSpPr>
            <p:nvPr/>
          </p:nvSpPr>
          <p:spPr>
            <a:xfrm>
              <a:off x="424603" y="729170"/>
              <a:ext cx="469021" cy="455593"/>
            </a:xfrm>
            <a:prstGeom prst="ellips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1</a:t>
              </a:r>
              <a:endParaRPr lang="en-US" dirty="0">
                <a:latin typeface="+mn-ea"/>
              </a:endParaRPr>
            </a:p>
          </p:txBody>
        </p:sp>
      </p:grpSp>
      <p:grpSp>
        <p:nvGrpSpPr>
          <p:cNvPr id="71" name="Group 70"/>
          <p:cNvGrpSpPr/>
          <p:nvPr/>
        </p:nvGrpSpPr>
        <p:grpSpPr>
          <a:xfrm>
            <a:off x="1095354" y="2763320"/>
            <a:ext cx="2786303" cy="750919"/>
            <a:chOff x="424603" y="672020"/>
            <a:chExt cx="2089999" cy="563189"/>
          </a:xfrm>
        </p:grpSpPr>
        <p:sp>
          <p:nvSpPr>
            <p:cNvPr id="72" name="TextBox 71"/>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3" name="TextBox 72"/>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75" name="Oval 74"/>
            <p:cNvSpPr>
              <a:spLocks noChangeAspect="1"/>
            </p:cNvSpPr>
            <p:nvPr/>
          </p:nvSpPr>
          <p:spPr>
            <a:xfrm>
              <a:off x="424603" y="729170"/>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2</a:t>
              </a:r>
              <a:endParaRPr lang="en-US" dirty="0">
                <a:latin typeface="+mn-ea"/>
              </a:endParaRPr>
            </a:p>
          </p:txBody>
        </p:sp>
      </p:grpSp>
      <p:grpSp>
        <p:nvGrpSpPr>
          <p:cNvPr id="77" name="Group 76"/>
          <p:cNvGrpSpPr/>
          <p:nvPr/>
        </p:nvGrpSpPr>
        <p:grpSpPr>
          <a:xfrm>
            <a:off x="1065950" y="3787444"/>
            <a:ext cx="2815707" cy="750919"/>
            <a:chOff x="402547" y="672020"/>
            <a:chExt cx="2112055" cy="563189"/>
          </a:xfrm>
        </p:grpSpPr>
        <p:sp>
          <p:nvSpPr>
            <p:cNvPr id="78" name="TextBox 77"/>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79" name="TextBox 78"/>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grpSp>
          <p:nvGrpSpPr>
            <p:cNvPr id="80" name="Group 79"/>
            <p:cNvGrpSpPr/>
            <p:nvPr/>
          </p:nvGrpSpPr>
          <p:grpSpPr>
            <a:xfrm>
              <a:off x="402547" y="729170"/>
              <a:ext cx="515118" cy="455593"/>
              <a:chOff x="171813" y="618192"/>
              <a:chExt cx="515118" cy="455593"/>
            </a:xfrm>
          </p:grpSpPr>
          <p:sp>
            <p:nvSpPr>
              <p:cNvPr id="81" name="Oval 80"/>
              <p:cNvSpPr>
                <a:spLocks noChangeAspect="1"/>
              </p:cNvSpPr>
              <p:nvPr/>
            </p:nvSpPr>
            <p:spPr>
              <a:xfrm>
                <a:off x="193869" y="618192"/>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n-ea"/>
                  </a:rPr>
                  <a:t>3</a:t>
                </a:r>
              </a:p>
            </p:txBody>
          </p:sp>
          <p:sp>
            <p:nvSpPr>
              <p:cNvPr id="82" name="TextBox 81"/>
              <p:cNvSpPr txBox="1"/>
              <p:nvPr/>
            </p:nvSpPr>
            <p:spPr>
              <a:xfrm>
                <a:off x="171813" y="722470"/>
                <a:ext cx="515118" cy="207749"/>
              </a:xfrm>
              <a:prstGeom prst="rect">
                <a:avLst/>
              </a:prstGeom>
              <a:noFill/>
            </p:spPr>
            <p:txBody>
              <a:bodyPr wrap="square" lIns="0" tIns="0" rIns="0" bIns="0" rtlCol="0" anchor="ctr">
                <a:spAutoFit/>
              </a:bodyPr>
              <a:lstStyle/>
              <a:p>
                <a:pPr algn="ctr"/>
                <a:endParaRPr lang="en-US" dirty="0">
                  <a:solidFill>
                    <a:schemeClr val="bg1"/>
                  </a:solidFill>
                  <a:latin typeface="+mn-ea"/>
                </a:endParaRPr>
              </a:p>
            </p:txBody>
          </p:sp>
        </p:grpSp>
      </p:grpSp>
      <p:grpSp>
        <p:nvGrpSpPr>
          <p:cNvPr id="83" name="Group 82"/>
          <p:cNvGrpSpPr/>
          <p:nvPr/>
        </p:nvGrpSpPr>
        <p:grpSpPr>
          <a:xfrm>
            <a:off x="1095354" y="4811570"/>
            <a:ext cx="2786303" cy="750919"/>
            <a:chOff x="424603" y="672020"/>
            <a:chExt cx="2089999" cy="563189"/>
          </a:xfrm>
        </p:grpSpPr>
        <p:sp>
          <p:nvSpPr>
            <p:cNvPr id="84" name="TextBox 83"/>
            <p:cNvSpPr txBox="1"/>
            <p:nvPr/>
          </p:nvSpPr>
          <p:spPr>
            <a:xfrm>
              <a:off x="972096"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pPr algn="l"/>
              <a:r>
                <a:rPr lang="zh-CN" altLang="en-US" dirty="0"/>
                <a:t>添加标题</a:t>
              </a:r>
              <a:endParaRPr lang="en-US" altLang="zh-CN" dirty="0"/>
            </a:p>
          </p:txBody>
        </p:sp>
        <p:sp>
          <p:nvSpPr>
            <p:cNvPr id="85" name="TextBox 84"/>
            <p:cNvSpPr txBox="1"/>
            <p:nvPr/>
          </p:nvSpPr>
          <p:spPr>
            <a:xfrm>
              <a:off x="972095" y="927432"/>
              <a:ext cx="1542507" cy="307777"/>
            </a:xfrm>
            <a:prstGeom prst="rect">
              <a:avLst/>
            </a:prstGeom>
            <a:noFill/>
          </p:spPr>
          <p:txBody>
            <a:bodyPr wrap="square" lIns="0" tIns="0" rIns="0" bIns="0" rtlCol="0" anchor="t">
              <a:spAutoFit/>
            </a:bodyPr>
            <a:lstStyle/>
            <a:p>
              <a:pP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87" name="Oval 86"/>
            <p:cNvSpPr>
              <a:spLocks noChangeAspect="1"/>
            </p:cNvSpPr>
            <p:nvPr/>
          </p:nvSpPr>
          <p:spPr>
            <a:xfrm>
              <a:off x="424603" y="729170"/>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latin typeface="+mn-ea"/>
                </a:rPr>
                <a:t>4</a:t>
              </a:r>
            </a:p>
          </p:txBody>
        </p:sp>
      </p:grpSp>
      <p:grpSp>
        <p:nvGrpSpPr>
          <p:cNvPr id="89" name="Group 88"/>
          <p:cNvGrpSpPr/>
          <p:nvPr/>
        </p:nvGrpSpPr>
        <p:grpSpPr>
          <a:xfrm>
            <a:off x="8297176" y="1782252"/>
            <a:ext cx="2809525" cy="750919"/>
            <a:chOff x="805796" y="672020"/>
            <a:chExt cx="2107418" cy="563189"/>
          </a:xfrm>
        </p:grpSpPr>
        <p:sp>
          <p:nvSpPr>
            <p:cNvPr id="90" name="TextBox 89"/>
            <p:cNvSpPr txBox="1"/>
            <p:nvPr/>
          </p:nvSpPr>
          <p:spPr>
            <a:xfrm>
              <a:off x="805797" y="672020"/>
              <a:ext cx="1542506" cy="230833"/>
            </a:xfrm>
            <a:prstGeom prst="rect">
              <a:avLst/>
            </a:prstGeom>
            <a:noFill/>
          </p:spPr>
          <p:txBody>
            <a:bodyPr wrap="square" lIns="0" tIns="0" rIns="0" bIns="0" rtlCol="0" anchor="t">
              <a:spAutoFit/>
            </a:bodyPr>
            <a:lstStyle/>
            <a:p>
              <a:pPr algn="r"/>
              <a:r>
                <a:rPr lang="zh-CN" altLang="en-US" sz="2000" dirty="0">
                  <a:solidFill>
                    <a:schemeClr val="tx1">
                      <a:lumMod val="65000"/>
                      <a:lumOff val="35000"/>
                    </a:schemeClr>
                  </a:solidFill>
                  <a:latin typeface="+mn-ea"/>
                </a:rPr>
                <a:t>添加标题</a:t>
              </a:r>
              <a:endParaRPr lang="en-US" altLang="zh-CN" sz="2000" dirty="0">
                <a:solidFill>
                  <a:schemeClr val="tx1">
                    <a:lumMod val="65000"/>
                    <a:lumOff val="35000"/>
                  </a:schemeClr>
                </a:solidFill>
                <a:latin typeface="+mn-ea"/>
              </a:endParaRPr>
            </a:p>
          </p:txBody>
        </p:sp>
        <p:sp>
          <p:nvSpPr>
            <p:cNvPr id="91" name="TextBox 90"/>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93" name="Oval 92"/>
            <p:cNvSpPr>
              <a:spLocks noChangeAspect="1"/>
            </p:cNvSpPr>
            <p:nvPr/>
          </p:nvSpPr>
          <p:spPr>
            <a:xfrm>
              <a:off x="2444193" y="729170"/>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n-ea"/>
                </a:rPr>
                <a:t>5</a:t>
              </a:r>
              <a:endParaRPr lang="en-US" sz="2400" dirty="0">
                <a:latin typeface="+mn-ea"/>
              </a:endParaRPr>
            </a:p>
          </p:txBody>
        </p:sp>
      </p:grpSp>
      <p:grpSp>
        <p:nvGrpSpPr>
          <p:cNvPr id="95" name="Group 94"/>
          <p:cNvGrpSpPr/>
          <p:nvPr/>
        </p:nvGrpSpPr>
        <p:grpSpPr>
          <a:xfrm>
            <a:off x="8329227" y="2772147"/>
            <a:ext cx="2809525" cy="750919"/>
            <a:chOff x="805796" y="672020"/>
            <a:chExt cx="2107418" cy="563189"/>
          </a:xfrm>
        </p:grpSpPr>
        <p:sp>
          <p:nvSpPr>
            <p:cNvPr id="96" name="TextBox 95"/>
            <p:cNvSpPr txBox="1"/>
            <p:nvPr/>
          </p:nvSpPr>
          <p:spPr>
            <a:xfrm>
              <a:off x="805797"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97" name="TextBox 96"/>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99" name="Oval 98"/>
            <p:cNvSpPr>
              <a:spLocks noChangeAspect="1"/>
            </p:cNvSpPr>
            <p:nvPr/>
          </p:nvSpPr>
          <p:spPr>
            <a:xfrm>
              <a:off x="2444193" y="729170"/>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n-ea"/>
                </a:rPr>
                <a:t>6</a:t>
              </a:r>
              <a:endParaRPr lang="en-US" sz="2400" dirty="0">
                <a:latin typeface="+mn-ea"/>
              </a:endParaRPr>
            </a:p>
          </p:txBody>
        </p:sp>
      </p:grpSp>
      <p:grpSp>
        <p:nvGrpSpPr>
          <p:cNvPr id="101" name="Group 100"/>
          <p:cNvGrpSpPr/>
          <p:nvPr/>
        </p:nvGrpSpPr>
        <p:grpSpPr>
          <a:xfrm>
            <a:off x="8329227" y="3762042"/>
            <a:ext cx="2809525" cy="750919"/>
            <a:chOff x="805796" y="672020"/>
            <a:chExt cx="2107418" cy="563189"/>
          </a:xfrm>
        </p:grpSpPr>
        <p:sp>
          <p:nvSpPr>
            <p:cNvPr id="102" name="TextBox 101"/>
            <p:cNvSpPr txBox="1"/>
            <p:nvPr/>
          </p:nvSpPr>
          <p:spPr>
            <a:xfrm>
              <a:off x="805797"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103" name="TextBox 102"/>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105" name="Oval 104"/>
            <p:cNvSpPr>
              <a:spLocks noChangeAspect="1"/>
            </p:cNvSpPr>
            <p:nvPr/>
          </p:nvSpPr>
          <p:spPr>
            <a:xfrm>
              <a:off x="2444193" y="729170"/>
              <a:ext cx="469021" cy="455593"/>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mn-ea"/>
                </a:rPr>
                <a:t>7</a:t>
              </a:r>
              <a:endParaRPr lang="en-US" dirty="0">
                <a:latin typeface="+mn-ea"/>
              </a:endParaRPr>
            </a:p>
          </p:txBody>
        </p:sp>
      </p:grpSp>
      <p:grpSp>
        <p:nvGrpSpPr>
          <p:cNvPr id="107" name="Group 106"/>
          <p:cNvGrpSpPr/>
          <p:nvPr/>
        </p:nvGrpSpPr>
        <p:grpSpPr>
          <a:xfrm>
            <a:off x="8329227" y="4751935"/>
            <a:ext cx="2809525" cy="750919"/>
            <a:chOff x="805796" y="672020"/>
            <a:chExt cx="2107418" cy="563189"/>
          </a:xfrm>
        </p:grpSpPr>
        <p:sp>
          <p:nvSpPr>
            <p:cNvPr id="108" name="TextBox 107"/>
            <p:cNvSpPr txBox="1"/>
            <p:nvPr/>
          </p:nvSpPr>
          <p:spPr>
            <a:xfrm>
              <a:off x="805797" y="672020"/>
              <a:ext cx="1542506" cy="230833"/>
            </a:xfrm>
            <a:prstGeom prst="rect">
              <a:avLst/>
            </a:prstGeom>
            <a:noFill/>
          </p:spPr>
          <p:txBody>
            <a:bodyPr wrap="square" lIns="0" tIns="0" rIns="0" bIns="0" rtlCol="0" anchor="t">
              <a:spAutoFit/>
            </a:bodyPr>
            <a:lstStyle>
              <a:defPPr>
                <a:defRPr lang="zh-CN"/>
              </a:defPPr>
              <a:lvl1pPr algn="r">
                <a:defRPr sz="2000">
                  <a:solidFill>
                    <a:schemeClr val="tx1">
                      <a:lumMod val="65000"/>
                      <a:lumOff val="35000"/>
                    </a:schemeClr>
                  </a:solidFill>
                  <a:latin typeface="+mn-ea"/>
                </a:defRPr>
              </a:lvl1pPr>
            </a:lstStyle>
            <a:p>
              <a:r>
                <a:rPr lang="zh-CN" altLang="en-US" dirty="0"/>
                <a:t>添加标题</a:t>
              </a:r>
              <a:endParaRPr lang="en-US" altLang="zh-CN" dirty="0"/>
            </a:p>
          </p:txBody>
        </p:sp>
        <p:sp>
          <p:nvSpPr>
            <p:cNvPr id="109" name="TextBox 108"/>
            <p:cNvSpPr txBox="1"/>
            <p:nvPr/>
          </p:nvSpPr>
          <p:spPr>
            <a:xfrm>
              <a:off x="805796" y="927432"/>
              <a:ext cx="1542507" cy="307777"/>
            </a:xfrm>
            <a:prstGeom prst="rect">
              <a:avLst/>
            </a:prstGeom>
            <a:noFill/>
          </p:spPr>
          <p:txBody>
            <a:bodyPr wrap="square" lIns="0" tIns="0" rIns="0" bIns="0" rtlCol="0" anchor="t">
              <a:spAutoFit/>
            </a:bodyPr>
            <a:lstStyle/>
            <a:p>
              <a:pPr algn="r" defTabSz="1218565">
                <a:spcBef>
                  <a:spcPct val="20000"/>
                </a:spcBef>
                <a:defRPr/>
              </a:pPr>
              <a:r>
                <a:rPr lang="zh-CN" altLang="en-US" sz="1300" dirty="0">
                  <a:solidFill>
                    <a:schemeClr val="tx1">
                      <a:lumMod val="65000"/>
                      <a:lumOff val="35000"/>
                    </a:schemeClr>
                  </a:solidFill>
                  <a:latin typeface="+mn-ea"/>
                </a:rPr>
                <a:t>单击此处添加副标题或详细文本描述</a:t>
              </a:r>
              <a:endParaRPr lang="en-US" sz="1300" dirty="0">
                <a:solidFill>
                  <a:schemeClr val="tx1">
                    <a:lumMod val="65000"/>
                    <a:lumOff val="35000"/>
                  </a:schemeClr>
                </a:solidFill>
                <a:latin typeface="+mn-ea"/>
              </a:endParaRPr>
            </a:p>
          </p:txBody>
        </p:sp>
        <p:sp>
          <p:nvSpPr>
            <p:cNvPr id="111" name="Oval 110"/>
            <p:cNvSpPr>
              <a:spLocks noChangeAspect="1"/>
            </p:cNvSpPr>
            <p:nvPr/>
          </p:nvSpPr>
          <p:spPr>
            <a:xfrm>
              <a:off x="2444193" y="729170"/>
              <a:ext cx="469021" cy="455593"/>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n-ea"/>
                </a:rPr>
                <a:t>8</a:t>
              </a:r>
              <a:endParaRPr lang="en-US" sz="2400" dirty="0">
                <a:latin typeface="+mn-ea"/>
              </a:endParaRPr>
            </a:p>
          </p:txBody>
        </p:sp>
      </p:grpSp>
      <p:grpSp>
        <p:nvGrpSpPr>
          <p:cNvPr id="150" name="Group 149"/>
          <p:cNvGrpSpPr/>
          <p:nvPr/>
        </p:nvGrpSpPr>
        <p:grpSpPr>
          <a:xfrm>
            <a:off x="5112852" y="1731350"/>
            <a:ext cx="1966299" cy="4155551"/>
            <a:chOff x="3834542" y="1171729"/>
            <a:chExt cx="1474916" cy="3116663"/>
          </a:xfrm>
          <a:effectLst/>
        </p:grpSpPr>
        <p:grpSp>
          <p:nvGrpSpPr>
            <p:cNvPr id="151" name="Group 29"/>
            <p:cNvGrpSpPr/>
            <p:nvPr/>
          </p:nvGrpSpPr>
          <p:grpSpPr>
            <a:xfrm>
              <a:off x="3834542" y="1171729"/>
              <a:ext cx="1474916" cy="3116663"/>
              <a:chOff x="3189614" y="1562392"/>
              <a:chExt cx="1474916" cy="3116662"/>
            </a:xfrm>
            <a:effectLst/>
          </p:grpSpPr>
          <p:sp>
            <p:nvSpPr>
              <p:cNvPr id="154" name="Freeform 153"/>
              <p:cNvSpPr/>
              <p:nvPr/>
            </p:nvSpPr>
            <p:spPr>
              <a:xfrm>
                <a:off x="3205386" y="1579715"/>
                <a:ext cx="1459144" cy="3099339"/>
              </a:xfrm>
              <a:custGeom>
                <a:avLst/>
                <a:gdLst>
                  <a:gd name="connsiteX0" fmla="*/ 0 w 1459144"/>
                  <a:gd name="connsiteY0" fmla="*/ 176060 h 3099339"/>
                  <a:gd name="connsiteX1" fmla="*/ 51567 w 1459144"/>
                  <a:gd name="connsiteY1" fmla="*/ 51567 h 3099339"/>
                  <a:gd name="connsiteX2" fmla="*/ 176060 w 1459144"/>
                  <a:gd name="connsiteY2" fmla="*/ 0 h 3099339"/>
                  <a:gd name="connsiteX3" fmla="*/ 1283084 w 1459144"/>
                  <a:gd name="connsiteY3" fmla="*/ 0 h 3099339"/>
                  <a:gd name="connsiteX4" fmla="*/ 1407577 w 1459144"/>
                  <a:gd name="connsiteY4" fmla="*/ 51567 h 3099339"/>
                  <a:gd name="connsiteX5" fmla="*/ 1459144 w 1459144"/>
                  <a:gd name="connsiteY5" fmla="*/ 176060 h 3099339"/>
                  <a:gd name="connsiteX6" fmla="*/ 1459144 w 1459144"/>
                  <a:gd name="connsiteY6" fmla="*/ 2923279 h 3099339"/>
                  <a:gd name="connsiteX7" fmla="*/ 1407577 w 1459144"/>
                  <a:gd name="connsiteY7" fmla="*/ 3047772 h 3099339"/>
                  <a:gd name="connsiteX8" fmla="*/ 1283084 w 1459144"/>
                  <a:gd name="connsiteY8" fmla="*/ 3099339 h 3099339"/>
                  <a:gd name="connsiteX9" fmla="*/ 176060 w 1459144"/>
                  <a:gd name="connsiteY9" fmla="*/ 3099339 h 3099339"/>
                  <a:gd name="connsiteX10" fmla="*/ 51567 w 1459144"/>
                  <a:gd name="connsiteY10" fmla="*/ 3047772 h 3099339"/>
                  <a:gd name="connsiteX11" fmla="*/ 0 w 1459144"/>
                  <a:gd name="connsiteY11" fmla="*/ 2923279 h 3099339"/>
                  <a:gd name="connsiteX12" fmla="*/ 0 w 1459144"/>
                  <a:gd name="connsiteY12" fmla="*/ 176060 h 3099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59144" h="3099339">
                    <a:moveTo>
                      <a:pt x="0" y="176060"/>
                    </a:moveTo>
                    <a:cubicBezTo>
                      <a:pt x="0" y="129366"/>
                      <a:pt x="18549" y="84584"/>
                      <a:pt x="51567" y="51567"/>
                    </a:cubicBezTo>
                    <a:cubicBezTo>
                      <a:pt x="84585" y="18549"/>
                      <a:pt x="129366" y="0"/>
                      <a:pt x="176060" y="0"/>
                    </a:cubicBezTo>
                    <a:lnTo>
                      <a:pt x="1283084" y="0"/>
                    </a:lnTo>
                    <a:cubicBezTo>
                      <a:pt x="1329778" y="0"/>
                      <a:pt x="1374560" y="18549"/>
                      <a:pt x="1407577" y="51567"/>
                    </a:cubicBezTo>
                    <a:cubicBezTo>
                      <a:pt x="1440595" y="84585"/>
                      <a:pt x="1459144" y="129366"/>
                      <a:pt x="1459144" y="176060"/>
                    </a:cubicBezTo>
                    <a:lnTo>
                      <a:pt x="1459144" y="2923279"/>
                    </a:lnTo>
                    <a:cubicBezTo>
                      <a:pt x="1459144" y="2969973"/>
                      <a:pt x="1440595" y="3014755"/>
                      <a:pt x="1407577" y="3047772"/>
                    </a:cubicBezTo>
                    <a:cubicBezTo>
                      <a:pt x="1374559" y="3080790"/>
                      <a:pt x="1329778" y="3099339"/>
                      <a:pt x="1283084" y="3099339"/>
                    </a:cubicBezTo>
                    <a:lnTo>
                      <a:pt x="176060" y="3099339"/>
                    </a:lnTo>
                    <a:cubicBezTo>
                      <a:pt x="129366" y="3099339"/>
                      <a:pt x="84584" y="3080790"/>
                      <a:pt x="51567" y="3047772"/>
                    </a:cubicBezTo>
                    <a:cubicBezTo>
                      <a:pt x="18549" y="3014754"/>
                      <a:pt x="0" y="2969973"/>
                      <a:pt x="0" y="2923279"/>
                    </a:cubicBezTo>
                    <a:lnTo>
                      <a:pt x="0" y="176060"/>
                    </a:lnTo>
                    <a:close/>
                  </a:path>
                </a:pathLst>
              </a:cu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nvGrpSpPr>
              <p:cNvPr id="155" name="Group 20"/>
              <p:cNvGrpSpPr/>
              <p:nvPr/>
            </p:nvGrpSpPr>
            <p:grpSpPr>
              <a:xfrm>
                <a:off x="3189614" y="1991493"/>
                <a:ext cx="23662" cy="645898"/>
                <a:chOff x="3392428" y="1951545"/>
                <a:chExt cx="27432" cy="735419"/>
              </a:xfrm>
            </p:grpSpPr>
            <p:sp>
              <p:nvSpPr>
                <p:cNvPr id="161" name="Rectangle 160"/>
                <p:cNvSpPr/>
                <p:nvPr/>
              </p:nvSpPr>
              <p:spPr>
                <a:xfrm>
                  <a:off x="3392428" y="1951545"/>
                  <a:ext cx="18288" cy="172821"/>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2" name="Rectangle 161"/>
                <p:cNvSpPr/>
                <p:nvPr/>
              </p:nvSpPr>
              <p:spPr>
                <a:xfrm>
                  <a:off x="3401572" y="2289545"/>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3" name="Rectangle 162"/>
                <p:cNvSpPr/>
                <p:nvPr/>
              </p:nvSpPr>
              <p:spPr>
                <a:xfrm>
                  <a:off x="3401572" y="2568092"/>
                  <a:ext cx="18288" cy="118872"/>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6" name="Freeform 155"/>
              <p:cNvSpPr/>
              <p:nvPr/>
            </p:nvSpPr>
            <p:spPr>
              <a:xfrm>
                <a:off x="3806686" y="4332856"/>
                <a:ext cx="256543" cy="261216"/>
              </a:xfrm>
              <a:custGeom>
                <a:avLst/>
                <a:gdLst>
                  <a:gd name="connsiteX0" fmla="*/ 0 w 256543"/>
                  <a:gd name="connsiteY0" fmla="*/ 130608 h 261216"/>
                  <a:gd name="connsiteX1" fmla="*/ 36755 w 256543"/>
                  <a:gd name="connsiteY1" fmla="*/ 39091 h 261216"/>
                  <a:gd name="connsiteX2" fmla="*/ 128272 w 256543"/>
                  <a:gd name="connsiteY2" fmla="*/ 0 h 261216"/>
                  <a:gd name="connsiteX3" fmla="*/ 219789 w 256543"/>
                  <a:gd name="connsiteY3" fmla="*/ 39091 h 261216"/>
                  <a:gd name="connsiteX4" fmla="*/ 256544 w 256543"/>
                  <a:gd name="connsiteY4" fmla="*/ 130608 h 261216"/>
                  <a:gd name="connsiteX5" fmla="*/ 219789 w 256543"/>
                  <a:gd name="connsiteY5" fmla="*/ 222125 h 261216"/>
                  <a:gd name="connsiteX6" fmla="*/ 128272 w 256543"/>
                  <a:gd name="connsiteY6" fmla="*/ 261216 h 261216"/>
                  <a:gd name="connsiteX7" fmla="*/ 36755 w 256543"/>
                  <a:gd name="connsiteY7" fmla="*/ 222125 h 261216"/>
                  <a:gd name="connsiteX8" fmla="*/ 0 w 256543"/>
                  <a:gd name="connsiteY8" fmla="*/ 130608 h 261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6543" h="261216">
                    <a:moveTo>
                      <a:pt x="0" y="130608"/>
                    </a:moveTo>
                    <a:cubicBezTo>
                      <a:pt x="0" y="96377"/>
                      <a:pt x="13199" y="63514"/>
                      <a:pt x="36755" y="39091"/>
                    </a:cubicBezTo>
                    <a:cubicBezTo>
                      <a:pt x="60874" y="14086"/>
                      <a:pt x="93851" y="0"/>
                      <a:pt x="128272" y="0"/>
                    </a:cubicBezTo>
                    <a:cubicBezTo>
                      <a:pt x="162693" y="0"/>
                      <a:pt x="195670" y="14086"/>
                      <a:pt x="219789" y="39091"/>
                    </a:cubicBezTo>
                    <a:cubicBezTo>
                      <a:pt x="243346" y="63514"/>
                      <a:pt x="256544" y="96377"/>
                      <a:pt x="256544" y="130608"/>
                    </a:cubicBezTo>
                    <a:cubicBezTo>
                      <a:pt x="256544" y="164839"/>
                      <a:pt x="243345" y="197702"/>
                      <a:pt x="219789" y="222125"/>
                    </a:cubicBezTo>
                    <a:cubicBezTo>
                      <a:pt x="195670" y="247130"/>
                      <a:pt x="162693" y="261216"/>
                      <a:pt x="128272" y="261216"/>
                    </a:cubicBezTo>
                    <a:cubicBezTo>
                      <a:pt x="93851" y="261216"/>
                      <a:pt x="60874" y="247130"/>
                      <a:pt x="36755" y="222125"/>
                    </a:cubicBezTo>
                    <a:cubicBezTo>
                      <a:pt x="13198" y="197702"/>
                      <a:pt x="0" y="164839"/>
                      <a:pt x="0" y="130608"/>
                    </a:cubicBezTo>
                    <a:close/>
                  </a:path>
                </a:pathLst>
              </a:custGeom>
              <a:noFill/>
              <a:ln w="190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7" name="Freeform 156"/>
              <p:cNvSpPr/>
              <p:nvPr/>
            </p:nvSpPr>
            <p:spPr>
              <a:xfrm>
                <a:off x="3306742" y="1997538"/>
                <a:ext cx="1256433" cy="2276759"/>
              </a:xfrm>
              <a:custGeom>
                <a:avLst/>
                <a:gdLst>
                  <a:gd name="connsiteX0" fmla="*/ 0 w 1256433"/>
                  <a:gd name="connsiteY0" fmla="*/ 0 h 2276759"/>
                  <a:gd name="connsiteX1" fmla="*/ 1256433 w 1256433"/>
                  <a:gd name="connsiteY1" fmla="*/ 0 h 2276759"/>
                  <a:gd name="connsiteX2" fmla="*/ 1256433 w 1256433"/>
                  <a:gd name="connsiteY2" fmla="*/ 2276759 h 2276759"/>
                  <a:gd name="connsiteX3" fmla="*/ 0 w 1256433"/>
                  <a:gd name="connsiteY3" fmla="*/ 2276759 h 2276759"/>
                  <a:gd name="connsiteX4" fmla="*/ 0 w 1256433"/>
                  <a:gd name="connsiteY4" fmla="*/ 0 h 22767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6433" h="2276759">
                    <a:moveTo>
                      <a:pt x="0" y="0"/>
                    </a:moveTo>
                    <a:lnTo>
                      <a:pt x="1256433" y="0"/>
                    </a:lnTo>
                    <a:lnTo>
                      <a:pt x="1256433" y="2276759"/>
                    </a:lnTo>
                    <a:lnTo>
                      <a:pt x="0" y="2276759"/>
                    </a:lnTo>
                    <a:lnTo>
                      <a:pt x="0" y="0"/>
                    </a:lnTo>
                    <a:close/>
                  </a:path>
                </a:pathLst>
              </a:custGeom>
              <a:gradFill>
                <a:gsLst>
                  <a:gs pos="0">
                    <a:schemeClr val="accent3"/>
                  </a:gs>
                  <a:gs pos="5000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8" name="Freeform 157"/>
              <p:cNvSpPr/>
              <p:nvPr/>
            </p:nvSpPr>
            <p:spPr>
              <a:xfrm>
                <a:off x="3796931" y="1824436"/>
                <a:ext cx="276054" cy="32124"/>
              </a:xfrm>
              <a:custGeom>
                <a:avLst/>
                <a:gdLst>
                  <a:gd name="connsiteX0" fmla="*/ 0 w 276054"/>
                  <a:gd name="connsiteY0" fmla="*/ 16062 h 32124"/>
                  <a:gd name="connsiteX1" fmla="*/ 4704 w 276054"/>
                  <a:gd name="connsiteY1" fmla="*/ 4704 h 32124"/>
                  <a:gd name="connsiteX2" fmla="*/ 16062 w 276054"/>
                  <a:gd name="connsiteY2" fmla="*/ 0 h 32124"/>
                  <a:gd name="connsiteX3" fmla="*/ 259992 w 276054"/>
                  <a:gd name="connsiteY3" fmla="*/ 0 h 32124"/>
                  <a:gd name="connsiteX4" fmla="*/ 271350 w 276054"/>
                  <a:gd name="connsiteY4" fmla="*/ 4704 h 32124"/>
                  <a:gd name="connsiteX5" fmla="*/ 276054 w 276054"/>
                  <a:gd name="connsiteY5" fmla="*/ 16062 h 32124"/>
                  <a:gd name="connsiteX6" fmla="*/ 276054 w 276054"/>
                  <a:gd name="connsiteY6" fmla="*/ 16062 h 32124"/>
                  <a:gd name="connsiteX7" fmla="*/ 271350 w 276054"/>
                  <a:gd name="connsiteY7" fmla="*/ 27420 h 32124"/>
                  <a:gd name="connsiteX8" fmla="*/ 259992 w 276054"/>
                  <a:gd name="connsiteY8" fmla="*/ 32124 h 32124"/>
                  <a:gd name="connsiteX9" fmla="*/ 16062 w 276054"/>
                  <a:gd name="connsiteY9" fmla="*/ 32124 h 32124"/>
                  <a:gd name="connsiteX10" fmla="*/ 4704 w 276054"/>
                  <a:gd name="connsiteY10" fmla="*/ 27420 h 32124"/>
                  <a:gd name="connsiteX11" fmla="*/ 0 w 276054"/>
                  <a:gd name="connsiteY11" fmla="*/ 16062 h 3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054" h="32124">
                    <a:moveTo>
                      <a:pt x="0" y="16062"/>
                    </a:moveTo>
                    <a:cubicBezTo>
                      <a:pt x="0" y="11802"/>
                      <a:pt x="1692" y="7717"/>
                      <a:pt x="4704" y="4704"/>
                    </a:cubicBezTo>
                    <a:cubicBezTo>
                      <a:pt x="7716" y="1692"/>
                      <a:pt x="11802" y="0"/>
                      <a:pt x="16062" y="0"/>
                    </a:cubicBezTo>
                    <a:lnTo>
                      <a:pt x="259992" y="0"/>
                    </a:lnTo>
                    <a:cubicBezTo>
                      <a:pt x="264252" y="0"/>
                      <a:pt x="268337" y="1692"/>
                      <a:pt x="271350" y="4704"/>
                    </a:cubicBezTo>
                    <a:cubicBezTo>
                      <a:pt x="274362" y="7716"/>
                      <a:pt x="276054" y="11802"/>
                      <a:pt x="276054" y="16062"/>
                    </a:cubicBezTo>
                    <a:lnTo>
                      <a:pt x="276054" y="16062"/>
                    </a:lnTo>
                    <a:cubicBezTo>
                      <a:pt x="276054" y="20322"/>
                      <a:pt x="274362" y="24407"/>
                      <a:pt x="271350" y="27420"/>
                    </a:cubicBezTo>
                    <a:cubicBezTo>
                      <a:pt x="268338" y="30432"/>
                      <a:pt x="264252" y="32124"/>
                      <a:pt x="259992" y="32124"/>
                    </a:cubicBezTo>
                    <a:lnTo>
                      <a:pt x="16062" y="32124"/>
                    </a:lnTo>
                    <a:cubicBezTo>
                      <a:pt x="11802" y="32124"/>
                      <a:pt x="7717" y="30432"/>
                      <a:pt x="4704" y="27420"/>
                    </a:cubicBezTo>
                    <a:cubicBezTo>
                      <a:pt x="1692" y="24408"/>
                      <a:pt x="0" y="20322"/>
                      <a:pt x="0" y="16062"/>
                    </a:cubicBezTo>
                    <a:close/>
                  </a:path>
                </a:pathLst>
              </a:custGeom>
              <a:solidFill>
                <a:schemeClr val="bg1">
                  <a:lumMod val="85000"/>
                </a:schemeClr>
              </a:solid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59" name="Freeform 158"/>
              <p:cNvSpPr/>
              <p:nvPr/>
            </p:nvSpPr>
            <p:spPr>
              <a:xfrm>
                <a:off x="3911556" y="1704426"/>
                <a:ext cx="46804" cy="47657"/>
              </a:xfrm>
              <a:custGeom>
                <a:avLst/>
                <a:gdLst>
                  <a:gd name="connsiteX0" fmla="*/ 0 w 46804"/>
                  <a:gd name="connsiteY0" fmla="*/ 23829 h 47657"/>
                  <a:gd name="connsiteX1" fmla="*/ 6705 w 46804"/>
                  <a:gd name="connsiteY1" fmla="*/ 7132 h 47657"/>
                  <a:gd name="connsiteX2" fmla="*/ 23402 w 46804"/>
                  <a:gd name="connsiteY2" fmla="*/ 0 h 47657"/>
                  <a:gd name="connsiteX3" fmla="*/ 40099 w 46804"/>
                  <a:gd name="connsiteY3" fmla="*/ 7132 h 47657"/>
                  <a:gd name="connsiteX4" fmla="*/ 46804 w 46804"/>
                  <a:gd name="connsiteY4" fmla="*/ 23829 h 47657"/>
                  <a:gd name="connsiteX5" fmla="*/ 40099 w 46804"/>
                  <a:gd name="connsiteY5" fmla="*/ 40526 h 47657"/>
                  <a:gd name="connsiteX6" fmla="*/ 23402 w 46804"/>
                  <a:gd name="connsiteY6" fmla="*/ 47658 h 47657"/>
                  <a:gd name="connsiteX7" fmla="*/ 6705 w 46804"/>
                  <a:gd name="connsiteY7" fmla="*/ 40526 h 47657"/>
                  <a:gd name="connsiteX8" fmla="*/ 0 w 46804"/>
                  <a:gd name="connsiteY8" fmla="*/ 23829 h 47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04" h="47657">
                    <a:moveTo>
                      <a:pt x="0" y="23829"/>
                    </a:moveTo>
                    <a:cubicBezTo>
                      <a:pt x="0" y="17584"/>
                      <a:pt x="2408" y="11588"/>
                      <a:pt x="6705" y="7132"/>
                    </a:cubicBezTo>
                    <a:cubicBezTo>
                      <a:pt x="11105" y="2570"/>
                      <a:pt x="17122" y="0"/>
                      <a:pt x="23402" y="0"/>
                    </a:cubicBezTo>
                    <a:cubicBezTo>
                      <a:pt x="29682" y="0"/>
                      <a:pt x="35698" y="2570"/>
                      <a:pt x="40099" y="7132"/>
                    </a:cubicBezTo>
                    <a:cubicBezTo>
                      <a:pt x="44397" y="11588"/>
                      <a:pt x="46804" y="17583"/>
                      <a:pt x="46804" y="23829"/>
                    </a:cubicBezTo>
                    <a:cubicBezTo>
                      <a:pt x="46804" y="30074"/>
                      <a:pt x="44396" y="36070"/>
                      <a:pt x="40099" y="40526"/>
                    </a:cubicBezTo>
                    <a:cubicBezTo>
                      <a:pt x="35699" y="45088"/>
                      <a:pt x="29682" y="47658"/>
                      <a:pt x="23402" y="47658"/>
                    </a:cubicBezTo>
                    <a:cubicBezTo>
                      <a:pt x="17122" y="47658"/>
                      <a:pt x="11106" y="45088"/>
                      <a:pt x="6705" y="40526"/>
                    </a:cubicBezTo>
                    <a:cubicBezTo>
                      <a:pt x="2407" y="36070"/>
                      <a:pt x="0" y="30075"/>
                      <a:pt x="0" y="238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60" name="Freeform 159"/>
              <p:cNvSpPr/>
              <p:nvPr/>
            </p:nvSpPr>
            <p:spPr>
              <a:xfrm>
                <a:off x="4293042" y="1562392"/>
                <a:ext cx="198758" cy="40154"/>
              </a:xfrm>
              <a:custGeom>
                <a:avLst/>
                <a:gdLst>
                  <a:gd name="connsiteX0" fmla="*/ 0 w 198758"/>
                  <a:gd name="connsiteY0" fmla="*/ 0 h 40154"/>
                  <a:gd name="connsiteX1" fmla="*/ 198758 w 198758"/>
                  <a:gd name="connsiteY1" fmla="*/ 0 h 40154"/>
                  <a:gd name="connsiteX2" fmla="*/ 198758 w 198758"/>
                  <a:gd name="connsiteY2" fmla="*/ 40154 h 40154"/>
                  <a:gd name="connsiteX3" fmla="*/ 0 w 198758"/>
                  <a:gd name="connsiteY3" fmla="*/ 40154 h 40154"/>
                  <a:gd name="connsiteX4" fmla="*/ 0 w 198758"/>
                  <a:gd name="connsiteY4" fmla="*/ 0 h 401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758" h="40154">
                    <a:moveTo>
                      <a:pt x="0" y="0"/>
                    </a:moveTo>
                    <a:lnTo>
                      <a:pt x="198758" y="0"/>
                    </a:lnTo>
                    <a:lnTo>
                      <a:pt x="198758" y="40154"/>
                    </a:lnTo>
                    <a:lnTo>
                      <a:pt x="0" y="40154"/>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52" name="Rectangle 151"/>
            <p:cNvSpPr/>
            <p:nvPr/>
          </p:nvSpPr>
          <p:spPr>
            <a:xfrm>
              <a:off x="3951670" y="2546900"/>
              <a:ext cx="1256433" cy="1044906"/>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565">
                <a:spcBef>
                  <a:spcPct val="20000"/>
                </a:spcBef>
                <a:defRPr/>
              </a:pPr>
              <a:r>
                <a:rPr lang="en-US" sz="1600" dirty="0">
                  <a:solidFill>
                    <a:schemeClr val="bg1">
                      <a:lumMod val="95000"/>
                    </a:schemeClr>
                  </a:solidFill>
                  <a:latin typeface="+mn-ea"/>
                </a:rPr>
                <a:t>APP </a:t>
              </a:r>
              <a:r>
                <a:rPr lang="zh-CN" altLang="en-US" sz="1600" dirty="0">
                  <a:solidFill>
                    <a:schemeClr val="bg1">
                      <a:lumMod val="95000"/>
                    </a:schemeClr>
                  </a:solidFill>
                  <a:latin typeface="+mn-ea"/>
                </a:rPr>
                <a:t>设计</a:t>
              </a:r>
              <a:endParaRPr lang="en-US" sz="1600" dirty="0">
                <a:solidFill>
                  <a:schemeClr val="bg1">
                    <a:lumMod val="95000"/>
                  </a:schemeClr>
                </a:solidFill>
                <a:latin typeface="+mn-ea"/>
              </a:endParaRPr>
            </a:p>
            <a:p>
              <a:pPr algn="ctr" defTabSz="1218565">
                <a:spcBef>
                  <a:spcPct val="20000"/>
                </a:spcBef>
                <a:defRPr/>
              </a:pPr>
              <a:r>
                <a:rPr lang="zh-CN" altLang="en-US" sz="1300" dirty="0">
                  <a:solidFill>
                    <a:schemeClr val="bg1">
                      <a:lumMod val="95000"/>
                    </a:schemeClr>
                  </a:solidFill>
                  <a:latin typeface="+mn-ea"/>
                </a:rPr>
                <a:t>此处添加详细文本描述，建议与标题相关并符合整体语言风格</a:t>
              </a:r>
              <a:endParaRPr lang="en-US" sz="1300" dirty="0">
                <a:solidFill>
                  <a:schemeClr val="bg1">
                    <a:lumMod val="95000"/>
                  </a:schemeClr>
                </a:solidFill>
                <a:latin typeface="+mn-ea"/>
              </a:endParaRPr>
            </a:p>
          </p:txBody>
        </p:sp>
      </p:grpSp>
      <p:grpSp>
        <p:nvGrpSpPr>
          <p:cNvPr id="121" name="Group 120"/>
          <p:cNvGrpSpPr/>
          <p:nvPr/>
        </p:nvGrpSpPr>
        <p:grpSpPr>
          <a:xfrm>
            <a:off x="4073823" y="2084138"/>
            <a:ext cx="743177" cy="192723"/>
            <a:chOff x="3074218" y="1415265"/>
            <a:chExt cx="557455" cy="144542"/>
          </a:xfrm>
        </p:grpSpPr>
        <p:cxnSp>
          <p:nvCxnSpPr>
            <p:cNvPr id="116" name="Straight Connector 11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17" name="Oval 11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2" name="Group 121"/>
          <p:cNvGrpSpPr/>
          <p:nvPr/>
        </p:nvGrpSpPr>
        <p:grpSpPr>
          <a:xfrm>
            <a:off x="4073823" y="3112696"/>
            <a:ext cx="743177" cy="192723"/>
            <a:chOff x="3074218" y="1415265"/>
            <a:chExt cx="557455" cy="144542"/>
          </a:xfrm>
        </p:grpSpPr>
        <p:cxnSp>
          <p:nvCxnSpPr>
            <p:cNvPr id="123" name="Straight Connector 122"/>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4" name="Oval 123"/>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5" name="Group 124"/>
          <p:cNvGrpSpPr/>
          <p:nvPr/>
        </p:nvGrpSpPr>
        <p:grpSpPr>
          <a:xfrm>
            <a:off x="4073823" y="4153644"/>
            <a:ext cx="743177" cy="192723"/>
            <a:chOff x="3074218" y="1415265"/>
            <a:chExt cx="557455" cy="144542"/>
          </a:xfrm>
        </p:grpSpPr>
        <p:cxnSp>
          <p:nvCxnSpPr>
            <p:cNvPr id="126" name="Straight Connector 125"/>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27" name="Oval 126"/>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28" name="Group 127"/>
          <p:cNvGrpSpPr/>
          <p:nvPr/>
        </p:nvGrpSpPr>
        <p:grpSpPr>
          <a:xfrm>
            <a:off x="4073823" y="5139864"/>
            <a:ext cx="743177" cy="192723"/>
            <a:chOff x="3074218" y="1415265"/>
            <a:chExt cx="557455" cy="144542"/>
          </a:xfrm>
        </p:grpSpPr>
        <p:cxnSp>
          <p:nvCxnSpPr>
            <p:cNvPr id="129" name="Straight Connector 128"/>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0" name="Oval 129"/>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3" name="Group 132"/>
          <p:cNvGrpSpPr/>
          <p:nvPr/>
        </p:nvGrpSpPr>
        <p:grpSpPr>
          <a:xfrm flipH="1">
            <a:off x="7375614" y="2084138"/>
            <a:ext cx="743177" cy="192723"/>
            <a:chOff x="3074218" y="1415265"/>
            <a:chExt cx="557455" cy="144542"/>
          </a:xfrm>
        </p:grpSpPr>
        <p:cxnSp>
          <p:nvCxnSpPr>
            <p:cNvPr id="143" name="Straight Connector 142"/>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44" name="Oval 143"/>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4" name="Group 133"/>
          <p:cNvGrpSpPr/>
          <p:nvPr/>
        </p:nvGrpSpPr>
        <p:grpSpPr>
          <a:xfrm flipH="1">
            <a:off x="7375614" y="3112696"/>
            <a:ext cx="743177" cy="192723"/>
            <a:chOff x="3074218" y="1415265"/>
            <a:chExt cx="557455" cy="144542"/>
          </a:xfrm>
        </p:grpSpPr>
        <p:cxnSp>
          <p:nvCxnSpPr>
            <p:cNvPr id="141" name="Straight Connector 140"/>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42" name="Oval 141"/>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5" name="Group 134"/>
          <p:cNvGrpSpPr/>
          <p:nvPr/>
        </p:nvGrpSpPr>
        <p:grpSpPr>
          <a:xfrm flipH="1">
            <a:off x="7375614" y="4153644"/>
            <a:ext cx="743177" cy="192723"/>
            <a:chOff x="3074218" y="1415265"/>
            <a:chExt cx="557455" cy="144542"/>
          </a:xfrm>
        </p:grpSpPr>
        <p:cxnSp>
          <p:nvCxnSpPr>
            <p:cNvPr id="139" name="Straight Connector 138"/>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40" name="Oval 139"/>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grpSp>
        <p:nvGrpSpPr>
          <p:cNvPr id="136" name="Group 135"/>
          <p:cNvGrpSpPr/>
          <p:nvPr/>
        </p:nvGrpSpPr>
        <p:grpSpPr>
          <a:xfrm flipH="1">
            <a:off x="7375614" y="5139864"/>
            <a:ext cx="743177" cy="192723"/>
            <a:chOff x="3074218" y="1415265"/>
            <a:chExt cx="557455" cy="144542"/>
          </a:xfrm>
        </p:grpSpPr>
        <p:cxnSp>
          <p:nvCxnSpPr>
            <p:cNvPr id="137" name="Straight Connector 136"/>
            <p:cNvCxnSpPr/>
            <p:nvPr/>
          </p:nvCxnSpPr>
          <p:spPr>
            <a:xfrm flipH="1">
              <a:off x="3074218" y="1487536"/>
              <a:ext cx="460856" cy="0"/>
            </a:xfrm>
            <a:prstGeom prst="line">
              <a:avLst/>
            </a:prstGeom>
            <a:ln w="19050">
              <a:solidFill>
                <a:schemeClr val="tx1">
                  <a:lumMod val="50000"/>
                  <a:lumOff val="50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38" name="Oval 137"/>
            <p:cNvSpPr/>
            <p:nvPr/>
          </p:nvSpPr>
          <p:spPr>
            <a:xfrm>
              <a:off x="3487131" y="1415265"/>
              <a:ext cx="144542" cy="144542"/>
            </a:xfrm>
            <a:prstGeom prst="ellipse">
              <a:avLst/>
            </a:prstGeom>
            <a:solidFill>
              <a:schemeClr val="bg1"/>
            </a:solidFill>
            <a:ln w="190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mn-ea"/>
              </a:endParaRPr>
            </a:p>
          </p:txBody>
        </p:sp>
      </p:gr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additive="base">
                                        <p:cTn id="7" dur="500" fill="hold"/>
                                        <p:tgtEl>
                                          <p:spTgt spid="150"/>
                                        </p:tgtEl>
                                        <p:attrNameLst>
                                          <p:attrName>ppt_x</p:attrName>
                                        </p:attrNameLst>
                                      </p:cBhvr>
                                      <p:tavLst>
                                        <p:tav tm="0">
                                          <p:val>
                                            <p:strVal val="#ppt_x"/>
                                          </p:val>
                                        </p:tav>
                                        <p:tav tm="100000">
                                          <p:val>
                                            <p:strVal val="#ppt_x"/>
                                          </p:val>
                                        </p:tav>
                                      </p:tavLst>
                                    </p:anim>
                                    <p:anim calcmode="lin" valueType="num">
                                      <p:cBhvr additive="base">
                                        <p:cTn id="8" dur="500" fill="hold"/>
                                        <p:tgtEl>
                                          <p:spTgt spid="1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15"/>
                                        </p:tgtEl>
                                        <p:attrNameLst>
                                          <p:attrName>style.visibility</p:attrName>
                                        </p:attrNameLst>
                                      </p:cBhvr>
                                      <p:to>
                                        <p:strVal val="visible"/>
                                      </p:to>
                                    </p:set>
                                    <p:animEffect transition="in" filter="fade">
                                      <p:cBhvr>
                                        <p:cTn id="12" dur="500"/>
                                        <p:tgtEl>
                                          <p:spTgt spid="115"/>
                                        </p:tgtEl>
                                      </p:cBhvr>
                                    </p:animEffect>
                                  </p:childTnLst>
                                </p:cTn>
                              </p:par>
                            </p:childTnLst>
                          </p:cTn>
                        </p:par>
                        <p:par>
                          <p:cTn id="13" fill="hold">
                            <p:stCondLst>
                              <p:cond delay="1000"/>
                            </p:stCondLst>
                            <p:childTnLst>
                              <p:par>
                                <p:cTn id="14" presetID="12" presetClass="entr" presetSubtype="2" fill="hold" nodeType="afterEffect">
                                  <p:stCondLst>
                                    <p:cond delay="0"/>
                                  </p:stCondLst>
                                  <p:childTnLst>
                                    <p:set>
                                      <p:cBhvr>
                                        <p:cTn id="15" dur="1" fill="hold">
                                          <p:stCondLst>
                                            <p:cond delay="0"/>
                                          </p:stCondLst>
                                        </p:cTn>
                                        <p:tgtEl>
                                          <p:spTgt spid="121"/>
                                        </p:tgtEl>
                                        <p:attrNameLst>
                                          <p:attrName>style.visibility</p:attrName>
                                        </p:attrNameLst>
                                      </p:cBhvr>
                                      <p:to>
                                        <p:strVal val="visible"/>
                                      </p:to>
                                    </p:set>
                                    <p:animEffect transition="in" filter="slide(fromRight)">
                                      <p:cBhvr>
                                        <p:cTn id="16" dur="500"/>
                                        <p:tgtEl>
                                          <p:spTgt spid="121"/>
                                        </p:tgtEl>
                                      </p:cBhvr>
                                    </p:animEffect>
                                  </p:childTnLst>
                                </p:cTn>
                              </p:par>
                            </p:childTnLst>
                          </p:cTn>
                        </p:par>
                        <p:par>
                          <p:cTn id="17" fill="hold">
                            <p:stCondLst>
                              <p:cond delay="1500"/>
                            </p:stCondLst>
                            <p:childTnLst>
                              <p:par>
                                <p:cTn id="18" presetID="12" presetClass="entr" presetSubtype="8" fill="hold" nodeType="afterEffect">
                                  <p:stCondLst>
                                    <p:cond delay="0"/>
                                  </p:stCondLst>
                                  <p:childTnLst>
                                    <p:set>
                                      <p:cBhvr>
                                        <p:cTn id="19" dur="1" fill="hold">
                                          <p:stCondLst>
                                            <p:cond delay="0"/>
                                          </p:stCondLst>
                                        </p:cTn>
                                        <p:tgtEl>
                                          <p:spTgt spid="70"/>
                                        </p:tgtEl>
                                        <p:attrNameLst>
                                          <p:attrName>style.visibility</p:attrName>
                                        </p:attrNameLst>
                                      </p:cBhvr>
                                      <p:to>
                                        <p:strVal val="visible"/>
                                      </p:to>
                                    </p:set>
                                    <p:animEffect transition="in" filter="slide(fromLeft)">
                                      <p:cBhvr>
                                        <p:cTn id="20" dur="500"/>
                                        <p:tgtEl>
                                          <p:spTgt spid="70"/>
                                        </p:tgtEl>
                                      </p:cBhvr>
                                    </p:animEffect>
                                  </p:childTnLst>
                                </p:cTn>
                              </p:par>
                            </p:childTnLst>
                          </p:cTn>
                        </p:par>
                        <p:par>
                          <p:cTn id="21" fill="hold">
                            <p:stCondLst>
                              <p:cond delay="2000"/>
                            </p:stCondLst>
                            <p:childTnLst>
                              <p:par>
                                <p:cTn id="22" presetID="12" presetClass="entr" presetSubtype="8" fill="hold" nodeType="afterEffect">
                                  <p:stCondLst>
                                    <p:cond delay="0"/>
                                  </p:stCondLst>
                                  <p:childTnLst>
                                    <p:set>
                                      <p:cBhvr>
                                        <p:cTn id="23" dur="1" fill="hold">
                                          <p:stCondLst>
                                            <p:cond delay="0"/>
                                          </p:stCondLst>
                                        </p:cTn>
                                        <p:tgtEl>
                                          <p:spTgt spid="133"/>
                                        </p:tgtEl>
                                        <p:attrNameLst>
                                          <p:attrName>style.visibility</p:attrName>
                                        </p:attrNameLst>
                                      </p:cBhvr>
                                      <p:to>
                                        <p:strVal val="visible"/>
                                      </p:to>
                                    </p:set>
                                    <p:animEffect transition="in" filter="slide(fromLeft)">
                                      <p:cBhvr>
                                        <p:cTn id="24" dur="500"/>
                                        <p:tgtEl>
                                          <p:spTgt spid="133"/>
                                        </p:tgtEl>
                                      </p:cBhvr>
                                    </p:animEffect>
                                  </p:childTnLst>
                                </p:cTn>
                              </p:par>
                            </p:childTnLst>
                          </p:cTn>
                        </p:par>
                        <p:par>
                          <p:cTn id="25" fill="hold">
                            <p:stCondLst>
                              <p:cond delay="2500"/>
                            </p:stCondLst>
                            <p:childTnLst>
                              <p:par>
                                <p:cTn id="26" presetID="12" presetClass="entr" presetSubtype="2" fill="hold" nodeType="afterEffect">
                                  <p:stCondLst>
                                    <p:cond delay="0"/>
                                  </p:stCondLst>
                                  <p:childTnLst>
                                    <p:set>
                                      <p:cBhvr>
                                        <p:cTn id="27" dur="1" fill="hold">
                                          <p:stCondLst>
                                            <p:cond delay="0"/>
                                          </p:stCondLst>
                                        </p:cTn>
                                        <p:tgtEl>
                                          <p:spTgt spid="89"/>
                                        </p:tgtEl>
                                        <p:attrNameLst>
                                          <p:attrName>style.visibility</p:attrName>
                                        </p:attrNameLst>
                                      </p:cBhvr>
                                      <p:to>
                                        <p:strVal val="visible"/>
                                      </p:to>
                                    </p:set>
                                    <p:animEffect transition="in" filter="slide(fromRight)">
                                      <p:cBhvr>
                                        <p:cTn id="28" dur="500"/>
                                        <p:tgtEl>
                                          <p:spTgt spid="89"/>
                                        </p:tgtEl>
                                      </p:cBhvr>
                                    </p:animEffect>
                                  </p:childTnLst>
                                </p:cTn>
                              </p:par>
                            </p:childTnLst>
                          </p:cTn>
                        </p:par>
                        <p:par>
                          <p:cTn id="29" fill="hold">
                            <p:stCondLst>
                              <p:cond delay="3000"/>
                            </p:stCondLst>
                            <p:childTnLst>
                              <p:par>
                                <p:cTn id="30" presetID="12" presetClass="entr" presetSubtype="2" fill="hold" nodeType="afterEffect">
                                  <p:stCondLst>
                                    <p:cond delay="0"/>
                                  </p:stCondLst>
                                  <p:childTnLst>
                                    <p:set>
                                      <p:cBhvr>
                                        <p:cTn id="31" dur="1" fill="hold">
                                          <p:stCondLst>
                                            <p:cond delay="0"/>
                                          </p:stCondLst>
                                        </p:cTn>
                                        <p:tgtEl>
                                          <p:spTgt spid="122"/>
                                        </p:tgtEl>
                                        <p:attrNameLst>
                                          <p:attrName>style.visibility</p:attrName>
                                        </p:attrNameLst>
                                      </p:cBhvr>
                                      <p:to>
                                        <p:strVal val="visible"/>
                                      </p:to>
                                    </p:set>
                                    <p:animEffect transition="in" filter="slide(fromRight)">
                                      <p:cBhvr>
                                        <p:cTn id="32" dur="500"/>
                                        <p:tgtEl>
                                          <p:spTgt spid="122"/>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71"/>
                                        </p:tgtEl>
                                        <p:attrNameLst>
                                          <p:attrName>style.visibility</p:attrName>
                                        </p:attrNameLst>
                                      </p:cBhvr>
                                      <p:to>
                                        <p:strVal val="visible"/>
                                      </p:to>
                                    </p:set>
                                    <p:animEffect transition="in" filter="slide(fromLeft)">
                                      <p:cBhvr>
                                        <p:cTn id="36" dur="500"/>
                                        <p:tgtEl>
                                          <p:spTgt spid="71"/>
                                        </p:tgtEl>
                                      </p:cBhvr>
                                    </p:animEffect>
                                  </p:childTnLst>
                                </p:cTn>
                              </p:par>
                            </p:childTnLst>
                          </p:cTn>
                        </p:par>
                        <p:par>
                          <p:cTn id="37" fill="hold">
                            <p:stCondLst>
                              <p:cond delay="4000"/>
                            </p:stCondLst>
                            <p:childTnLst>
                              <p:par>
                                <p:cTn id="38" presetID="12" presetClass="entr" presetSubtype="8" fill="hold" nodeType="afterEffect">
                                  <p:stCondLst>
                                    <p:cond delay="0"/>
                                  </p:stCondLst>
                                  <p:childTnLst>
                                    <p:set>
                                      <p:cBhvr>
                                        <p:cTn id="39" dur="1" fill="hold">
                                          <p:stCondLst>
                                            <p:cond delay="0"/>
                                          </p:stCondLst>
                                        </p:cTn>
                                        <p:tgtEl>
                                          <p:spTgt spid="134"/>
                                        </p:tgtEl>
                                        <p:attrNameLst>
                                          <p:attrName>style.visibility</p:attrName>
                                        </p:attrNameLst>
                                      </p:cBhvr>
                                      <p:to>
                                        <p:strVal val="visible"/>
                                      </p:to>
                                    </p:set>
                                    <p:animEffect transition="in" filter="slide(fromLeft)">
                                      <p:cBhvr>
                                        <p:cTn id="40" dur="500"/>
                                        <p:tgtEl>
                                          <p:spTgt spid="134"/>
                                        </p:tgtEl>
                                      </p:cBhvr>
                                    </p:animEffect>
                                  </p:childTnLst>
                                </p:cTn>
                              </p:par>
                            </p:childTnLst>
                          </p:cTn>
                        </p:par>
                        <p:par>
                          <p:cTn id="41" fill="hold">
                            <p:stCondLst>
                              <p:cond delay="4500"/>
                            </p:stCondLst>
                            <p:childTnLst>
                              <p:par>
                                <p:cTn id="42" presetID="12" presetClass="entr" presetSubtype="2" fill="hold" nodeType="afterEffect">
                                  <p:stCondLst>
                                    <p:cond delay="0"/>
                                  </p:stCondLst>
                                  <p:childTnLst>
                                    <p:set>
                                      <p:cBhvr>
                                        <p:cTn id="43" dur="1" fill="hold">
                                          <p:stCondLst>
                                            <p:cond delay="0"/>
                                          </p:stCondLst>
                                        </p:cTn>
                                        <p:tgtEl>
                                          <p:spTgt spid="95"/>
                                        </p:tgtEl>
                                        <p:attrNameLst>
                                          <p:attrName>style.visibility</p:attrName>
                                        </p:attrNameLst>
                                      </p:cBhvr>
                                      <p:to>
                                        <p:strVal val="visible"/>
                                      </p:to>
                                    </p:set>
                                    <p:animEffect transition="in" filter="slide(fromRight)">
                                      <p:cBhvr>
                                        <p:cTn id="44" dur="500"/>
                                        <p:tgtEl>
                                          <p:spTgt spid="95"/>
                                        </p:tgtEl>
                                      </p:cBhvr>
                                    </p:animEffect>
                                  </p:childTnLst>
                                </p:cTn>
                              </p:par>
                            </p:childTnLst>
                          </p:cTn>
                        </p:par>
                        <p:par>
                          <p:cTn id="45" fill="hold">
                            <p:stCondLst>
                              <p:cond delay="5000"/>
                            </p:stCondLst>
                            <p:childTnLst>
                              <p:par>
                                <p:cTn id="46" presetID="12" presetClass="entr" presetSubtype="2" fill="hold" nodeType="afterEffect">
                                  <p:stCondLst>
                                    <p:cond delay="0"/>
                                  </p:stCondLst>
                                  <p:childTnLst>
                                    <p:set>
                                      <p:cBhvr>
                                        <p:cTn id="47" dur="1" fill="hold">
                                          <p:stCondLst>
                                            <p:cond delay="0"/>
                                          </p:stCondLst>
                                        </p:cTn>
                                        <p:tgtEl>
                                          <p:spTgt spid="125"/>
                                        </p:tgtEl>
                                        <p:attrNameLst>
                                          <p:attrName>style.visibility</p:attrName>
                                        </p:attrNameLst>
                                      </p:cBhvr>
                                      <p:to>
                                        <p:strVal val="visible"/>
                                      </p:to>
                                    </p:set>
                                    <p:animEffect transition="in" filter="slide(fromRight)">
                                      <p:cBhvr>
                                        <p:cTn id="48" dur="500"/>
                                        <p:tgtEl>
                                          <p:spTgt spid="125"/>
                                        </p:tgtEl>
                                      </p:cBhvr>
                                    </p:animEffect>
                                  </p:childTnLst>
                                </p:cTn>
                              </p:par>
                            </p:childTnLst>
                          </p:cTn>
                        </p:par>
                        <p:par>
                          <p:cTn id="49" fill="hold">
                            <p:stCondLst>
                              <p:cond delay="5500"/>
                            </p:stCondLst>
                            <p:childTnLst>
                              <p:par>
                                <p:cTn id="50" presetID="12" presetClass="entr" presetSubtype="8" fill="hold" nodeType="afterEffect">
                                  <p:stCondLst>
                                    <p:cond delay="0"/>
                                  </p:stCondLst>
                                  <p:childTnLst>
                                    <p:set>
                                      <p:cBhvr>
                                        <p:cTn id="51" dur="1" fill="hold">
                                          <p:stCondLst>
                                            <p:cond delay="0"/>
                                          </p:stCondLst>
                                        </p:cTn>
                                        <p:tgtEl>
                                          <p:spTgt spid="77"/>
                                        </p:tgtEl>
                                        <p:attrNameLst>
                                          <p:attrName>style.visibility</p:attrName>
                                        </p:attrNameLst>
                                      </p:cBhvr>
                                      <p:to>
                                        <p:strVal val="visible"/>
                                      </p:to>
                                    </p:set>
                                    <p:animEffect transition="in" filter="slide(fromLeft)">
                                      <p:cBhvr>
                                        <p:cTn id="52" dur="500"/>
                                        <p:tgtEl>
                                          <p:spTgt spid="77"/>
                                        </p:tgtEl>
                                      </p:cBhvr>
                                    </p:animEffect>
                                  </p:childTnLst>
                                </p:cTn>
                              </p:par>
                            </p:childTnLst>
                          </p:cTn>
                        </p:par>
                        <p:par>
                          <p:cTn id="53" fill="hold">
                            <p:stCondLst>
                              <p:cond delay="6000"/>
                            </p:stCondLst>
                            <p:childTnLst>
                              <p:par>
                                <p:cTn id="54" presetID="12" presetClass="entr" presetSubtype="8" fill="hold" nodeType="afterEffect">
                                  <p:stCondLst>
                                    <p:cond delay="0"/>
                                  </p:stCondLst>
                                  <p:childTnLst>
                                    <p:set>
                                      <p:cBhvr>
                                        <p:cTn id="55" dur="1" fill="hold">
                                          <p:stCondLst>
                                            <p:cond delay="0"/>
                                          </p:stCondLst>
                                        </p:cTn>
                                        <p:tgtEl>
                                          <p:spTgt spid="135"/>
                                        </p:tgtEl>
                                        <p:attrNameLst>
                                          <p:attrName>style.visibility</p:attrName>
                                        </p:attrNameLst>
                                      </p:cBhvr>
                                      <p:to>
                                        <p:strVal val="visible"/>
                                      </p:to>
                                    </p:set>
                                    <p:animEffect transition="in" filter="slide(fromLeft)">
                                      <p:cBhvr>
                                        <p:cTn id="56" dur="500"/>
                                        <p:tgtEl>
                                          <p:spTgt spid="135"/>
                                        </p:tgtEl>
                                      </p:cBhvr>
                                    </p:animEffect>
                                  </p:childTnLst>
                                </p:cTn>
                              </p:par>
                            </p:childTnLst>
                          </p:cTn>
                        </p:par>
                        <p:par>
                          <p:cTn id="57" fill="hold">
                            <p:stCondLst>
                              <p:cond delay="6500"/>
                            </p:stCondLst>
                            <p:childTnLst>
                              <p:par>
                                <p:cTn id="58" presetID="12" presetClass="entr" presetSubtype="2" fill="hold" nodeType="afterEffect">
                                  <p:stCondLst>
                                    <p:cond delay="0"/>
                                  </p:stCondLst>
                                  <p:childTnLst>
                                    <p:set>
                                      <p:cBhvr>
                                        <p:cTn id="59" dur="1" fill="hold">
                                          <p:stCondLst>
                                            <p:cond delay="0"/>
                                          </p:stCondLst>
                                        </p:cTn>
                                        <p:tgtEl>
                                          <p:spTgt spid="101"/>
                                        </p:tgtEl>
                                        <p:attrNameLst>
                                          <p:attrName>style.visibility</p:attrName>
                                        </p:attrNameLst>
                                      </p:cBhvr>
                                      <p:to>
                                        <p:strVal val="visible"/>
                                      </p:to>
                                    </p:set>
                                    <p:animEffect transition="in" filter="slide(fromRight)">
                                      <p:cBhvr>
                                        <p:cTn id="60" dur="500"/>
                                        <p:tgtEl>
                                          <p:spTgt spid="101"/>
                                        </p:tgtEl>
                                      </p:cBhvr>
                                    </p:animEffect>
                                  </p:childTnLst>
                                </p:cTn>
                              </p:par>
                            </p:childTnLst>
                          </p:cTn>
                        </p:par>
                        <p:par>
                          <p:cTn id="61" fill="hold">
                            <p:stCondLst>
                              <p:cond delay="7000"/>
                            </p:stCondLst>
                            <p:childTnLst>
                              <p:par>
                                <p:cTn id="62" presetID="12" presetClass="entr" presetSubtype="2" fill="hold" nodeType="afterEffect">
                                  <p:stCondLst>
                                    <p:cond delay="0"/>
                                  </p:stCondLst>
                                  <p:childTnLst>
                                    <p:set>
                                      <p:cBhvr>
                                        <p:cTn id="63" dur="1" fill="hold">
                                          <p:stCondLst>
                                            <p:cond delay="0"/>
                                          </p:stCondLst>
                                        </p:cTn>
                                        <p:tgtEl>
                                          <p:spTgt spid="128"/>
                                        </p:tgtEl>
                                        <p:attrNameLst>
                                          <p:attrName>style.visibility</p:attrName>
                                        </p:attrNameLst>
                                      </p:cBhvr>
                                      <p:to>
                                        <p:strVal val="visible"/>
                                      </p:to>
                                    </p:set>
                                    <p:animEffect transition="in" filter="slide(fromRight)">
                                      <p:cBhvr>
                                        <p:cTn id="64" dur="500"/>
                                        <p:tgtEl>
                                          <p:spTgt spid="128"/>
                                        </p:tgtEl>
                                      </p:cBhvr>
                                    </p:animEffect>
                                  </p:childTnLst>
                                </p:cTn>
                              </p:par>
                            </p:childTnLst>
                          </p:cTn>
                        </p:par>
                        <p:par>
                          <p:cTn id="65" fill="hold">
                            <p:stCondLst>
                              <p:cond delay="7500"/>
                            </p:stCondLst>
                            <p:childTnLst>
                              <p:par>
                                <p:cTn id="66" presetID="12" presetClass="entr" presetSubtype="8" fill="hold" nodeType="afterEffect">
                                  <p:stCondLst>
                                    <p:cond delay="0"/>
                                  </p:stCondLst>
                                  <p:childTnLst>
                                    <p:set>
                                      <p:cBhvr>
                                        <p:cTn id="67" dur="1" fill="hold">
                                          <p:stCondLst>
                                            <p:cond delay="0"/>
                                          </p:stCondLst>
                                        </p:cTn>
                                        <p:tgtEl>
                                          <p:spTgt spid="83"/>
                                        </p:tgtEl>
                                        <p:attrNameLst>
                                          <p:attrName>style.visibility</p:attrName>
                                        </p:attrNameLst>
                                      </p:cBhvr>
                                      <p:to>
                                        <p:strVal val="visible"/>
                                      </p:to>
                                    </p:set>
                                    <p:animEffect transition="in" filter="slide(fromLeft)">
                                      <p:cBhvr>
                                        <p:cTn id="68" dur="500"/>
                                        <p:tgtEl>
                                          <p:spTgt spid="83"/>
                                        </p:tgtEl>
                                      </p:cBhvr>
                                    </p:animEffect>
                                  </p:childTnLst>
                                </p:cTn>
                              </p:par>
                            </p:childTnLst>
                          </p:cTn>
                        </p:par>
                        <p:par>
                          <p:cTn id="69" fill="hold">
                            <p:stCondLst>
                              <p:cond delay="8000"/>
                            </p:stCondLst>
                            <p:childTnLst>
                              <p:par>
                                <p:cTn id="70" presetID="12" presetClass="entr" presetSubtype="8" fill="hold" nodeType="afterEffect">
                                  <p:stCondLst>
                                    <p:cond delay="0"/>
                                  </p:stCondLst>
                                  <p:childTnLst>
                                    <p:set>
                                      <p:cBhvr>
                                        <p:cTn id="71" dur="1" fill="hold">
                                          <p:stCondLst>
                                            <p:cond delay="0"/>
                                          </p:stCondLst>
                                        </p:cTn>
                                        <p:tgtEl>
                                          <p:spTgt spid="136"/>
                                        </p:tgtEl>
                                        <p:attrNameLst>
                                          <p:attrName>style.visibility</p:attrName>
                                        </p:attrNameLst>
                                      </p:cBhvr>
                                      <p:to>
                                        <p:strVal val="visible"/>
                                      </p:to>
                                    </p:set>
                                    <p:animEffect transition="in" filter="slide(fromLeft)">
                                      <p:cBhvr>
                                        <p:cTn id="72" dur="500"/>
                                        <p:tgtEl>
                                          <p:spTgt spid="136"/>
                                        </p:tgtEl>
                                      </p:cBhvr>
                                    </p:animEffect>
                                  </p:childTnLst>
                                </p:cTn>
                              </p:par>
                            </p:childTnLst>
                          </p:cTn>
                        </p:par>
                        <p:par>
                          <p:cTn id="73" fill="hold">
                            <p:stCondLst>
                              <p:cond delay="8500"/>
                            </p:stCondLst>
                            <p:childTnLst>
                              <p:par>
                                <p:cTn id="74" presetID="12" presetClass="entr" presetSubtype="2" fill="hold" nodeType="afterEffect">
                                  <p:stCondLst>
                                    <p:cond delay="0"/>
                                  </p:stCondLst>
                                  <p:childTnLst>
                                    <p:set>
                                      <p:cBhvr>
                                        <p:cTn id="75" dur="1" fill="hold">
                                          <p:stCondLst>
                                            <p:cond delay="0"/>
                                          </p:stCondLst>
                                        </p:cTn>
                                        <p:tgtEl>
                                          <p:spTgt spid="107"/>
                                        </p:tgtEl>
                                        <p:attrNameLst>
                                          <p:attrName>style.visibility</p:attrName>
                                        </p:attrNameLst>
                                      </p:cBhvr>
                                      <p:to>
                                        <p:strVal val="visible"/>
                                      </p:to>
                                    </p:set>
                                    <p:animEffect transition="in" filter="slide(fromRight)">
                                      <p:cBhvr>
                                        <p:cTn id="76"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293386" y="1512251"/>
            <a:ext cx="601400"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1293387" y="1917872"/>
            <a:ext cx="1093455"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293387" y="2323493"/>
            <a:ext cx="1530837"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1293386" y="2729114"/>
            <a:ext cx="3663074" cy="218691"/>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1293387" y="3134735"/>
            <a:ext cx="4373819"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6"/>
          <p:cNvSpPr/>
          <p:nvPr/>
        </p:nvSpPr>
        <p:spPr>
          <a:xfrm>
            <a:off x="1293386" y="3540356"/>
            <a:ext cx="486587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圆角矩形 7"/>
          <p:cNvSpPr/>
          <p:nvPr/>
        </p:nvSpPr>
        <p:spPr>
          <a:xfrm>
            <a:off x="1293386" y="3945977"/>
            <a:ext cx="5029892"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93386" y="4351598"/>
            <a:ext cx="3280364"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1293387" y="4757219"/>
            <a:ext cx="2569619"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1293386" y="5162840"/>
            <a:ext cx="2952328" cy="21869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293386" y="5568461"/>
            <a:ext cx="1749528" cy="21869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293386" y="5974080"/>
            <a:ext cx="874764" cy="21869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839416" y="146770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01</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839416" y="1873328"/>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02</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15"/>
          <p:cNvSpPr txBox="1"/>
          <p:nvPr/>
        </p:nvSpPr>
        <p:spPr>
          <a:xfrm>
            <a:off x="839416" y="2278949"/>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03</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16"/>
          <p:cNvSpPr txBox="1"/>
          <p:nvPr/>
        </p:nvSpPr>
        <p:spPr>
          <a:xfrm>
            <a:off x="839416" y="2684570"/>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04</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839416" y="3090191"/>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05</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TextBox 18"/>
          <p:cNvSpPr txBox="1"/>
          <p:nvPr/>
        </p:nvSpPr>
        <p:spPr>
          <a:xfrm>
            <a:off x="839416" y="3495812"/>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06</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19"/>
          <p:cNvSpPr txBox="1"/>
          <p:nvPr/>
        </p:nvSpPr>
        <p:spPr>
          <a:xfrm>
            <a:off x="839416" y="3901433"/>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07</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839416" y="4307054"/>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08</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21"/>
          <p:cNvSpPr txBox="1"/>
          <p:nvPr/>
        </p:nvSpPr>
        <p:spPr>
          <a:xfrm>
            <a:off x="839416" y="4712675"/>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09</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Box 22"/>
          <p:cNvSpPr txBox="1"/>
          <p:nvPr/>
        </p:nvSpPr>
        <p:spPr>
          <a:xfrm>
            <a:off x="839416" y="511829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10</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23"/>
          <p:cNvSpPr txBox="1"/>
          <p:nvPr/>
        </p:nvSpPr>
        <p:spPr>
          <a:xfrm>
            <a:off x="839416" y="5523917"/>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11</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Box 24"/>
          <p:cNvSpPr txBox="1"/>
          <p:nvPr/>
        </p:nvSpPr>
        <p:spPr>
          <a:xfrm>
            <a:off x="839416" y="5929536"/>
            <a:ext cx="396262" cy="307777"/>
          </a:xfrm>
          <a:prstGeom prst="rect">
            <a:avLst/>
          </a:prstGeom>
          <a:noFill/>
        </p:spPr>
        <p:txBody>
          <a:bodyPr wrap="none" rtlCol="0">
            <a:spAutoFit/>
          </a:bodyPr>
          <a:lstStyle/>
          <a:p>
            <a:r>
              <a:rPr lang="en-US" altLang="zh-CN" sz="1400" dirty="0">
                <a:solidFill>
                  <a:schemeClr val="bg1">
                    <a:lumMod val="50000"/>
                  </a:schemeClr>
                </a:solidFill>
                <a:latin typeface="微软雅黑" panose="020B0503020204020204" pitchFamily="34" charset="-122"/>
                <a:ea typeface="微软雅黑" panose="020B0503020204020204" pitchFamily="34" charset="-122"/>
              </a:rPr>
              <a:t>12</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25"/>
          <p:cNvSpPr txBox="1"/>
          <p:nvPr/>
        </p:nvSpPr>
        <p:spPr>
          <a:xfrm>
            <a:off x="1891706" y="1467707"/>
            <a:ext cx="819455" cy="307777"/>
          </a:xfrm>
          <a:prstGeom prst="rect">
            <a:avLst/>
          </a:prstGeom>
          <a:noFill/>
        </p:spPr>
        <p:txBody>
          <a:bodyPr wrap="none" rtlCol="0" anchor="ctr">
            <a:spAutoFit/>
          </a:bodyPr>
          <a:lstStyle/>
          <a:p>
            <a:r>
              <a:rPr lang="en-US" altLang="zh-CN" sz="1400" dirty="0" smtClean="0">
                <a:solidFill>
                  <a:schemeClr val="tx1">
                    <a:lumMod val="50000"/>
                    <a:lumOff val="50000"/>
                  </a:schemeClr>
                </a:solidFill>
                <a:latin typeface="Bebas" pitchFamily="2" charset="0"/>
                <a:ea typeface="微软雅黑" panose="020B0503020204020204" pitchFamily="34" charset="-122"/>
              </a:rPr>
              <a:t>XX4,900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27" name="TextBox 26"/>
          <p:cNvSpPr txBox="1"/>
          <p:nvPr/>
        </p:nvSpPr>
        <p:spPr>
          <a:xfrm>
            <a:off x="2387616" y="1873327"/>
            <a:ext cx="78374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358,770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28" name="TextBox 27"/>
          <p:cNvSpPr txBox="1"/>
          <p:nvPr/>
        </p:nvSpPr>
        <p:spPr>
          <a:xfrm>
            <a:off x="2824223" y="2278948"/>
            <a:ext cx="789512"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638,859</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29" name="TextBox 28"/>
          <p:cNvSpPr txBox="1"/>
          <p:nvPr/>
        </p:nvSpPr>
        <p:spPr>
          <a:xfrm>
            <a:off x="4956460" y="2684570"/>
            <a:ext cx="8892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1,936,200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0" name="TextBox 29"/>
          <p:cNvSpPr txBox="1"/>
          <p:nvPr/>
        </p:nvSpPr>
        <p:spPr>
          <a:xfrm>
            <a:off x="5667206" y="3090191"/>
            <a:ext cx="91326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2,242,700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1" name="TextBox 30"/>
          <p:cNvSpPr txBox="1"/>
          <p:nvPr/>
        </p:nvSpPr>
        <p:spPr>
          <a:xfrm>
            <a:off x="6159260" y="3495811"/>
            <a:ext cx="9276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2,362,100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2" name="TextBox 31"/>
          <p:cNvSpPr txBox="1"/>
          <p:nvPr/>
        </p:nvSpPr>
        <p:spPr>
          <a:xfrm>
            <a:off x="6323279" y="3901433"/>
            <a:ext cx="93878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2,398,400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3" name="TextBox 32"/>
          <p:cNvSpPr txBox="1"/>
          <p:nvPr/>
        </p:nvSpPr>
        <p:spPr>
          <a:xfrm>
            <a:off x="4573751" y="4307054"/>
            <a:ext cx="843501"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1,671,370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4" name="TextBox 33"/>
          <p:cNvSpPr txBox="1"/>
          <p:nvPr/>
        </p:nvSpPr>
        <p:spPr>
          <a:xfrm>
            <a:off x="3863006" y="4712674"/>
            <a:ext cx="880113"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1,424,082</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5" name="TextBox 34"/>
          <p:cNvSpPr txBox="1"/>
          <p:nvPr/>
        </p:nvSpPr>
        <p:spPr>
          <a:xfrm>
            <a:off x="4245714" y="5118296"/>
            <a:ext cx="889090"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1,580,730</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6" name="TextBox 35"/>
          <p:cNvSpPr txBox="1"/>
          <p:nvPr/>
        </p:nvSpPr>
        <p:spPr>
          <a:xfrm>
            <a:off x="3042915" y="5523916"/>
            <a:ext cx="791499"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734,889</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37" name="TextBox 36"/>
          <p:cNvSpPr txBox="1"/>
          <p:nvPr/>
        </p:nvSpPr>
        <p:spPr>
          <a:xfrm>
            <a:off x="2134652" y="5929536"/>
            <a:ext cx="792718" cy="307777"/>
          </a:xfrm>
          <a:prstGeom prst="rect">
            <a:avLst/>
          </a:prstGeom>
          <a:noFill/>
        </p:spPr>
        <p:txBody>
          <a:bodyPr wrap="none" rtlCol="0" anchor="ctr">
            <a:spAutoFit/>
          </a:bodyPr>
          <a:lstStyle/>
          <a:p>
            <a:r>
              <a:rPr lang="en-US" altLang="zh-CN" sz="1400" dirty="0">
                <a:solidFill>
                  <a:schemeClr val="tx1">
                    <a:lumMod val="50000"/>
                    <a:lumOff val="50000"/>
                  </a:schemeClr>
                </a:solidFill>
                <a:latin typeface="Bebas" pitchFamily="2" charset="0"/>
                <a:ea typeface="微软雅黑" panose="020B0503020204020204" pitchFamily="34" charset="-122"/>
              </a:rPr>
              <a:t>254,306</a:t>
            </a:r>
            <a:endParaRPr lang="zh-CN" altLang="en-US" sz="1400" dirty="0">
              <a:solidFill>
                <a:schemeClr val="tx1">
                  <a:lumMod val="50000"/>
                  <a:lumOff val="50000"/>
                </a:schemeClr>
              </a:solidFill>
              <a:latin typeface="Bebas" pitchFamily="2" charset="0"/>
              <a:ea typeface="微软雅黑" panose="020B0503020204020204" pitchFamily="34" charset="-122"/>
            </a:endParaRPr>
          </a:p>
        </p:txBody>
      </p:sp>
      <p:sp>
        <p:nvSpPr>
          <p:cNvPr id="42" name="TextBox 41"/>
          <p:cNvSpPr txBox="1"/>
          <p:nvPr/>
        </p:nvSpPr>
        <p:spPr>
          <a:xfrm>
            <a:off x="5778496" y="1497329"/>
            <a:ext cx="564609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p>
        </p:txBody>
      </p:sp>
      <p:sp>
        <p:nvSpPr>
          <p:cNvPr id="43" name="TextBox 42"/>
          <p:cNvSpPr txBox="1"/>
          <p:nvPr/>
        </p:nvSpPr>
        <p:spPr>
          <a:xfrm>
            <a:off x="6291458" y="1903173"/>
            <a:ext cx="513313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：您的内容打在这里，复制您的文本后，在此框中选择粘贴，并选择只保留文字。</a:t>
            </a:r>
          </a:p>
        </p:txBody>
      </p:sp>
      <p:sp>
        <p:nvSpPr>
          <p:cNvPr id="44" name="TextBox 43"/>
          <p:cNvSpPr txBox="1"/>
          <p:nvPr/>
        </p:nvSpPr>
        <p:spPr>
          <a:xfrm>
            <a:off x="7317378" y="2309017"/>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45" name="TextBox 44"/>
          <p:cNvSpPr txBox="1"/>
          <p:nvPr/>
        </p:nvSpPr>
        <p:spPr>
          <a:xfrm>
            <a:off x="7317378" y="2714861"/>
            <a:ext cx="4107214"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46" name="TextBox 45"/>
          <p:cNvSpPr txBox="1"/>
          <p:nvPr/>
        </p:nvSpPr>
        <p:spPr>
          <a:xfrm>
            <a:off x="8471542" y="3120705"/>
            <a:ext cx="295305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a:t>
            </a:r>
          </a:p>
        </p:txBody>
      </p:sp>
      <p:sp>
        <p:nvSpPr>
          <p:cNvPr id="47" name="TextBox 46"/>
          <p:cNvSpPr txBox="1"/>
          <p:nvPr/>
        </p:nvSpPr>
        <p:spPr>
          <a:xfrm>
            <a:off x="7830340" y="3526549"/>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6</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：您的内容打在这里，选择粘贴，并选择只保留文字。</a:t>
            </a:r>
          </a:p>
        </p:txBody>
      </p:sp>
      <p:sp>
        <p:nvSpPr>
          <p:cNvPr id="48" name="TextBox 47"/>
          <p:cNvSpPr txBox="1"/>
          <p:nvPr/>
        </p:nvSpPr>
        <p:spPr>
          <a:xfrm>
            <a:off x="8984502" y="3932393"/>
            <a:ext cx="2440091"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7</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：您的内容打在这里只保留文字。</a:t>
            </a:r>
          </a:p>
        </p:txBody>
      </p:sp>
      <p:sp>
        <p:nvSpPr>
          <p:cNvPr id="49" name="TextBox 48"/>
          <p:cNvSpPr txBox="1"/>
          <p:nvPr/>
        </p:nvSpPr>
        <p:spPr>
          <a:xfrm>
            <a:off x="7830340" y="4338237"/>
            <a:ext cx="3594253"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8</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：您的内容打在这里，选择粘贴，并选择只保留文字。</a:t>
            </a:r>
          </a:p>
        </p:txBody>
      </p:sp>
      <p:sp>
        <p:nvSpPr>
          <p:cNvPr id="50" name="TextBox 49"/>
          <p:cNvSpPr txBox="1"/>
          <p:nvPr/>
        </p:nvSpPr>
        <p:spPr>
          <a:xfrm>
            <a:off x="8086820" y="4744081"/>
            <a:ext cx="33377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9</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：您的内容打在这里，粘贴，并选择只保留文字。</a:t>
            </a:r>
          </a:p>
        </p:txBody>
      </p:sp>
      <p:sp>
        <p:nvSpPr>
          <p:cNvPr id="51" name="TextBox 50"/>
          <p:cNvSpPr txBox="1"/>
          <p:nvPr/>
        </p:nvSpPr>
        <p:spPr>
          <a:xfrm>
            <a:off x="8780920" y="5149925"/>
            <a:ext cx="2643672"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10</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：您的内容打在这里，只保留文字。</a:t>
            </a:r>
          </a:p>
        </p:txBody>
      </p:sp>
      <p:sp>
        <p:nvSpPr>
          <p:cNvPr id="52" name="TextBox 51"/>
          <p:cNvSpPr txBox="1"/>
          <p:nvPr/>
        </p:nvSpPr>
        <p:spPr>
          <a:xfrm>
            <a:off x="6857316" y="5555769"/>
            <a:ext cx="4567276"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11</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：您的内容打在这里，或者通过复制您的文本后，并选择只保留文字。</a:t>
            </a:r>
          </a:p>
        </p:txBody>
      </p:sp>
      <p:sp>
        <p:nvSpPr>
          <p:cNvPr id="53" name="TextBox 52"/>
          <p:cNvSpPr txBox="1"/>
          <p:nvPr/>
        </p:nvSpPr>
        <p:spPr>
          <a:xfrm>
            <a:off x="7242038" y="5961614"/>
            <a:ext cx="4182555" cy="246221"/>
          </a:xfrm>
          <a:prstGeom prst="rect">
            <a:avLst/>
          </a:prstGeom>
          <a:noFill/>
        </p:spPr>
        <p:txBody>
          <a:bodyPr wrap="none" rtlCol="0">
            <a:spAutoFit/>
          </a:bodyPr>
          <a:lstStyle/>
          <a:p>
            <a:pPr algn="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结论</a:t>
            </a:r>
            <a:r>
              <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rPr>
              <a:t>12</a:t>
            </a: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：您的内容打在这里，在此框中选择粘贴，并选择只保留文字。</a:t>
            </a:r>
          </a:p>
        </p:txBody>
      </p:sp>
      <p:sp>
        <p:nvSpPr>
          <p:cNvPr id="38" name="标题 37"/>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childTnLst>
                          </p:cTn>
                        </p:par>
                        <p:par>
                          <p:cTn id="41" fill="hold">
                            <p:stCondLst>
                              <p:cond delay="500"/>
                            </p:stCondLst>
                            <p:childTnLst>
                              <p:par>
                                <p:cTn id="42" presetID="22" presetClass="entr" presetSubtype="8"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par>
                                <p:cTn id="45" presetID="22" presetClass="entr" presetSubtype="8" fill="hold" grpId="0" nodeType="withEffect">
                                  <p:stCondLst>
                                    <p:cond delay="100"/>
                                  </p:stCondLst>
                                  <p:childTnLst>
                                    <p:set>
                                      <p:cBhvr>
                                        <p:cTn id="46" dur="1" fill="hold">
                                          <p:stCondLst>
                                            <p:cond delay="0"/>
                                          </p:stCondLst>
                                        </p:cTn>
                                        <p:tgtEl>
                                          <p:spTgt spid="3"/>
                                        </p:tgtEl>
                                        <p:attrNameLst>
                                          <p:attrName>style.visibility</p:attrName>
                                        </p:attrNameLst>
                                      </p:cBhvr>
                                      <p:to>
                                        <p:strVal val="visible"/>
                                      </p:to>
                                    </p:set>
                                    <p:animEffect transition="in" filter="wipe(left)">
                                      <p:cBhvr>
                                        <p:cTn id="47" dur="500"/>
                                        <p:tgtEl>
                                          <p:spTgt spid="3"/>
                                        </p:tgtEl>
                                      </p:cBhvr>
                                    </p:animEffect>
                                  </p:childTnLst>
                                </p:cTn>
                              </p:par>
                              <p:par>
                                <p:cTn id="48" presetID="22" presetClass="entr" presetSubtype="8" fill="hold" grpId="0" nodeType="withEffect">
                                  <p:stCondLst>
                                    <p:cond delay="200"/>
                                  </p:stCondLst>
                                  <p:childTnLst>
                                    <p:set>
                                      <p:cBhvr>
                                        <p:cTn id="49" dur="1" fill="hold">
                                          <p:stCondLst>
                                            <p:cond delay="0"/>
                                          </p:stCondLst>
                                        </p:cTn>
                                        <p:tgtEl>
                                          <p:spTgt spid="4"/>
                                        </p:tgtEl>
                                        <p:attrNameLst>
                                          <p:attrName>style.visibility</p:attrName>
                                        </p:attrNameLst>
                                      </p:cBhvr>
                                      <p:to>
                                        <p:strVal val="visible"/>
                                      </p:to>
                                    </p:set>
                                    <p:animEffect transition="in" filter="wipe(left)">
                                      <p:cBhvr>
                                        <p:cTn id="50" dur="500"/>
                                        <p:tgtEl>
                                          <p:spTgt spid="4"/>
                                        </p:tgtEl>
                                      </p:cBhvr>
                                    </p:animEffect>
                                  </p:childTnLst>
                                </p:cTn>
                              </p:par>
                              <p:par>
                                <p:cTn id="51" presetID="22" presetClass="entr" presetSubtype="8" fill="hold" grpId="0" nodeType="withEffect">
                                  <p:stCondLst>
                                    <p:cond delay="300"/>
                                  </p:stCondLst>
                                  <p:childTnLst>
                                    <p:set>
                                      <p:cBhvr>
                                        <p:cTn id="52" dur="1" fill="hold">
                                          <p:stCondLst>
                                            <p:cond delay="0"/>
                                          </p:stCondLst>
                                        </p:cTn>
                                        <p:tgtEl>
                                          <p:spTgt spid="5"/>
                                        </p:tgtEl>
                                        <p:attrNameLst>
                                          <p:attrName>style.visibility</p:attrName>
                                        </p:attrNameLst>
                                      </p:cBhvr>
                                      <p:to>
                                        <p:strVal val="visible"/>
                                      </p:to>
                                    </p:set>
                                    <p:animEffect transition="in" filter="wipe(left)">
                                      <p:cBhvr>
                                        <p:cTn id="53" dur="500"/>
                                        <p:tgtEl>
                                          <p:spTgt spid="5"/>
                                        </p:tgtEl>
                                      </p:cBhvr>
                                    </p:animEffect>
                                  </p:childTnLst>
                                </p:cTn>
                              </p:par>
                              <p:par>
                                <p:cTn id="54" presetID="22" presetClass="entr" presetSubtype="8" fill="hold" grpId="0" nodeType="withEffect">
                                  <p:stCondLst>
                                    <p:cond delay="400"/>
                                  </p:stCondLst>
                                  <p:childTnLst>
                                    <p:set>
                                      <p:cBhvr>
                                        <p:cTn id="55" dur="1" fill="hold">
                                          <p:stCondLst>
                                            <p:cond delay="0"/>
                                          </p:stCondLst>
                                        </p:cTn>
                                        <p:tgtEl>
                                          <p:spTgt spid="6"/>
                                        </p:tgtEl>
                                        <p:attrNameLst>
                                          <p:attrName>style.visibility</p:attrName>
                                        </p:attrNameLst>
                                      </p:cBhvr>
                                      <p:to>
                                        <p:strVal val="visible"/>
                                      </p:to>
                                    </p:set>
                                    <p:animEffect transition="in" filter="wipe(left)">
                                      <p:cBhvr>
                                        <p:cTn id="56" dur="500"/>
                                        <p:tgtEl>
                                          <p:spTgt spid="6"/>
                                        </p:tgtEl>
                                      </p:cBhvr>
                                    </p:animEffect>
                                  </p:childTnLst>
                                </p:cTn>
                              </p:par>
                              <p:par>
                                <p:cTn id="57" presetID="22" presetClass="entr" presetSubtype="8" fill="hold" grpId="0" nodeType="withEffect">
                                  <p:stCondLst>
                                    <p:cond delay="500"/>
                                  </p:stCondLst>
                                  <p:childTnLst>
                                    <p:set>
                                      <p:cBhvr>
                                        <p:cTn id="58" dur="1" fill="hold">
                                          <p:stCondLst>
                                            <p:cond delay="0"/>
                                          </p:stCondLst>
                                        </p:cTn>
                                        <p:tgtEl>
                                          <p:spTgt spid="7"/>
                                        </p:tgtEl>
                                        <p:attrNameLst>
                                          <p:attrName>style.visibility</p:attrName>
                                        </p:attrNameLst>
                                      </p:cBhvr>
                                      <p:to>
                                        <p:strVal val="visible"/>
                                      </p:to>
                                    </p:set>
                                    <p:animEffect transition="in" filter="wipe(left)">
                                      <p:cBhvr>
                                        <p:cTn id="59" dur="500"/>
                                        <p:tgtEl>
                                          <p:spTgt spid="7"/>
                                        </p:tgtEl>
                                      </p:cBhvr>
                                    </p:animEffect>
                                  </p:childTnLst>
                                </p:cTn>
                              </p:par>
                              <p:par>
                                <p:cTn id="60" presetID="22" presetClass="entr" presetSubtype="8" fill="hold" grpId="0" nodeType="withEffect">
                                  <p:stCondLst>
                                    <p:cond delay="600"/>
                                  </p:stCondLst>
                                  <p:childTnLst>
                                    <p:set>
                                      <p:cBhvr>
                                        <p:cTn id="61" dur="1" fill="hold">
                                          <p:stCondLst>
                                            <p:cond delay="0"/>
                                          </p:stCondLst>
                                        </p:cTn>
                                        <p:tgtEl>
                                          <p:spTgt spid="8"/>
                                        </p:tgtEl>
                                        <p:attrNameLst>
                                          <p:attrName>style.visibility</p:attrName>
                                        </p:attrNameLst>
                                      </p:cBhvr>
                                      <p:to>
                                        <p:strVal val="visible"/>
                                      </p:to>
                                    </p:set>
                                    <p:animEffect transition="in" filter="wipe(left)">
                                      <p:cBhvr>
                                        <p:cTn id="62" dur="500"/>
                                        <p:tgtEl>
                                          <p:spTgt spid="8"/>
                                        </p:tgtEl>
                                      </p:cBhvr>
                                    </p:animEffect>
                                  </p:childTnLst>
                                </p:cTn>
                              </p:par>
                              <p:par>
                                <p:cTn id="63" presetID="22" presetClass="entr" presetSubtype="8"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Effect transition="in" filter="wipe(left)">
                                      <p:cBhvr>
                                        <p:cTn id="65" dur="500"/>
                                        <p:tgtEl>
                                          <p:spTgt spid="9"/>
                                        </p:tgtEl>
                                      </p:cBhvr>
                                    </p:animEffect>
                                  </p:childTnLst>
                                </p:cTn>
                              </p:par>
                              <p:par>
                                <p:cTn id="66" presetID="22" presetClass="entr" presetSubtype="8" fill="hold" grpId="0" nodeType="withEffect">
                                  <p:stCondLst>
                                    <p:cond delay="800"/>
                                  </p:stCondLst>
                                  <p:childTnLst>
                                    <p:set>
                                      <p:cBhvr>
                                        <p:cTn id="67" dur="1" fill="hold">
                                          <p:stCondLst>
                                            <p:cond delay="0"/>
                                          </p:stCondLst>
                                        </p:cTn>
                                        <p:tgtEl>
                                          <p:spTgt spid="10"/>
                                        </p:tgtEl>
                                        <p:attrNameLst>
                                          <p:attrName>style.visibility</p:attrName>
                                        </p:attrNameLst>
                                      </p:cBhvr>
                                      <p:to>
                                        <p:strVal val="visible"/>
                                      </p:to>
                                    </p:set>
                                    <p:animEffect transition="in" filter="wipe(left)">
                                      <p:cBhvr>
                                        <p:cTn id="68" dur="500"/>
                                        <p:tgtEl>
                                          <p:spTgt spid="10"/>
                                        </p:tgtEl>
                                      </p:cBhvr>
                                    </p:animEffect>
                                  </p:childTnLst>
                                </p:cTn>
                              </p:par>
                              <p:par>
                                <p:cTn id="69" presetID="22" presetClass="entr" presetSubtype="8" fill="hold" grpId="0" nodeType="withEffect">
                                  <p:stCondLst>
                                    <p:cond delay="900"/>
                                  </p:stCondLst>
                                  <p:childTnLst>
                                    <p:set>
                                      <p:cBhvr>
                                        <p:cTn id="70" dur="1" fill="hold">
                                          <p:stCondLst>
                                            <p:cond delay="0"/>
                                          </p:stCondLst>
                                        </p:cTn>
                                        <p:tgtEl>
                                          <p:spTgt spid="11"/>
                                        </p:tgtEl>
                                        <p:attrNameLst>
                                          <p:attrName>style.visibility</p:attrName>
                                        </p:attrNameLst>
                                      </p:cBhvr>
                                      <p:to>
                                        <p:strVal val="visible"/>
                                      </p:to>
                                    </p:set>
                                    <p:animEffect transition="in" filter="wipe(left)">
                                      <p:cBhvr>
                                        <p:cTn id="71" dur="500"/>
                                        <p:tgtEl>
                                          <p:spTgt spid="11"/>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12"/>
                                        </p:tgtEl>
                                        <p:attrNameLst>
                                          <p:attrName>style.visibility</p:attrName>
                                        </p:attrNameLst>
                                      </p:cBhvr>
                                      <p:to>
                                        <p:strVal val="visible"/>
                                      </p:to>
                                    </p:set>
                                    <p:animEffect transition="in" filter="wipe(left)">
                                      <p:cBhvr>
                                        <p:cTn id="74" dur="500"/>
                                        <p:tgtEl>
                                          <p:spTgt spid="12"/>
                                        </p:tgtEl>
                                      </p:cBhvr>
                                    </p:animEffect>
                                  </p:childTnLst>
                                </p:cTn>
                              </p:par>
                              <p:par>
                                <p:cTn id="75" presetID="22" presetClass="entr" presetSubtype="8" fill="hold" grpId="0" nodeType="withEffect">
                                  <p:stCondLst>
                                    <p:cond delay="1100"/>
                                  </p:stCondLst>
                                  <p:childTnLst>
                                    <p:set>
                                      <p:cBhvr>
                                        <p:cTn id="76" dur="1" fill="hold">
                                          <p:stCondLst>
                                            <p:cond delay="0"/>
                                          </p:stCondLst>
                                        </p:cTn>
                                        <p:tgtEl>
                                          <p:spTgt spid="13"/>
                                        </p:tgtEl>
                                        <p:attrNameLst>
                                          <p:attrName>style.visibility</p:attrName>
                                        </p:attrNameLst>
                                      </p:cBhvr>
                                      <p:to>
                                        <p:strVal val="visible"/>
                                      </p:to>
                                    </p:set>
                                    <p:animEffect transition="in" filter="wipe(left)">
                                      <p:cBhvr>
                                        <p:cTn id="77" dur="500"/>
                                        <p:tgtEl>
                                          <p:spTgt spid="13"/>
                                        </p:tgtEl>
                                      </p:cBhvr>
                                    </p:animEffect>
                                  </p:childTnLst>
                                </p:cTn>
                              </p:par>
                            </p:childTnLst>
                          </p:cTn>
                        </p:par>
                        <p:par>
                          <p:cTn id="78" fill="hold">
                            <p:stCondLst>
                              <p:cond delay="2100"/>
                            </p:stCondLst>
                            <p:childTnLst>
                              <p:par>
                                <p:cTn id="79" presetID="12" presetClass="entr" presetSubtype="8" fill="hold" grpId="0" nodeType="afterEffect">
                                  <p:stCondLst>
                                    <p:cond delay="0"/>
                                  </p:stCondLst>
                                  <p:iterate type="lt">
                                    <p:tmPct val="50000"/>
                                  </p:iterate>
                                  <p:childTnLst>
                                    <p:set>
                                      <p:cBhvr>
                                        <p:cTn id="80" dur="1" fill="hold">
                                          <p:stCondLst>
                                            <p:cond delay="0"/>
                                          </p:stCondLst>
                                        </p:cTn>
                                        <p:tgtEl>
                                          <p:spTgt spid="26"/>
                                        </p:tgtEl>
                                        <p:attrNameLst>
                                          <p:attrName>style.visibility</p:attrName>
                                        </p:attrNameLst>
                                      </p:cBhvr>
                                      <p:to>
                                        <p:strVal val="visible"/>
                                      </p:to>
                                    </p:set>
                                    <p:anim calcmode="lin" valueType="num">
                                      <p:cBhvr additive="base">
                                        <p:cTn id="81" dur="200"/>
                                        <p:tgtEl>
                                          <p:spTgt spid="26"/>
                                        </p:tgtEl>
                                        <p:attrNameLst>
                                          <p:attrName>ppt_x</p:attrName>
                                        </p:attrNameLst>
                                      </p:cBhvr>
                                      <p:tavLst>
                                        <p:tav tm="0">
                                          <p:val>
                                            <p:strVal val="#ppt_x-#ppt_w*1.125000"/>
                                          </p:val>
                                        </p:tav>
                                        <p:tav tm="100000">
                                          <p:val>
                                            <p:strVal val="#ppt_x"/>
                                          </p:val>
                                        </p:tav>
                                      </p:tavLst>
                                    </p:anim>
                                    <p:animEffect transition="in" filter="wipe(right)">
                                      <p:cBhvr>
                                        <p:cTn id="82" dur="200"/>
                                        <p:tgtEl>
                                          <p:spTgt spid="26"/>
                                        </p:tgtEl>
                                      </p:cBhvr>
                                    </p:animEffect>
                                  </p:childTnLst>
                                </p:cTn>
                              </p:par>
                              <p:par>
                                <p:cTn id="83" presetID="12" presetClass="entr" presetSubtype="8" fill="hold" grpId="0" nodeType="withEffect">
                                  <p:stCondLst>
                                    <p:cond delay="0"/>
                                  </p:stCondLst>
                                  <p:iterate type="lt">
                                    <p:tmPct val="50000"/>
                                  </p:iterate>
                                  <p:childTnLst>
                                    <p:set>
                                      <p:cBhvr>
                                        <p:cTn id="84" dur="1" fill="hold">
                                          <p:stCondLst>
                                            <p:cond delay="0"/>
                                          </p:stCondLst>
                                        </p:cTn>
                                        <p:tgtEl>
                                          <p:spTgt spid="27"/>
                                        </p:tgtEl>
                                        <p:attrNameLst>
                                          <p:attrName>style.visibility</p:attrName>
                                        </p:attrNameLst>
                                      </p:cBhvr>
                                      <p:to>
                                        <p:strVal val="visible"/>
                                      </p:to>
                                    </p:set>
                                    <p:anim calcmode="lin" valueType="num">
                                      <p:cBhvr additive="base">
                                        <p:cTn id="85" dur="200"/>
                                        <p:tgtEl>
                                          <p:spTgt spid="27"/>
                                        </p:tgtEl>
                                        <p:attrNameLst>
                                          <p:attrName>ppt_x</p:attrName>
                                        </p:attrNameLst>
                                      </p:cBhvr>
                                      <p:tavLst>
                                        <p:tav tm="0">
                                          <p:val>
                                            <p:strVal val="#ppt_x-#ppt_w*1.125000"/>
                                          </p:val>
                                        </p:tav>
                                        <p:tav tm="100000">
                                          <p:val>
                                            <p:strVal val="#ppt_x"/>
                                          </p:val>
                                        </p:tav>
                                      </p:tavLst>
                                    </p:anim>
                                    <p:animEffect transition="in" filter="wipe(right)">
                                      <p:cBhvr>
                                        <p:cTn id="86" dur="200"/>
                                        <p:tgtEl>
                                          <p:spTgt spid="27"/>
                                        </p:tgtEl>
                                      </p:cBhvr>
                                    </p:animEffect>
                                  </p:childTnLst>
                                </p:cTn>
                              </p:par>
                              <p:par>
                                <p:cTn id="87" presetID="12" presetClass="entr" presetSubtype="8" fill="hold" grpId="0" nodeType="withEffect">
                                  <p:stCondLst>
                                    <p:cond delay="0"/>
                                  </p:stCondLst>
                                  <p:iterate type="lt">
                                    <p:tmPct val="50000"/>
                                  </p:iterate>
                                  <p:childTnLst>
                                    <p:set>
                                      <p:cBhvr>
                                        <p:cTn id="88" dur="1" fill="hold">
                                          <p:stCondLst>
                                            <p:cond delay="0"/>
                                          </p:stCondLst>
                                        </p:cTn>
                                        <p:tgtEl>
                                          <p:spTgt spid="28"/>
                                        </p:tgtEl>
                                        <p:attrNameLst>
                                          <p:attrName>style.visibility</p:attrName>
                                        </p:attrNameLst>
                                      </p:cBhvr>
                                      <p:to>
                                        <p:strVal val="visible"/>
                                      </p:to>
                                    </p:set>
                                    <p:anim calcmode="lin" valueType="num">
                                      <p:cBhvr additive="base">
                                        <p:cTn id="89" dur="200"/>
                                        <p:tgtEl>
                                          <p:spTgt spid="28"/>
                                        </p:tgtEl>
                                        <p:attrNameLst>
                                          <p:attrName>ppt_x</p:attrName>
                                        </p:attrNameLst>
                                      </p:cBhvr>
                                      <p:tavLst>
                                        <p:tav tm="0">
                                          <p:val>
                                            <p:strVal val="#ppt_x-#ppt_w*1.125000"/>
                                          </p:val>
                                        </p:tav>
                                        <p:tav tm="100000">
                                          <p:val>
                                            <p:strVal val="#ppt_x"/>
                                          </p:val>
                                        </p:tav>
                                      </p:tavLst>
                                    </p:anim>
                                    <p:animEffect transition="in" filter="wipe(right)">
                                      <p:cBhvr>
                                        <p:cTn id="90" dur="200"/>
                                        <p:tgtEl>
                                          <p:spTgt spid="28"/>
                                        </p:tgtEl>
                                      </p:cBhvr>
                                    </p:animEffect>
                                  </p:childTnLst>
                                </p:cTn>
                              </p:par>
                              <p:par>
                                <p:cTn id="91" presetID="12" presetClass="entr" presetSubtype="8" fill="hold" grpId="0" nodeType="withEffect">
                                  <p:stCondLst>
                                    <p:cond delay="0"/>
                                  </p:stCondLst>
                                  <p:iterate type="lt">
                                    <p:tmPct val="50000"/>
                                  </p:iterate>
                                  <p:childTnLst>
                                    <p:set>
                                      <p:cBhvr>
                                        <p:cTn id="92" dur="1" fill="hold">
                                          <p:stCondLst>
                                            <p:cond delay="0"/>
                                          </p:stCondLst>
                                        </p:cTn>
                                        <p:tgtEl>
                                          <p:spTgt spid="29"/>
                                        </p:tgtEl>
                                        <p:attrNameLst>
                                          <p:attrName>style.visibility</p:attrName>
                                        </p:attrNameLst>
                                      </p:cBhvr>
                                      <p:to>
                                        <p:strVal val="visible"/>
                                      </p:to>
                                    </p:set>
                                    <p:anim calcmode="lin" valueType="num">
                                      <p:cBhvr additive="base">
                                        <p:cTn id="93" dur="200"/>
                                        <p:tgtEl>
                                          <p:spTgt spid="29"/>
                                        </p:tgtEl>
                                        <p:attrNameLst>
                                          <p:attrName>ppt_x</p:attrName>
                                        </p:attrNameLst>
                                      </p:cBhvr>
                                      <p:tavLst>
                                        <p:tav tm="0">
                                          <p:val>
                                            <p:strVal val="#ppt_x-#ppt_w*1.125000"/>
                                          </p:val>
                                        </p:tav>
                                        <p:tav tm="100000">
                                          <p:val>
                                            <p:strVal val="#ppt_x"/>
                                          </p:val>
                                        </p:tav>
                                      </p:tavLst>
                                    </p:anim>
                                    <p:animEffect transition="in" filter="wipe(right)">
                                      <p:cBhvr>
                                        <p:cTn id="94" dur="200"/>
                                        <p:tgtEl>
                                          <p:spTgt spid="29"/>
                                        </p:tgtEl>
                                      </p:cBhvr>
                                    </p:animEffect>
                                  </p:childTnLst>
                                </p:cTn>
                              </p:par>
                              <p:par>
                                <p:cTn id="95" presetID="12" presetClass="entr" presetSubtype="8" fill="hold" grpId="0" nodeType="withEffect">
                                  <p:stCondLst>
                                    <p:cond delay="0"/>
                                  </p:stCondLst>
                                  <p:iterate type="lt">
                                    <p:tmPct val="50000"/>
                                  </p:iterate>
                                  <p:childTnLst>
                                    <p:set>
                                      <p:cBhvr>
                                        <p:cTn id="96" dur="1" fill="hold">
                                          <p:stCondLst>
                                            <p:cond delay="0"/>
                                          </p:stCondLst>
                                        </p:cTn>
                                        <p:tgtEl>
                                          <p:spTgt spid="30"/>
                                        </p:tgtEl>
                                        <p:attrNameLst>
                                          <p:attrName>style.visibility</p:attrName>
                                        </p:attrNameLst>
                                      </p:cBhvr>
                                      <p:to>
                                        <p:strVal val="visible"/>
                                      </p:to>
                                    </p:set>
                                    <p:anim calcmode="lin" valueType="num">
                                      <p:cBhvr additive="base">
                                        <p:cTn id="97" dur="200"/>
                                        <p:tgtEl>
                                          <p:spTgt spid="30"/>
                                        </p:tgtEl>
                                        <p:attrNameLst>
                                          <p:attrName>ppt_x</p:attrName>
                                        </p:attrNameLst>
                                      </p:cBhvr>
                                      <p:tavLst>
                                        <p:tav tm="0">
                                          <p:val>
                                            <p:strVal val="#ppt_x-#ppt_w*1.125000"/>
                                          </p:val>
                                        </p:tav>
                                        <p:tav tm="100000">
                                          <p:val>
                                            <p:strVal val="#ppt_x"/>
                                          </p:val>
                                        </p:tav>
                                      </p:tavLst>
                                    </p:anim>
                                    <p:animEffect transition="in" filter="wipe(right)">
                                      <p:cBhvr>
                                        <p:cTn id="98" dur="200"/>
                                        <p:tgtEl>
                                          <p:spTgt spid="30"/>
                                        </p:tgtEl>
                                      </p:cBhvr>
                                    </p:animEffect>
                                  </p:childTnLst>
                                </p:cTn>
                              </p:par>
                              <p:par>
                                <p:cTn id="99" presetID="12" presetClass="entr" presetSubtype="8" fill="hold" grpId="0" nodeType="withEffect">
                                  <p:stCondLst>
                                    <p:cond delay="0"/>
                                  </p:stCondLst>
                                  <p:iterate type="lt">
                                    <p:tmPct val="50000"/>
                                  </p:iterate>
                                  <p:childTnLst>
                                    <p:set>
                                      <p:cBhvr>
                                        <p:cTn id="100" dur="1" fill="hold">
                                          <p:stCondLst>
                                            <p:cond delay="0"/>
                                          </p:stCondLst>
                                        </p:cTn>
                                        <p:tgtEl>
                                          <p:spTgt spid="31"/>
                                        </p:tgtEl>
                                        <p:attrNameLst>
                                          <p:attrName>style.visibility</p:attrName>
                                        </p:attrNameLst>
                                      </p:cBhvr>
                                      <p:to>
                                        <p:strVal val="visible"/>
                                      </p:to>
                                    </p:set>
                                    <p:anim calcmode="lin" valueType="num">
                                      <p:cBhvr additive="base">
                                        <p:cTn id="101" dur="200"/>
                                        <p:tgtEl>
                                          <p:spTgt spid="31"/>
                                        </p:tgtEl>
                                        <p:attrNameLst>
                                          <p:attrName>ppt_x</p:attrName>
                                        </p:attrNameLst>
                                      </p:cBhvr>
                                      <p:tavLst>
                                        <p:tav tm="0">
                                          <p:val>
                                            <p:strVal val="#ppt_x-#ppt_w*1.125000"/>
                                          </p:val>
                                        </p:tav>
                                        <p:tav tm="100000">
                                          <p:val>
                                            <p:strVal val="#ppt_x"/>
                                          </p:val>
                                        </p:tav>
                                      </p:tavLst>
                                    </p:anim>
                                    <p:animEffect transition="in" filter="wipe(right)">
                                      <p:cBhvr>
                                        <p:cTn id="102" dur="200"/>
                                        <p:tgtEl>
                                          <p:spTgt spid="31"/>
                                        </p:tgtEl>
                                      </p:cBhvr>
                                    </p:animEffect>
                                  </p:childTnLst>
                                </p:cTn>
                              </p:par>
                              <p:par>
                                <p:cTn id="103" presetID="12" presetClass="entr" presetSubtype="8" fill="hold" grpId="0" nodeType="withEffect">
                                  <p:stCondLst>
                                    <p:cond delay="0"/>
                                  </p:stCondLst>
                                  <p:iterate type="lt">
                                    <p:tmPct val="50000"/>
                                  </p:iterate>
                                  <p:childTnLst>
                                    <p:set>
                                      <p:cBhvr>
                                        <p:cTn id="104" dur="1" fill="hold">
                                          <p:stCondLst>
                                            <p:cond delay="0"/>
                                          </p:stCondLst>
                                        </p:cTn>
                                        <p:tgtEl>
                                          <p:spTgt spid="32"/>
                                        </p:tgtEl>
                                        <p:attrNameLst>
                                          <p:attrName>style.visibility</p:attrName>
                                        </p:attrNameLst>
                                      </p:cBhvr>
                                      <p:to>
                                        <p:strVal val="visible"/>
                                      </p:to>
                                    </p:set>
                                    <p:anim calcmode="lin" valueType="num">
                                      <p:cBhvr additive="base">
                                        <p:cTn id="105" dur="200"/>
                                        <p:tgtEl>
                                          <p:spTgt spid="32"/>
                                        </p:tgtEl>
                                        <p:attrNameLst>
                                          <p:attrName>ppt_x</p:attrName>
                                        </p:attrNameLst>
                                      </p:cBhvr>
                                      <p:tavLst>
                                        <p:tav tm="0">
                                          <p:val>
                                            <p:strVal val="#ppt_x-#ppt_w*1.125000"/>
                                          </p:val>
                                        </p:tav>
                                        <p:tav tm="100000">
                                          <p:val>
                                            <p:strVal val="#ppt_x"/>
                                          </p:val>
                                        </p:tav>
                                      </p:tavLst>
                                    </p:anim>
                                    <p:animEffect transition="in" filter="wipe(right)">
                                      <p:cBhvr>
                                        <p:cTn id="106" dur="200"/>
                                        <p:tgtEl>
                                          <p:spTgt spid="32"/>
                                        </p:tgtEl>
                                      </p:cBhvr>
                                    </p:animEffect>
                                  </p:childTnLst>
                                </p:cTn>
                              </p:par>
                              <p:par>
                                <p:cTn id="107" presetID="12" presetClass="entr" presetSubtype="8" fill="hold" grpId="0" nodeType="withEffect">
                                  <p:stCondLst>
                                    <p:cond delay="0"/>
                                  </p:stCondLst>
                                  <p:iterate type="lt">
                                    <p:tmPct val="50000"/>
                                  </p:iterate>
                                  <p:childTnLst>
                                    <p:set>
                                      <p:cBhvr>
                                        <p:cTn id="108" dur="1" fill="hold">
                                          <p:stCondLst>
                                            <p:cond delay="0"/>
                                          </p:stCondLst>
                                        </p:cTn>
                                        <p:tgtEl>
                                          <p:spTgt spid="33"/>
                                        </p:tgtEl>
                                        <p:attrNameLst>
                                          <p:attrName>style.visibility</p:attrName>
                                        </p:attrNameLst>
                                      </p:cBhvr>
                                      <p:to>
                                        <p:strVal val="visible"/>
                                      </p:to>
                                    </p:set>
                                    <p:anim calcmode="lin" valueType="num">
                                      <p:cBhvr additive="base">
                                        <p:cTn id="109" dur="200"/>
                                        <p:tgtEl>
                                          <p:spTgt spid="33"/>
                                        </p:tgtEl>
                                        <p:attrNameLst>
                                          <p:attrName>ppt_x</p:attrName>
                                        </p:attrNameLst>
                                      </p:cBhvr>
                                      <p:tavLst>
                                        <p:tav tm="0">
                                          <p:val>
                                            <p:strVal val="#ppt_x-#ppt_w*1.125000"/>
                                          </p:val>
                                        </p:tav>
                                        <p:tav tm="100000">
                                          <p:val>
                                            <p:strVal val="#ppt_x"/>
                                          </p:val>
                                        </p:tav>
                                      </p:tavLst>
                                    </p:anim>
                                    <p:animEffect transition="in" filter="wipe(right)">
                                      <p:cBhvr>
                                        <p:cTn id="110" dur="200"/>
                                        <p:tgtEl>
                                          <p:spTgt spid="33"/>
                                        </p:tgtEl>
                                      </p:cBhvr>
                                    </p:animEffect>
                                  </p:childTnLst>
                                </p:cTn>
                              </p:par>
                              <p:par>
                                <p:cTn id="111" presetID="12" presetClass="entr" presetSubtype="8" fill="hold" grpId="0" nodeType="withEffect">
                                  <p:stCondLst>
                                    <p:cond delay="0"/>
                                  </p:stCondLst>
                                  <p:iterate type="lt">
                                    <p:tmPct val="50000"/>
                                  </p:iterate>
                                  <p:childTnLst>
                                    <p:set>
                                      <p:cBhvr>
                                        <p:cTn id="112" dur="1" fill="hold">
                                          <p:stCondLst>
                                            <p:cond delay="0"/>
                                          </p:stCondLst>
                                        </p:cTn>
                                        <p:tgtEl>
                                          <p:spTgt spid="34"/>
                                        </p:tgtEl>
                                        <p:attrNameLst>
                                          <p:attrName>style.visibility</p:attrName>
                                        </p:attrNameLst>
                                      </p:cBhvr>
                                      <p:to>
                                        <p:strVal val="visible"/>
                                      </p:to>
                                    </p:set>
                                    <p:anim calcmode="lin" valueType="num">
                                      <p:cBhvr additive="base">
                                        <p:cTn id="113" dur="200"/>
                                        <p:tgtEl>
                                          <p:spTgt spid="34"/>
                                        </p:tgtEl>
                                        <p:attrNameLst>
                                          <p:attrName>ppt_x</p:attrName>
                                        </p:attrNameLst>
                                      </p:cBhvr>
                                      <p:tavLst>
                                        <p:tav tm="0">
                                          <p:val>
                                            <p:strVal val="#ppt_x-#ppt_w*1.125000"/>
                                          </p:val>
                                        </p:tav>
                                        <p:tav tm="100000">
                                          <p:val>
                                            <p:strVal val="#ppt_x"/>
                                          </p:val>
                                        </p:tav>
                                      </p:tavLst>
                                    </p:anim>
                                    <p:animEffect transition="in" filter="wipe(right)">
                                      <p:cBhvr>
                                        <p:cTn id="114" dur="200"/>
                                        <p:tgtEl>
                                          <p:spTgt spid="34"/>
                                        </p:tgtEl>
                                      </p:cBhvr>
                                    </p:animEffect>
                                  </p:childTnLst>
                                </p:cTn>
                              </p:par>
                              <p:par>
                                <p:cTn id="115" presetID="12" presetClass="entr" presetSubtype="8" fill="hold" grpId="0" nodeType="withEffect">
                                  <p:stCondLst>
                                    <p:cond delay="0"/>
                                  </p:stCondLst>
                                  <p:iterate type="lt">
                                    <p:tmPct val="50000"/>
                                  </p:iterate>
                                  <p:childTnLst>
                                    <p:set>
                                      <p:cBhvr>
                                        <p:cTn id="116" dur="1" fill="hold">
                                          <p:stCondLst>
                                            <p:cond delay="0"/>
                                          </p:stCondLst>
                                        </p:cTn>
                                        <p:tgtEl>
                                          <p:spTgt spid="35"/>
                                        </p:tgtEl>
                                        <p:attrNameLst>
                                          <p:attrName>style.visibility</p:attrName>
                                        </p:attrNameLst>
                                      </p:cBhvr>
                                      <p:to>
                                        <p:strVal val="visible"/>
                                      </p:to>
                                    </p:set>
                                    <p:anim calcmode="lin" valueType="num">
                                      <p:cBhvr additive="base">
                                        <p:cTn id="117" dur="200"/>
                                        <p:tgtEl>
                                          <p:spTgt spid="35"/>
                                        </p:tgtEl>
                                        <p:attrNameLst>
                                          <p:attrName>ppt_x</p:attrName>
                                        </p:attrNameLst>
                                      </p:cBhvr>
                                      <p:tavLst>
                                        <p:tav tm="0">
                                          <p:val>
                                            <p:strVal val="#ppt_x-#ppt_w*1.125000"/>
                                          </p:val>
                                        </p:tav>
                                        <p:tav tm="100000">
                                          <p:val>
                                            <p:strVal val="#ppt_x"/>
                                          </p:val>
                                        </p:tav>
                                      </p:tavLst>
                                    </p:anim>
                                    <p:animEffect transition="in" filter="wipe(right)">
                                      <p:cBhvr>
                                        <p:cTn id="118" dur="200"/>
                                        <p:tgtEl>
                                          <p:spTgt spid="35"/>
                                        </p:tgtEl>
                                      </p:cBhvr>
                                    </p:animEffect>
                                  </p:childTnLst>
                                </p:cTn>
                              </p:par>
                              <p:par>
                                <p:cTn id="119" presetID="12" presetClass="entr" presetSubtype="8" fill="hold" grpId="0" nodeType="withEffect">
                                  <p:stCondLst>
                                    <p:cond delay="0"/>
                                  </p:stCondLst>
                                  <p:iterate type="lt">
                                    <p:tmPct val="50000"/>
                                  </p:iterate>
                                  <p:childTnLst>
                                    <p:set>
                                      <p:cBhvr>
                                        <p:cTn id="120" dur="1" fill="hold">
                                          <p:stCondLst>
                                            <p:cond delay="0"/>
                                          </p:stCondLst>
                                        </p:cTn>
                                        <p:tgtEl>
                                          <p:spTgt spid="36"/>
                                        </p:tgtEl>
                                        <p:attrNameLst>
                                          <p:attrName>style.visibility</p:attrName>
                                        </p:attrNameLst>
                                      </p:cBhvr>
                                      <p:to>
                                        <p:strVal val="visible"/>
                                      </p:to>
                                    </p:set>
                                    <p:anim calcmode="lin" valueType="num">
                                      <p:cBhvr additive="base">
                                        <p:cTn id="121" dur="200"/>
                                        <p:tgtEl>
                                          <p:spTgt spid="36"/>
                                        </p:tgtEl>
                                        <p:attrNameLst>
                                          <p:attrName>ppt_x</p:attrName>
                                        </p:attrNameLst>
                                      </p:cBhvr>
                                      <p:tavLst>
                                        <p:tav tm="0">
                                          <p:val>
                                            <p:strVal val="#ppt_x-#ppt_w*1.125000"/>
                                          </p:val>
                                        </p:tav>
                                        <p:tav tm="100000">
                                          <p:val>
                                            <p:strVal val="#ppt_x"/>
                                          </p:val>
                                        </p:tav>
                                      </p:tavLst>
                                    </p:anim>
                                    <p:animEffect transition="in" filter="wipe(right)">
                                      <p:cBhvr>
                                        <p:cTn id="122" dur="200"/>
                                        <p:tgtEl>
                                          <p:spTgt spid="36"/>
                                        </p:tgtEl>
                                      </p:cBhvr>
                                    </p:animEffect>
                                  </p:childTnLst>
                                </p:cTn>
                              </p:par>
                              <p:par>
                                <p:cTn id="123" presetID="12" presetClass="entr" presetSubtype="8" fill="hold" grpId="0" nodeType="withEffect">
                                  <p:stCondLst>
                                    <p:cond delay="0"/>
                                  </p:stCondLst>
                                  <p:iterate type="lt">
                                    <p:tmPct val="50000"/>
                                  </p:iterate>
                                  <p:childTnLst>
                                    <p:set>
                                      <p:cBhvr>
                                        <p:cTn id="124" dur="1" fill="hold">
                                          <p:stCondLst>
                                            <p:cond delay="0"/>
                                          </p:stCondLst>
                                        </p:cTn>
                                        <p:tgtEl>
                                          <p:spTgt spid="37"/>
                                        </p:tgtEl>
                                        <p:attrNameLst>
                                          <p:attrName>style.visibility</p:attrName>
                                        </p:attrNameLst>
                                      </p:cBhvr>
                                      <p:to>
                                        <p:strVal val="visible"/>
                                      </p:to>
                                    </p:set>
                                    <p:anim calcmode="lin" valueType="num">
                                      <p:cBhvr additive="base">
                                        <p:cTn id="125" dur="200"/>
                                        <p:tgtEl>
                                          <p:spTgt spid="37"/>
                                        </p:tgtEl>
                                        <p:attrNameLst>
                                          <p:attrName>ppt_x</p:attrName>
                                        </p:attrNameLst>
                                      </p:cBhvr>
                                      <p:tavLst>
                                        <p:tav tm="0">
                                          <p:val>
                                            <p:strVal val="#ppt_x-#ppt_w*1.125000"/>
                                          </p:val>
                                        </p:tav>
                                        <p:tav tm="100000">
                                          <p:val>
                                            <p:strVal val="#ppt_x"/>
                                          </p:val>
                                        </p:tav>
                                      </p:tavLst>
                                    </p:anim>
                                    <p:animEffect transition="in" filter="wipe(right)">
                                      <p:cBhvr>
                                        <p:cTn id="126" dur="200"/>
                                        <p:tgtEl>
                                          <p:spTgt spid="37"/>
                                        </p:tgtEl>
                                      </p:cBhvr>
                                    </p:animEffect>
                                  </p:childTnLst>
                                </p:cTn>
                              </p:par>
                            </p:childTnLst>
                          </p:cTn>
                        </p:par>
                        <p:par>
                          <p:cTn id="127" fill="hold">
                            <p:stCondLst>
                              <p:cond delay="3100"/>
                            </p:stCondLst>
                            <p:childTnLst>
                              <p:par>
                                <p:cTn id="128" presetID="27" presetClass="entr" presetSubtype="0" fill="hold" grpId="0" nodeType="afterEffect">
                                  <p:stCondLst>
                                    <p:cond delay="0"/>
                                  </p:stCondLst>
                                  <p:iterate type="lt">
                                    <p:tmPct val="50000"/>
                                  </p:iterate>
                                  <p:childTnLst>
                                    <p:set>
                                      <p:cBhvr>
                                        <p:cTn id="129" dur="1" fill="hold">
                                          <p:stCondLst>
                                            <p:cond delay="0"/>
                                          </p:stCondLst>
                                        </p:cTn>
                                        <p:tgtEl>
                                          <p:spTgt spid="42"/>
                                        </p:tgtEl>
                                        <p:attrNameLst>
                                          <p:attrName>style.visibility</p:attrName>
                                        </p:attrNameLst>
                                      </p:cBhvr>
                                      <p:to>
                                        <p:strVal val="visible"/>
                                      </p:to>
                                    </p:set>
                                    <p:anim calcmode="discrete" valueType="clr">
                                      <p:cBhvr override="childStyle">
                                        <p:cTn id="130" dur="80"/>
                                        <p:tgtEl>
                                          <p:spTgt spid="42"/>
                                        </p:tgtEl>
                                        <p:attrNameLst>
                                          <p:attrName>style.color</p:attrName>
                                        </p:attrNameLst>
                                      </p:cBhvr>
                                      <p:tavLst>
                                        <p:tav tm="0">
                                          <p:val>
                                            <p:clrVal>
                                              <a:schemeClr val="accent2"/>
                                            </p:clrVal>
                                          </p:val>
                                        </p:tav>
                                        <p:tav tm="50000">
                                          <p:val>
                                            <p:clrVal>
                                              <a:schemeClr val="hlink"/>
                                            </p:clrVal>
                                          </p:val>
                                        </p:tav>
                                      </p:tavLst>
                                    </p:anim>
                                    <p:anim calcmode="discrete" valueType="clr">
                                      <p:cBhvr>
                                        <p:cTn id="131" dur="80"/>
                                        <p:tgtEl>
                                          <p:spTgt spid="42"/>
                                        </p:tgtEl>
                                        <p:attrNameLst>
                                          <p:attrName>fillcolor</p:attrName>
                                        </p:attrNameLst>
                                      </p:cBhvr>
                                      <p:tavLst>
                                        <p:tav tm="0">
                                          <p:val>
                                            <p:clrVal>
                                              <a:schemeClr val="accent2"/>
                                            </p:clrVal>
                                          </p:val>
                                        </p:tav>
                                        <p:tav tm="50000">
                                          <p:val>
                                            <p:clrVal>
                                              <a:schemeClr val="hlink"/>
                                            </p:clrVal>
                                          </p:val>
                                        </p:tav>
                                      </p:tavLst>
                                    </p:anim>
                                    <p:set>
                                      <p:cBhvr>
                                        <p:cTn id="132" dur="80"/>
                                        <p:tgtEl>
                                          <p:spTgt spid="42"/>
                                        </p:tgtEl>
                                        <p:attrNameLst>
                                          <p:attrName>fill.type</p:attrName>
                                        </p:attrNameLst>
                                      </p:cBhvr>
                                      <p:to>
                                        <p:strVal val="solid"/>
                                      </p:to>
                                    </p:set>
                                  </p:childTnLst>
                                </p:cTn>
                              </p:par>
                              <p:par>
                                <p:cTn id="133" presetID="27" presetClass="entr" presetSubtype="0" fill="hold" grpId="0" nodeType="withEffect">
                                  <p:stCondLst>
                                    <p:cond delay="0"/>
                                  </p:stCondLst>
                                  <p:iterate type="lt">
                                    <p:tmPct val="50000"/>
                                  </p:iterate>
                                  <p:childTnLst>
                                    <p:set>
                                      <p:cBhvr>
                                        <p:cTn id="134" dur="1" fill="hold">
                                          <p:stCondLst>
                                            <p:cond delay="0"/>
                                          </p:stCondLst>
                                        </p:cTn>
                                        <p:tgtEl>
                                          <p:spTgt spid="43"/>
                                        </p:tgtEl>
                                        <p:attrNameLst>
                                          <p:attrName>style.visibility</p:attrName>
                                        </p:attrNameLst>
                                      </p:cBhvr>
                                      <p:to>
                                        <p:strVal val="visible"/>
                                      </p:to>
                                    </p:set>
                                    <p:anim calcmode="discrete" valueType="clr">
                                      <p:cBhvr override="childStyle">
                                        <p:cTn id="135" dur="80"/>
                                        <p:tgtEl>
                                          <p:spTgt spid="43"/>
                                        </p:tgtEl>
                                        <p:attrNameLst>
                                          <p:attrName>style.color</p:attrName>
                                        </p:attrNameLst>
                                      </p:cBhvr>
                                      <p:tavLst>
                                        <p:tav tm="0">
                                          <p:val>
                                            <p:clrVal>
                                              <a:schemeClr val="accent2"/>
                                            </p:clrVal>
                                          </p:val>
                                        </p:tav>
                                        <p:tav tm="50000">
                                          <p:val>
                                            <p:clrVal>
                                              <a:schemeClr val="hlink"/>
                                            </p:clrVal>
                                          </p:val>
                                        </p:tav>
                                      </p:tavLst>
                                    </p:anim>
                                    <p:anim calcmode="discrete" valueType="clr">
                                      <p:cBhvr>
                                        <p:cTn id="136" dur="80"/>
                                        <p:tgtEl>
                                          <p:spTgt spid="43"/>
                                        </p:tgtEl>
                                        <p:attrNameLst>
                                          <p:attrName>fillcolor</p:attrName>
                                        </p:attrNameLst>
                                      </p:cBhvr>
                                      <p:tavLst>
                                        <p:tav tm="0">
                                          <p:val>
                                            <p:clrVal>
                                              <a:schemeClr val="accent2"/>
                                            </p:clrVal>
                                          </p:val>
                                        </p:tav>
                                        <p:tav tm="50000">
                                          <p:val>
                                            <p:clrVal>
                                              <a:schemeClr val="hlink"/>
                                            </p:clrVal>
                                          </p:val>
                                        </p:tav>
                                      </p:tavLst>
                                    </p:anim>
                                    <p:set>
                                      <p:cBhvr>
                                        <p:cTn id="137" dur="80"/>
                                        <p:tgtEl>
                                          <p:spTgt spid="43"/>
                                        </p:tgtEl>
                                        <p:attrNameLst>
                                          <p:attrName>fill.type</p:attrName>
                                        </p:attrNameLst>
                                      </p:cBhvr>
                                      <p:to>
                                        <p:strVal val="solid"/>
                                      </p:to>
                                    </p:set>
                                  </p:childTnLst>
                                </p:cTn>
                              </p:par>
                              <p:par>
                                <p:cTn id="138" presetID="27" presetClass="entr" presetSubtype="0" fill="hold" grpId="0" nodeType="withEffect">
                                  <p:stCondLst>
                                    <p:cond delay="0"/>
                                  </p:stCondLst>
                                  <p:iterate type="lt">
                                    <p:tmPct val="50000"/>
                                  </p:iterate>
                                  <p:childTnLst>
                                    <p:set>
                                      <p:cBhvr>
                                        <p:cTn id="139" dur="1" fill="hold">
                                          <p:stCondLst>
                                            <p:cond delay="0"/>
                                          </p:stCondLst>
                                        </p:cTn>
                                        <p:tgtEl>
                                          <p:spTgt spid="44"/>
                                        </p:tgtEl>
                                        <p:attrNameLst>
                                          <p:attrName>style.visibility</p:attrName>
                                        </p:attrNameLst>
                                      </p:cBhvr>
                                      <p:to>
                                        <p:strVal val="visible"/>
                                      </p:to>
                                    </p:set>
                                    <p:anim calcmode="discrete" valueType="clr">
                                      <p:cBhvr override="childStyle">
                                        <p:cTn id="140" dur="80"/>
                                        <p:tgtEl>
                                          <p:spTgt spid="44"/>
                                        </p:tgtEl>
                                        <p:attrNameLst>
                                          <p:attrName>style.color</p:attrName>
                                        </p:attrNameLst>
                                      </p:cBhvr>
                                      <p:tavLst>
                                        <p:tav tm="0">
                                          <p:val>
                                            <p:clrVal>
                                              <a:schemeClr val="accent2"/>
                                            </p:clrVal>
                                          </p:val>
                                        </p:tav>
                                        <p:tav tm="50000">
                                          <p:val>
                                            <p:clrVal>
                                              <a:schemeClr val="hlink"/>
                                            </p:clrVal>
                                          </p:val>
                                        </p:tav>
                                      </p:tavLst>
                                    </p:anim>
                                    <p:anim calcmode="discrete" valueType="clr">
                                      <p:cBhvr>
                                        <p:cTn id="141" dur="80"/>
                                        <p:tgtEl>
                                          <p:spTgt spid="44"/>
                                        </p:tgtEl>
                                        <p:attrNameLst>
                                          <p:attrName>fillcolor</p:attrName>
                                        </p:attrNameLst>
                                      </p:cBhvr>
                                      <p:tavLst>
                                        <p:tav tm="0">
                                          <p:val>
                                            <p:clrVal>
                                              <a:schemeClr val="accent2"/>
                                            </p:clrVal>
                                          </p:val>
                                        </p:tav>
                                        <p:tav tm="50000">
                                          <p:val>
                                            <p:clrVal>
                                              <a:schemeClr val="hlink"/>
                                            </p:clrVal>
                                          </p:val>
                                        </p:tav>
                                      </p:tavLst>
                                    </p:anim>
                                    <p:set>
                                      <p:cBhvr>
                                        <p:cTn id="142" dur="80"/>
                                        <p:tgtEl>
                                          <p:spTgt spid="44"/>
                                        </p:tgtEl>
                                        <p:attrNameLst>
                                          <p:attrName>fill.type</p:attrName>
                                        </p:attrNameLst>
                                      </p:cBhvr>
                                      <p:to>
                                        <p:strVal val="solid"/>
                                      </p:to>
                                    </p:set>
                                  </p:childTnLst>
                                </p:cTn>
                              </p:par>
                              <p:par>
                                <p:cTn id="143" presetID="27" presetClass="entr" presetSubtype="0" fill="hold" grpId="0" nodeType="withEffect">
                                  <p:stCondLst>
                                    <p:cond delay="0"/>
                                  </p:stCondLst>
                                  <p:iterate type="lt">
                                    <p:tmPct val="50000"/>
                                  </p:iterate>
                                  <p:childTnLst>
                                    <p:set>
                                      <p:cBhvr>
                                        <p:cTn id="144" dur="1" fill="hold">
                                          <p:stCondLst>
                                            <p:cond delay="0"/>
                                          </p:stCondLst>
                                        </p:cTn>
                                        <p:tgtEl>
                                          <p:spTgt spid="45"/>
                                        </p:tgtEl>
                                        <p:attrNameLst>
                                          <p:attrName>style.visibility</p:attrName>
                                        </p:attrNameLst>
                                      </p:cBhvr>
                                      <p:to>
                                        <p:strVal val="visible"/>
                                      </p:to>
                                    </p:set>
                                    <p:anim calcmode="discrete" valueType="clr">
                                      <p:cBhvr override="childStyle">
                                        <p:cTn id="145" dur="80"/>
                                        <p:tgtEl>
                                          <p:spTgt spid="45"/>
                                        </p:tgtEl>
                                        <p:attrNameLst>
                                          <p:attrName>style.color</p:attrName>
                                        </p:attrNameLst>
                                      </p:cBhvr>
                                      <p:tavLst>
                                        <p:tav tm="0">
                                          <p:val>
                                            <p:clrVal>
                                              <a:schemeClr val="accent2"/>
                                            </p:clrVal>
                                          </p:val>
                                        </p:tav>
                                        <p:tav tm="50000">
                                          <p:val>
                                            <p:clrVal>
                                              <a:schemeClr val="hlink"/>
                                            </p:clrVal>
                                          </p:val>
                                        </p:tav>
                                      </p:tavLst>
                                    </p:anim>
                                    <p:anim calcmode="discrete" valueType="clr">
                                      <p:cBhvr>
                                        <p:cTn id="146" dur="80"/>
                                        <p:tgtEl>
                                          <p:spTgt spid="45"/>
                                        </p:tgtEl>
                                        <p:attrNameLst>
                                          <p:attrName>fillcolor</p:attrName>
                                        </p:attrNameLst>
                                      </p:cBhvr>
                                      <p:tavLst>
                                        <p:tav tm="0">
                                          <p:val>
                                            <p:clrVal>
                                              <a:schemeClr val="accent2"/>
                                            </p:clrVal>
                                          </p:val>
                                        </p:tav>
                                        <p:tav tm="50000">
                                          <p:val>
                                            <p:clrVal>
                                              <a:schemeClr val="hlink"/>
                                            </p:clrVal>
                                          </p:val>
                                        </p:tav>
                                      </p:tavLst>
                                    </p:anim>
                                    <p:set>
                                      <p:cBhvr>
                                        <p:cTn id="147" dur="80"/>
                                        <p:tgtEl>
                                          <p:spTgt spid="45"/>
                                        </p:tgtEl>
                                        <p:attrNameLst>
                                          <p:attrName>fill.type</p:attrName>
                                        </p:attrNameLst>
                                      </p:cBhvr>
                                      <p:to>
                                        <p:strVal val="solid"/>
                                      </p:to>
                                    </p:set>
                                  </p:childTnLst>
                                </p:cTn>
                              </p:par>
                              <p:par>
                                <p:cTn id="148" presetID="27" presetClass="entr" presetSubtype="0" fill="hold" grpId="0" nodeType="withEffect">
                                  <p:stCondLst>
                                    <p:cond delay="0"/>
                                  </p:stCondLst>
                                  <p:iterate type="lt">
                                    <p:tmPct val="50000"/>
                                  </p:iterate>
                                  <p:childTnLst>
                                    <p:set>
                                      <p:cBhvr>
                                        <p:cTn id="149" dur="1" fill="hold">
                                          <p:stCondLst>
                                            <p:cond delay="0"/>
                                          </p:stCondLst>
                                        </p:cTn>
                                        <p:tgtEl>
                                          <p:spTgt spid="46"/>
                                        </p:tgtEl>
                                        <p:attrNameLst>
                                          <p:attrName>style.visibility</p:attrName>
                                        </p:attrNameLst>
                                      </p:cBhvr>
                                      <p:to>
                                        <p:strVal val="visible"/>
                                      </p:to>
                                    </p:set>
                                    <p:anim calcmode="discrete" valueType="clr">
                                      <p:cBhvr override="childStyle">
                                        <p:cTn id="150" dur="80"/>
                                        <p:tgtEl>
                                          <p:spTgt spid="46"/>
                                        </p:tgtEl>
                                        <p:attrNameLst>
                                          <p:attrName>style.color</p:attrName>
                                        </p:attrNameLst>
                                      </p:cBhvr>
                                      <p:tavLst>
                                        <p:tav tm="0">
                                          <p:val>
                                            <p:clrVal>
                                              <a:schemeClr val="accent2"/>
                                            </p:clrVal>
                                          </p:val>
                                        </p:tav>
                                        <p:tav tm="50000">
                                          <p:val>
                                            <p:clrVal>
                                              <a:schemeClr val="hlink"/>
                                            </p:clrVal>
                                          </p:val>
                                        </p:tav>
                                      </p:tavLst>
                                    </p:anim>
                                    <p:anim calcmode="discrete" valueType="clr">
                                      <p:cBhvr>
                                        <p:cTn id="151" dur="80"/>
                                        <p:tgtEl>
                                          <p:spTgt spid="46"/>
                                        </p:tgtEl>
                                        <p:attrNameLst>
                                          <p:attrName>fillcolor</p:attrName>
                                        </p:attrNameLst>
                                      </p:cBhvr>
                                      <p:tavLst>
                                        <p:tav tm="0">
                                          <p:val>
                                            <p:clrVal>
                                              <a:schemeClr val="accent2"/>
                                            </p:clrVal>
                                          </p:val>
                                        </p:tav>
                                        <p:tav tm="50000">
                                          <p:val>
                                            <p:clrVal>
                                              <a:schemeClr val="hlink"/>
                                            </p:clrVal>
                                          </p:val>
                                        </p:tav>
                                      </p:tavLst>
                                    </p:anim>
                                    <p:set>
                                      <p:cBhvr>
                                        <p:cTn id="152" dur="80"/>
                                        <p:tgtEl>
                                          <p:spTgt spid="46"/>
                                        </p:tgtEl>
                                        <p:attrNameLst>
                                          <p:attrName>fill.type</p:attrName>
                                        </p:attrNameLst>
                                      </p:cBhvr>
                                      <p:to>
                                        <p:strVal val="solid"/>
                                      </p:to>
                                    </p:set>
                                  </p:childTnLst>
                                </p:cTn>
                              </p:par>
                              <p:par>
                                <p:cTn id="153" presetID="27" presetClass="entr" presetSubtype="0" fill="hold" grpId="0" nodeType="withEffect">
                                  <p:stCondLst>
                                    <p:cond delay="0"/>
                                  </p:stCondLst>
                                  <p:iterate type="lt">
                                    <p:tmPct val="50000"/>
                                  </p:iterate>
                                  <p:childTnLst>
                                    <p:set>
                                      <p:cBhvr>
                                        <p:cTn id="154" dur="1" fill="hold">
                                          <p:stCondLst>
                                            <p:cond delay="0"/>
                                          </p:stCondLst>
                                        </p:cTn>
                                        <p:tgtEl>
                                          <p:spTgt spid="47"/>
                                        </p:tgtEl>
                                        <p:attrNameLst>
                                          <p:attrName>style.visibility</p:attrName>
                                        </p:attrNameLst>
                                      </p:cBhvr>
                                      <p:to>
                                        <p:strVal val="visible"/>
                                      </p:to>
                                    </p:set>
                                    <p:anim calcmode="discrete" valueType="clr">
                                      <p:cBhvr override="childStyle">
                                        <p:cTn id="155" dur="80"/>
                                        <p:tgtEl>
                                          <p:spTgt spid="47"/>
                                        </p:tgtEl>
                                        <p:attrNameLst>
                                          <p:attrName>style.color</p:attrName>
                                        </p:attrNameLst>
                                      </p:cBhvr>
                                      <p:tavLst>
                                        <p:tav tm="0">
                                          <p:val>
                                            <p:clrVal>
                                              <a:schemeClr val="accent2"/>
                                            </p:clrVal>
                                          </p:val>
                                        </p:tav>
                                        <p:tav tm="50000">
                                          <p:val>
                                            <p:clrVal>
                                              <a:schemeClr val="hlink"/>
                                            </p:clrVal>
                                          </p:val>
                                        </p:tav>
                                      </p:tavLst>
                                    </p:anim>
                                    <p:anim calcmode="discrete" valueType="clr">
                                      <p:cBhvr>
                                        <p:cTn id="156" dur="80"/>
                                        <p:tgtEl>
                                          <p:spTgt spid="47"/>
                                        </p:tgtEl>
                                        <p:attrNameLst>
                                          <p:attrName>fillcolor</p:attrName>
                                        </p:attrNameLst>
                                      </p:cBhvr>
                                      <p:tavLst>
                                        <p:tav tm="0">
                                          <p:val>
                                            <p:clrVal>
                                              <a:schemeClr val="accent2"/>
                                            </p:clrVal>
                                          </p:val>
                                        </p:tav>
                                        <p:tav tm="50000">
                                          <p:val>
                                            <p:clrVal>
                                              <a:schemeClr val="hlink"/>
                                            </p:clrVal>
                                          </p:val>
                                        </p:tav>
                                      </p:tavLst>
                                    </p:anim>
                                    <p:set>
                                      <p:cBhvr>
                                        <p:cTn id="157" dur="80"/>
                                        <p:tgtEl>
                                          <p:spTgt spid="47"/>
                                        </p:tgtEl>
                                        <p:attrNameLst>
                                          <p:attrName>fill.type</p:attrName>
                                        </p:attrNameLst>
                                      </p:cBhvr>
                                      <p:to>
                                        <p:strVal val="solid"/>
                                      </p:to>
                                    </p:set>
                                  </p:childTnLst>
                                </p:cTn>
                              </p:par>
                              <p:par>
                                <p:cTn id="158" presetID="27" presetClass="entr" presetSubtype="0" fill="hold" grpId="0" nodeType="withEffect">
                                  <p:stCondLst>
                                    <p:cond delay="0"/>
                                  </p:stCondLst>
                                  <p:iterate type="lt">
                                    <p:tmPct val="50000"/>
                                  </p:iterate>
                                  <p:childTnLst>
                                    <p:set>
                                      <p:cBhvr>
                                        <p:cTn id="159" dur="1" fill="hold">
                                          <p:stCondLst>
                                            <p:cond delay="0"/>
                                          </p:stCondLst>
                                        </p:cTn>
                                        <p:tgtEl>
                                          <p:spTgt spid="48"/>
                                        </p:tgtEl>
                                        <p:attrNameLst>
                                          <p:attrName>style.visibility</p:attrName>
                                        </p:attrNameLst>
                                      </p:cBhvr>
                                      <p:to>
                                        <p:strVal val="visible"/>
                                      </p:to>
                                    </p:set>
                                    <p:anim calcmode="discrete" valueType="clr">
                                      <p:cBhvr override="childStyle">
                                        <p:cTn id="160" dur="80"/>
                                        <p:tgtEl>
                                          <p:spTgt spid="48"/>
                                        </p:tgtEl>
                                        <p:attrNameLst>
                                          <p:attrName>style.color</p:attrName>
                                        </p:attrNameLst>
                                      </p:cBhvr>
                                      <p:tavLst>
                                        <p:tav tm="0">
                                          <p:val>
                                            <p:clrVal>
                                              <a:schemeClr val="accent2"/>
                                            </p:clrVal>
                                          </p:val>
                                        </p:tav>
                                        <p:tav tm="50000">
                                          <p:val>
                                            <p:clrVal>
                                              <a:schemeClr val="hlink"/>
                                            </p:clrVal>
                                          </p:val>
                                        </p:tav>
                                      </p:tavLst>
                                    </p:anim>
                                    <p:anim calcmode="discrete" valueType="clr">
                                      <p:cBhvr>
                                        <p:cTn id="161" dur="80"/>
                                        <p:tgtEl>
                                          <p:spTgt spid="48"/>
                                        </p:tgtEl>
                                        <p:attrNameLst>
                                          <p:attrName>fillcolor</p:attrName>
                                        </p:attrNameLst>
                                      </p:cBhvr>
                                      <p:tavLst>
                                        <p:tav tm="0">
                                          <p:val>
                                            <p:clrVal>
                                              <a:schemeClr val="accent2"/>
                                            </p:clrVal>
                                          </p:val>
                                        </p:tav>
                                        <p:tav tm="50000">
                                          <p:val>
                                            <p:clrVal>
                                              <a:schemeClr val="hlink"/>
                                            </p:clrVal>
                                          </p:val>
                                        </p:tav>
                                      </p:tavLst>
                                    </p:anim>
                                    <p:set>
                                      <p:cBhvr>
                                        <p:cTn id="162" dur="80"/>
                                        <p:tgtEl>
                                          <p:spTgt spid="48"/>
                                        </p:tgtEl>
                                        <p:attrNameLst>
                                          <p:attrName>fill.type</p:attrName>
                                        </p:attrNameLst>
                                      </p:cBhvr>
                                      <p:to>
                                        <p:strVal val="solid"/>
                                      </p:to>
                                    </p:set>
                                  </p:childTnLst>
                                </p:cTn>
                              </p:par>
                              <p:par>
                                <p:cTn id="163" presetID="27" presetClass="entr" presetSubtype="0" fill="hold" grpId="0" nodeType="withEffect">
                                  <p:stCondLst>
                                    <p:cond delay="0"/>
                                  </p:stCondLst>
                                  <p:iterate type="lt">
                                    <p:tmPct val="50000"/>
                                  </p:iterate>
                                  <p:childTnLst>
                                    <p:set>
                                      <p:cBhvr>
                                        <p:cTn id="164" dur="1" fill="hold">
                                          <p:stCondLst>
                                            <p:cond delay="0"/>
                                          </p:stCondLst>
                                        </p:cTn>
                                        <p:tgtEl>
                                          <p:spTgt spid="49"/>
                                        </p:tgtEl>
                                        <p:attrNameLst>
                                          <p:attrName>style.visibility</p:attrName>
                                        </p:attrNameLst>
                                      </p:cBhvr>
                                      <p:to>
                                        <p:strVal val="visible"/>
                                      </p:to>
                                    </p:set>
                                    <p:anim calcmode="discrete" valueType="clr">
                                      <p:cBhvr override="childStyle">
                                        <p:cTn id="165" dur="80"/>
                                        <p:tgtEl>
                                          <p:spTgt spid="49"/>
                                        </p:tgtEl>
                                        <p:attrNameLst>
                                          <p:attrName>style.color</p:attrName>
                                        </p:attrNameLst>
                                      </p:cBhvr>
                                      <p:tavLst>
                                        <p:tav tm="0">
                                          <p:val>
                                            <p:clrVal>
                                              <a:schemeClr val="accent2"/>
                                            </p:clrVal>
                                          </p:val>
                                        </p:tav>
                                        <p:tav tm="50000">
                                          <p:val>
                                            <p:clrVal>
                                              <a:schemeClr val="hlink"/>
                                            </p:clrVal>
                                          </p:val>
                                        </p:tav>
                                      </p:tavLst>
                                    </p:anim>
                                    <p:anim calcmode="discrete" valueType="clr">
                                      <p:cBhvr>
                                        <p:cTn id="166" dur="80"/>
                                        <p:tgtEl>
                                          <p:spTgt spid="49"/>
                                        </p:tgtEl>
                                        <p:attrNameLst>
                                          <p:attrName>fillcolor</p:attrName>
                                        </p:attrNameLst>
                                      </p:cBhvr>
                                      <p:tavLst>
                                        <p:tav tm="0">
                                          <p:val>
                                            <p:clrVal>
                                              <a:schemeClr val="accent2"/>
                                            </p:clrVal>
                                          </p:val>
                                        </p:tav>
                                        <p:tav tm="50000">
                                          <p:val>
                                            <p:clrVal>
                                              <a:schemeClr val="hlink"/>
                                            </p:clrVal>
                                          </p:val>
                                        </p:tav>
                                      </p:tavLst>
                                    </p:anim>
                                    <p:set>
                                      <p:cBhvr>
                                        <p:cTn id="167" dur="80"/>
                                        <p:tgtEl>
                                          <p:spTgt spid="49"/>
                                        </p:tgtEl>
                                        <p:attrNameLst>
                                          <p:attrName>fill.type</p:attrName>
                                        </p:attrNameLst>
                                      </p:cBhvr>
                                      <p:to>
                                        <p:strVal val="solid"/>
                                      </p:to>
                                    </p:set>
                                  </p:childTnLst>
                                </p:cTn>
                              </p:par>
                              <p:par>
                                <p:cTn id="168" presetID="27" presetClass="entr" presetSubtype="0" fill="hold" grpId="0" nodeType="withEffect">
                                  <p:stCondLst>
                                    <p:cond delay="0"/>
                                  </p:stCondLst>
                                  <p:iterate type="lt">
                                    <p:tmPct val="50000"/>
                                  </p:iterate>
                                  <p:childTnLst>
                                    <p:set>
                                      <p:cBhvr>
                                        <p:cTn id="169" dur="1" fill="hold">
                                          <p:stCondLst>
                                            <p:cond delay="0"/>
                                          </p:stCondLst>
                                        </p:cTn>
                                        <p:tgtEl>
                                          <p:spTgt spid="50"/>
                                        </p:tgtEl>
                                        <p:attrNameLst>
                                          <p:attrName>style.visibility</p:attrName>
                                        </p:attrNameLst>
                                      </p:cBhvr>
                                      <p:to>
                                        <p:strVal val="visible"/>
                                      </p:to>
                                    </p:set>
                                    <p:anim calcmode="discrete" valueType="clr">
                                      <p:cBhvr override="childStyle">
                                        <p:cTn id="170" dur="80"/>
                                        <p:tgtEl>
                                          <p:spTgt spid="50"/>
                                        </p:tgtEl>
                                        <p:attrNameLst>
                                          <p:attrName>style.color</p:attrName>
                                        </p:attrNameLst>
                                      </p:cBhvr>
                                      <p:tavLst>
                                        <p:tav tm="0">
                                          <p:val>
                                            <p:clrVal>
                                              <a:schemeClr val="accent2"/>
                                            </p:clrVal>
                                          </p:val>
                                        </p:tav>
                                        <p:tav tm="50000">
                                          <p:val>
                                            <p:clrVal>
                                              <a:schemeClr val="hlink"/>
                                            </p:clrVal>
                                          </p:val>
                                        </p:tav>
                                      </p:tavLst>
                                    </p:anim>
                                    <p:anim calcmode="discrete" valueType="clr">
                                      <p:cBhvr>
                                        <p:cTn id="171" dur="80"/>
                                        <p:tgtEl>
                                          <p:spTgt spid="50"/>
                                        </p:tgtEl>
                                        <p:attrNameLst>
                                          <p:attrName>fillcolor</p:attrName>
                                        </p:attrNameLst>
                                      </p:cBhvr>
                                      <p:tavLst>
                                        <p:tav tm="0">
                                          <p:val>
                                            <p:clrVal>
                                              <a:schemeClr val="accent2"/>
                                            </p:clrVal>
                                          </p:val>
                                        </p:tav>
                                        <p:tav tm="50000">
                                          <p:val>
                                            <p:clrVal>
                                              <a:schemeClr val="hlink"/>
                                            </p:clrVal>
                                          </p:val>
                                        </p:tav>
                                      </p:tavLst>
                                    </p:anim>
                                    <p:set>
                                      <p:cBhvr>
                                        <p:cTn id="172" dur="80"/>
                                        <p:tgtEl>
                                          <p:spTgt spid="50"/>
                                        </p:tgtEl>
                                        <p:attrNameLst>
                                          <p:attrName>fill.type</p:attrName>
                                        </p:attrNameLst>
                                      </p:cBhvr>
                                      <p:to>
                                        <p:strVal val="solid"/>
                                      </p:to>
                                    </p:set>
                                  </p:childTnLst>
                                </p:cTn>
                              </p:par>
                              <p:par>
                                <p:cTn id="173" presetID="27" presetClass="entr" presetSubtype="0" fill="hold" grpId="0" nodeType="withEffect">
                                  <p:stCondLst>
                                    <p:cond delay="0"/>
                                  </p:stCondLst>
                                  <p:iterate type="lt">
                                    <p:tmPct val="50000"/>
                                  </p:iterate>
                                  <p:childTnLst>
                                    <p:set>
                                      <p:cBhvr>
                                        <p:cTn id="174" dur="1" fill="hold">
                                          <p:stCondLst>
                                            <p:cond delay="0"/>
                                          </p:stCondLst>
                                        </p:cTn>
                                        <p:tgtEl>
                                          <p:spTgt spid="51"/>
                                        </p:tgtEl>
                                        <p:attrNameLst>
                                          <p:attrName>style.visibility</p:attrName>
                                        </p:attrNameLst>
                                      </p:cBhvr>
                                      <p:to>
                                        <p:strVal val="visible"/>
                                      </p:to>
                                    </p:set>
                                    <p:anim calcmode="discrete" valueType="clr">
                                      <p:cBhvr override="childStyle">
                                        <p:cTn id="175" dur="80"/>
                                        <p:tgtEl>
                                          <p:spTgt spid="51"/>
                                        </p:tgtEl>
                                        <p:attrNameLst>
                                          <p:attrName>style.color</p:attrName>
                                        </p:attrNameLst>
                                      </p:cBhvr>
                                      <p:tavLst>
                                        <p:tav tm="0">
                                          <p:val>
                                            <p:clrVal>
                                              <a:schemeClr val="accent2"/>
                                            </p:clrVal>
                                          </p:val>
                                        </p:tav>
                                        <p:tav tm="50000">
                                          <p:val>
                                            <p:clrVal>
                                              <a:schemeClr val="hlink"/>
                                            </p:clrVal>
                                          </p:val>
                                        </p:tav>
                                      </p:tavLst>
                                    </p:anim>
                                    <p:anim calcmode="discrete" valueType="clr">
                                      <p:cBhvr>
                                        <p:cTn id="176" dur="80"/>
                                        <p:tgtEl>
                                          <p:spTgt spid="51"/>
                                        </p:tgtEl>
                                        <p:attrNameLst>
                                          <p:attrName>fillcolor</p:attrName>
                                        </p:attrNameLst>
                                      </p:cBhvr>
                                      <p:tavLst>
                                        <p:tav tm="0">
                                          <p:val>
                                            <p:clrVal>
                                              <a:schemeClr val="accent2"/>
                                            </p:clrVal>
                                          </p:val>
                                        </p:tav>
                                        <p:tav tm="50000">
                                          <p:val>
                                            <p:clrVal>
                                              <a:schemeClr val="hlink"/>
                                            </p:clrVal>
                                          </p:val>
                                        </p:tav>
                                      </p:tavLst>
                                    </p:anim>
                                    <p:set>
                                      <p:cBhvr>
                                        <p:cTn id="177" dur="80"/>
                                        <p:tgtEl>
                                          <p:spTgt spid="51"/>
                                        </p:tgtEl>
                                        <p:attrNameLst>
                                          <p:attrName>fill.type</p:attrName>
                                        </p:attrNameLst>
                                      </p:cBhvr>
                                      <p:to>
                                        <p:strVal val="solid"/>
                                      </p:to>
                                    </p:set>
                                  </p:childTnLst>
                                </p:cTn>
                              </p:par>
                              <p:par>
                                <p:cTn id="178" presetID="27" presetClass="entr" presetSubtype="0" fill="hold" grpId="0" nodeType="withEffect">
                                  <p:stCondLst>
                                    <p:cond delay="0"/>
                                  </p:stCondLst>
                                  <p:iterate type="lt">
                                    <p:tmPct val="50000"/>
                                  </p:iterate>
                                  <p:childTnLst>
                                    <p:set>
                                      <p:cBhvr>
                                        <p:cTn id="179" dur="1" fill="hold">
                                          <p:stCondLst>
                                            <p:cond delay="0"/>
                                          </p:stCondLst>
                                        </p:cTn>
                                        <p:tgtEl>
                                          <p:spTgt spid="52"/>
                                        </p:tgtEl>
                                        <p:attrNameLst>
                                          <p:attrName>style.visibility</p:attrName>
                                        </p:attrNameLst>
                                      </p:cBhvr>
                                      <p:to>
                                        <p:strVal val="visible"/>
                                      </p:to>
                                    </p:set>
                                    <p:anim calcmode="discrete" valueType="clr">
                                      <p:cBhvr override="childStyle">
                                        <p:cTn id="180" dur="80"/>
                                        <p:tgtEl>
                                          <p:spTgt spid="52"/>
                                        </p:tgtEl>
                                        <p:attrNameLst>
                                          <p:attrName>style.color</p:attrName>
                                        </p:attrNameLst>
                                      </p:cBhvr>
                                      <p:tavLst>
                                        <p:tav tm="0">
                                          <p:val>
                                            <p:clrVal>
                                              <a:schemeClr val="accent2"/>
                                            </p:clrVal>
                                          </p:val>
                                        </p:tav>
                                        <p:tav tm="50000">
                                          <p:val>
                                            <p:clrVal>
                                              <a:schemeClr val="hlink"/>
                                            </p:clrVal>
                                          </p:val>
                                        </p:tav>
                                      </p:tavLst>
                                    </p:anim>
                                    <p:anim calcmode="discrete" valueType="clr">
                                      <p:cBhvr>
                                        <p:cTn id="181" dur="80"/>
                                        <p:tgtEl>
                                          <p:spTgt spid="52"/>
                                        </p:tgtEl>
                                        <p:attrNameLst>
                                          <p:attrName>fillcolor</p:attrName>
                                        </p:attrNameLst>
                                      </p:cBhvr>
                                      <p:tavLst>
                                        <p:tav tm="0">
                                          <p:val>
                                            <p:clrVal>
                                              <a:schemeClr val="accent2"/>
                                            </p:clrVal>
                                          </p:val>
                                        </p:tav>
                                        <p:tav tm="50000">
                                          <p:val>
                                            <p:clrVal>
                                              <a:schemeClr val="hlink"/>
                                            </p:clrVal>
                                          </p:val>
                                        </p:tav>
                                      </p:tavLst>
                                    </p:anim>
                                    <p:set>
                                      <p:cBhvr>
                                        <p:cTn id="182" dur="80"/>
                                        <p:tgtEl>
                                          <p:spTgt spid="52"/>
                                        </p:tgtEl>
                                        <p:attrNameLst>
                                          <p:attrName>fill.type</p:attrName>
                                        </p:attrNameLst>
                                      </p:cBhvr>
                                      <p:to>
                                        <p:strVal val="solid"/>
                                      </p:to>
                                    </p:set>
                                  </p:childTnLst>
                                </p:cTn>
                              </p:par>
                              <p:par>
                                <p:cTn id="183" presetID="27" presetClass="entr" presetSubtype="0" fill="hold" grpId="0" nodeType="withEffect">
                                  <p:stCondLst>
                                    <p:cond delay="0"/>
                                  </p:stCondLst>
                                  <p:iterate type="lt">
                                    <p:tmPct val="50000"/>
                                  </p:iterate>
                                  <p:childTnLst>
                                    <p:set>
                                      <p:cBhvr>
                                        <p:cTn id="184" dur="1" fill="hold">
                                          <p:stCondLst>
                                            <p:cond delay="0"/>
                                          </p:stCondLst>
                                        </p:cTn>
                                        <p:tgtEl>
                                          <p:spTgt spid="53"/>
                                        </p:tgtEl>
                                        <p:attrNameLst>
                                          <p:attrName>style.visibility</p:attrName>
                                        </p:attrNameLst>
                                      </p:cBhvr>
                                      <p:to>
                                        <p:strVal val="visible"/>
                                      </p:to>
                                    </p:set>
                                    <p:anim calcmode="discrete" valueType="clr">
                                      <p:cBhvr override="childStyle">
                                        <p:cTn id="185" dur="80"/>
                                        <p:tgtEl>
                                          <p:spTgt spid="53"/>
                                        </p:tgtEl>
                                        <p:attrNameLst>
                                          <p:attrName>style.color</p:attrName>
                                        </p:attrNameLst>
                                      </p:cBhvr>
                                      <p:tavLst>
                                        <p:tav tm="0">
                                          <p:val>
                                            <p:clrVal>
                                              <a:schemeClr val="accent2"/>
                                            </p:clrVal>
                                          </p:val>
                                        </p:tav>
                                        <p:tav tm="50000">
                                          <p:val>
                                            <p:clrVal>
                                              <a:schemeClr val="hlink"/>
                                            </p:clrVal>
                                          </p:val>
                                        </p:tav>
                                      </p:tavLst>
                                    </p:anim>
                                    <p:anim calcmode="discrete" valueType="clr">
                                      <p:cBhvr>
                                        <p:cTn id="186" dur="80"/>
                                        <p:tgtEl>
                                          <p:spTgt spid="53"/>
                                        </p:tgtEl>
                                        <p:attrNameLst>
                                          <p:attrName>fillcolor</p:attrName>
                                        </p:attrNameLst>
                                      </p:cBhvr>
                                      <p:tavLst>
                                        <p:tav tm="0">
                                          <p:val>
                                            <p:clrVal>
                                              <a:schemeClr val="accent2"/>
                                            </p:clrVal>
                                          </p:val>
                                        </p:tav>
                                        <p:tav tm="50000">
                                          <p:val>
                                            <p:clrVal>
                                              <a:schemeClr val="hlink"/>
                                            </p:clrVal>
                                          </p:val>
                                        </p:tav>
                                      </p:tavLst>
                                    </p:anim>
                                    <p:set>
                                      <p:cBhvr>
                                        <p:cTn id="187" dur="80"/>
                                        <p:tgtEl>
                                          <p:spTgt spid="5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42" grpId="0"/>
      <p:bldP spid="43" grpId="0"/>
      <p:bldP spid="44" grpId="0"/>
      <p:bldP spid="45" grpId="0"/>
      <p:bldP spid="46" grpId="0"/>
      <p:bldP spid="47" grpId="0"/>
      <p:bldP spid="48" grpId="0"/>
      <p:bldP spid="49" grpId="0"/>
      <p:bldP spid="50" grpId="0"/>
      <p:bldP spid="51" grpId="0"/>
      <p:bldP spid="52" grpId="0"/>
      <p:bldP spid="5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370606" y="2724576"/>
            <a:ext cx="1408667" cy="1408851"/>
          </a:xfrm>
          <a:prstGeom prst="round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5" rIns="91431" bIns="45715" rtlCol="0" anchor="ctr"/>
          <a:lstStyle/>
          <a:p>
            <a:pPr algn="ctr"/>
            <a:endParaRPr lang="zh-CN" altLang="en-US"/>
          </a:p>
        </p:txBody>
      </p:sp>
      <p:sp>
        <p:nvSpPr>
          <p:cNvPr id="3" name="文本框 9"/>
          <p:cNvSpPr txBox="1"/>
          <p:nvPr/>
        </p:nvSpPr>
        <p:spPr>
          <a:xfrm>
            <a:off x="5303914" y="3518440"/>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4" name="文本框 9"/>
          <p:cNvSpPr txBox="1"/>
          <p:nvPr/>
        </p:nvSpPr>
        <p:spPr>
          <a:xfrm>
            <a:off x="7093428" y="352454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5" name="文本框 9"/>
          <p:cNvSpPr txBox="1"/>
          <p:nvPr/>
        </p:nvSpPr>
        <p:spPr>
          <a:xfrm>
            <a:off x="5303913" y="3889030"/>
            <a:ext cx="19199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6" name="文本框 9"/>
          <p:cNvSpPr txBox="1"/>
          <p:nvPr/>
        </p:nvSpPr>
        <p:spPr>
          <a:xfrm>
            <a:off x="7093428" y="3889029"/>
            <a:ext cx="1556863" cy="292388"/>
          </a:xfrm>
          <a:prstGeom prst="rect">
            <a:avLst/>
          </a:prstGeom>
          <a:noFill/>
        </p:spPr>
        <p:txBody>
          <a:bodyPr wrap="square" lIns="0" tIns="0" rIns="0" bIns="0" rtlCol="0">
            <a:spAutoFit/>
          </a:bodyPr>
          <a:lstStyle/>
          <a:p>
            <a:pPr marL="228600" lvl="1" indent="-228600">
              <a:buFont typeface="Wingdings" panose="05000000000000000000" pitchFamily="2" charset="2"/>
              <a:buChar char="l"/>
            </a:pPr>
            <a:r>
              <a:rPr lang="zh-CN" altLang="en-US" sz="1900" dirty="0">
                <a:solidFill>
                  <a:schemeClr val="tx1">
                    <a:lumMod val="65000"/>
                    <a:lumOff val="35000"/>
                  </a:schemeClr>
                </a:solidFill>
                <a:latin typeface="微软雅黑" panose="020B0503020204020204" pitchFamily="34" charset="-122"/>
                <a:ea typeface="微软雅黑" panose="020B0503020204020204" pitchFamily="34" charset="-122"/>
              </a:rPr>
              <a:t>副标题内容</a:t>
            </a:r>
          </a:p>
        </p:txBody>
      </p:sp>
      <p:sp>
        <p:nvSpPr>
          <p:cNvPr id="7" name="文本框 9"/>
          <p:cNvSpPr txBox="1"/>
          <p:nvPr/>
        </p:nvSpPr>
        <p:spPr>
          <a:xfrm>
            <a:off x="5098573" y="2617908"/>
            <a:ext cx="3887926" cy="738664"/>
          </a:xfrm>
          <a:prstGeom prst="rect">
            <a:avLst/>
          </a:prstGeom>
          <a:noFill/>
        </p:spPr>
        <p:txBody>
          <a:bodyPr wrap="square" lIns="0" tIns="0" rIns="0" bIns="0" rtlCol="0">
            <a:spAutoFit/>
          </a:bodyPr>
          <a:lstStyle/>
          <a:p>
            <a:pPr marL="0" lvl="1"/>
            <a:r>
              <a:rPr lang="zh-CN" altLang="en-US" sz="4800" b="1" dirty="0">
                <a:solidFill>
                  <a:schemeClr val="bg2"/>
                </a:solidFill>
                <a:latin typeface="微软雅黑" panose="020B0503020204020204" pitchFamily="34" charset="-122"/>
                <a:ea typeface="微软雅黑" panose="020B0503020204020204" pitchFamily="34" charset="-122"/>
              </a:rPr>
              <a:t>单击添加标题</a:t>
            </a:r>
          </a:p>
        </p:txBody>
      </p:sp>
      <p:sp>
        <p:nvSpPr>
          <p:cNvPr id="8" name="TextBox 20"/>
          <p:cNvSpPr txBox="1"/>
          <p:nvPr/>
        </p:nvSpPr>
        <p:spPr>
          <a:xfrm>
            <a:off x="3557971" y="2751894"/>
            <a:ext cx="1033937" cy="1354217"/>
          </a:xfrm>
          <a:prstGeom prst="rect">
            <a:avLst/>
          </a:prstGeom>
          <a:noFill/>
        </p:spPr>
        <p:txBody>
          <a:bodyPr wrap="none" lIns="0" tIns="0" rIns="0" bIns="0" rtlCol="0">
            <a:spAutoFit/>
          </a:bodyPr>
          <a:lstStyle/>
          <a:p>
            <a:pPr algn="ctr"/>
            <a:r>
              <a:rPr lang="en-US" altLang="zh-CN" sz="8800" spc="400" dirty="0" smtClean="0">
                <a:solidFill>
                  <a:schemeClr val="tx2"/>
                </a:solidFill>
                <a:latin typeface="Agency FB" panose="020B0503020202020204" pitchFamily="34" charset="0"/>
                <a:ea typeface="微软雅黑" panose="020B0503020204020204" pitchFamily="34" charset="-122"/>
              </a:rPr>
              <a:t>02</a:t>
            </a:r>
            <a:endParaRPr lang="zh-CN" altLang="en-US" sz="8800" spc="400" dirty="0">
              <a:solidFill>
                <a:schemeClr val="tx2"/>
              </a:solidFill>
              <a:latin typeface="Agency FB" panose="020B0503020202020204" pitchFamily="34" charset="0"/>
              <a:ea typeface="微软雅黑" panose="020B0503020204020204" pitchFamily="34" charset="-122"/>
            </a:endParaRPr>
          </a:p>
        </p:txBody>
      </p:sp>
      <p:sp>
        <p:nvSpPr>
          <p:cNvPr id="9" name="五边形 8"/>
          <p:cNvSpPr/>
          <p:nvPr/>
        </p:nvSpPr>
        <p:spPr>
          <a:xfrm flipH="1">
            <a:off x="9263941" y="2788200"/>
            <a:ext cx="2927267" cy="1281600"/>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908" tIns="60954" rIns="121908" bIns="60954" numCol="1" spcCol="0" rtlCol="0" fromWordArt="0" anchor="ctr" anchorCtr="0" forceAA="0" compatLnSpc="1">
            <a:noAutofit/>
          </a:bodyPr>
          <a:lstStyle/>
          <a:p>
            <a:pPr algn="ctr"/>
            <a:endParaRPr lang="zh-CN" altLang="en-US"/>
          </a:p>
        </p:txBody>
      </p:sp>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622800"/>
            <a:ext cx="4752527" cy="283250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1+#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500" fill="hold"/>
                                        <p:tgtEl>
                                          <p:spTgt spid="2"/>
                                        </p:tgtEl>
                                        <p:attrNameLst>
                                          <p:attrName>ppt_w</p:attrName>
                                        </p:attrNameLst>
                                      </p:cBhvr>
                                      <p:tavLst>
                                        <p:tav tm="0">
                                          <p:val>
                                            <p:fltVal val="0"/>
                                          </p:val>
                                        </p:tav>
                                        <p:tav tm="100000">
                                          <p:val>
                                            <p:strVal val="#ppt_w"/>
                                          </p:val>
                                        </p:tav>
                                      </p:tavLst>
                                    </p:anim>
                                    <p:anim calcmode="lin" valueType="num">
                                      <p:cBhvr>
                                        <p:cTn id="24" dur="500" fill="hold"/>
                                        <p:tgtEl>
                                          <p:spTgt spid="2"/>
                                        </p:tgtEl>
                                        <p:attrNameLst>
                                          <p:attrName>ppt_h</p:attrName>
                                        </p:attrNameLst>
                                      </p:cBhvr>
                                      <p:tavLst>
                                        <p:tav tm="0">
                                          <p:val>
                                            <p:fltVal val="0"/>
                                          </p:val>
                                        </p:tav>
                                        <p:tav tm="100000">
                                          <p:val>
                                            <p:strVal val="#ppt_h"/>
                                          </p:val>
                                        </p:tav>
                                      </p:tavLst>
                                    </p:anim>
                                    <p:animEffect transition="in" filter="fade">
                                      <p:cBhvr>
                                        <p:cTn id="25" dur="500"/>
                                        <p:tgtEl>
                                          <p:spTgt spid="2"/>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300"/>
                                        <p:tgtEl>
                                          <p:spTgt spid="7"/>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wipe(left)">
                                      <p:cBhvr>
                                        <p:cTn id="33" dur="500"/>
                                        <p:tgtEl>
                                          <p:spTgt spid="3"/>
                                        </p:tgtEl>
                                      </p:cBhvr>
                                    </p:animEffect>
                                  </p:childTnLst>
                                </p:cTn>
                              </p:par>
                              <p:par>
                                <p:cTn id="34" presetID="22" presetClass="entr" presetSubtype="8" fill="hold" grpId="0" nodeType="withEffect">
                                  <p:stCondLst>
                                    <p:cond delay="20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par>
                                <p:cTn id="37" presetID="22" presetClass="entr" presetSubtype="8" fill="hold" grpId="0" nodeType="withEffect">
                                  <p:stCondLst>
                                    <p:cond delay="600"/>
                                  </p:stCondLst>
                                  <p:childTnLst>
                                    <p:set>
                                      <p:cBhvr>
                                        <p:cTn id="38" dur="1" fill="hold">
                                          <p:stCondLst>
                                            <p:cond delay="0"/>
                                          </p:stCondLst>
                                        </p:cTn>
                                        <p:tgtEl>
                                          <p:spTgt spid="5"/>
                                        </p:tgtEl>
                                        <p:attrNameLst>
                                          <p:attrName>style.visibility</p:attrName>
                                        </p:attrNameLst>
                                      </p:cBhvr>
                                      <p:to>
                                        <p:strVal val="visible"/>
                                      </p:to>
                                    </p:set>
                                    <p:animEffect transition="in" filter="wipe(left)">
                                      <p:cBhvr>
                                        <p:cTn id="39" dur="500"/>
                                        <p:tgtEl>
                                          <p:spTgt spid="5"/>
                                        </p:tgtEl>
                                      </p:cBhvr>
                                    </p:animEffect>
                                  </p:childTnLst>
                                </p:cTn>
                              </p:par>
                              <p:par>
                                <p:cTn id="40" presetID="22" presetClass="entr" presetSubtype="8" fill="hold" grpId="0" nodeType="withEffect">
                                  <p:stCondLst>
                                    <p:cond delay="800"/>
                                  </p:stCondLst>
                                  <p:childTnLst>
                                    <p:set>
                                      <p:cBhvr>
                                        <p:cTn id="41" dur="1" fill="hold">
                                          <p:stCondLst>
                                            <p:cond delay="0"/>
                                          </p:stCondLst>
                                        </p:cTn>
                                        <p:tgtEl>
                                          <p:spTgt spid="6"/>
                                        </p:tgtEl>
                                        <p:attrNameLst>
                                          <p:attrName>style.visibility</p:attrName>
                                        </p:attrNameLst>
                                      </p:cBhvr>
                                      <p:to>
                                        <p:strVal val="visible"/>
                                      </p:to>
                                    </p:set>
                                    <p:animEffect transition="in" filter="wipe(left)">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8" grpId="0"/>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63"/>
          <p:cNvSpPr/>
          <p:nvPr/>
        </p:nvSpPr>
        <p:spPr>
          <a:xfrm rot="1742296">
            <a:off x="2632100" y="1492425"/>
            <a:ext cx="4693545" cy="4615982"/>
          </a:xfrm>
          <a:prstGeom prst="ellipse">
            <a:avLst/>
          </a:prstGeom>
          <a:noFill/>
          <a:ln w="6350" cap="flat" cmpd="sng" algn="ctr">
            <a:solidFill>
              <a:schemeClr val="bg1">
                <a:lumMod val="85000"/>
              </a:schemeClr>
            </a:solid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65" name="椭圆 64"/>
          <p:cNvSpPr/>
          <p:nvPr/>
        </p:nvSpPr>
        <p:spPr>
          <a:xfrm>
            <a:off x="2221240" y="1824933"/>
            <a:ext cx="3950966" cy="3950966"/>
          </a:xfrm>
          <a:prstGeom prst="ellipse">
            <a:avLst/>
          </a:prstGeom>
          <a:blipFill>
            <a:blip r:embed="rId3"/>
            <a:stretch>
              <a:fillRect/>
            </a:stretch>
          </a:bli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66" name="椭圆 65"/>
          <p:cNvSpPr/>
          <p:nvPr/>
        </p:nvSpPr>
        <p:spPr>
          <a:xfrm>
            <a:off x="6930488" y="3421840"/>
            <a:ext cx="712143" cy="712143"/>
          </a:xfrm>
          <a:prstGeom prst="ellipse">
            <a:avLst/>
          </a:prstGeom>
          <a:solidFill>
            <a:schemeClr val="accent2"/>
          </a:solidFill>
          <a:ln w="57150" cap="flat" cmpd="sng" algn="ctr">
            <a:noFill/>
            <a:prstDash val="solid"/>
          </a:ln>
          <a:effectLst/>
        </p:spPr>
        <p:txBody>
          <a:bodyPr rtlCol="0" anchor="ctr"/>
          <a:lstStyle/>
          <a:p>
            <a:pPr algn="ctr">
              <a:defRPr/>
            </a:pPr>
            <a:endParaRPr lang="en-US" sz="3600" kern="0" dirty="0">
              <a:solidFill>
                <a:sysClr val="window" lastClr="FFFFFF"/>
              </a:solidFill>
              <a:latin typeface="Bebas" pitchFamily="2" charset="0"/>
            </a:endParaRPr>
          </a:p>
        </p:txBody>
      </p:sp>
      <p:sp>
        <p:nvSpPr>
          <p:cNvPr id="67" name="椭圆 66"/>
          <p:cNvSpPr/>
          <p:nvPr/>
        </p:nvSpPr>
        <p:spPr>
          <a:xfrm>
            <a:off x="1199456" y="2808591"/>
            <a:ext cx="1983652" cy="1983653"/>
          </a:xfrm>
          <a:prstGeom prst="ellipse">
            <a:avLst/>
          </a:prstGeom>
          <a:solidFill>
            <a:schemeClr val="accent2"/>
          </a:solidFill>
          <a:ln w="25400" cap="flat" cmpd="sng" algn="ctr">
            <a:noFill/>
            <a:prstDash val="solid"/>
          </a:ln>
          <a:effectLst/>
        </p:spPr>
        <p:txBody>
          <a:bodyPr rtlCol="0" anchor="ctr"/>
          <a:lstStyle/>
          <a:p>
            <a:pPr algn="ctr">
              <a:defRPr/>
            </a:pPr>
            <a:r>
              <a:rPr lang="zh-CN" altLang="en-US" sz="2000" kern="0">
                <a:solidFill>
                  <a:sysClr val="window" lastClr="FFFFFF"/>
                </a:solidFill>
                <a:latin typeface="微软雅黑" panose="020B0503020204020204" pitchFamily="34" charset="-122"/>
                <a:ea typeface="微软雅黑" panose="020B0503020204020204" pitchFamily="34" charset="-122"/>
              </a:rPr>
              <a:t>添加标题</a:t>
            </a:r>
            <a:endParaRPr lang="en-US" sz="2000" kern="0">
              <a:solidFill>
                <a:sysClr val="window" lastClr="FFFFFF"/>
              </a:solidFill>
              <a:latin typeface="微软雅黑" panose="020B0503020204020204" pitchFamily="34" charset="-122"/>
              <a:ea typeface="微软雅黑" panose="020B0503020204020204" pitchFamily="34" charset="-122"/>
            </a:endParaRPr>
          </a:p>
        </p:txBody>
      </p:sp>
      <p:sp>
        <p:nvSpPr>
          <p:cNvPr id="68" name="椭圆 67"/>
          <p:cNvSpPr/>
          <p:nvPr/>
        </p:nvSpPr>
        <p:spPr>
          <a:xfrm>
            <a:off x="6044977" y="1643961"/>
            <a:ext cx="712143" cy="712143"/>
          </a:xfrm>
          <a:prstGeom prst="ellipse">
            <a:avLst/>
          </a:prstGeom>
          <a:solidFill>
            <a:schemeClr val="accent3"/>
          </a:solidFill>
          <a:ln w="57150" cap="flat" cmpd="sng" algn="ctr">
            <a:noFill/>
            <a:prstDash val="solid"/>
          </a:ln>
          <a:effectLst/>
        </p:spPr>
        <p:txBody>
          <a:bodyPr rtlCol="0" anchor="ctr"/>
          <a:lstStyle/>
          <a:p>
            <a:pPr algn="ctr">
              <a:defRPr/>
            </a:pPr>
            <a:endParaRPr lang="en-US" sz="3600" kern="0" dirty="0">
              <a:solidFill>
                <a:sysClr val="window" lastClr="FFFFFF"/>
              </a:solidFill>
              <a:latin typeface="Bebas" pitchFamily="2" charset="0"/>
            </a:endParaRPr>
          </a:p>
        </p:txBody>
      </p:sp>
      <p:sp>
        <p:nvSpPr>
          <p:cNvPr id="69" name="椭圆 68"/>
          <p:cNvSpPr/>
          <p:nvPr/>
        </p:nvSpPr>
        <p:spPr>
          <a:xfrm>
            <a:off x="6143238" y="5224059"/>
            <a:ext cx="712143" cy="712143"/>
          </a:xfrm>
          <a:prstGeom prst="ellipse">
            <a:avLst/>
          </a:prstGeom>
          <a:solidFill>
            <a:schemeClr val="accent1"/>
          </a:solidFill>
          <a:ln w="57150" cap="flat" cmpd="sng" algn="ctr">
            <a:noFill/>
            <a:prstDash val="solid"/>
          </a:ln>
          <a:effectLst/>
        </p:spPr>
        <p:txBody>
          <a:bodyPr rtlCol="0" anchor="ctr"/>
          <a:lstStyle/>
          <a:p>
            <a:pPr algn="ctr">
              <a:defRPr/>
            </a:pPr>
            <a:endParaRPr lang="en-US" sz="3600" kern="0" dirty="0">
              <a:solidFill>
                <a:sysClr val="window" lastClr="FFFFFF"/>
              </a:solidFill>
              <a:latin typeface="Bebas" pitchFamily="2" charset="0"/>
            </a:endParaRPr>
          </a:p>
        </p:txBody>
      </p:sp>
      <p:sp>
        <p:nvSpPr>
          <p:cNvPr id="71" name="TextBox 70"/>
          <p:cNvSpPr txBox="1"/>
          <p:nvPr/>
        </p:nvSpPr>
        <p:spPr>
          <a:xfrm>
            <a:off x="6948653" y="1623738"/>
            <a:ext cx="3417930" cy="692497"/>
          </a:xfrm>
          <a:prstGeom prst="rect">
            <a:avLst/>
          </a:prstGeom>
          <a:noFill/>
        </p:spPr>
        <p:txBody>
          <a:bodyPr wrap="square" rtlCol="0">
            <a:spAutoFit/>
          </a:bodyPr>
          <a:lstStyle/>
          <a:p>
            <a:pPr lvl="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72" name="TextBox 71"/>
          <p:cNvSpPr txBox="1"/>
          <p:nvPr/>
        </p:nvSpPr>
        <p:spPr>
          <a:xfrm>
            <a:off x="7747902" y="3463914"/>
            <a:ext cx="3417930" cy="692497"/>
          </a:xfrm>
          <a:prstGeom prst="rect">
            <a:avLst/>
          </a:prstGeom>
          <a:noFill/>
        </p:spPr>
        <p:txBody>
          <a:bodyPr wrap="square" rtlCol="0">
            <a:spAutoFit/>
          </a:bodyPr>
          <a:lstStyle/>
          <a:p>
            <a:pPr lvl="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sp>
        <p:nvSpPr>
          <p:cNvPr id="73" name="TextBox 72"/>
          <p:cNvSpPr txBox="1"/>
          <p:nvPr/>
        </p:nvSpPr>
        <p:spPr>
          <a:xfrm>
            <a:off x="7064225" y="5243627"/>
            <a:ext cx="3417930" cy="692497"/>
          </a:xfrm>
          <a:prstGeom prst="rect">
            <a:avLst/>
          </a:prstGeom>
          <a:noFill/>
        </p:spPr>
        <p:txBody>
          <a:bodyPr wrap="square" rtlCol="0">
            <a:spAutoFit/>
          </a:bodyPr>
          <a:lstStyle/>
          <a:p>
            <a:pPr lvl="0">
              <a:lnSpc>
                <a:spcPct val="130000"/>
              </a:lnSpc>
            </a:pPr>
            <a:r>
              <a:rPr lang="zh-CN" altLang="en-US" sz="1000" dirty="0">
                <a:solidFill>
                  <a:prstClr val="black">
                    <a:lumMod val="65000"/>
                    <a:lumOff val="35000"/>
                  </a:prst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您的内容打在这里，或者通过复制您的文本后，在此框中选择粘贴，并选择只保留文字。您的内容打在这里，或者通过通过复制您的文本。</a:t>
            </a:r>
          </a:p>
        </p:txBody>
      </p:sp>
      <p:grpSp>
        <p:nvGrpSpPr>
          <p:cNvPr id="76" name="组合 75"/>
          <p:cNvGrpSpPr/>
          <p:nvPr/>
        </p:nvGrpSpPr>
        <p:grpSpPr>
          <a:xfrm>
            <a:off x="6154989" y="1801075"/>
            <a:ext cx="492116" cy="397912"/>
            <a:chOff x="10706100" y="2519363"/>
            <a:chExt cx="481013" cy="388937"/>
          </a:xfrm>
          <a:solidFill>
            <a:schemeClr val="bg1"/>
          </a:solidFill>
        </p:grpSpPr>
        <p:sp>
          <p:nvSpPr>
            <p:cNvPr id="77" name="Freeform 552"/>
            <p:cNvSpPr>
              <a:spLocks noEditPoints="1"/>
            </p:cNvSpPr>
            <p:nvPr/>
          </p:nvSpPr>
          <p:spPr bwMode="auto">
            <a:xfrm>
              <a:off x="10706100" y="2519363"/>
              <a:ext cx="342900" cy="311150"/>
            </a:xfrm>
            <a:custGeom>
              <a:avLst/>
              <a:gdLst>
                <a:gd name="T0" fmla="*/ 87 w 91"/>
                <a:gd name="T1" fmla="*/ 32 h 83"/>
                <a:gd name="T2" fmla="*/ 91 w 91"/>
                <a:gd name="T3" fmla="*/ 32 h 83"/>
                <a:gd name="T4" fmla="*/ 45 w 91"/>
                <a:gd name="T5" fmla="*/ 0 h 83"/>
                <a:gd name="T6" fmla="*/ 0 w 91"/>
                <a:gd name="T7" fmla="*/ 39 h 83"/>
                <a:gd name="T8" fmla="*/ 18 w 91"/>
                <a:gd name="T9" fmla="*/ 69 h 83"/>
                <a:gd name="T10" fmla="*/ 14 w 91"/>
                <a:gd name="T11" fmla="*/ 83 h 83"/>
                <a:gd name="T12" fmla="*/ 30 w 91"/>
                <a:gd name="T13" fmla="*/ 75 h 83"/>
                <a:gd name="T14" fmla="*/ 45 w 91"/>
                <a:gd name="T15" fmla="*/ 77 h 83"/>
                <a:gd name="T16" fmla="*/ 50 w 91"/>
                <a:gd name="T17" fmla="*/ 77 h 83"/>
                <a:gd name="T18" fmla="*/ 48 w 91"/>
                <a:gd name="T19" fmla="*/ 67 h 83"/>
                <a:gd name="T20" fmla="*/ 87 w 91"/>
                <a:gd name="T21" fmla="*/ 32 h 83"/>
                <a:gd name="T22" fmla="*/ 62 w 91"/>
                <a:gd name="T23" fmla="*/ 19 h 83"/>
                <a:gd name="T24" fmla="*/ 68 w 91"/>
                <a:gd name="T25" fmla="*/ 25 h 83"/>
                <a:gd name="T26" fmla="*/ 62 w 91"/>
                <a:gd name="T27" fmla="*/ 31 h 83"/>
                <a:gd name="T28" fmla="*/ 56 w 91"/>
                <a:gd name="T29" fmla="*/ 25 h 83"/>
                <a:gd name="T30" fmla="*/ 62 w 91"/>
                <a:gd name="T31" fmla="*/ 19 h 83"/>
                <a:gd name="T32" fmla="*/ 31 w 91"/>
                <a:gd name="T33" fmla="*/ 31 h 83"/>
                <a:gd name="T34" fmla="*/ 24 w 91"/>
                <a:gd name="T35" fmla="*/ 25 h 83"/>
                <a:gd name="T36" fmla="*/ 31 w 91"/>
                <a:gd name="T37" fmla="*/ 19 h 83"/>
                <a:gd name="T38" fmla="*/ 36 w 91"/>
                <a:gd name="T39" fmla="*/ 25 h 83"/>
                <a:gd name="T40" fmla="*/ 31 w 91"/>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1" h="83">
                  <a:moveTo>
                    <a:pt x="87" y="32"/>
                  </a:moveTo>
                  <a:cubicBezTo>
                    <a:pt x="88" y="32"/>
                    <a:pt x="89" y="32"/>
                    <a:pt x="91" y="32"/>
                  </a:cubicBezTo>
                  <a:cubicBezTo>
                    <a:pt x="87" y="14"/>
                    <a:pt x="68" y="0"/>
                    <a:pt x="45" y="0"/>
                  </a:cubicBezTo>
                  <a:cubicBezTo>
                    <a:pt x="21" y="0"/>
                    <a:pt x="0" y="17"/>
                    <a:pt x="0" y="39"/>
                  </a:cubicBezTo>
                  <a:cubicBezTo>
                    <a:pt x="0" y="51"/>
                    <a:pt x="7" y="61"/>
                    <a:pt x="18" y="69"/>
                  </a:cubicBezTo>
                  <a:cubicBezTo>
                    <a:pt x="14" y="83"/>
                    <a:pt x="14" y="83"/>
                    <a:pt x="14" y="83"/>
                  </a:cubicBezTo>
                  <a:cubicBezTo>
                    <a:pt x="30" y="75"/>
                    <a:pt x="30" y="75"/>
                    <a:pt x="30" y="75"/>
                  </a:cubicBezTo>
                  <a:cubicBezTo>
                    <a:pt x="35" y="76"/>
                    <a:pt x="40" y="77"/>
                    <a:pt x="45" y="77"/>
                  </a:cubicBezTo>
                  <a:cubicBezTo>
                    <a:pt x="47" y="77"/>
                    <a:pt x="48" y="77"/>
                    <a:pt x="50" y="77"/>
                  </a:cubicBezTo>
                  <a:cubicBezTo>
                    <a:pt x="49" y="74"/>
                    <a:pt x="48" y="71"/>
                    <a:pt x="48" y="67"/>
                  </a:cubicBezTo>
                  <a:cubicBezTo>
                    <a:pt x="48" y="48"/>
                    <a:pt x="65" y="32"/>
                    <a:pt x="87" y="32"/>
                  </a:cubicBezTo>
                  <a:close/>
                  <a:moveTo>
                    <a:pt x="62" y="19"/>
                  </a:moveTo>
                  <a:cubicBezTo>
                    <a:pt x="66" y="19"/>
                    <a:pt x="68" y="22"/>
                    <a:pt x="68" y="25"/>
                  </a:cubicBezTo>
                  <a:cubicBezTo>
                    <a:pt x="68" y="29"/>
                    <a:pt x="66" y="31"/>
                    <a:pt x="62" y="31"/>
                  </a:cubicBezTo>
                  <a:cubicBezTo>
                    <a:pt x="59" y="31"/>
                    <a:pt x="56" y="29"/>
                    <a:pt x="56" y="25"/>
                  </a:cubicBezTo>
                  <a:cubicBezTo>
                    <a:pt x="56" y="22"/>
                    <a:pt x="59" y="19"/>
                    <a:pt x="62" y="19"/>
                  </a:cubicBezTo>
                  <a:close/>
                  <a:moveTo>
                    <a:pt x="31" y="31"/>
                  </a:moveTo>
                  <a:cubicBezTo>
                    <a:pt x="27" y="31"/>
                    <a:pt x="24" y="29"/>
                    <a:pt x="24" y="25"/>
                  </a:cubicBezTo>
                  <a:cubicBezTo>
                    <a:pt x="24" y="22"/>
                    <a:pt x="27" y="19"/>
                    <a:pt x="31" y="19"/>
                  </a:cubicBezTo>
                  <a:cubicBezTo>
                    <a:pt x="34" y="19"/>
                    <a:pt x="36" y="22"/>
                    <a:pt x="36" y="25"/>
                  </a:cubicBezTo>
                  <a:cubicBezTo>
                    <a:pt x="36" y="29"/>
                    <a:pt x="34" y="31"/>
                    <a:pt x="3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553"/>
            <p:cNvSpPr>
              <a:spLocks noEditPoints="1"/>
            </p:cNvSpPr>
            <p:nvPr/>
          </p:nvSpPr>
          <p:spPr bwMode="auto">
            <a:xfrm>
              <a:off x="10898188" y="2646363"/>
              <a:ext cx="288925" cy="261937"/>
            </a:xfrm>
            <a:custGeom>
              <a:avLst/>
              <a:gdLst>
                <a:gd name="T0" fmla="*/ 77 w 77"/>
                <a:gd name="T1" fmla="*/ 33 h 70"/>
                <a:gd name="T2" fmla="*/ 38 w 77"/>
                <a:gd name="T3" fmla="*/ 0 h 70"/>
                <a:gd name="T4" fmla="*/ 0 w 77"/>
                <a:gd name="T5" fmla="*/ 33 h 70"/>
                <a:gd name="T6" fmla="*/ 38 w 77"/>
                <a:gd name="T7" fmla="*/ 66 h 70"/>
                <a:gd name="T8" fmla="*/ 52 w 77"/>
                <a:gd name="T9" fmla="*/ 63 h 70"/>
                <a:gd name="T10" fmla="*/ 64 w 77"/>
                <a:gd name="T11" fmla="*/ 70 h 70"/>
                <a:gd name="T12" fmla="*/ 61 w 77"/>
                <a:gd name="T13" fmla="*/ 59 h 70"/>
                <a:gd name="T14" fmla="*/ 77 w 77"/>
                <a:gd name="T15" fmla="*/ 33 h 70"/>
                <a:gd name="T16" fmla="*/ 26 w 77"/>
                <a:gd name="T17" fmla="*/ 27 h 70"/>
                <a:gd name="T18" fmla="*/ 21 w 77"/>
                <a:gd name="T19" fmla="*/ 23 h 70"/>
                <a:gd name="T20" fmla="*/ 26 w 77"/>
                <a:gd name="T21" fmla="*/ 18 h 70"/>
                <a:gd name="T22" fmla="*/ 32 w 77"/>
                <a:gd name="T23" fmla="*/ 23 h 70"/>
                <a:gd name="T24" fmla="*/ 26 w 77"/>
                <a:gd name="T25" fmla="*/ 27 h 70"/>
                <a:gd name="T26" fmla="*/ 51 w 77"/>
                <a:gd name="T27" fmla="*/ 27 h 70"/>
                <a:gd name="T28" fmla="*/ 46 w 77"/>
                <a:gd name="T29" fmla="*/ 23 h 70"/>
                <a:gd name="T30" fmla="*/ 51 w 77"/>
                <a:gd name="T31" fmla="*/ 18 h 70"/>
                <a:gd name="T32" fmla="*/ 56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8" y="0"/>
                  </a:cubicBezTo>
                  <a:cubicBezTo>
                    <a:pt x="17" y="0"/>
                    <a:pt x="0" y="15"/>
                    <a:pt x="0" y="33"/>
                  </a:cubicBezTo>
                  <a:cubicBezTo>
                    <a:pt x="0" y="51"/>
                    <a:pt x="17" y="66"/>
                    <a:pt x="38" y="66"/>
                  </a:cubicBezTo>
                  <a:cubicBezTo>
                    <a:pt x="43" y="66"/>
                    <a:pt x="47" y="65"/>
                    <a:pt x="52" y="63"/>
                  </a:cubicBezTo>
                  <a:cubicBezTo>
                    <a:pt x="64" y="70"/>
                    <a:pt x="64" y="70"/>
                    <a:pt x="64" y="70"/>
                  </a:cubicBezTo>
                  <a:cubicBezTo>
                    <a:pt x="61" y="59"/>
                    <a:pt x="61" y="59"/>
                    <a:pt x="61" y="59"/>
                  </a:cubicBezTo>
                  <a:cubicBezTo>
                    <a:pt x="70" y="52"/>
                    <a:pt x="77" y="43"/>
                    <a:pt x="77" y="33"/>
                  </a:cubicBezTo>
                  <a:close/>
                  <a:moveTo>
                    <a:pt x="26" y="27"/>
                  </a:moveTo>
                  <a:cubicBezTo>
                    <a:pt x="24" y="27"/>
                    <a:pt x="21" y="25"/>
                    <a:pt x="21" y="23"/>
                  </a:cubicBezTo>
                  <a:cubicBezTo>
                    <a:pt x="21" y="21"/>
                    <a:pt x="24" y="18"/>
                    <a:pt x="26" y="18"/>
                  </a:cubicBezTo>
                  <a:cubicBezTo>
                    <a:pt x="29" y="18"/>
                    <a:pt x="32" y="21"/>
                    <a:pt x="32" y="23"/>
                  </a:cubicBezTo>
                  <a:cubicBezTo>
                    <a:pt x="32" y="25"/>
                    <a:pt x="29" y="27"/>
                    <a:pt x="26" y="27"/>
                  </a:cubicBezTo>
                  <a:close/>
                  <a:moveTo>
                    <a:pt x="51" y="27"/>
                  </a:moveTo>
                  <a:cubicBezTo>
                    <a:pt x="49" y="27"/>
                    <a:pt x="46" y="25"/>
                    <a:pt x="46" y="23"/>
                  </a:cubicBezTo>
                  <a:cubicBezTo>
                    <a:pt x="46" y="21"/>
                    <a:pt x="49" y="18"/>
                    <a:pt x="51" y="18"/>
                  </a:cubicBezTo>
                  <a:cubicBezTo>
                    <a:pt x="54" y="18"/>
                    <a:pt x="56" y="21"/>
                    <a:pt x="56" y="23"/>
                  </a:cubicBezTo>
                  <a:cubicBezTo>
                    <a:pt x="56" y="25"/>
                    <a:pt x="54" y="27"/>
                    <a:pt x="5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1" name="组合 80"/>
          <p:cNvGrpSpPr/>
          <p:nvPr/>
        </p:nvGrpSpPr>
        <p:grpSpPr>
          <a:xfrm>
            <a:off x="7012701" y="3567508"/>
            <a:ext cx="547714" cy="420804"/>
            <a:chOff x="10775726" y="2119313"/>
            <a:chExt cx="520702" cy="400050"/>
          </a:xfrm>
          <a:solidFill>
            <a:schemeClr val="bg1"/>
          </a:solidFill>
        </p:grpSpPr>
        <p:sp>
          <p:nvSpPr>
            <p:cNvPr id="82" name="Freeform 558"/>
            <p:cNvSpPr>
              <a:spLocks noEditPoints="1"/>
            </p:cNvSpPr>
            <p:nvPr/>
          </p:nvSpPr>
          <p:spPr bwMode="auto">
            <a:xfrm>
              <a:off x="10775726" y="2163763"/>
              <a:ext cx="449264" cy="355600"/>
            </a:xfrm>
            <a:custGeom>
              <a:avLst/>
              <a:gdLst>
                <a:gd name="T0" fmla="*/ 99 w 120"/>
                <a:gd name="T1" fmla="*/ 40 h 95"/>
                <a:gd name="T2" fmla="*/ 96 w 120"/>
                <a:gd name="T3" fmla="*/ 36 h 95"/>
                <a:gd name="T4" fmla="*/ 95 w 120"/>
                <a:gd name="T5" fmla="*/ 22 h 95"/>
                <a:gd name="T6" fmla="*/ 70 w 120"/>
                <a:gd name="T7" fmla="*/ 23 h 95"/>
                <a:gd name="T8" fmla="*/ 66 w 120"/>
                <a:gd name="T9" fmla="*/ 16 h 95"/>
                <a:gd name="T10" fmla="*/ 45 w 120"/>
                <a:gd name="T11" fmla="*/ 6 h 95"/>
                <a:gd name="T12" fmla="*/ 11 w 120"/>
                <a:gd name="T13" fmla="*/ 34 h 95"/>
                <a:gd name="T14" fmla="*/ 2 w 120"/>
                <a:gd name="T15" fmla="*/ 60 h 95"/>
                <a:gd name="T16" fmla="*/ 51 w 120"/>
                <a:gd name="T17" fmla="*/ 93 h 95"/>
                <a:gd name="T18" fmla="*/ 111 w 120"/>
                <a:gd name="T19" fmla="*/ 67 h 95"/>
                <a:gd name="T20" fmla="*/ 99 w 120"/>
                <a:gd name="T21" fmla="*/ 40 h 95"/>
                <a:gd name="T22" fmla="*/ 53 w 120"/>
                <a:gd name="T23" fmla="*/ 86 h 95"/>
                <a:gd name="T24" fmla="*/ 14 w 120"/>
                <a:gd name="T25" fmla="*/ 62 h 95"/>
                <a:gd name="T26" fmla="*/ 53 w 120"/>
                <a:gd name="T27" fmla="*/ 35 h 95"/>
                <a:gd name="T28" fmla="*/ 92 w 120"/>
                <a:gd name="T29" fmla="*/ 57 h 95"/>
                <a:gd name="T30" fmla="*/ 53 w 120"/>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0" h="95">
                  <a:moveTo>
                    <a:pt x="99" y="40"/>
                  </a:moveTo>
                  <a:cubicBezTo>
                    <a:pt x="94" y="39"/>
                    <a:pt x="96" y="36"/>
                    <a:pt x="96" y="36"/>
                  </a:cubicBezTo>
                  <a:cubicBezTo>
                    <a:pt x="96" y="36"/>
                    <a:pt x="101" y="28"/>
                    <a:pt x="95" y="22"/>
                  </a:cubicBezTo>
                  <a:cubicBezTo>
                    <a:pt x="88" y="14"/>
                    <a:pt x="70" y="23"/>
                    <a:pt x="70" y="23"/>
                  </a:cubicBezTo>
                  <a:cubicBezTo>
                    <a:pt x="63" y="25"/>
                    <a:pt x="65" y="22"/>
                    <a:pt x="66" y="16"/>
                  </a:cubicBezTo>
                  <a:cubicBezTo>
                    <a:pt x="66" y="10"/>
                    <a:pt x="64" y="0"/>
                    <a:pt x="45" y="6"/>
                  </a:cubicBezTo>
                  <a:cubicBezTo>
                    <a:pt x="27" y="12"/>
                    <a:pt x="11" y="34"/>
                    <a:pt x="11" y="34"/>
                  </a:cubicBezTo>
                  <a:cubicBezTo>
                    <a:pt x="0" y="49"/>
                    <a:pt x="2" y="60"/>
                    <a:pt x="2" y="60"/>
                  </a:cubicBezTo>
                  <a:cubicBezTo>
                    <a:pt x="5" y="85"/>
                    <a:pt x="31" y="91"/>
                    <a:pt x="51" y="93"/>
                  </a:cubicBezTo>
                  <a:cubicBezTo>
                    <a:pt x="73" y="95"/>
                    <a:pt x="102" y="86"/>
                    <a:pt x="111" y="67"/>
                  </a:cubicBezTo>
                  <a:cubicBezTo>
                    <a:pt x="120" y="48"/>
                    <a:pt x="104" y="41"/>
                    <a:pt x="99" y="40"/>
                  </a:cubicBezTo>
                  <a:close/>
                  <a:moveTo>
                    <a:pt x="53" y="86"/>
                  </a:moveTo>
                  <a:cubicBezTo>
                    <a:pt x="32" y="87"/>
                    <a:pt x="14" y="76"/>
                    <a:pt x="14" y="62"/>
                  </a:cubicBezTo>
                  <a:cubicBezTo>
                    <a:pt x="14" y="48"/>
                    <a:pt x="32" y="36"/>
                    <a:pt x="53" y="35"/>
                  </a:cubicBezTo>
                  <a:cubicBezTo>
                    <a:pt x="74" y="34"/>
                    <a:pt x="92" y="43"/>
                    <a:pt x="92" y="57"/>
                  </a:cubicBezTo>
                  <a:cubicBezTo>
                    <a:pt x="92" y="72"/>
                    <a:pt x="74" y="85"/>
                    <a:pt x="5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559"/>
            <p:cNvSpPr>
              <a:spLocks noEditPoints="1"/>
            </p:cNvSpPr>
            <p:nvPr/>
          </p:nvSpPr>
          <p:spPr bwMode="auto">
            <a:xfrm>
              <a:off x="10875739" y="2320926"/>
              <a:ext cx="177801" cy="157163"/>
            </a:xfrm>
            <a:custGeom>
              <a:avLst/>
              <a:gdLst>
                <a:gd name="T0" fmla="*/ 22 w 47"/>
                <a:gd name="T1" fmla="*/ 3 h 42"/>
                <a:gd name="T2" fmla="*/ 3 w 47"/>
                <a:gd name="T3" fmla="*/ 25 h 42"/>
                <a:gd name="T4" fmla="*/ 9 w 47"/>
                <a:gd name="T5" fmla="*/ 35 h 42"/>
                <a:gd name="T6" fmla="*/ 41 w 47"/>
                <a:gd name="T7" fmla="*/ 29 h 42"/>
                <a:gd name="T8" fmla="*/ 22 w 47"/>
                <a:gd name="T9" fmla="*/ 3 h 42"/>
                <a:gd name="T10" fmla="*/ 16 w 47"/>
                <a:gd name="T11" fmla="*/ 31 h 42"/>
                <a:gd name="T12" fmla="*/ 9 w 47"/>
                <a:gd name="T13" fmla="*/ 26 h 42"/>
                <a:gd name="T14" fmla="*/ 16 w 47"/>
                <a:gd name="T15" fmla="*/ 19 h 42"/>
                <a:gd name="T16" fmla="*/ 24 w 47"/>
                <a:gd name="T17" fmla="*/ 24 h 42"/>
                <a:gd name="T18" fmla="*/ 16 w 47"/>
                <a:gd name="T19" fmla="*/ 31 h 42"/>
                <a:gd name="T20" fmla="*/ 29 w 47"/>
                <a:gd name="T21" fmla="*/ 20 h 42"/>
                <a:gd name="T22" fmla="*/ 25 w 47"/>
                <a:gd name="T23" fmla="*/ 20 h 42"/>
                <a:gd name="T24" fmla="*/ 26 w 47"/>
                <a:gd name="T25" fmla="*/ 16 h 42"/>
                <a:gd name="T26" fmla="*/ 30 w 47"/>
                <a:gd name="T27" fmla="*/ 16 h 42"/>
                <a:gd name="T28" fmla="*/ 29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2" y="3"/>
                  </a:moveTo>
                  <a:cubicBezTo>
                    <a:pt x="0" y="5"/>
                    <a:pt x="3" y="25"/>
                    <a:pt x="3" y="25"/>
                  </a:cubicBezTo>
                  <a:cubicBezTo>
                    <a:pt x="3" y="25"/>
                    <a:pt x="3" y="32"/>
                    <a:pt x="9" y="35"/>
                  </a:cubicBezTo>
                  <a:cubicBezTo>
                    <a:pt x="21" y="42"/>
                    <a:pt x="34" y="38"/>
                    <a:pt x="41" y="29"/>
                  </a:cubicBezTo>
                  <a:cubicBezTo>
                    <a:pt x="47" y="21"/>
                    <a:pt x="43" y="0"/>
                    <a:pt x="22" y="3"/>
                  </a:cubicBezTo>
                  <a:close/>
                  <a:moveTo>
                    <a:pt x="16" y="31"/>
                  </a:moveTo>
                  <a:cubicBezTo>
                    <a:pt x="12" y="31"/>
                    <a:pt x="9" y="29"/>
                    <a:pt x="9" y="26"/>
                  </a:cubicBezTo>
                  <a:cubicBezTo>
                    <a:pt x="9" y="22"/>
                    <a:pt x="12" y="19"/>
                    <a:pt x="16" y="19"/>
                  </a:cubicBezTo>
                  <a:cubicBezTo>
                    <a:pt x="21" y="18"/>
                    <a:pt x="24" y="21"/>
                    <a:pt x="24" y="24"/>
                  </a:cubicBezTo>
                  <a:cubicBezTo>
                    <a:pt x="24" y="27"/>
                    <a:pt x="20" y="31"/>
                    <a:pt x="16" y="31"/>
                  </a:cubicBezTo>
                  <a:close/>
                  <a:moveTo>
                    <a:pt x="29" y="20"/>
                  </a:moveTo>
                  <a:cubicBezTo>
                    <a:pt x="28" y="21"/>
                    <a:pt x="26" y="21"/>
                    <a:pt x="25" y="20"/>
                  </a:cubicBezTo>
                  <a:cubicBezTo>
                    <a:pt x="25" y="19"/>
                    <a:pt x="25" y="17"/>
                    <a:pt x="26" y="16"/>
                  </a:cubicBezTo>
                  <a:cubicBezTo>
                    <a:pt x="28" y="15"/>
                    <a:pt x="29" y="15"/>
                    <a:pt x="30" y="16"/>
                  </a:cubicBezTo>
                  <a:cubicBezTo>
                    <a:pt x="31" y="17"/>
                    <a:pt x="30" y="19"/>
                    <a:pt x="2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560"/>
            <p:cNvSpPr/>
            <p:nvPr/>
          </p:nvSpPr>
          <p:spPr bwMode="auto">
            <a:xfrm>
              <a:off x="11112277" y="2179638"/>
              <a:ext cx="93663" cy="100013"/>
            </a:xfrm>
            <a:custGeom>
              <a:avLst/>
              <a:gdLst>
                <a:gd name="T0" fmla="*/ 19 w 25"/>
                <a:gd name="T1" fmla="*/ 27 h 27"/>
                <a:gd name="T2" fmla="*/ 23 w 25"/>
                <a:gd name="T3" fmla="*/ 24 h 27"/>
                <a:gd name="T4" fmla="*/ 23 w 25"/>
                <a:gd name="T5" fmla="*/ 24 h 27"/>
                <a:gd name="T6" fmla="*/ 3 w 25"/>
                <a:gd name="T7" fmla="*/ 4 h 27"/>
                <a:gd name="T8" fmla="*/ 0 w 25"/>
                <a:gd name="T9" fmla="*/ 8 h 27"/>
                <a:gd name="T10" fmla="*/ 3 w 25"/>
                <a:gd name="T11" fmla="*/ 11 h 27"/>
                <a:gd name="T12" fmla="*/ 16 w 25"/>
                <a:gd name="T13" fmla="*/ 23 h 27"/>
                <a:gd name="T14" fmla="*/ 19 w 25"/>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7">
                  <a:moveTo>
                    <a:pt x="19" y="27"/>
                  </a:moveTo>
                  <a:cubicBezTo>
                    <a:pt x="21" y="27"/>
                    <a:pt x="22" y="26"/>
                    <a:pt x="23" y="24"/>
                  </a:cubicBezTo>
                  <a:cubicBezTo>
                    <a:pt x="23" y="24"/>
                    <a:pt x="23" y="24"/>
                    <a:pt x="23" y="24"/>
                  </a:cubicBezTo>
                  <a:cubicBezTo>
                    <a:pt x="25" y="0"/>
                    <a:pt x="3" y="4"/>
                    <a:pt x="3" y="4"/>
                  </a:cubicBezTo>
                  <a:cubicBezTo>
                    <a:pt x="1" y="4"/>
                    <a:pt x="0" y="6"/>
                    <a:pt x="0" y="8"/>
                  </a:cubicBezTo>
                  <a:cubicBezTo>
                    <a:pt x="0" y="10"/>
                    <a:pt x="1" y="11"/>
                    <a:pt x="3" y="11"/>
                  </a:cubicBezTo>
                  <a:cubicBezTo>
                    <a:pt x="19" y="8"/>
                    <a:pt x="16" y="23"/>
                    <a:pt x="16" y="23"/>
                  </a:cubicBezTo>
                  <a:cubicBezTo>
                    <a:pt x="16" y="25"/>
                    <a:pt x="17" y="27"/>
                    <a:pt x="1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561"/>
            <p:cNvSpPr/>
            <p:nvPr/>
          </p:nvSpPr>
          <p:spPr bwMode="auto">
            <a:xfrm>
              <a:off x="11094815" y="2119313"/>
              <a:ext cx="201613" cy="187325"/>
            </a:xfrm>
            <a:custGeom>
              <a:avLst/>
              <a:gdLst>
                <a:gd name="T0" fmla="*/ 22 w 54"/>
                <a:gd name="T1" fmla="*/ 2 h 50"/>
                <a:gd name="T2" fmla="*/ 4 w 54"/>
                <a:gd name="T3" fmla="*/ 2 h 50"/>
                <a:gd name="T4" fmla="*/ 3 w 54"/>
                <a:gd name="T5" fmla="*/ 2 h 50"/>
                <a:gd name="T6" fmla="*/ 3 w 54"/>
                <a:gd name="T7" fmla="*/ 2 h 50"/>
                <a:gd name="T8" fmla="*/ 0 w 54"/>
                <a:gd name="T9" fmla="*/ 7 h 50"/>
                <a:gd name="T10" fmla="*/ 5 w 54"/>
                <a:gd name="T11" fmla="*/ 12 h 50"/>
                <a:gd name="T12" fmla="*/ 9 w 54"/>
                <a:gd name="T13" fmla="*/ 11 h 50"/>
                <a:gd name="T14" fmla="*/ 35 w 54"/>
                <a:gd name="T15" fmla="*/ 24 h 50"/>
                <a:gd name="T16" fmla="*/ 36 w 54"/>
                <a:gd name="T17" fmla="*/ 41 h 50"/>
                <a:gd name="T18" fmla="*/ 35 w 54"/>
                <a:gd name="T19" fmla="*/ 46 h 50"/>
                <a:gd name="T20" fmla="*/ 40 w 54"/>
                <a:gd name="T21" fmla="*/ 50 h 50"/>
                <a:gd name="T22" fmla="*/ 45 w 54"/>
                <a:gd name="T23" fmla="*/ 46 h 50"/>
                <a:gd name="T24" fmla="*/ 45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6" y="1"/>
                    <a:pt x="4" y="2"/>
                  </a:cubicBezTo>
                  <a:cubicBezTo>
                    <a:pt x="4" y="2"/>
                    <a:pt x="4" y="2"/>
                    <a:pt x="3" y="2"/>
                  </a:cubicBezTo>
                  <a:cubicBezTo>
                    <a:pt x="3" y="2"/>
                    <a:pt x="3" y="2"/>
                    <a:pt x="3" y="2"/>
                  </a:cubicBezTo>
                  <a:cubicBezTo>
                    <a:pt x="1" y="3"/>
                    <a:pt x="0" y="5"/>
                    <a:pt x="0" y="7"/>
                  </a:cubicBezTo>
                  <a:cubicBezTo>
                    <a:pt x="0" y="10"/>
                    <a:pt x="2" y="12"/>
                    <a:pt x="5" y="12"/>
                  </a:cubicBezTo>
                  <a:cubicBezTo>
                    <a:pt x="5" y="12"/>
                    <a:pt x="7" y="12"/>
                    <a:pt x="9" y="11"/>
                  </a:cubicBezTo>
                  <a:cubicBezTo>
                    <a:pt x="11" y="10"/>
                    <a:pt x="27" y="11"/>
                    <a:pt x="35" y="24"/>
                  </a:cubicBezTo>
                  <a:cubicBezTo>
                    <a:pt x="39" y="33"/>
                    <a:pt x="37" y="40"/>
                    <a:pt x="36" y="41"/>
                  </a:cubicBezTo>
                  <a:cubicBezTo>
                    <a:pt x="36" y="41"/>
                    <a:pt x="35" y="43"/>
                    <a:pt x="35" y="46"/>
                  </a:cubicBezTo>
                  <a:cubicBezTo>
                    <a:pt x="35" y="49"/>
                    <a:pt x="38" y="50"/>
                    <a:pt x="40" y="50"/>
                  </a:cubicBezTo>
                  <a:cubicBezTo>
                    <a:pt x="43" y="50"/>
                    <a:pt x="45" y="50"/>
                    <a:pt x="45" y="46"/>
                  </a:cubicBezTo>
                  <a:cubicBezTo>
                    <a:pt x="45" y="46"/>
                    <a:pt x="45" y="46"/>
                    <a:pt x="45" y="46"/>
                  </a:cubicBezTo>
                  <a:cubicBezTo>
                    <a:pt x="54" y="18"/>
                    <a:pt x="35" y="5"/>
                    <a:pt x="2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8" name="Freeform 566"/>
          <p:cNvSpPr>
            <a:spLocks noEditPoints="1"/>
          </p:cNvSpPr>
          <p:nvPr/>
        </p:nvSpPr>
        <p:spPr bwMode="auto">
          <a:xfrm>
            <a:off x="6278549" y="5332611"/>
            <a:ext cx="441518" cy="495036"/>
          </a:xfrm>
          <a:custGeom>
            <a:avLst/>
            <a:gdLst>
              <a:gd name="T0" fmla="*/ 15 w 98"/>
              <a:gd name="T1" fmla="*/ 55 h 110"/>
              <a:gd name="T2" fmla="*/ 25 w 98"/>
              <a:gd name="T3" fmla="*/ 36 h 110"/>
              <a:gd name="T4" fmla="*/ 11 w 98"/>
              <a:gd name="T5" fmla="*/ 24 h 110"/>
              <a:gd name="T6" fmla="*/ 1 w 98"/>
              <a:gd name="T7" fmla="*/ 38 h 110"/>
              <a:gd name="T8" fmla="*/ 15 w 98"/>
              <a:gd name="T9" fmla="*/ 55 h 110"/>
              <a:gd name="T10" fmla="*/ 27 w 98"/>
              <a:gd name="T11" fmla="*/ 79 h 110"/>
              <a:gd name="T12" fmla="*/ 27 w 98"/>
              <a:gd name="T13" fmla="*/ 84 h 110"/>
              <a:gd name="T14" fmla="*/ 32 w 98"/>
              <a:gd name="T15" fmla="*/ 89 h 110"/>
              <a:gd name="T16" fmla="*/ 38 w 98"/>
              <a:gd name="T17" fmla="*/ 89 h 110"/>
              <a:gd name="T18" fmla="*/ 38 w 98"/>
              <a:gd name="T19" fmla="*/ 75 h 110"/>
              <a:gd name="T20" fmla="*/ 32 w 98"/>
              <a:gd name="T21" fmla="*/ 75 h 110"/>
              <a:gd name="T22" fmla="*/ 27 w 98"/>
              <a:gd name="T23" fmla="*/ 79 h 110"/>
              <a:gd name="T24" fmla="*/ 36 w 98"/>
              <a:gd name="T25" fmla="*/ 33 h 110"/>
              <a:gd name="T26" fmla="*/ 48 w 98"/>
              <a:gd name="T27" fmla="*/ 16 h 110"/>
              <a:gd name="T28" fmla="*/ 36 w 98"/>
              <a:gd name="T29" fmla="*/ 0 h 110"/>
              <a:gd name="T30" fmla="*/ 25 w 98"/>
              <a:gd name="T31" fmla="*/ 16 h 110"/>
              <a:gd name="T32" fmla="*/ 36 w 98"/>
              <a:gd name="T33" fmla="*/ 33 h 110"/>
              <a:gd name="T34" fmla="*/ 63 w 98"/>
              <a:gd name="T35" fmla="*/ 34 h 110"/>
              <a:gd name="T36" fmla="*/ 78 w 98"/>
              <a:gd name="T37" fmla="*/ 19 h 110"/>
              <a:gd name="T38" fmla="*/ 68 w 98"/>
              <a:gd name="T39" fmla="*/ 3 h 110"/>
              <a:gd name="T40" fmla="*/ 54 w 98"/>
              <a:gd name="T41" fmla="*/ 17 h 110"/>
              <a:gd name="T42" fmla="*/ 63 w 98"/>
              <a:gd name="T43" fmla="*/ 34 h 110"/>
              <a:gd name="T44" fmla="*/ 84 w 98"/>
              <a:gd name="T45" fmla="*/ 73 h 110"/>
              <a:gd name="T46" fmla="*/ 63 w 98"/>
              <a:gd name="T47" fmla="*/ 52 h 110"/>
              <a:gd name="T48" fmla="*/ 34 w 98"/>
              <a:gd name="T49" fmla="*/ 51 h 110"/>
              <a:gd name="T50" fmla="*/ 20 w 98"/>
              <a:gd name="T51" fmla="*/ 66 h 110"/>
              <a:gd name="T52" fmla="*/ 8 w 98"/>
              <a:gd name="T53" fmla="*/ 89 h 110"/>
              <a:gd name="T54" fmla="*/ 22 w 98"/>
              <a:gd name="T55" fmla="*/ 103 h 110"/>
              <a:gd name="T56" fmla="*/ 40 w 98"/>
              <a:gd name="T57" fmla="*/ 102 h 110"/>
              <a:gd name="T58" fmla="*/ 58 w 98"/>
              <a:gd name="T59" fmla="*/ 102 h 110"/>
              <a:gd name="T60" fmla="*/ 87 w 98"/>
              <a:gd name="T61" fmla="*/ 95 h 110"/>
              <a:gd name="T62" fmla="*/ 84 w 98"/>
              <a:gd name="T63" fmla="*/ 73 h 110"/>
              <a:gd name="T64" fmla="*/ 45 w 98"/>
              <a:gd name="T65" fmla="*/ 95 h 110"/>
              <a:gd name="T66" fmla="*/ 30 w 98"/>
              <a:gd name="T67" fmla="*/ 95 h 110"/>
              <a:gd name="T68" fmla="*/ 21 w 98"/>
              <a:gd name="T69" fmla="*/ 89 h 110"/>
              <a:gd name="T70" fmla="*/ 20 w 98"/>
              <a:gd name="T71" fmla="*/ 78 h 110"/>
              <a:gd name="T72" fmla="*/ 30 w 98"/>
              <a:gd name="T73" fmla="*/ 69 h 110"/>
              <a:gd name="T74" fmla="*/ 38 w 98"/>
              <a:gd name="T75" fmla="*/ 69 h 110"/>
              <a:gd name="T76" fmla="*/ 38 w 98"/>
              <a:gd name="T77" fmla="*/ 59 h 110"/>
              <a:gd name="T78" fmla="*/ 45 w 98"/>
              <a:gd name="T79" fmla="*/ 59 h 110"/>
              <a:gd name="T80" fmla="*/ 45 w 98"/>
              <a:gd name="T81" fmla="*/ 95 h 110"/>
              <a:gd name="T82" fmla="*/ 72 w 98"/>
              <a:gd name="T83" fmla="*/ 95 h 110"/>
              <a:gd name="T84" fmla="*/ 55 w 98"/>
              <a:gd name="T85" fmla="*/ 95 h 110"/>
              <a:gd name="T86" fmla="*/ 48 w 98"/>
              <a:gd name="T87" fmla="*/ 89 h 110"/>
              <a:gd name="T88" fmla="*/ 48 w 98"/>
              <a:gd name="T89" fmla="*/ 70 h 110"/>
              <a:gd name="T90" fmla="*/ 55 w 98"/>
              <a:gd name="T91" fmla="*/ 70 h 110"/>
              <a:gd name="T92" fmla="*/ 55 w 98"/>
              <a:gd name="T93" fmla="*/ 86 h 110"/>
              <a:gd name="T94" fmla="*/ 58 w 98"/>
              <a:gd name="T95" fmla="*/ 89 h 110"/>
              <a:gd name="T96" fmla="*/ 65 w 98"/>
              <a:gd name="T97" fmla="*/ 89 h 110"/>
              <a:gd name="T98" fmla="*/ 65 w 98"/>
              <a:gd name="T99" fmla="*/ 70 h 110"/>
              <a:gd name="T100" fmla="*/ 72 w 98"/>
              <a:gd name="T101" fmla="*/ 70 h 110"/>
              <a:gd name="T102" fmla="*/ 72 w 98"/>
              <a:gd name="T103" fmla="*/ 95 h 110"/>
              <a:gd name="T104" fmla="*/ 96 w 98"/>
              <a:gd name="T105" fmla="*/ 45 h 110"/>
              <a:gd name="T106" fmla="*/ 84 w 98"/>
              <a:gd name="T107" fmla="*/ 32 h 110"/>
              <a:gd name="T108" fmla="*/ 72 w 98"/>
              <a:gd name="T109" fmla="*/ 48 h 110"/>
              <a:gd name="T110" fmla="*/ 85 w 98"/>
              <a:gd name="T111" fmla="*/ 62 h 110"/>
              <a:gd name="T112" fmla="*/ 96 w 98"/>
              <a:gd name="T113" fmla="*/ 45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 h="110">
                <a:moveTo>
                  <a:pt x="15" y="55"/>
                </a:moveTo>
                <a:cubicBezTo>
                  <a:pt x="27" y="53"/>
                  <a:pt x="25" y="39"/>
                  <a:pt x="25" y="36"/>
                </a:cubicBezTo>
                <a:cubicBezTo>
                  <a:pt x="24" y="32"/>
                  <a:pt x="19" y="24"/>
                  <a:pt x="11" y="24"/>
                </a:cubicBezTo>
                <a:cubicBezTo>
                  <a:pt x="2" y="25"/>
                  <a:pt x="1" y="38"/>
                  <a:pt x="1" y="38"/>
                </a:cubicBezTo>
                <a:cubicBezTo>
                  <a:pt x="0" y="45"/>
                  <a:pt x="4" y="58"/>
                  <a:pt x="15" y="55"/>
                </a:cubicBezTo>
                <a:close/>
                <a:moveTo>
                  <a:pt x="27" y="79"/>
                </a:moveTo>
                <a:cubicBezTo>
                  <a:pt x="27" y="80"/>
                  <a:pt x="26" y="82"/>
                  <a:pt x="27" y="84"/>
                </a:cubicBezTo>
                <a:cubicBezTo>
                  <a:pt x="28" y="89"/>
                  <a:pt x="32" y="89"/>
                  <a:pt x="32" y="89"/>
                </a:cubicBezTo>
                <a:cubicBezTo>
                  <a:pt x="38" y="89"/>
                  <a:pt x="38" y="89"/>
                  <a:pt x="38" y="89"/>
                </a:cubicBezTo>
                <a:cubicBezTo>
                  <a:pt x="38" y="75"/>
                  <a:pt x="38" y="75"/>
                  <a:pt x="38" y="75"/>
                </a:cubicBezTo>
                <a:cubicBezTo>
                  <a:pt x="32" y="75"/>
                  <a:pt x="32" y="75"/>
                  <a:pt x="32" y="75"/>
                </a:cubicBezTo>
                <a:cubicBezTo>
                  <a:pt x="29" y="76"/>
                  <a:pt x="28" y="78"/>
                  <a:pt x="27" y="79"/>
                </a:cubicBezTo>
                <a:close/>
                <a:moveTo>
                  <a:pt x="36" y="33"/>
                </a:moveTo>
                <a:cubicBezTo>
                  <a:pt x="42" y="33"/>
                  <a:pt x="48" y="25"/>
                  <a:pt x="48" y="16"/>
                </a:cubicBezTo>
                <a:cubicBezTo>
                  <a:pt x="48" y="8"/>
                  <a:pt x="42" y="0"/>
                  <a:pt x="36" y="0"/>
                </a:cubicBezTo>
                <a:cubicBezTo>
                  <a:pt x="30" y="0"/>
                  <a:pt x="25" y="8"/>
                  <a:pt x="25" y="16"/>
                </a:cubicBezTo>
                <a:cubicBezTo>
                  <a:pt x="25" y="25"/>
                  <a:pt x="30" y="33"/>
                  <a:pt x="36" y="33"/>
                </a:cubicBezTo>
                <a:close/>
                <a:moveTo>
                  <a:pt x="63" y="34"/>
                </a:moveTo>
                <a:cubicBezTo>
                  <a:pt x="71" y="35"/>
                  <a:pt x="77" y="26"/>
                  <a:pt x="78" y="19"/>
                </a:cubicBezTo>
                <a:cubicBezTo>
                  <a:pt x="79" y="12"/>
                  <a:pt x="74" y="4"/>
                  <a:pt x="68" y="3"/>
                </a:cubicBezTo>
                <a:cubicBezTo>
                  <a:pt x="62" y="2"/>
                  <a:pt x="54" y="11"/>
                  <a:pt x="54" y="17"/>
                </a:cubicBezTo>
                <a:cubicBezTo>
                  <a:pt x="53" y="25"/>
                  <a:pt x="55" y="32"/>
                  <a:pt x="63" y="34"/>
                </a:cubicBezTo>
                <a:close/>
                <a:moveTo>
                  <a:pt x="84" y="73"/>
                </a:moveTo>
                <a:cubicBezTo>
                  <a:pt x="84" y="73"/>
                  <a:pt x="71" y="63"/>
                  <a:pt x="63" y="52"/>
                </a:cubicBezTo>
                <a:cubicBezTo>
                  <a:pt x="53" y="37"/>
                  <a:pt x="38" y="43"/>
                  <a:pt x="34" y="51"/>
                </a:cubicBezTo>
                <a:cubicBezTo>
                  <a:pt x="29" y="59"/>
                  <a:pt x="21" y="64"/>
                  <a:pt x="20" y="66"/>
                </a:cubicBezTo>
                <a:cubicBezTo>
                  <a:pt x="19" y="67"/>
                  <a:pt x="4" y="75"/>
                  <a:pt x="8" y="89"/>
                </a:cubicBezTo>
                <a:cubicBezTo>
                  <a:pt x="11" y="103"/>
                  <a:pt x="22" y="103"/>
                  <a:pt x="22" y="103"/>
                </a:cubicBezTo>
                <a:cubicBezTo>
                  <a:pt x="22" y="103"/>
                  <a:pt x="31" y="104"/>
                  <a:pt x="40" y="102"/>
                </a:cubicBezTo>
                <a:cubicBezTo>
                  <a:pt x="50" y="100"/>
                  <a:pt x="58" y="102"/>
                  <a:pt x="58" y="102"/>
                </a:cubicBezTo>
                <a:cubicBezTo>
                  <a:pt x="58" y="102"/>
                  <a:pt x="81" y="110"/>
                  <a:pt x="87" y="95"/>
                </a:cubicBezTo>
                <a:cubicBezTo>
                  <a:pt x="93" y="81"/>
                  <a:pt x="84" y="73"/>
                  <a:pt x="84" y="73"/>
                </a:cubicBezTo>
                <a:close/>
                <a:moveTo>
                  <a:pt x="45" y="95"/>
                </a:moveTo>
                <a:cubicBezTo>
                  <a:pt x="30" y="95"/>
                  <a:pt x="30" y="95"/>
                  <a:pt x="30" y="95"/>
                </a:cubicBezTo>
                <a:cubicBezTo>
                  <a:pt x="24" y="94"/>
                  <a:pt x="21" y="89"/>
                  <a:pt x="21" y="89"/>
                </a:cubicBezTo>
                <a:cubicBezTo>
                  <a:pt x="21" y="88"/>
                  <a:pt x="19" y="84"/>
                  <a:pt x="20" y="78"/>
                </a:cubicBezTo>
                <a:cubicBezTo>
                  <a:pt x="23" y="70"/>
                  <a:pt x="30" y="69"/>
                  <a:pt x="30" y="69"/>
                </a:cubicBezTo>
                <a:cubicBezTo>
                  <a:pt x="38" y="69"/>
                  <a:pt x="38" y="69"/>
                  <a:pt x="38" y="69"/>
                </a:cubicBezTo>
                <a:cubicBezTo>
                  <a:pt x="38" y="59"/>
                  <a:pt x="38" y="59"/>
                  <a:pt x="38" y="59"/>
                </a:cubicBezTo>
                <a:cubicBezTo>
                  <a:pt x="45" y="59"/>
                  <a:pt x="45" y="59"/>
                  <a:pt x="45" y="59"/>
                </a:cubicBezTo>
                <a:lnTo>
                  <a:pt x="45" y="95"/>
                </a:lnTo>
                <a:close/>
                <a:moveTo>
                  <a:pt x="72" y="95"/>
                </a:moveTo>
                <a:cubicBezTo>
                  <a:pt x="55" y="95"/>
                  <a:pt x="55" y="95"/>
                  <a:pt x="55" y="95"/>
                </a:cubicBezTo>
                <a:cubicBezTo>
                  <a:pt x="49" y="93"/>
                  <a:pt x="48" y="89"/>
                  <a:pt x="48" y="89"/>
                </a:cubicBezTo>
                <a:cubicBezTo>
                  <a:pt x="48" y="70"/>
                  <a:pt x="48" y="70"/>
                  <a:pt x="48" y="70"/>
                </a:cubicBezTo>
                <a:cubicBezTo>
                  <a:pt x="55" y="70"/>
                  <a:pt x="55" y="70"/>
                  <a:pt x="55" y="70"/>
                </a:cubicBezTo>
                <a:cubicBezTo>
                  <a:pt x="55" y="86"/>
                  <a:pt x="55" y="86"/>
                  <a:pt x="55" y="86"/>
                </a:cubicBezTo>
                <a:cubicBezTo>
                  <a:pt x="56" y="88"/>
                  <a:pt x="58" y="89"/>
                  <a:pt x="58" y="89"/>
                </a:cubicBezTo>
                <a:cubicBezTo>
                  <a:pt x="65" y="89"/>
                  <a:pt x="65" y="89"/>
                  <a:pt x="65" y="89"/>
                </a:cubicBezTo>
                <a:cubicBezTo>
                  <a:pt x="65" y="70"/>
                  <a:pt x="65" y="70"/>
                  <a:pt x="65" y="70"/>
                </a:cubicBezTo>
                <a:cubicBezTo>
                  <a:pt x="72" y="70"/>
                  <a:pt x="72" y="70"/>
                  <a:pt x="72" y="70"/>
                </a:cubicBezTo>
                <a:lnTo>
                  <a:pt x="72" y="95"/>
                </a:lnTo>
                <a:close/>
                <a:moveTo>
                  <a:pt x="96" y="45"/>
                </a:moveTo>
                <a:cubicBezTo>
                  <a:pt x="96" y="42"/>
                  <a:pt x="94" y="32"/>
                  <a:pt x="84" y="32"/>
                </a:cubicBezTo>
                <a:cubicBezTo>
                  <a:pt x="74" y="32"/>
                  <a:pt x="72" y="41"/>
                  <a:pt x="72" y="48"/>
                </a:cubicBezTo>
                <a:cubicBezTo>
                  <a:pt x="72" y="54"/>
                  <a:pt x="73" y="62"/>
                  <a:pt x="85" y="62"/>
                </a:cubicBezTo>
                <a:cubicBezTo>
                  <a:pt x="98" y="62"/>
                  <a:pt x="96" y="48"/>
                  <a:pt x="96" y="45"/>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sp>
        <p:nvSpPr>
          <p:cNvPr id="89" name="椭圆 88"/>
          <p:cNvSpPr/>
          <p:nvPr/>
        </p:nvSpPr>
        <p:spPr>
          <a:xfrm>
            <a:off x="3183108" y="3615136"/>
            <a:ext cx="370560" cy="3705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46000">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14:bounceEnd="46000">
                                          <p:cBhvr additive="base">
                                            <p:cTn id="7" dur="500" fill="hold"/>
                                            <p:tgtEl>
                                              <p:spTgt spid="67"/>
                                            </p:tgtEl>
                                            <p:attrNameLst>
                                              <p:attrName>ppt_x</p:attrName>
                                            </p:attrNameLst>
                                          </p:cBhvr>
                                          <p:tavLst>
                                            <p:tav tm="0">
                                              <p:val>
                                                <p:strVal val="0-#ppt_w/2"/>
                                              </p:val>
                                            </p:tav>
                                            <p:tav tm="100000">
                                              <p:val>
                                                <p:strVal val="#ppt_x"/>
                                              </p:val>
                                            </p:tav>
                                          </p:tavLst>
                                        </p:anim>
                                        <p:anim calcmode="lin" valueType="num" p14:bounceEnd="46000">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childTnLst>
                                    </p:cTn>
                                  </p:par>
                                  <p:par>
                                    <p:cTn id="12" presetID="63" presetClass="path" presetSubtype="0" fill="hold" grpId="1" nodeType="withEffect">
                                      <p:stCondLst>
                                        <p:cond delay="300"/>
                                      </p:stCondLst>
                                      <p:childTnLst>
                                        <p:animMotion origin="layout" path="M 2.62534E-6 -3.33333E-6 L 0.0698 -3.33333E-6 " pathEditMode="relative" rAng="0" ptsTypes="AA">
                                          <p:cBhvr>
                                            <p:cTn id="13" dur="300" fill="hold"/>
                                            <p:tgtEl>
                                              <p:spTgt spid="89"/>
                                            </p:tgtEl>
                                            <p:attrNameLst>
                                              <p:attrName>ppt_x</p:attrName>
                                              <p:attrName>ppt_y</p:attrName>
                                            </p:attrNameLst>
                                          </p:cBhvr>
                                          <p:rCtr x="3490" y="0"/>
                                        </p:animMotion>
                                      </p:childTnLst>
                                    </p:cTn>
                                  </p:par>
                                </p:childTnLst>
                              </p:cTn>
                            </p:par>
                            <p:par>
                              <p:cTn id="14" fill="hold">
                                <p:stCondLst>
                                  <p:cond delay="500"/>
                                </p:stCondLst>
                                <p:childTnLst>
                                  <p:par>
                                    <p:cTn id="15" presetID="6" presetClass="emph" presetSubtype="0" fill="hold" grpId="2" nodeType="afterEffect">
                                      <p:stCondLst>
                                        <p:cond delay="0"/>
                                      </p:stCondLst>
                                      <p:childTnLst>
                                        <p:animScale>
                                          <p:cBhvr>
                                            <p:cTn id="16" dur="300" fill="hold"/>
                                            <p:tgtEl>
                                              <p:spTgt spid="89"/>
                                            </p:tgtEl>
                                          </p:cBhvr>
                                          <p:by x="800000" y="800000"/>
                                        </p:animScale>
                                      </p:childTnLst>
                                    </p:cTn>
                                  </p:par>
                                </p:childTnLst>
                              </p:cTn>
                            </p:par>
                            <p:par>
                              <p:cTn id="17" fill="hold">
                                <p:stCondLst>
                                  <p:cond delay="1000"/>
                                </p:stCondLst>
                                <p:childTnLst>
                                  <p:par>
                                    <p:cTn id="18" presetID="10" presetClass="exit" presetSubtype="0" fill="hold" grpId="3" nodeType="afterEffect">
                                      <p:stCondLst>
                                        <p:cond delay="0"/>
                                      </p:stCondLst>
                                      <p:childTnLst>
                                        <p:animEffect transition="out" filter="fade">
                                          <p:cBhvr>
                                            <p:cTn id="19" dur="300"/>
                                            <p:tgtEl>
                                              <p:spTgt spid="89"/>
                                            </p:tgtEl>
                                          </p:cBhvr>
                                        </p:animEffect>
                                        <p:set>
                                          <p:cBhvr>
                                            <p:cTn id="20" dur="1" fill="hold">
                                              <p:stCondLst>
                                                <p:cond delay="299"/>
                                              </p:stCondLst>
                                            </p:cTn>
                                            <p:tgtEl>
                                              <p:spTgt spid="89"/>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par>
                                    <p:cTn id="24" presetID="22" presetClass="entr" presetSubtype="8" fill="hold" grpId="0" nodeType="withEffect">
                                      <p:stCondLst>
                                        <p:cond delay="200"/>
                                      </p:stCondLst>
                                      <p:childTnLst>
                                        <p:set>
                                          <p:cBhvr>
                                            <p:cTn id="25" dur="1" fill="hold">
                                              <p:stCondLst>
                                                <p:cond delay="0"/>
                                              </p:stCondLst>
                                            </p:cTn>
                                            <p:tgtEl>
                                              <p:spTgt spid="64"/>
                                            </p:tgtEl>
                                            <p:attrNameLst>
                                              <p:attrName>style.visibility</p:attrName>
                                            </p:attrNameLst>
                                          </p:cBhvr>
                                          <p:to>
                                            <p:strVal val="visible"/>
                                          </p:to>
                                        </p:set>
                                        <p:animEffect transition="in" filter="wipe(left)">
                                          <p:cBhvr>
                                            <p:cTn id="26" dur="500"/>
                                            <p:tgtEl>
                                              <p:spTgt spid="64"/>
                                            </p:tgtEl>
                                          </p:cBhvr>
                                        </p:animEffect>
                                      </p:childTnLst>
                                    </p:cTn>
                                  </p:par>
                                </p:childTnLst>
                              </p:cTn>
                            </p:par>
                            <p:par>
                              <p:cTn id="27" fill="hold">
                                <p:stCondLst>
                                  <p:cond delay="1500"/>
                                </p:stCondLst>
                                <p:childTnLst>
                                  <p:par>
                                    <p:cTn id="28" presetID="2" presetClass="entr" presetSubtype="2" decel="100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fill="hold"/>
                                            <p:tgtEl>
                                              <p:spTgt spid="68"/>
                                            </p:tgtEl>
                                            <p:attrNameLst>
                                              <p:attrName>ppt_x</p:attrName>
                                            </p:attrNameLst>
                                          </p:cBhvr>
                                          <p:tavLst>
                                            <p:tav tm="0">
                                              <p:val>
                                                <p:strVal val="1+#ppt_w/2"/>
                                              </p:val>
                                            </p:tav>
                                            <p:tav tm="100000">
                                              <p:val>
                                                <p:strVal val="#ppt_x"/>
                                              </p:val>
                                            </p:tav>
                                          </p:tavLst>
                                        </p:anim>
                                        <p:anim calcmode="lin" valueType="num">
                                          <p:cBhvr additive="base">
                                            <p:cTn id="31" dur="500" fill="hold"/>
                                            <p:tgtEl>
                                              <p:spTgt spid="68"/>
                                            </p:tgtEl>
                                            <p:attrNameLst>
                                              <p:attrName>ppt_y</p:attrName>
                                            </p:attrNameLst>
                                          </p:cBhvr>
                                          <p:tavLst>
                                            <p:tav tm="0">
                                              <p:val>
                                                <p:strVal val="#ppt_y"/>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2" presetClass="entr" presetSubtype="2" decel="10000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1+#ppt_w/2"/>
                                              </p:val>
                                            </p:tav>
                                            <p:tav tm="100000">
                                              <p:val>
                                                <p:strVal val="#ppt_x"/>
                                              </p:val>
                                            </p:tav>
                                          </p:tavLst>
                                        </p:anim>
                                        <p:anim calcmode="lin" valueType="num">
                                          <p:cBhvr additive="base">
                                            <p:cTn id="38" dur="500" fill="hold"/>
                                            <p:tgtEl>
                                              <p:spTgt spid="69"/>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 presetClass="entr" presetSubtype="2" decel="10000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1+#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p:tgtEl>
                                              <p:spTgt spid="71"/>
                                            </p:tgtEl>
                                            <p:attrNameLst>
                                              <p:attrName>ppt_x</p:attrName>
                                            </p:attrNameLst>
                                          </p:cBhvr>
                                          <p:tavLst>
                                            <p:tav tm="0">
                                              <p:val>
                                                <p:strVal val="#ppt_x-#ppt_w*1.125000"/>
                                              </p:val>
                                            </p:tav>
                                            <p:tav tm="100000">
                                              <p:val>
                                                <p:strVal val="#ppt_x"/>
                                              </p:val>
                                            </p:tav>
                                          </p:tavLst>
                                        </p:anim>
                                        <p:animEffect transition="in" filter="wipe(right)">
                                          <p:cBhvr>
                                            <p:cTn id="52" dur="500"/>
                                            <p:tgtEl>
                                              <p:spTgt spid="71"/>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p:tgtEl>
                                              <p:spTgt spid="72"/>
                                            </p:tgtEl>
                                            <p:attrNameLst>
                                              <p:attrName>ppt_x</p:attrName>
                                            </p:attrNameLst>
                                          </p:cBhvr>
                                          <p:tavLst>
                                            <p:tav tm="0">
                                              <p:val>
                                                <p:strVal val="#ppt_x-#ppt_w*1.125000"/>
                                              </p:val>
                                            </p:tav>
                                            <p:tav tm="100000">
                                              <p:val>
                                                <p:strVal val="#ppt_x"/>
                                              </p:val>
                                            </p:tav>
                                          </p:tavLst>
                                        </p:anim>
                                        <p:animEffect transition="in" filter="wipe(right)">
                                          <p:cBhvr>
                                            <p:cTn id="56" dur="500"/>
                                            <p:tgtEl>
                                              <p:spTgt spid="72"/>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p:tgtEl>
                                              <p:spTgt spid="73"/>
                                            </p:tgtEl>
                                            <p:attrNameLst>
                                              <p:attrName>ppt_x</p:attrName>
                                            </p:attrNameLst>
                                          </p:cBhvr>
                                          <p:tavLst>
                                            <p:tav tm="0">
                                              <p:val>
                                                <p:strVal val="#ppt_x-#ppt_w*1.125000"/>
                                              </p:val>
                                            </p:tav>
                                            <p:tav tm="100000">
                                              <p:val>
                                                <p:strVal val="#ppt_x"/>
                                              </p:val>
                                            </p:tav>
                                          </p:tavLst>
                                        </p:anim>
                                        <p:animEffect transition="in" filter="wipe(right)">
                                          <p:cBhvr>
                                            <p:cTn id="6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1" grpId="0"/>
          <p:bldP spid="72" grpId="0"/>
          <p:bldP spid="73" grpId="0"/>
          <p:bldP spid="88" grpId="0" animBg="1"/>
          <p:bldP spid="89" grpId="0" animBg="1"/>
          <p:bldP spid="89" grpId="1" animBg="1"/>
          <p:bldP spid="89" grpId="2" animBg="1"/>
          <p:bldP spid="89" grpId="3"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additive="base">
                                            <p:cTn id="7" dur="500" fill="hold"/>
                                            <p:tgtEl>
                                              <p:spTgt spid="67"/>
                                            </p:tgtEl>
                                            <p:attrNameLst>
                                              <p:attrName>ppt_x</p:attrName>
                                            </p:attrNameLst>
                                          </p:cBhvr>
                                          <p:tavLst>
                                            <p:tav tm="0">
                                              <p:val>
                                                <p:strVal val="0-#ppt_w/2"/>
                                              </p:val>
                                            </p:tav>
                                            <p:tav tm="100000">
                                              <p:val>
                                                <p:strVal val="#ppt_x"/>
                                              </p:val>
                                            </p:tav>
                                          </p:tavLst>
                                        </p:anim>
                                        <p:anim calcmode="lin" valueType="num">
                                          <p:cBhvr additive="base">
                                            <p:cTn id="8" dur="500" fill="hold"/>
                                            <p:tgtEl>
                                              <p:spTgt spid="6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89"/>
                                            </p:tgtEl>
                                            <p:attrNameLst>
                                              <p:attrName>style.visibility</p:attrName>
                                            </p:attrNameLst>
                                          </p:cBhvr>
                                          <p:to>
                                            <p:strVal val="visible"/>
                                          </p:to>
                                        </p:set>
                                        <p:animEffect transition="in" filter="fade">
                                          <p:cBhvr>
                                            <p:cTn id="11" dur="500"/>
                                            <p:tgtEl>
                                              <p:spTgt spid="89"/>
                                            </p:tgtEl>
                                          </p:cBhvr>
                                        </p:animEffect>
                                      </p:childTnLst>
                                    </p:cTn>
                                  </p:par>
                                  <p:par>
                                    <p:cTn id="12" presetID="63" presetClass="path" presetSubtype="0" fill="hold" grpId="1" nodeType="withEffect">
                                      <p:stCondLst>
                                        <p:cond delay="300"/>
                                      </p:stCondLst>
                                      <p:childTnLst>
                                        <p:animMotion origin="layout" path="M 2.62534E-6 -3.33333E-6 L 0.0698 -3.33333E-6 " pathEditMode="relative" rAng="0" ptsTypes="AA">
                                          <p:cBhvr>
                                            <p:cTn id="13" dur="300" fill="hold"/>
                                            <p:tgtEl>
                                              <p:spTgt spid="89"/>
                                            </p:tgtEl>
                                            <p:attrNameLst>
                                              <p:attrName>ppt_x</p:attrName>
                                              <p:attrName>ppt_y</p:attrName>
                                            </p:attrNameLst>
                                          </p:cBhvr>
                                          <p:rCtr x="3490" y="0"/>
                                        </p:animMotion>
                                      </p:childTnLst>
                                    </p:cTn>
                                  </p:par>
                                </p:childTnLst>
                              </p:cTn>
                            </p:par>
                            <p:par>
                              <p:cTn id="14" fill="hold">
                                <p:stCondLst>
                                  <p:cond delay="500"/>
                                </p:stCondLst>
                                <p:childTnLst>
                                  <p:par>
                                    <p:cTn id="15" presetID="6" presetClass="emph" presetSubtype="0" fill="hold" grpId="2" nodeType="afterEffect">
                                      <p:stCondLst>
                                        <p:cond delay="0"/>
                                      </p:stCondLst>
                                      <p:childTnLst>
                                        <p:animScale>
                                          <p:cBhvr>
                                            <p:cTn id="16" dur="300" fill="hold"/>
                                            <p:tgtEl>
                                              <p:spTgt spid="89"/>
                                            </p:tgtEl>
                                          </p:cBhvr>
                                          <p:by x="800000" y="800000"/>
                                        </p:animScale>
                                      </p:childTnLst>
                                    </p:cTn>
                                  </p:par>
                                </p:childTnLst>
                              </p:cTn>
                            </p:par>
                            <p:par>
                              <p:cTn id="17" fill="hold">
                                <p:stCondLst>
                                  <p:cond delay="1000"/>
                                </p:stCondLst>
                                <p:childTnLst>
                                  <p:par>
                                    <p:cTn id="18" presetID="10" presetClass="exit" presetSubtype="0" fill="hold" grpId="3" nodeType="afterEffect">
                                      <p:stCondLst>
                                        <p:cond delay="0"/>
                                      </p:stCondLst>
                                      <p:childTnLst>
                                        <p:animEffect transition="out" filter="fade">
                                          <p:cBhvr>
                                            <p:cTn id="19" dur="300"/>
                                            <p:tgtEl>
                                              <p:spTgt spid="89"/>
                                            </p:tgtEl>
                                          </p:cBhvr>
                                        </p:animEffect>
                                        <p:set>
                                          <p:cBhvr>
                                            <p:cTn id="20" dur="1" fill="hold">
                                              <p:stCondLst>
                                                <p:cond delay="299"/>
                                              </p:stCondLst>
                                            </p:cTn>
                                            <p:tgtEl>
                                              <p:spTgt spid="89"/>
                                            </p:tgtEl>
                                            <p:attrNameLst>
                                              <p:attrName>style.visibility</p:attrName>
                                            </p:attrNameLst>
                                          </p:cBhvr>
                                          <p:to>
                                            <p:strVal val="hidden"/>
                                          </p:to>
                                        </p:set>
                                      </p:childTnLst>
                                    </p:cTn>
                                  </p:par>
                                  <p:par>
                                    <p:cTn id="21" presetID="10" presetClass="entr" presetSubtype="0" fill="hold" grpId="0" nodeType="withEffect">
                                      <p:stCondLst>
                                        <p:cond delay="0"/>
                                      </p:stCondLst>
                                      <p:childTnLst>
                                        <p:set>
                                          <p:cBhvr>
                                            <p:cTn id="22" dur="1" fill="hold">
                                              <p:stCondLst>
                                                <p:cond delay="0"/>
                                              </p:stCondLst>
                                            </p:cTn>
                                            <p:tgtEl>
                                              <p:spTgt spid="65"/>
                                            </p:tgtEl>
                                            <p:attrNameLst>
                                              <p:attrName>style.visibility</p:attrName>
                                            </p:attrNameLst>
                                          </p:cBhvr>
                                          <p:to>
                                            <p:strVal val="visible"/>
                                          </p:to>
                                        </p:set>
                                        <p:animEffect transition="in" filter="fade">
                                          <p:cBhvr>
                                            <p:cTn id="23" dur="500"/>
                                            <p:tgtEl>
                                              <p:spTgt spid="65"/>
                                            </p:tgtEl>
                                          </p:cBhvr>
                                        </p:animEffect>
                                      </p:childTnLst>
                                    </p:cTn>
                                  </p:par>
                                  <p:par>
                                    <p:cTn id="24" presetID="22" presetClass="entr" presetSubtype="8" fill="hold" grpId="0" nodeType="withEffect">
                                      <p:stCondLst>
                                        <p:cond delay="200"/>
                                      </p:stCondLst>
                                      <p:childTnLst>
                                        <p:set>
                                          <p:cBhvr>
                                            <p:cTn id="25" dur="1" fill="hold">
                                              <p:stCondLst>
                                                <p:cond delay="0"/>
                                              </p:stCondLst>
                                            </p:cTn>
                                            <p:tgtEl>
                                              <p:spTgt spid="64"/>
                                            </p:tgtEl>
                                            <p:attrNameLst>
                                              <p:attrName>style.visibility</p:attrName>
                                            </p:attrNameLst>
                                          </p:cBhvr>
                                          <p:to>
                                            <p:strVal val="visible"/>
                                          </p:to>
                                        </p:set>
                                        <p:animEffect transition="in" filter="wipe(left)">
                                          <p:cBhvr>
                                            <p:cTn id="26" dur="500"/>
                                            <p:tgtEl>
                                              <p:spTgt spid="64"/>
                                            </p:tgtEl>
                                          </p:cBhvr>
                                        </p:animEffect>
                                      </p:childTnLst>
                                    </p:cTn>
                                  </p:par>
                                </p:childTnLst>
                              </p:cTn>
                            </p:par>
                            <p:par>
                              <p:cTn id="27" fill="hold">
                                <p:stCondLst>
                                  <p:cond delay="1500"/>
                                </p:stCondLst>
                                <p:childTnLst>
                                  <p:par>
                                    <p:cTn id="28" presetID="2" presetClass="entr" presetSubtype="2" decel="100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500" fill="hold"/>
                                            <p:tgtEl>
                                              <p:spTgt spid="68"/>
                                            </p:tgtEl>
                                            <p:attrNameLst>
                                              <p:attrName>ppt_x</p:attrName>
                                            </p:attrNameLst>
                                          </p:cBhvr>
                                          <p:tavLst>
                                            <p:tav tm="0">
                                              <p:val>
                                                <p:strVal val="1+#ppt_w/2"/>
                                              </p:val>
                                            </p:tav>
                                            <p:tav tm="100000">
                                              <p:val>
                                                <p:strVal val="#ppt_x"/>
                                              </p:val>
                                            </p:tav>
                                          </p:tavLst>
                                        </p:anim>
                                        <p:anim calcmode="lin" valueType="num">
                                          <p:cBhvr additive="base">
                                            <p:cTn id="31" dur="500" fill="hold"/>
                                            <p:tgtEl>
                                              <p:spTgt spid="68"/>
                                            </p:tgtEl>
                                            <p:attrNameLst>
                                              <p:attrName>ppt_y</p:attrName>
                                            </p:attrNameLst>
                                          </p:cBhvr>
                                          <p:tavLst>
                                            <p:tav tm="0">
                                              <p:val>
                                                <p:strVal val="#ppt_y"/>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76"/>
                                            </p:tgtEl>
                                            <p:attrNameLst>
                                              <p:attrName>style.visibility</p:attrName>
                                            </p:attrNameLst>
                                          </p:cBhvr>
                                          <p:to>
                                            <p:strVal val="visible"/>
                                          </p:to>
                                        </p:set>
                                        <p:animEffect transition="in" filter="fade">
                                          <p:cBhvr>
                                            <p:cTn id="34" dur="500"/>
                                            <p:tgtEl>
                                              <p:spTgt spid="76"/>
                                            </p:tgtEl>
                                          </p:cBhvr>
                                        </p:animEffect>
                                      </p:childTnLst>
                                    </p:cTn>
                                  </p:par>
                                  <p:par>
                                    <p:cTn id="35" presetID="2" presetClass="entr" presetSubtype="2" decel="100000" fill="hold" grpId="0" nodeType="withEffect">
                                      <p:stCondLst>
                                        <p:cond delay="0"/>
                                      </p:stCondLst>
                                      <p:childTnLst>
                                        <p:set>
                                          <p:cBhvr>
                                            <p:cTn id="36" dur="1" fill="hold">
                                              <p:stCondLst>
                                                <p:cond delay="0"/>
                                              </p:stCondLst>
                                            </p:cTn>
                                            <p:tgtEl>
                                              <p:spTgt spid="69"/>
                                            </p:tgtEl>
                                            <p:attrNameLst>
                                              <p:attrName>style.visibility</p:attrName>
                                            </p:attrNameLst>
                                          </p:cBhvr>
                                          <p:to>
                                            <p:strVal val="visible"/>
                                          </p:to>
                                        </p:set>
                                        <p:anim calcmode="lin" valueType="num">
                                          <p:cBhvr additive="base">
                                            <p:cTn id="37" dur="500" fill="hold"/>
                                            <p:tgtEl>
                                              <p:spTgt spid="69"/>
                                            </p:tgtEl>
                                            <p:attrNameLst>
                                              <p:attrName>ppt_x</p:attrName>
                                            </p:attrNameLst>
                                          </p:cBhvr>
                                          <p:tavLst>
                                            <p:tav tm="0">
                                              <p:val>
                                                <p:strVal val="1+#ppt_w/2"/>
                                              </p:val>
                                            </p:tav>
                                            <p:tav tm="100000">
                                              <p:val>
                                                <p:strVal val="#ppt_x"/>
                                              </p:val>
                                            </p:tav>
                                          </p:tavLst>
                                        </p:anim>
                                        <p:anim calcmode="lin" valueType="num">
                                          <p:cBhvr additive="base">
                                            <p:cTn id="38" dur="500" fill="hold"/>
                                            <p:tgtEl>
                                              <p:spTgt spid="69"/>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fade">
                                          <p:cBhvr>
                                            <p:cTn id="41" dur="500"/>
                                            <p:tgtEl>
                                              <p:spTgt spid="81"/>
                                            </p:tgtEl>
                                          </p:cBhvr>
                                        </p:animEffect>
                                      </p:childTnLst>
                                    </p:cTn>
                                  </p:par>
                                  <p:par>
                                    <p:cTn id="42" presetID="2" presetClass="entr" presetSubtype="2" decel="100000" fill="hold" grpId="0"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1+#ppt_w/2"/>
                                              </p:val>
                                            </p:tav>
                                            <p:tav tm="100000">
                                              <p:val>
                                                <p:strVal val="#ppt_x"/>
                                              </p:val>
                                            </p:tav>
                                          </p:tavLst>
                                        </p:anim>
                                        <p:anim calcmode="lin" valueType="num">
                                          <p:cBhvr additive="base">
                                            <p:cTn id="45" dur="500" fill="hold"/>
                                            <p:tgtEl>
                                              <p:spTgt spid="66"/>
                                            </p:tgtEl>
                                            <p:attrNameLst>
                                              <p:attrName>ppt_y</p:attrName>
                                            </p:attrNameLst>
                                          </p:cBhvr>
                                          <p:tavLst>
                                            <p:tav tm="0">
                                              <p:val>
                                                <p:strVal val="#ppt_y"/>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71"/>
                                            </p:tgtEl>
                                            <p:attrNameLst>
                                              <p:attrName>style.visibility</p:attrName>
                                            </p:attrNameLst>
                                          </p:cBhvr>
                                          <p:to>
                                            <p:strVal val="visible"/>
                                          </p:to>
                                        </p:set>
                                        <p:anim calcmode="lin" valueType="num">
                                          <p:cBhvr additive="base">
                                            <p:cTn id="51" dur="500"/>
                                            <p:tgtEl>
                                              <p:spTgt spid="71"/>
                                            </p:tgtEl>
                                            <p:attrNameLst>
                                              <p:attrName>ppt_x</p:attrName>
                                            </p:attrNameLst>
                                          </p:cBhvr>
                                          <p:tavLst>
                                            <p:tav tm="0">
                                              <p:val>
                                                <p:strVal val="#ppt_x-#ppt_w*1.125000"/>
                                              </p:val>
                                            </p:tav>
                                            <p:tav tm="100000">
                                              <p:val>
                                                <p:strVal val="#ppt_x"/>
                                              </p:val>
                                            </p:tav>
                                          </p:tavLst>
                                        </p:anim>
                                        <p:animEffect transition="in" filter="wipe(right)">
                                          <p:cBhvr>
                                            <p:cTn id="52" dur="500"/>
                                            <p:tgtEl>
                                              <p:spTgt spid="71"/>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72"/>
                                            </p:tgtEl>
                                            <p:attrNameLst>
                                              <p:attrName>style.visibility</p:attrName>
                                            </p:attrNameLst>
                                          </p:cBhvr>
                                          <p:to>
                                            <p:strVal val="visible"/>
                                          </p:to>
                                        </p:set>
                                        <p:anim calcmode="lin" valueType="num">
                                          <p:cBhvr additive="base">
                                            <p:cTn id="55" dur="500"/>
                                            <p:tgtEl>
                                              <p:spTgt spid="72"/>
                                            </p:tgtEl>
                                            <p:attrNameLst>
                                              <p:attrName>ppt_x</p:attrName>
                                            </p:attrNameLst>
                                          </p:cBhvr>
                                          <p:tavLst>
                                            <p:tav tm="0">
                                              <p:val>
                                                <p:strVal val="#ppt_x-#ppt_w*1.125000"/>
                                              </p:val>
                                            </p:tav>
                                            <p:tav tm="100000">
                                              <p:val>
                                                <p:strVal val="#ppt_x"/>
                                              </p:val>
                                            </p:tav>
                                          </p:tavLst>
                                        </p:anim>
                                        <p:animEffect transition="in" filter="wipe(right)">
                                          <p:cBhvr>
                                            <p:cTn id="56" dur="500"/>
                                            <p:tgtEl>
                                              <p:spTgt spid="72"/>
                                            </p:tgtEl>
                                          </p:cBhvr>
                                        </p:animEffect>
                                      </p:childTnLst>
                                    </p:cTn>
                                  </p:par>
                                  <p:par>
                                    <p:cTn id="57" presetID="12" presetClass="entr" presetSubtype="8" fill="hold" grpId="0" nodeType="withEffect">
                                      <p:stCondLst>
                                        <p:cond delay="0"/>
                                      </p:stCondLst>
                                      <p:childTnLst>
                                        <p:set>
                                          <p:cBhvr>
                                            <p:cTn id="58" dur="1" fill="hold">
                                              <p:stCondLst>
                                                <p:cond delay="0"/>
                                              </p:stCondLst>
                                            </p:cTn>
                                            <p:tgtEl>
                                              <p:spTgt spid="73"/>
                                            </p:tgtEl>
                                            <p:attrNameLst>
                                              <p:attrName>style.visibility</p:attrName>
                                            </p:attrNameLst>
                                          </p:cBhvr>
                                          <p:to>
                                            <p:strVal val="visible"/>
                                          </p:to>
                                        </p:set>
                                        <p:anim calcmode="lin" valueType="num">
                                          <p:cBhvr additive="base">
                                            <p:cTn id="59" dur="500"/>
                                            <p:tgtEl>
                                              <p:spTgt spid="73"/>
                                            </p:tgtEl>
                                            <p:attrNameLst>
                                              <p:attrName>ppt_x</p:attrName>
                                            </p:attrNameLst>
                                          </p:cBhvr>
                                          <p:tavLst>
                                            <p:tav tm="0">
                                              <p:val>
                                                <p:strVal val="#ppt_x-#ppt_w*1.125000"/>
                                              </p:val>
                                            </p:tav>
                                            <p:tav tm="100000">
                                              <p:val>
                                                <p:strVal val="#ppt_x"/>
                                              </p:val>
                                            </p:tav>
                                          </p:tavLst>
                                        </p:anim>
                                        <p:animEffect transition="in" filter="wipe(right)">
                                          <p:cBhvr>
                                            <p:cTn id="60"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1" grpId="0"/>
          <p:bldP spid="72" grpId="0"/>
          <p:bldP spid="73" grpId="0"/>
          <p:bldP spid="88" grpId="0" animBg="1"/>
          <p:bldP spid="89" grpId="0" animBg="1"/>
          <p:bldP spid="89" grpId="1" animBg="1"/>
          <p:bldP spid="89" grpId="2" animBg="1"/>
          <p:bldP spid="89" grpId="3"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177">
      <a:dk1>
        <a:sysClr val="windowText" lastClr="000000"/>
      </a:dk1>
      <a:lt1>
        <a:sysClr val="window" lastClr="FFFFFF"/>
      </a:lt1>
      <a:dk2>
        <a:srgbClr val="0067C0"/>
      </a:dk2>
      <a:lt2>
        <a:srgbClr val="F06402"/>
      </a:lt2>
      <a:accent1>
        <a:srgbClr val="0C8F05"/>
      </a:accent1>
      <a:accent2>
        <a:srgbClr val="0067C0"/>
      </a:accent2>
      <a:accent3>
        <a:srgbClr val="F06402"/>
      </a:accent3>
      <a:accent4>
        <a:srgbClr val="0C8F05"/>
      </a:accent4>
      <a:accent5>
        <a:srgbClr val="0067C0"/>
      </a:accent5>
      <a:accent6>
        <a:srgbClr val="F06402"/>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2878</Words>
  <Application>Microsoft Office PowerPoint</Application>
  <PresentationFormat>宽屏</PresentationFormat>
  <Paragraphs>391</Paragraphs>
  <Slides>29</Slides>
  <Notes>21</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29</vt:i4>
      </vt:variant>
    </vt:vector>
  </HeadingPairs>
  <TitlesOfParts>
    <vt:vector size="41" baseType="lpstr">
      <vt:lpstr>Bebas</vt:lpstr>
      <vt:lpstr>方正卡通简体</vt:lpstr>
      <vt:lpstr>华文黑体</vt:lpstr>
      <vt:lpstr>宋体</vt:lpstr>
      <vt:lpstr>微软雅黑</vt:lpstr>
      <vt:lpstr>Agency FB</vt:lpstr>
      <vt:lpstr>Arial</vt:lpstr>
      <vt:lpstr>Arial Black</vt:lpstr>
      <vt:lpstr>Calibri</vt:lpstr>
      <vt:lpstr>Impact</vt:lpstr>
      <vt:lpstr>Wingdings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cp:revision>
  <dcterms:created xsi:type="dcterms:W3CDTF">2015-05-05T08:02:00Z</dcterms:created>
  <dcterms:modified xsi:type="dcterms:W3CDTF">2019-09-28T07:14:16Z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