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 id="429" r:id="rId38"/>
    <p:sldId id="430" r:id="rId39"/>
  </p:sldIdLst>
  <p:sldSz cx="9144000" cy="5143500" type="screen16x9"/>
  <p:notesSz cx="6858000" cy="9144000"/>
  <p:embeddedFontLst>
    <p:embeddedFont>
      <p:font typeface="Roboto" panose="02000000000000000000" pitchFamily="2" charset="0"/>
      <p:regular r:id="rId41"/>
    </p:embeddedFont>
    <p:embeddedFont>
      <p:font typeface="Calibri" panose="020F0502020204030204" pitchFamily="34" charset="0"/>
      <p:regular r:id="rId42"/>
      <p:bold r:id="rId43"/>
      <p:italic r:id="rId44"/>
      <p:boldItalic r:id="rId45"/>
    </p:embeddedFont>
    <p:embeddedFont>
      <p:font typeface="DFGothic-EB" panose="020B0600070205080204" charset="-128"/>
      <p:regular r:id="rId46"/>
    </p:embeddedFont>
    <p:embeddedFont>
      <p:font typeface="微软雅黑" panose="020B0503020204020204" pitchFamily="34" charset="-122"/>
      <p:regular r:id="rId47"/>
      <p:bold r:id="rId48"/>
    </p:embeddedFont>
    <p:embeddedFont>
      <p:font typeface="Roboto condensed" panose="02000000000000000000" pitchFamily="2" charset="0"/>
      <p:regular r:id="rId49"/>
    </p:embeddedFont>
  </p:embeddedFont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48" d="100"/>
          <a:sy n="148" d="100"/>
        </p:scale>
        <p:origin x="-714" y="132"/>
      </p:cViewPr>
      <p:guideLst>
        <p:guide orient="horz" pos="1624"/>
        <p:guide pos="2845"/>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7030A0"/>
              </a:solidFill>
              <a:ln>
                <a:noFill/>
              </a:ln>
              <a:effectLst/>
              <a:sp3d/>
            </c:spPr>
          </c:dPt>
          <c:dPt>
            <c:idx val="1"/>
            <c:invertIfNegative val="0"/>
            <c:bubble3D val="0"/>
            <c:spPr>
              <a:solidFill>
                <a:srgbClr val="7030A0"/>
              </a:solidFill>
              <a:ln>
                <a:noFill/>
              </a:ln>
              <a:effectLst/>
              <a:sp3d/>
            </c:spPr>
          </c:dPt>
          <c:dPt>
            <c:idx val="2"/>
            <c:invertIfNegative val="0"/>
            <c:bubble3D val="0"/>
            <c:spPr>
              <a:solidFill>
                <a:srgbClr val="7030A0"/>
              </a:solidFill>
              <a:ln>
                <a:noFill/>
              </a:ln>
              <a:effectLst/>
              <a:sp3d/>
            </c:spPr>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rgbClr val="A568D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axId val="800909184"/>
        <c:axId val="800910720"/>
      </c:barChart>
      <c:catAx>
        <c:axId val="800909184"/>
        <c:scaling>
          <c:orientation val="minMax"/>
        </c:scaling>
        <c:delete val="1"/>
        <c:axPos val="b"/>
        <c:numFmt formatCode="General" sourceLinked="1"/>
        <c:majorTickMark val="none"/>
        <c:minorTickMark val="none"/>
        <c:tickLblPos val="nextTo"/>
        <c:crossAx val="800910720"/>
        <c:crosses val="autoZero"/>
        <c:auto val="1"/>
        <c:lblAlgn val="ctr"/>
        <c:lblOffset val="100"/>
        <c:tickMarkSkip val="1"/>
        <c:noMultiLvlLbl val="0"/>
      </c:catAx>
      <c:valAx>
        <c:axId val="80091072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80090918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t>2016/9/26 Monday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t>‹#›</a:t>
            </a:fld>
            <a:endParaRPr lang="zh-CN" altLang="en-US" dirty="0"/>
          </a:p>
        </p:txBody>
      </p:sp>
    </p:spTree>
    <p:extLst>
      <p:ext uri="{BB962C8B-B14F-4D97-AF65-F5344CB8AC3E}">
        <p14:creationId xmlns:p14="http://schemas.microsoft.com/office/powerpoint/2010/main" val="1146960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27</a:t>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28</a:t>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30</a:t>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33</a:t>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34</a:t>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36</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0" name="TextBox 59"/>
          <p:cNvSpPr txBox="1"/>
          <p:nvPr/>
        </p:nvSpPr>
        <p:spPr>
          <a:xfrm>
            <a:off x="5723799" y="2354975"/>
            <a:ext cx="1402080" cy="483235"/>
          </a:xfrm>
          <a:prstGeom prst="rect">
            <a:avLst/>
          </a:prstGeom>
          <a:noFill/>
        </p:spPr>
        <p:txBody>
          <a:bodyPr wrap="none" rtlCol="0">
            <a:spAutoFit/>
          </a:bodyPr>
          <a:lstStyle/>
          <a:p>
            <a:pPr algn="l"/>
            <a:r>
              <a:rPr lang="zh-CN" altLang="en-US" sz="2400" dirty="0">
                <a:solidFill>
                  <a:schemeClr val="bg1">
                    <a:lumMod val="65000"/>
                  </a:schemeClr>
                </a:solidFill>
                <a:latin typeface="+mj-ea"/>
                <a:ea typeface="+mj-ea"/>
              </a:rPr>
              <a:t>动态模版</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rgbClr val="7030A0"/>
                </a:solidFill>
                <a:latin typeface="+mj-ea"/>
                <a:ea typeface="+mj-ea"/>
              </a:rPr>
              <a:t>2016</a:t>
            </a:r>
            <a:endParaRPr lang="zh-CN" altLang="en-US" sz="8000" b="1" spc="-300" dirty="0">
              <a:solidFill>
                <a:srgbClr val="7030A0"/>
              </a:solidFill>
              <a:latin typeface="+mj-ea"/>
              <a:ea typeface="+mj-ea"/>
            </a:endParaRPr>
          </a:p>
        </p:txBody>
      </p:sp>
      <p:sp>
        <p:nvSpPr>
          <p:cNvPr id="62" name="TextBox 61"/>
          <p:cNvSpPr txBox="1"/>
          <p:nvPr/>
        </p:nvSpPr>
        <p:spPr>
          <a:xfrm>
            <a:off x="4036515" y="1636399"/>
            <a:ext cx="6800181" cy="808990"/>
          </a:xfrm>
          <a:prstGeom prst="rect">
            <a:avLst/>
          </a:prstGeom>
          <a:noFill/>
        </p:spPr>
        <p:txBody>
          <a:bodyPr wrap="square" rtlCol="0">
            <a:spAutoFit/>
          </a:bodyPr>
          <a:lstStyle/>
          <a:p>
            <a:r>
              <a:rPr lang="zh-CN" altLang="en-US" sz="4400" b="1" dirty="0">
                <a:solidFill>
                  <a:srgbClr val="7030A0"/>
                </a:solidFill>
                <a:latin typeface="+mj-ea"/>
                <a:ea typeface="+mj-ea"/>
              </a:rPr>
              <a:t>公开课</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a:t>
            </a:r>
            <a:r>
              <a:rPr lang="en-US" altLang="zh-CN" sz="900" dirty="0" smtClean="0">
                <a:solidFill>
                  <a:schemeClr val="bg1">
                    <a:lumMod val="65000"/>
                  </a:schemeClr>
                </a:solidFill>
                <a:latin typeface="微软雅黑" pitchFamily="34" charset="-122"/>
                <a:ea typeface="微软雅黑" pitchFamily="34" charset="-122"/>
              </a:rPr>
              <a:t>paste in this box, and select only </a:t>
            </a:r>
          </a:p>
          <a:p>
            <a:r>
              <a:rPr lang="en-US" altLang="zh-CN" sz="900" dirty="0" smtClean="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smtClean="0">
                <a:solidFill>
                  <a:schemeClr val="bg1">
                    <a:lumMod val="65000"/>
                  </a:schemeClr>
                </a:solidFill>
                <a:latin typeface="微软雅黑" pitchFamily="34" charset="-122"/>
                <a:ea typeface="微软雅黑" pitchFamily="34" charset="-122"/>
              </a:rPr>
              <a:t>this box, and select only the text.</a:t>
            </a:r>
            <a:endParaRPr lang="en-US" altLang="zh-CN" sz="900" dirty="0">
              <a:solidFill>
                <a:schemeClr val="bg1">
                  <a:lumMod val="65000"/>
                </a:schemeClr>
              </a:solidFill>
              <a:latin typeface="微软雅黑" pitchFamily="34" charset="-122"/>
              <a:ea typeface="微软雅黑" pitchFamily="34" charset="-122"/>
            </a:endParaRP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1149"/>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175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275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325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375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1149"/>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175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275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325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375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课程内容</a:t>
            </a: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内容概述</a:t>
            </a:r>
          </a:p>
        </p:txBody>
      </p:sp>
      <p:sp>
        <p:nvSpPr>
          <p:cNvPr id="33" name="TextBox 32"/>
          <p:cNvSpPr txBox="1"/>
          <p:nvPr/>
        </p:nvSpPr>
        <p:spPr>
          <a:xfrm>
            <a:off x="4977271" y="285978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输入文字</a:t>
            </a:r>
          </a:p>
        </p:txBody>
      </p:sp>
      <p:sp>
        <p:nvSpPr>
          <p:cNvPr id="34" name="TextBox 33"/>
          <p:cNvSpPr txBox="1"/>
          <p:nvPr/>
        </p:nvSpPr>
        <p:spPr>
          <a:xfrm>
            <a:off x="5987732" y="2859782"/>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3924164" y="3172588"/>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阶段描述</a:t>
            </a:r>
          </a:p>
        </p:txBody>
      </p:sp>
      <p:sp>
        <p:nvSpPr>
          <p:cNvPr id="36" name="TextBox 35"/>
          <p:cNvSpPr txBox="1"/>
          <p:nvPr/>
        </p:nvSpPr>
        <p:spPr>
          <a:xfrm>
            <a:off x="4969564" y="3172588"/>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993576" y="3161830"/>
            <a:ext cx="110946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438910" cy="394970"/>
          </a:xfrm>
        </p:spPr>
        <p:txBody>
          <a:bodyPr wrap="square"/>
          <a:lstStyle/>
          <a:p>
            <a:pPr algn="l"/>
            <a:r>
              <a:rPr lang="zh-CN" altLang="en-US" dirty="0"/>
              <a:t>课程内容</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7" y="connsiteY0-18"/>
              </a:cxn>
              <a:cxn ang="0">
                <a:pos x="connsiteX1-19" y="connsiteY1-20"/>
              </a:cxn>
              <a:cxn ang="0">
                <a:pos x="connsiteX2-21" y="connsiteY2-22"/>
              </a:cxn>
              <a:cxn ang="0">
                <a:pos x="connsiteX3-23" y="connsiteY3-24"/>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1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7030A0"/>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rgbClr val="7030A0"/>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7030A0"/>
          </a:solidFill>
          <a:ln w="9525">
            <a:noFill/>
            <a:round/>
          </a:ln>
        </p:spPr>
        <p:txBody>
          <a:bodyPr vert="horz" wrap="square" lIns="91440" tIns="45720" rIns="91440" bIns="45720" numCol="1" anchor="t" anchorCtr="0" compatLnSpc="1"/>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7030A0"/>
          </a:solidFill>
          <a:ln w="9525">
            <a:noFill/>
            <a:round/>
          </a:ln>
        </p:spPr>
        <p:txBody>
          <a:bodyPr vert="horz" wrap="square" lIns="91440" tIns="45720" rIns="91440" bIns="45720" numCol="1" anchor="t" anchorCtr="0" compatLnSpc="1"/>
          <a:lstStyle/>
          <a:p>
            <a:endParaRPr lang="ko-KR" altLang="en-US"/>
          </a:p>
        </p:txBody>
      </p:sp>
      <p:grpSp>
        <p:nvGrpSpPr>
          <p:cNvPr id="23" name="Group 18"/>
          <p:cNvGrpSpPr/>
          <p:nvPr/>
        </p:nvGrpSpPr>
        <p:grpSpPr>
          <a:xfrm>
            <a:off x="7429035" y="3182144"/>
            <a:ext cx="312268" cy="312268"/>
            <a:chOff x="6350" y="4763"/>
            <a:chExt cx="492125" cy="492125"/>
          </a:xfrm>
          <a:solidFill>
            <a:srgbClr val="7030A0"/>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954CC"/>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itchFamily="34" charset="-122"/>
                <a:ea typeface="微软雅黑"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itchFamily="34" charset="-122"/>
                  <a:ea typeface="微软雅黑" pitchFamily="34" charset="-122"/>
                </a:rPr>
                <a:t>添加</a:t>
              </a:r>
              <a:endParaRPr lang="en-US" altLang="zh-CN" sz="2800" dirty="0">
                <a:solidFill>
                  <a:schemeClr val="bg1"/>
                </a:solidFill>
                <a:effectLst/>
                <a:latin typeface="微软雅黑" pitchFamily="34" charset="-122"/>
                <a:ea typeface="微软雅黑" pitchFamily="34" charset="-122"/>
              </a:endParaRPr>
            </a:p>
            <a:p>
              <a:r>
                <a:rPr lang="zh-CN" altLang="en-US" sz="2800" dirty="0">
                  <a:solidFill>
                    <a:schemeClr val="bg1"/>
                  </a:solidFill>
                  <a:effectLst/>
                  <a:latin typeface="微软雅黑" pitchFamily="34" charset="-122"/>
                  <a:ea typeface="微软雅黑" pitchFamily="34" charset="-122"/>
                </a:rPr>
                <a:t>文本</a:t>
              </a:r>
            </a:p>
          </p:txBody>
        </p:sp>
      </p:grpSp>
      <p:sp>
        <p:nvSpPr>
          <p:cNvPr id="34" name="TextBox 3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6" name="标题 35"/>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阶段一</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阶段二</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阶段三</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阶段四</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阶段五</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7030A0"/>
                </a:solidFill>
                <a:latin typeface="微软雅黑" pitchFamily="34" charset="-122"/>
                <a:ea typeface="微软雅黑" pitchFamily="34" charset="-122"/>
                <a:sym typeface="Arial" pitchFamily="34" charset="0"/>
              </a:rPr>
              <a:t>阶段六</a:t>
            </a:r>
            <a:endParaRPr lang="zh-CN" altLang="en-US" sz="1500" b="0" dirty="0">
              <a:solidFill>
                <a:srgbClr val="7030A0"/>
              </a:solidFill>
              <a:latin typeface="微软雅黑" pitchFamily="34" charset="-122"/>
              <a:ea typeface="微软雅黑" pitchFamily="34" charset="-122"/>
              <a:sym typeface="Arial" pitchFamily="34" charset="0"/>
            </a:endParaRP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itchFamily="34" charset="-122"/>
                <a:ea typeface="微软雅黑" pitchFamily="34" charset="-122"/>
                <a:sym typeface="微软雅黑" pitchFamily="34" charset="-122"/>
              </a:rPr>
              <a:t>说明。</a:t>
            </a:r>
            <a:endParaRPr lang="zh-CN" altLang="en-US" sz="900" b="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3"/>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itchFamily="34" charset="-122"/>
                  <a:ea typeface="微软雅黑" pitchFamily="34" charset="-122"/>
                </a:rPr>
                <a:t>45%</a:t>
              </a:r>
              <a:endParaRPr lang="zh-CN" altLang="en-US" sz="2100" b="1" dirty="0">
                <a:solidFill>
                  <a:schemeClr val="tx1">
                    <a:lumMod val="65000"/>
                    <a:lumOff val="35000"/>
                  </a:schemeClr>
                </a:solidFill>
                <a:latin typeface="微软雅黑" pitchFamily="34" charset="-122"/>
                <a:ea typeface="微软雅黑"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itchFamily="34" charset="-122"/>
                  <a:ea typeface="微软雅黑" pitchFamily="34" charset="-122"/>
                </a:rPr>
                <a:t>68%</a:t>
              </a:r>
              <a:endParaRPr lang="zh-CN" altLang="en-US" sz="2000" b="1" dirty="0">
                <a:solidFill>
                  <a:schemeClr val="tx1">
                    <a:lumMod val="65000"/>
                    <a:lumOff val="35000"/>
                  </a:schemeClr>
                </a:solidFill>
                <a:latin typeface="微软雅黑" pitchFamily="34" charset="-122"/>
                <a:ea typeface="微软雅黑"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itchFamily="34" charset="-122"/>
                  <a:ea typeface="微软雅黑" pitchFamily="34" charset="-122"/>
                </a:rPr>
                <a:t>79%</a:t>
              </a:r>
              <a:endParaRPr lang="zh-CN" altLang="en-US" sz="2100" b="1" dirty="0">
                <a:solidFill>
                  <a:schemeClr val="tx1">
                    <a:lumMod val="65000"/>
                    <a:lumOff val="35000"/>
                  </a:schemeClr>
                </a:solidFill>
                <a:latin typeface="微软雅黑" pitchFamily="34" charset="-122"/>
                <a:ea typeface="微软雅黑"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itchFamily="34" charset="-122"/>
                  <a:ea typeface="微软雅黑" pitchFamily="34" charset="-122"/>
                </a:rPr>
                <a:t>92%</a:t>
              </a:r>
              <a:endParaRPr lang="zh-CN" altLang="en-US" sz="2100" b="1" dirty="0">
                <a:solidFill>
                  <a:schemeClr val="tx1">
                    <a:lumMod val="65000"/>
                    <a:lumOff val="35000"/>
                  </a:schemeClr>
                </a:solidFill>
                <a:latin typeface="微软雅黑" pitchFamily="34" charset="-122"/>
                <a:ea typeface="微软雅黑" pitchFamily="34" charset="-122"/>
              </a:endParaRPr>
            </a:p>
          </p:txBody>
        </p:sp>
      </p:grpSp>
      <p:sp>
        <p:nvSpPr>
          <p:cNvPr id="67" name="Freeform 8"/>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7030A0"/>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68" name="Freeform 7"/>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9954CC"/>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69" name="Freeform 6"/>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7030A0"/>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70" name="Freeform 5"/>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9954CC"/>
          </a:solidFill>
          <a:ln w="3175" cap="flat">
            <a:noFill/>
            <a:prstDash val="solid"/>
            <a:miter lim="800000"/>
          </a:ln>
        </p:spPr>
        <p:txBody>
          <a:bodyPr vert="horz" wrap="square" lIns="92354" tIns="46177" rIns="92354" bIns="46177" numCol="1" anchor="t" anchorCtr="0" compatLnSpc="1"/>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itchFamily="34" charset="-122"/>
                  <a:ea typeface="微软雅黑"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itchFamily="34" charset="-122"/>
                  <a:ea typeface="微软雅黑"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itchFamily="34" charset="-122"/>
                  <a:ea typeface="微软雅黑"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itchFamily="34" charset="-122"/>
                  <a:ea typeface="微软雅黑"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3"/>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9" name="圆角矩形 8"/>
              <p:cNvSpPr/>
              <p:nvPr/>
            </p:nvSpPr>
            <p:spPr bwMode="auto">
              <a:xfrm>
                <a:off x="2675090" y="5620577"/>
                <a:ext cx="1896899" cy="727516"/>
              </a:xfrm>
              <a:prstGeom prst="roundRect">
                <a:avLst>
                  <a:gd name="adj" fmla="val 10568"/>
                </a:avLst>
              </a:pr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rPr>
                <a:t>输入文字</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15" name="圆角矩形 14"/>
              <p:cNvSpPr/>
              <p:nvPr/>
            </p:nvSpPr>
            <p:spPr bwMode="auto">
              <a:xfrm>
                <a:off x="2675090" y="5620577"/>
                <a:ext cx="1896899" cy="727516"/>
              </a:xfrm>
              <a:prstGeom prst="roundRect">
                <a:avLst>
                  <a:gd name="adj" fmla="val 10568"/>
                </a:avLst>
              </a:pr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en-US" altLang="zh-CN" sz="1400" dirty="0">
                <a:solidFill>
                  <a:srgbClr val="F8F8F8"/>
                </a:solidFill>
                <a:latin typeface="+mj-ea"/>
                <a:ea typeface="+mj-ea"/>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22" name="圆角矩形 21"/>
              <p:cNvSpPr/>
              <p:nvPr/>
            </p:nvSpPr>
            <p:spPr bwMode="auto">
              <a:xfrm>
                <a:off x="2675090" y="5620577"/>
                <a:ext cx="1896899" cy="727516"/>
              </a:xfrm>
              <a:prstGeom prst="roundRect">
                <a:avLst>
                  <a:gd name="adj" fmla="val 10568"/>
                </a:avLst>
              </a:pr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zh-CN" altLang="en-US" sz="1400" dirty="0">
                <a:solidFill>
                  <a:srgbClr val="F8F8F8"/>
                </a:solidFill>
                <a:latin typeface="+mj-ea"/>
                <a:ea typeface="+mj-ea"/>
              </a:endParaRP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29" name="圆角矩形 28"/>
              <p:cNvSpPr/>
              <p:nvPr/>
            </p:nvSpPr>
            <p:spPr bwMode="auto">
              <a:xfrm>
                <a:off x="2675090" y="5620577"/>
                <a:ext cx="1896899" cy="727516"/>
              </a:xfrm>
              <a:prstGeom prst="roundRect">
                <a:avLst>
                  <a:gd name="adj" fmla="val 10568"/>
                </a:avLst>
              </a:pr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zh-CN" altLang="en-US" sz="1400" dirty="0">
                <a:solidFill>
                  <a:srgbClr val="F8F8F8"/>
                </a:solidFill>
                <a:latin typeface="+mj-ea"/>
                <a:ea typeface="+mj-ea"/>
              </a:endParaRP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r>
              <a:rPr lang="en-US" altLang="zh-CN" sz="1100" dirty="0">
                <a:solidFill>
                  <a:schemeClr val="tx1">
                    <a:lumMod val="85000"/>
                    <a:lumOff val="15000"/>
                  </a:schemeClr>
                </a:solidFill>
                <a:latin typeface="微软雅黑" pitchFamily="34" charset="-122"/>
                <a:ea typeface="微软雅黑" pitchFamily="34" charset="-122"/>
              </a:rPr>
              <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添加标题文字内容</a:t>
            </a: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itchFamily="34" charset="-122"/>
                <a:ea typeface="微软雅黑" pitchFamily="34" charset="-122"/>
                <a:cs typeface="Source Sans Pro ExtraLight"/>
              </a:rPr>
              <a:t>项目名称 </a:t>
            </a:r>
            <a:r>
              <a:rPr lang="en-US" altLang="zh-CN" sz="900" b="1" dirty="0" smtClean="0">
                <a:latin typeface="微软雅黑" pitchFamily="34" charset="-122"/>
                <a:ea typeface="微软雅黑" pitchFamily="34" charset="-122"/>
                <a:cs typeface="Source Sans Pro ExtraLight"/>
              </a:rPr>
              <a:t>05</a:t>
            </a:r>
            <a:endParaRPr lang="en-US" sz="900" b="1" dirty="0">
              <a:latin typeface="微软雅黑" pitchFamily="34" charset="-122"/>
              <a:ea typeface="微软雅黑"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itchFamily="34" charset="-122"/>
                <a:ea typeface="微软雅黑" pitchFamily="34" charset="-122"/>
                <a:cs typeface="Source Sans Pro ExtraLight"/>
              </a:rPr>
              <a:t>项目名称 </a:t>
            </a:r>
            <a:r>
              <a:rPr lang="en-US" altLang="zh-CN" sz="900" b="1" dirty="0">
                <a:latin typeface="微软雅黑" pitchFamily="34" charset="-122"/>
                <a:ea typeface="微软雅黑" pitchFamily="34" charset="-122"/>
                <a:cs typeface="Source Sans Pro ExtraLight"/>
              </a:rPr>
              <a:t>0</a:t>
            </a:r>
            <a:r>
              <a:rPr lang="en-US" sz="900" b="1" dirty="0">
                <a:latin typeface="微软雅黑" pitchFamily="34" charset="-122"/>
                <a:ea typeface="微软雅黑"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itchFamily="34" charset="-122"/>
                <a:ea typeface="微软雅黑" pitchFamily="34" charset="-122"/>
                <a:cs typeface="Source Sans Pro ExtraLight"/>
              </a:rPr>
              <a:t>项目名称 </a:t>
            </a:r>
            <a:r>
              <a:rPr lang="en-US" altLang="zh-CN" sz="900" b="1" dirty="0">
                <a:latin typeface="微软雅黑" pitchFamily="34" charset="-122"/>
                <a:ea typeface="微软雅黑" pitchFamily="34" charset="-122"/>
                <a:cs typeface="Source Sans Pro ExtraLight"/>
              </a:rPr>
              <a:t>0</a:t>
            </a:r>
            <a:r>
              <a:rPr lang="en-US" sz="900" b="1" dirty="0">
                <a:latin typeface="微软雅黑" pitchFamily="34" charset="-122"/>
                <a:ea typeface="微软雅黑"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itchFamily="34" charset="-122"/>
                <a:ea typeface="微软雅黑" pitchFamily="34" charset="-122"/>
                <a:cs typeface="Source Sans Pro ExtraLight"/>
              </a:rPr>
              <a:t>项目名称 </a:t>
            </a:r>
            <a:r>
              <a:rPr lang="en-US" altLang="zh-CN" sz="900" b="1" dirty="0" smtClean="0">
                <a:latin typeface="微软雅黑" pitchFamily="34" charset="-122"/>
                <a:ea typeface="微软雅黑" pitchFamily="34" charset="-122"/>
                <a:cs typeface="Source Sans Pro ExtraLight"/>
              </a:rPr>
              <a:t>03</a:t>
            </a:r>
            <a:endParaRPr lang="en-US" sz="900" b="1" dirty="0">
              <a:latin typeface="微软雅黑" pitchFamily="34" charset="-122"/>
              <a:ea typeface="微软雅黑"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itchFamily="34" charset="-122"/>
                <a:ea typeface="微软雅黑" pitchFamily="34" charset="-122"/>
                <a:cs typeface="Source Sans Pro ExtraLight"/>
              </a:rPr>
              <a:t>项目名称 </a:t>
            </a:r>
            <a:r>
              <a:rPr lang="en-US" altLang="zh-CN" sz="1000" b="1" dirty="0" smtClean="0">
                <a:latin typeface="微软雅黑" pitchFamily="34" charset="-122"/>
                <a:ea typeface="微软雅黑" pitchFamily="34" charset="-122"/>
                <a:cs typeface="Source Sans Pro ExtraLight"/>
              </a:rPr>
              <a:t>04</a:t>
            </a:r>
            <a:endParaRPr lang="en-US" sz="1000" b="1" dirty="0">
              <a:latin typeface="微软雅黑" pitchFamily="34" charset="-122"/>
              <a:ea typeface="微软雅黑"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41" name="TextBox 4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42" name="TextBox 4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43" name="TextBox 4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6" name="矩形 45"/>
            <p:cNvSpPr/>
            <p:nvPr/>
          </p:nvSpPr>
          <p:spPr>
            <a:xfrm>
              <a:off x="9889504" y="3063800"/>
              <a:ext cx="2376556"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7" name="矩形 46"/>
            <p:cNvSpPr/>
            <p:nvPr/>
          </p:nvSpPr>
          <p:spPr>
            <a:xfrm>
              <a:off x="8156001" y="3899089"/>
              <a:ext cx="155541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763824" y="3899089"/>
              <a:ext cx="2199274"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5998" y="4671503"/>
              <a:ext cx="1174131"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381625" y="4671501"/>
              <a:ext cx="1660158"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5" y="5378253"/>
              <a:ext cx="81024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2" name="矩形 51"/>
            <p:cNvSpPr/>
            <p:nvPr/>
          </p:nvSpPr>
          <p:spPr>
            <a:xfrm>
              <a:off x="9018774" y="5378259"/>
              <a:ext cx="1145643"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55"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6" name="TextBox 55"/>
            <p:cNvSpPr txBox="1"/>
            <p:nvPr/>
          </p:nvSpPr>
          <p:spPr>
            <a:xfrm>
              <a:off x="1907194" y="3791887"/>
              <a:ext cx="1185538" cy="454294"/>
            </a:xfrm>
            <a:prstGeom prst="rect">
              <a:avLst/>
            </a:prstGeom>
            <a:noFill/>
          </p:spPr>
          <p:txBody>
            <a:bodyPr wrap="square" rtlCol="0">
              <a:spAutoFit/>
            </a:bodyPr>
            <a:lstStyle/>
            <a:p>
              <a:r>
                <a:rPr lang="zh-CN" altLang="en-US" sz="1300" dirty="0">
                  <a:solidFill>
                    <a:schemeClr val="bg1"/>
                  </a:solidFill>
                  <a:latin typeface="微软雅黑" pitchFamily="34" charset="-122"/>
                  <a:ea typeface="微软雅黑" pitchFamily="34" charset="-122"/>
                </a:rPr>
                <a:t>文字</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1"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2" name="TextBox 61"/>
            <p:cNvSpPr txBox="1"/>
            <p:nvPr/>
          </p:nvSpPr>
          <p:spPr>
            <a:xfrm>
              <a:off x="3317006" y="4568805"/>
              <a:ext cx="1185538" cy="454294"/>
            </a:xfrm>
            <a:prstGeom prst="rect">
              <a:avLst/>
            </a:prstGeom>
            <a:noFill/>
          </p:spPr>
          <p:txBody>
            <a:bodyPr wrap="square" rtlCol="0">
              <a:spAutoFit/>
            </a:bodyPr>
            <a:lstStyle/>
            <a:p>
              <a:r>
                <a:rPr lang="zh-CN" altLang="en-US" sz="1300" dirty="0">
                  <a:solidFill>
                    <a:schemeClr val="bg1"/>
                  </a:solidFill>
                  <a:latin typeface="微软雅黑" pitchFamily="34" charset="-122"/>
                  <a:ea typeface="微软雅黑" pitchFamily="34" charset="-122"/>
                  <a:sym typeface="+mn-ea"/>
                </a:rPr>
                <a:t>文字</a:t>
              </a:r>
              <a:endParaRPr lang="zh-CN" altLang="en-US" sz="1300" dirty="0">
                <a:solidFill>
                  <a:schemeClr val="bg1"/>
                </a:solidFill>
                <a:latin typeface="微软雅黑" pitchFamily="34" charset="-122"/>
                <a:ea typeface="微软雅黑" pitchFamily="34" charset="-122"/>
              </a:endParaRP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7"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8" name="TextBox 67"/>
            <p:cNvSpPr txBox="1"/>
            <p:nvPr/>
          </p:nvSpPr>
          <p:spPr>
            <a:xfrm>
              <a:off x="4891878" y="3730069"/>
              <a:ext cx="1185538" cy="750820"/>
            </a:xfrm>
            <a:prstGeom prst="rect">
              <a:avLst/>
            </a:prstGeom>
            <a:noFill/>
          </p:spPr>
          <p:txBody>
            <a:bodyPr wrap="square" rtlCol="0">
              <a:spAutoFit/>
            </a:bodyPr>
            <a:lstStyle/>
            <a:p>
              <a:r>
                <a:rPr lang="zh-CN" altLang="en-US" sz="1300" dirty="0">
                  <a:solidFill>
                    <a:schemeClr val="bg1"/>
                  </a:solidFill>
                  <a:latin typeface="微软雅黑" pitchFamily="34" charset="-122"/>
                  <a:ea typeface="微软雅黑" pitchFamily="34" charset="-122"/>
                  <a:sym typeface="+mn-ea"/>
                </a:rPr>
                <a:t>文字</a:t>
              </a:r>
              <a:endParaRPr lang="zh-CN" altLang="en-US" sz="1300" dirty="0">
                <a:solidFill>
                  <a:schemeClr val="bg1"/>
                </a:solidFill>
                <a:latin typeface="微软雅黑" pitchFamily="34" charset="-122"/>
                <a:ea typeface="微软雅黑" pitchFamily="34" charset="-122"/>
              </a:endParaRPr>
            </a:p>
            <a:p>
              <a:endParaRPr lang="zh-CN" altLang="en-US" sz="1300" dirty="0">
                <a:solidFill>
                  <a:schemeClr val="bg1"/>
                </a:solidFill>
                <a:latin typeface="微软雅黑" pitchFamily="34" charset="-122"/>
                <a:ea typeface="微软雅黑" pitchFamily="34" charset="-122"/>
              </a:endParaRP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3"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4" name="TextBox 73"/>
            <p:cNvSpPr txBox="1"/>
            <p:nvPr/>
          </p:nvSpPr>
          <p:spPr>
            <a:xfrm>
              <a:off x="4886398" y="5462945"/>
              <a:ext cx="1185538" cy="750820"/>
            </a:xfrm>
            <a:prstGeom prst="rect">
              <a:avLst/>
            </a:prstGeom>
            <a:noFill/>
          </p:spPr>
          <p:txBody>
            <a:bodyPr wrap="square" rtlCol="0">
              <a:spAutoFit/>
            </a:bodyPr>
            <a:lstStyle/>
            <a:p>
              <a:r>
                <a:rPr lang="zh-CN" altLang="en-US" sz="1300" dirty="0">
                  <a:solidFill>
                    <a:schemeClr val="bg1"/>
                  </a:solidFill>
                  <a:latin typeface="微软雅黑" pitchFamily="34" charset="-122"/>
                  <a:ea typeface="微软雅黑" pitchFamily="34" charset="-122"/>
                  <a:sym typeface="+mn-ea"/>
                </a:rPr>
                <a:t>文字</a:t>
              </a:r>
              <a:endParaRPr lang="zh-CN" altLang="en-US" sz="1300" dirty="0">
                <a:solidFill>
                  <a:schemeClr val="bg1"/>
                </a:solidFill>
                <a:latin typeface="微软雅黑" pitchFamily="34" charset="-122"/>
                <a:ea typeface="微软雅黑" pitchFamily="34" charset="-122"/>
              </a:endParaRPr>
            </a:p>
            <a:p>
              <a:endParaRPr lang="zh-CN" altLang="en-US" sz="1300" dirty="0">
                <a:solidFill>
                  <a:schemeClr val="bg1"/>
                </a:solidFill>
                <a:latin typeface="微软雅黑" pitchFamily="34" charset="-122"/>
                <a:ea typeface="微软雅黑" pitchFamily="34" charset="-122"/>
              </a:endParaRP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itchFamily="34" charset="-122"/>
                  <a:ea typeface="微软雅黑" pitchFamily="34" charset="-122"/>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itchFamily="34" charset="-122"/>
                  <a:ea typeface="微软雅黑" pitchFamily="34" charset="-122"/>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itchFamily="34" charset="-122"/>
                  <a:ea typeface="微软雅黑" pitchFamily="34" charset="-122"/>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itchFamily="34" charset="-122"/>
                  <a:ea typeface="微软雅黑" pitchFamily="34" charset="-122"/>
                </a:rPr>
                <a:t>第一月</a:t>
              </a:r>
            </a:p>
          </p:txBody>
        </p:sp>
      </p:grpSp>
      <p:grpSp>
        <p:nvGrpSpPr>
          <p:cNvPr id="84" name="组合 83"/>
          <p:cNvGrpSpPr/>
          <p:nvPr/>
        </p:nvGrpSpPr>
        <p:grpSpPr>
          <a:xfrm>
            <a:off x="1357015" y="1277991"/>
            <a:ext cx="2184598" cy="789703"/>
            <a:chOff x="6084168" y="1274556"/>
            <a:chExt cx="2317853" cy="814392"/>
          </a:xfrm>
        </p:grpSpPr>
        <p:sp>
          <p:nvSpPr>
            <p:cNvPr id="85" name="TextBox 8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86" name="TextBox 8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nvSpPr>
        <p:spPr>
          <a:xfrm>
            <a:off x="1184910" y="250190"/>
            <a:ext cx="143891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rgbClr val="9954CC">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42590" cy="1097280"/>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成果及问题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5015604" y="2805306"/>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6064398" y="2805306"/>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3924164" y="311811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输入文字 </a:t>
            </a:r>
          </a:p>
        </p:txBody>
      </p:sp>
      <p:sp>
        <p:nvSpPr>
          <p:cNvPr id="36" name="TextBox 35"/>
          <p:cNvSpPr txBox="1"/>
          <p:nvPr/>
        </p:nvSpPr>
        <p:spPr>
          <a:xfrm>
            <a:off x="5004048" y="311811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6084168" y="3118112"/>
            <a:ext cx="110946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sym typeface="+mn-ea"/>
              </a:rPr>
              <a:t>输入文字</a:t>
            </a:r>
            <a:endParaRPr lang="zh-CN" altLang="en-US" sz="1200" dirty="0">
              <a:solidFill>
                <a:schemeClr val="bg1"/>
              </a:solidFill>
              <a:latin typeface="微软雅黑" pitchFamily="34" charset="-122"/>
              <a:ea typeface="微软雅黑" pitchFamily="34" charset="-122"/>
            </a:endParaRP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2235200" cy="3949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p:txBody>
      </p:sp>
      <p:pic>
        <p:nvPicPr>
          <p:cNvPr id="40" name="Picture 1"/>
          <p:cNvPicPr>
            <a:picLocks noChangeAspect="1"/>
          </p:cNvPicPr>
          <p:nvPr/>
        </p:nvPicPr>
        <p:blipFill>
          <a:blip r:embed="rId3">
            <a:duotone>
              <a:prstClr val="black"/>
              <a:srgbClr val="A568D2">
                <a:tint val="45000"/>
                <a:satMod val="400000"/>
              </a:srgbClr>
            </a:duotone>
            <a:extLst>
              <a:ext uri="{BEBA8EAE-BF5A-486C-A8C5-ECC9F3942E4B}">
                <a14:imgProps xmlns:a14="http://schemas.microsoft.com/office/drawing/2010/main">
                  <a14:imgLayer r:embed="rId4">
                    <a14:imgEffect>
                      <a14:colorTemperature colorTemp="6525"/>
                    </a14:imgEffect>
                    <a14:imgEffect>
                      <a14:saturation sat="106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rgbClr val="7030A0"/>
          </a:solidFill>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rgbClr val="7030A0"/>
                </a:solidFill>
                <a:effectLst/>
                <a:uLnTx/>
                <a:uFillTx/>
                <a:latin typeface="微软雅黑"/>
                <a:ea typeface="微软雅黑"/>
              </a:rPr>
              <a:t>项目分析</a:t>
            </a:r>
            <a:endParaRPr kumimoji="0" lang="zh-CN" altLang="en-US" b="0" i="0" u="none" strike="noStrike" kern="0" cap="none" spc="0" normalizeH="0" baseline="0" noProof="0" dirty="0">
              <a:ln>
                <a:noFill/>
              </a:ln>
              <a:solidFill>
                <a:srgbClr val="7030A0"/>
              </a:solidFill>
              <a:effectLst/>
              <a:uLnTx/>
              <a:uFillTx/>
              <a:latin typeface="微软雅黑"/>
              <a:ea typeface="微软雅黑"/>
            </a:endParaRP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smtClean="0">
                <a:solidFill>
                  <a:schemeClr val="bg1"/>
                </a:solidFill>
                <a:latin typeface="+mj-ea"/>
                <a:ea typeface="+mj-ea"/>
                <a:sym typeface="Arial" pitchFamily="34" charset="0"/>
              </a:rPr>
              <a:t>P</a:t>
            </a:r>
            <a:r>
              <a:rPr lang="en-US" sz="2400" dirty="0" smtClean="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srgbClr val="7030A0"/>
                </a:solidFill>
                <a:effectLst/>
                <a:uLnTx/>
                <a:uFillTx/>
                <a:latin typeface="微软雅黑" pitchFamily="34" charset="-122"/>
                <a:ea typeface="微软雅黑" pitchFamily="34" charset="-122"/>
              </a:rPr>
              <a:t>目 录</a:t>
            </a:r>
            <a:endParaRPr kumimoji="0" lang="zh-CN" altLang="en-US" sz="3200" b="0" i="0" u="none" strike="noStrike" kern="0" cap="none" spc="0" normalizeH="0" baseline="0" noProof="0" dirty="0">
              <a:ln>
                <a:noFill/>
              </a:ln>
              <a:solidFill>
                <a:srgbClr val="7030A0"/>
              </a:solidFill>
              <a:effectLst/>
              <a:uLnTx/>
              <a:uFillTx/>
              <a:latin typeface="微软雅黑" pitchFamily="34" charset="-122"/>
              <a:ea typeface="微软雅黑" pitchFamily="34" charset="-122"/>
            </a:endParaRP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smtClean="0">
                <a:solidFill>
                  <a:srgbClr val="7030A0"/>
                </a:solidFill>
                <a:latin typeface="Arial"/>
                <a:ea typeface="微软雅黑"/>
              </a:rPr>
              <a:t>CATALOG</a:t>
            </a:r>
            <a:endParaRPr kumimoji="0" lang="zh-CN" altLang="en-US" sz="1000" b="0" i="0" u="none" strike="noStrike" kern="0" cap="none" spc="0" normalizeH="0" baseline="0" noProof="0" dirty="0">
              <a:ln>
                <a:noFill/>
              </a:ln>
              <a:solidFill>
                <a:srgbClr val="7030A0"/>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1" name="Freeform 7"/>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a:innerShdw blurRad="152400">
                  <a:schemeClr val="tx1">
                    <a:lumMod val="65000"/>
                    <a:lumOff val="35000"/>
                    <a:alpha val="41000"/>
                  </a:schemeClr>
                </a:innerShdw>
              </a:effectLst>
            </p:spPr>
            <p:txBody>
              <a:bodyPr vert="horz" wrap="square" lIns="91440" tIns="45720" rIns="91440" bIns="45720" numCol="1" anchor="t" anchorCtr="0" compatLnSpc="1"/>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itchFamily="1" charset="-128"/>
                  <a:ea typeface="DFGothic-EB" pitchFamily="1" charset="-128"/>
                </a:rPr>
                <a:t>05</a:t>
              </a:r>
              <a:endParaRPr lang="zh-CN" altLang="en-US" sz="3600" dirty="0">
                <a:solidFill>
                  <a:schemeClr val="bg1"/>
                </a:solidFill>
                <a:latin typeface="DFGothic-EB" pitchFamily="1" charset="-128"/>
                <a:ea typeface="DFGothic-EB"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8"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itchFamily="1" charset="-128"/>
                  <a:ea typeface="DFGothic-EB" pitchFamily="1" charset="-128"/>
                </a:rPr>
                <a:t>03</a:t>
              </a:r>
              <a:endParaRPr lang="zh-CN" altLang="en-US" sz="3600" dirty="0">
                <a:solidFill>
                  <a:schemeClr val="bg1"/>
                </a:solidFill>
                <a:latin typeface="DFGothic-EB" pitchFamily="1" charset="-128"/>
                <a:ea typeface="DFGothic-EB"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3"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itchFamily="1" charset="-128"/>
                  <a:ea typeface="DFGothic-EB" pitchFamily="1" charset="-128"/>
                </a:rPr>
                <a:t>01</a:t>
              </a:r>
              <a:endParaRPr lang="zh-CN" altLang="en-US" sz="3600" dirty="0">
                <a:solidFill>
                  <a:schemeClr val="bg1"/>
                </a:solidFill>
                <a:latin typeface="DFGothic-EB" pitchFamily="1" charset="-128"/>
                <a:ea typeface="DFGothic-EB"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0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1"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itchFamily="1" charset="-128"/>
                  <a:ea typeface="DFGothic-EB" pitchFamily="1" charset="-128"/>
                </a:rPr>
                <a:t>02</a:t>
              </a:r>
              <a:endParaRPr lang="zh-CN" altLang="en-US" sz="3600" dirty="0">
                <a:solidFill>
                  <a:schemeClr val="bg1"/>
                </a:solidFill>
                <a:latin typeface="DFGothic-EB" pitchFamily="1" charset="-128"/>
                <a:ea typeface="DFGothic-EB"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8"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itchFamily="1" charset="-128"/>
                  <a:ea typeface="DFGothic-EB" pitchFamily="1" charset="-128"/>
                </a:rPr>
                <a:t>04</a:t>
              </a:r>
              <a:endParaRPr lang="zh-CN" altLang="en-US" sz="3600" dirty="0">
                <a:solidFill>
                  <a:schemeClr val="bg1"/>
                </a:solidFill>
                <a:latin typeface="DFGothic-EB" pitchFamily="1" charset="-128"/>
                <a:ea typeface="DFGothic-EB"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517351"/>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课程概述</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课程内容</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成果问题</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课程提问</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517351"/>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课程总结</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5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5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594485"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itchFamily="34" charset="0"/>
              <a:ea typeface="微软雅黑" pitchFamily="34" charset="-122"/>
              <a:cs typeface="Arial"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第一阶段</a:t>
              </a:r>
              <a:endParaRPr lang="zh-CN" altLang="en-US" sz="1500" b="1" dirty="0">
                <a:solidFill>
                  <a:srgbClr val="7030A0"/>
                </a:solidFill>
                <a:latin typeface="微软雅黑" pitchFamily="34" charset="-122"/>
                <a:ea typeface="微软雅黑" pitchFamily="34" charset="-122"/>
              </a:endParaRP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第二阶段</a:t>
              </a:r>
              <a:endParaRPr lang="zh-CN" altLang="en-US" sz="1500" b="1" dirty="0">
                <a:solidFill>
                  <a:srgbClr val="9954CC"/>
                </a:solidFill>
                <a:latin typeface="微软雅黑" pitchFamily="34" charset="-122"/>
                <a:ea typeface="微软雅黑" pitchFamily="34" charset="-122"/>
              </a:endParaRP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第三阶段</a:t>
              </a:r>
              <a:endParaRPr lang="zh-CN" altLang="en-US" sz="1500" b="1" dirty="0">
                <a:solidFill>
                  <a:srgbClr val="7030A0"/>
                </a:solidFill>
                <a:latin typeface="微软雅黑" pitchFamily="34" charset="-122"/>
                <a:ea typeface="微软雅黑" pitchFamily="34" charset="-122"/>
              </a:endParaRP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第四阶段</a:t>
              </a:r>
              <a:endParaRPr lang="zh-CN" altLang="en-US" sz="1500" b="1" dirty="0">
                <a:solidFill>
                  <a:srgbClr val="9954CC"/>
                </a:solidFill>
                <a:latin typeface="微软雅黑" pitchFamily="34" charset="-122"/>
                <a:ea typeface="微软雅黑" pitchFamily="34" charset="-122"/>
              </a:endParaRPr>
            </a:p>
          </p:txBody>
        </p:sp>
      </p:grpSp>
      <p:sp>
        <p:nvSpPr>
          <p:cNvPr id="52" name="椭圆 51"/>
          <p:cNvSpPr/>
          <p:nvPr/>
        </p:nvSpPr>
        <p:spPr>
          <a:xfrm>
            <a:off x="824277" y="1347614"/>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14:presetBounceEnd="52000">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000">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000">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14:presetBounceEnd="52000">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000">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000">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14:presetBounceEnd="52000">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000">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14:presetBounceEnd="52000">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000">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0"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3"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6"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9"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内容</a:t>
              </a:r>
            </a:p>
          </p:txBody>
        </p:sp>
      </p:grpSp>
      <p:sp>
        <p:nvSpPr>
          <p:cNvPr id="48" name="TextBox 4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rgbClr val="7030A0"/>
          </a:solidFill>
        </p:grpSpPr>
        <p:sp>
          <p:nvSpPr>
            <p:cNvPr id="2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pPr>
            <a:r>
              <a:rPr lang="zh-CN" altLang="en-US" sz="900" b="0" dirty="0">
                <a:solidFill>
                  <a:srgbClr val="595959"/>
                </a:solidFill>
                <a:latin typeface="微软雅黑" pitchFamily="34" charset="-122"/>
                <a:ea typeface="微软雅黑" pitchFamily="34" charset="-122"/>
              </a:rPr>
              <a:t>此处添加标题</a:t>
            </a:r>
            <a:r>
              <a:rPr lang="zh-CN" altLang="en-US" sz="900" b="0" dirty="0" smtClean="0">
                <a:solidFill>
                  <a:srgbClr val="595959"/>
                </a:solidFill>
                <a:latin typeface="微软雅黑" pitchFamily="34" charset="-122"/>
                <a:ea typeface="微软雅黑" pitchFamily="34" charset="-122"/>
              </a:rPr>
              <a:t>内容点击</a:t>
            </a:r>
            <a:r>
              <a:rPr lang="zh-CN" altLang="en-US" sz="900" b="0" dirty="0">
                <a:solidFill>
                  <a:srgbClr val="595959"/>
                </a:solidFill>
                <a:latin typeface="微软雅黑" pitchFamily="34" charset="-122"/>
                <a:ea typeface="微软雅黑" pitchFamily="34" charset="-122"/>
              </a:rPr>
              <a:t>此处添加</a:t>
            </a:r>
            <a:r>
              <a:rPr lang="zh-CN" altLang="en-US" sz="900" b="0" dirty="0" smtClean="0">
                <a:solidFill>
                  <a:srgbClr val="595959"/>
                </a:solidFill>
                <a:latin typeface="微软雅黑" pitchFamily="34" charset="-122"/>
                <a:ea typeface="微软雅黑" pitchFamily="34" charset="-122"/>
              </a:rPr>
              <a:t>内容点击</a:t>
            </a:r>
            <a:r>
              <a:rPr lang="zh-CN" altLang="en-US" sz="900" b="0" dirty="0">
                <a:solidFill>
                  <a:srgbClr val="595959"/>
                </a:solidFill>
                <a:latin typeface="微软雅黑" pitchFamily="34" charset="-122"/>
                <a:ea typeface="微软雅黑" pitchFamily="34" charset="-122"/>
              </a:rPr>
              <a:t>此处添加内容此处添加标题内容点击此处添加内容点击此处添加</a:t>
            </a:r>
            <a:r>
              <a:rPr lang="zh-CN" altLang="en-US" sz="900" b="0" dirty="0" smtClean="0">
                <a:solidFill>
                  <a:srgbClr val="595959"/>
                </a:solidFill>
                <a:latin typeface="微软雅黑" pitchFamily="34" charset="-122"/>
                <a:ea typeface="微软雅黑" pitchFamily="34" charset="-122"/>
              </a:rPr>
              <a:t>内容</a:t>
            </a:r>
            <a:endParaRPr lang="zh-CN" altLang="zh-CN" sz="900" b="0" dirty="0">
              <a:solidFill>
                <a:srgbClr val="595959"/>
              </a:solidFill>
              <a:latin typeface="微软雅黑" pitchFamily="34" charset="-122"/>
              <a:ea typeface="微软雅黑"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smtClean="0">
                <a:solidFill>
                  <a:srgbClr val="7030A0"/>
                </a:solidFill>
                <a:latin typeface="微软雅黑" pitchFamily="34" charset="-122"/>
                <a:ea typeface="微软雅黑" pitchFamily="34" charset="-122"/>
              </a:rPr>
              <a:t>解决方法策略</a:t>
            </a:r>
            <a:endParaRPr lang="zh-CN" altLang="en-US" sz="2000" b="0" dirty="0">
              <a:solidFill>
                <a:srgbClr val="7030A0"/>
              </a:solidFill>
              <a:latin typeface="微软雅黑" pitchFamily="34" charset="-122"/>
              <a:ea typeface="微软雅黑" pitchFamily="34" charset="-122"/>
            </a:endParaRP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95589" y="2057095"/>
              <a:ext cx="714907" cy="714907"/>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300210" y="2060330"/>
              <a:ext cx="707701" cy="707701"/>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63" name="标题 62"/>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p:nvPr/>
        </p:nvGrpSpPr>
        <p:grpSpPr bwMode="auto">
          <a:xfrm>
            <a:off x="1628948" y="1718294"/>
            <a:ext cx="1458171" cy="799752"/>
            <a:chOff x="0" y="0"/>
            <a:chExt cx="2419" cy="1343"/>
          </a:xfrm>
        </p:grpSpPr>
        <p:sp>
          <p:nvSpPr>
            <p:cNvPr id="1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p:nvPr/>
        </p:nvGrpSpPr>
        <p:grpSpPr bwMode="auto">
          <a:xfrm>
            <a:off x="4461048" y="1718294"/>
            <a:ext cx="1458171" cy="799752"/>
            <a:chOff x="0" y="0"/>
            <a:chExt cx="2419" cy="1343"/>
          </a:xfrm>
        </p:grpSpPr>
        <p:sp>
          <p:nvSpPr>
            <p:cNvPr id="2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p:nvPr/>
        </p:nvGrpSpPr>
        <p:grpSpPr bwMode="auto">
          <a:xfrm>
            <a:off x="1628948" y="3178794"/>
            <a:ext cx="1458171" cy="799752"/>
            <a:chOff x="0" y="0"/>
            <a:chExt cx="2419" cy="1343"/>
          </a:xfrm>
        </p:grpSpPr>
        <p:sp>
          <p:nvSpPr>
            <p:cNvPr id="3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p:nvPr/>
        </p:nvGrpSpPr>
        <p:grpSpPr bwMode="auto">
          <a:xfrm>
            <a:off x="4462300" y="3178794"/>
            <a:ext cx="1458171" cy="799752"/>
            <a:chOff x="0" y="0"/>
            <a:chExt cx="2419" cy="1343"/>
          </a:xfrm>
        </p:grpSpPr>
        <p:sp>
          <p:nvSpPr>
            <p:cNvPr id="4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7" name="标题 46"/>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26" name="矩形 25"/>
          <p:cNvSpPr/>
          <p:nvPr/>
        </p:nvSpPr>
        <p:spPr>
          <a:xfrm>
            <a:off x="1943680" y="1789588"/>
            <a:ext cx="577560" cy="2301852"/>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7" name="矩形 26"/>
          <p:cNvSpPr/>
          <p:nvPr/>
        </p:nvSpPr>
        <p:spPr>
          <a:xfrm>
            <a:off x="1943680" y="1950648"/>
            <a:ext cx="577560" cy="2140793"/>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8" name="矩形 27"/>
          <p:cNvSpPr/>
          <p:nvPr/>
        </p:nvSpPr>
        <p:spPr>
          <a:xfrm>
            <a:off x="2924756" y="2447260"/>
            <a:ext cx="577560" cy="1644179"/>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9" name="矩形 28"/>
          <p:cNvSpPr/>
          <p:nvPr/>
        </p:nvSpPr>
        <p:spPr>
          <a:xfrm>
            <a:off x="2924756" y="2714391"/>
            <a:ext cx="577560" cy="1377050"/>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0" name="矩形 29"/>
          <p:cNvSpPr/>
          <p:nvPr/>
        </p:nvSpPr>
        <p:spPr>
          <a:xfrm>
            <a:off x="3914620" y="2940513"/>
            <a:ext cx="577560" cy="1150926"/>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1" name="矩形 30"/>
          <p:cNvSpPr/>
          <p:nvPr/>
        </p:nvSpPr>
        <p:spPr>
          <a:xfrm>
            <a:off x="3914620" y="3372062"/>
            <a:ext cx="577560" cy="719378"/>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2" name="矩形 31"/>
          <p:cNvSpPr/>
          <p:nvPr/>
        </p:nvSpPr>
        <p:spPr>
          <a:xfrm>
            <a:off x="4909799" y="3104932"/>
            <a:ext cx="577560" cy="986508"/>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3" name="矩形 32"/>
          <p:cNvSpPr/>
          <p:nvPr/>
        </p:nvSpPr>
        <p:spPr>
          <a:xfrm>
            <a:off x="4909799" y="3319024"/>
            <a:ext cx="577560" cy="772415"/>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微软雅黑" pitchFamily="34" charset="-122"/>
                <a:ea typeface="微软雅黑" pitchFamily="34" charset="-122"/>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微软雅黑" pitchFamily="34" charset="-122"/>
                <a:ea typeface="微软雅黑" pitchFamily="34" charset="-122"/>
              </a:rPr>
              <a:t>18,500,000</a:t>
            </a:r>
            <a:endParaRPr lang="zh-CN" altLang="en-US" sz="2700" dirty="0">
              <a:solidFill>
                <a:schemeClr val="bg2"/>
              </a:solidFill>
              <a:latin typeface="微软雅黑" pitchFamily="34" charset="-122"/>
              <a:ea typeface="微软雅黑" pitchFamily="34" charset="-122"/>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微软雅黑" pitchFamily="34" charset="-122"/>
                <a:ea typeface="微软雅黑" pitchFamily="34" charset="-122"/>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4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350</a:t>
            </a:r>
            <a:r>
              <a:rPr lang="zh-CN" altLang="en-US" sz="1300" b="1" dirty="0">
                <a:solidFill>
                  <a:srgbClr val="7030A0"/>
                </a:solidFill>
                <a:latin typeface="微软雅黑" pitchFamily="34" charset="-122"/>
                <a:ea typeface="微软雅黑" pitchFamily="34" charset="-122"/>
              </a:rPr>
              <a:t>万</a:t>
            </a:r>
          </a:p>
        </p:txBody>
      </p:sp>
      <p:sp>
        <p:nvSpPr>
          <p:cNvPr id="4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500</a:t>
            </a:r>
            <a:r>
              <a:rPr lang="zh-CN" altLang="en-US" sz="1300" b="1" dirty="0">
                <a:solidFill>
                  <a:srgbClr val="7030A0"/>
                </a:solidFill>
                <a:latin typeface="微软雅黑" pitchFamily="34" charset="-122"/>
                <a:ea typeface="微软雅黑" pitchFamily="34" charset="-122"/>
              </a:rPr>
              <a:t>万</a:t>
            </a:r>
          </a:p>
        </p:txBody>
      </p:sp>
      <p:sp>
        <p:nvSpPr>
          <p:cNvPr id="4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300</a:t>
            </a:r>
            <a:r>
              <a:rPr lang="zh-CN" altLang="en-US" sz="1300" b="1" dirty="0">
                <a:solidFill>
                  <a:srgbClr val="7030A0"/>
                </a:solidFill>
                <a:latin typeface="微软雅黑" pitchFamily="34" charset="-122"/>
                <a:ea typeface="微软雅黑" pitchFamily="34" charset="-122"/>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48" name="矩形 47"/>
          <p:cNvSpPr/>
          <p:nvPr/>
        </p:nvSpPr>
        <p:spPr>
          <a:xfrm>
            <a:off x="6660852" y="3870035"/>
            <a:ext cx="342079" cy="16428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49" name="矩形 48"/>
          <p:cNvSpPr/>
          <p:nvPr/>
        </p:nvSpPr>
        <p:spPr>
          <a:xfrm>
            <a:off x="6660852" y="4167503"/>
            <a:ext cx="342079" cy="16428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5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rgbClr val="7030A0"/>
                </a:solidFill>
                <a:latin typeface="微软雅黑" pitchFamily="34" charset="-122"/>
                <a:ea typeface="微软雅黑" pitchFamily="34" charset="-122"/>
              </a:rPr>
              <a:t>700</a:t>
            </a:r>
            <a:r>
              <a:rPr lang="zh-CN" altLang="en-US" sz="1300" b="1" dirty="0">
                <a:solidFill>
                  <a:srgbClr val="7030A0"/>
                </a:solidFill>
                <a:latin typeface="微软雅黑" pitchFamily="34" charset="-122"/>
                <a:ea typeface="微软雅黑" pitchFamily="34" charset="-122"/>
              </a:rPr>
              <a:t>万</a:t>
            </a:r>
          </a:p>
        </p:txBody>
      </p:sp>
      <p:sp>
        <p:nvSpPr>
          <p:cNvPr id="51" name="TextBox 5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53" name="标题 52"/>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95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39172" y="1347614"/>
            <a:ext cx="92578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课程提问</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输入内容</a:t>
            </a:r>
          </a:p>
        </p:txBody>
      </p:sp>
      <p:sp>
        <p:nvSpPr>
          <p:cNvPr id="33" name="TextBox 32"/>
          <p:cNvSpPr txBox="1"/>
          <p:nvPr/>
        </p:nvSpPr>
        <p:spPr>
          <a:xfrm>
            <a:off x="4954916" y="2836663"/>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3876584" y="3149469"/>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4954916" y="3149470"/>
            <a:ext cx="985236"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893570" cy="394970"/>
          </a:xfrm>
        </p:spPr>
        <p:txBody>
          <a:bodyPr wrap="square"/>
          <a:lstStyle/>
          <a:p>
            <a:pPr algn="l"/>
            <a:r>
              <a:rPr lang="zh-CN" altLang="en-US" dirty="0"/>
              <a:t>课程提问</a:t>
            </a:r>
          </a:p>
        </p:txBody>
      </p:sp>
      <p:sp>
        <p:nvSpPr>
          <p:cNvPr id="3" name="椭圆 2"/>
          <p:cNvSpPr/>
          <p:nvPr/>
        </p:nvSpPr>
        <p:spPr>
          <a:xfrm>
            <a:off x="971600" y="2050687"/>
            <a:ext cx="1423450" cy="1423450"/>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1</a:t>
              </a:r>
              <a:endParaRPr lang="zh-CN" altLang="en-US" sz="2500" b="1" dirty="0">
                <a:solidFill>
                  <a:srgbClr val="7030A0"/>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2</a:t>
              </a:r>
              <a:endParaRPr lang="zh-CN" altLang="en-US" sz="2500" b="1" dirty="0">
                <a:solidFill>
                  <a:srgbClr val="7030A0"/>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3</a:t>
              </a:r>
              <a:endParaRPr lang="zh-CN" altLang="en-US" sz="2500" b="1" dirty="0">
                <a:solidFill>
                  <a:srgbClr val="7030A0"/>
                </a:solidFill>
                <a:latin typeface="微软雅黑" pitchFamily="34" charset="-122"/>
                <a:ea typeface="微软雅黑" pitchFamily="34" charset="-122"/>
              </a:endParaRPr>
            </a:p>
          </p:txBody>
        </p:sp>
      </p:grpSp>
      <p:sp>
        <p:nvSpPr>
          <p:cNvPr id="16" name="TextBox 15"/>
          <p:cNvSpPr txBox="1"/>
          <p:nvPr/>
        </p:nvSpPr>
        <p:spPr>
          <a:xfrm>
            <a:off x="1429323" y="2460253"/>
            <a:ext cx="508000" cy="326390"/>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问题</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1" name="Half Frame 12"/>
          <p:cNvSpPr/>
          <p:nvPr/>
        </p:nvSpPr>
        <p:spPr>
          <a:xfrm rot="8097294">
            <a:off x="2428709" y="2569527"/>
            <a:ext cx="360168" cy="395798"/>
          </a:xfrm>
          <a:prstGeom prst="halfFrame">
            <a:avLst/>
          </a:prstGeom>
          <a:solidFill>
            <a:srgbClr val="7030A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a:t>
            </a:r>
            <a:r>
              <a:rPr lang="zh-CN" altLang="en-US" sz="1500" b="1" dirty="0" smtClean="0">
                <a:solidFill>
                  <a:schemeClr val="tx1">
                    <a:lumMod val="75000"/>
                    <a:lumOff val="25000"/>
                  </a:schemeClr>
                </a:solidFill>
                <a:latin typeface="微软雅黑" pitchFamily="34" charset="-122"/>
                <a:ea typeface="微软雅黑" pitchFamily="34" charset="-122"/>
              </a:rPr>
              <a:t>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9" name="椭圆 18"/>
          <p:cNvSpPr/>
          <p:nvPr/>
        </p:nvSpPr>
        <p:spPr>
          <a:xfrm>
            <a:off x="4575050" y="292895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mj-ea"/>
                <a:ea typeface="+mj-ea"/>
              </a:rPr>
              <a:t>……</a:t>
            </a:r>
            <a:endParaRPr lang="en-US" altLang="zh-CN" sz="1000" dirty="0">
              <a:latin typeface="+mj-ea"/>
              <a:ea typeface="+mj-ea"/>
            </a:endParaRPr>
          </a:p>
        </p:txBody>
      </p:sp>
      <p:sp>
        <p:nvSpPr>
          <p:cNvPr id="42"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3"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6" name="标题 45"/>
          <p:cNvSpPr>
            <a:spLocks noGrp="1"/>
          </p:cNvSpPr>
          <p:nvPr>
            <p:ph type="title"/>
          </p:nvPr>
        </p:nvSpPr>
        <p:spPr>
          <a:xfrm>
            <a:off x="1184910" y="250190"/>
            <a:ext cx="1893570" cy="394970"/>
          </a:xfrm>
        </p:spPr>
        <p:txBody>
          <a:bodyPr wrap="square"/>
          <a:lstStyle/>
          <a:p>
            <a:pPr algn="l"/>
            <a:r>
              <a:rPr lang="zh-CN" altLang="en-US" dirty="0"/>
              <a:t>课程提问</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05" y="connsiteY0-106"/>
              </a:cxn>
              <a:cxn ang="0">
                <a:pos x="connsiteX1-107" y="connsiteY1-108"/>
              </a:cxn>
              <a:cxn ang="0">
                <a:pos x="connsiteX2-109" y="connsiteY2-110"/>
              </a:cxn>
              <a:cxn ang="0">
                <a:pos x="connsiteX3-111" y="connsiteY3-112"/>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方向一</a:t>
            </a:r>
            <a:endParaRPr lang="zh-CN" altLang="en-US" sz="1400" b="1" dirty="0">
              <a:latin typeface="微软雅黑" pitchFamily="34" charset="-122"/>
              <a:ea typeface="微软雅黑" pitchFamily="34" charset="-122"/>
            </a:endParaRPr>
          </a:p>
        </p:txBody>
      </p:sp>
      <p:cxnSp>
        <p:nvCxnSpPr>
          <p:cNvPr id="5" name="直接连接符 4"/>
          <p:cNvCxnSpPr/>
          <p:nvPr/>
        </p:nvCxnSpPr>
        <p:spPr>
          <a:xfrm flipV="1">
            <a:off x="2639023" y="1792279"/>
            <a:ext cx="1913927" cy="2123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努力</a:t>
              </a:r>
              <a:endParaRPr lang="en-US" altLang="zh-CN" sz="1400" b="1" dirty="0" smtClean="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方向</a:t>
              </a:r>
              <a:endParaRPr lang="zh-CN" altLang="en-US" sz="1400" b="1" dirty="0">
                <a:solidFill>
                  <a:schemeClr val="tx1">
                    <a:lumMod val="85000"/>
                    <a:lumOff val="15000"/>
                  </a:schemeClr>
                </a:solidFill>
                <a:latin typeface="微软雅黑" pitchFamily="34" charset="-122"/>
                <a:ea typeface="微软雅黑" pitchFamily="34" charset="-122"/>
              </a:endParaRP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893570" cy="394970"/>
          </a:xfrm>
        </p:spPr>
        <p:txBody>
          <a:bodyPr wrap="square"/>
          <a:lstStyle/>
          <a:p>
            <a:pPr algn="l"/>
            <a:r>
              <a:rPr lang="zh-CN" altLang="en-US" dirty="0"/>
              <a:t>课程提问</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72"/>
          <p:cNvCxnSpPr>
            <a:cxnSpLocks noChangeShapeType="1"/>
          </p:cNvCxnSpPr>
          <p:nvPr/>
        </p:nvCxnSpPr>
        <p:spPr bwMode="auto">
          <a:xfrm>
            <a:off x="6908676" y="1945942"/>
            <a:ext cx="559718" cy="184693"/>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6"/>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椭圆 9"/>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37"/>
          <p:cNvSpPr>
            <a:spLocks noChangeArrowheads="1"/>
          </p:cNvSpPr>
          <p:nvPr/>
        </p:nvSpPr>
        <p:spPr bwMode="auto">
          <a:xfrm>
            <a:off x="2297654" y="1792081"/>
            <a:ext cx="1148080" cy="40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输入内容</a:t>
            </a:r>
          </a:p>
        </p:txBody>
      </p:sp>
      <p:sp>
        <p:nvSpPr>
          <p:cNvPr id="30" name="文本框 37"/>
          <p:cNvSpPr>
            <a:spLocks noChangeArrowheads="1"/>
          </p:cNvSpPr>
          <p:nvPr/>
        </p:nvSpPr>
        <p:spPr bwMode="auto">
          <a:xfrm>
            <a:off x="1305782" y="2987501"/>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rgbClr val="7030A0"/>
                </a:solidFill>
                <a:sym typeface="微软雅黑" pitchFamily="34" charset="-122"/>
              </a:rPr>
              <a:t>输入内容</a:t>
            </a:r>
          </a:p>
        </p:txBody>
      </p:sp>
      <p:sp>
        <p:nvSpPr>
          <p:cNvPr id="31"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2"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3"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4"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7030A0"/>
                </a:solidFill>
                <a:sym typeface="微软雅黑" pitchFamily="34" charset="-122"/>
              </a:rPr>
              <a:t>添加</a:t>
            </a:r>
            <a:r>
              <a:rPr lang="zh-CN" altLang="en-US" sz="1600" b="1" dirty="0" smtClean="0">
                <a:solidFill>
                  <a:srgbClr val="7030A0"/>
                </a:solidFill>
                <a:sym typeface="微软雅黑" pitchFamily="34" charset="-122"/>
              </a:rPr>
              <a:t>主要标题内容</a:t>
            </a:r>
            <a:endParaRPr lang="zh-CN" altLang="en-US" sz="1600" dirty="0">
              <a:solidFill>
                <a:srgbClr val="7030A0"/>
              </a:solidFill>
              <a:latin typeface="Arial" charset="0"/>
              <a:ea typeface="宋体" pitchFamily="2" charset="-122"/>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0694" y="2324665"/>
            <a:ext cx="428209" cy="428209"/>
            <a:chOff x="5242429" y="2002493"/>
            <a:chExt cx="823277" cy="823277"/>
          </a:xfrm>
          <a:solidFill>
            <a:schemeClr val="accent1"/>
          </a:solidFill>
        </p:grpSpPr>
        <p:sp>
          <p:nvSpPr>
            <p:cNvPr id="38" name="椭圆 37"/>
            <p:cNvSpPr/>
            <p:nvPr/>
          </p:nvSpPr>
          <p:spPr>
            <a:xfrm>
              <a:off x="5242429" y="2002493"/>
              <a:ext cx="823277" cy="823277"/>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2" name="标题 1"/>
          <p:cNvSpPr>
            <a:spLocks noGrp="1"/>
          </p:cNvSpPr>
          <p:nvPr/>
        </p:nvSpPr>
        <p:spPr>
          <a:xfrm>
            <a:off x="1184910" y="250190"/>
            <a:ext cx="189357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lgn="l"/>
            <a:r>
              <a:rPr lang="zh-CN" altLang="en-US" dirty="0"/>
              <a:t>课程提问</a:t>
            </a:r>
          </a:p>
        </p:txBody>
      </p:sp>
      <p:sp>
        <p:nvSpPr>
          <p:cNvPr id="43" name="文本框 37"/>
          <p:cNvSpPr>
            <a:spLocks noChangeArrowheads="1"/>
          </p:cNvSpPr>
          <p:nvPr/>
        </p:nvSpPr>
        <p:spPr bwMode="auto">
          <a:xfrm>
            <a:off x="5580604" y="1419971"/>
            <a:ext cx="1148080" cy="40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输入内容</a:t>
            </a:r>
          </a:p>
        </p:txBody>
      </p:sp>
      <p:sp>
        <p:nvSpPr>
          <p:cNvPr id="44" name="文本框 37"/>
          <p:cNvSpPr>
            <a:spLocks noChangeArrowheads="1"/>
          </p:cNvSpPr>
          <p:nvPr/>
        </p:nvSpPr>
        <p:spPr bwMode="auto">
          <a:xfrm>
            <a:off x="4069302" y="3075131"/>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rgbClr val="7030A0"/>
                </a:solidFill>
                <a:sym typeface="微软雅黑" pitchFamily="34" charset="-122"/>
              </a:rPr>
              <a:t>输入内容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par>
                                    <p:cTn id="49" presetID="22" presetClass="entr" presetSubtype="8"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par>
                                    <p:cTn id="52" presetID="2" presetClass="entr" presetSubtype="12" accel="52000" fill="hold" nodeType="withEffect" p14:presetBounceEnd="38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38000">
                                          <p:cBhvr additive="base">
                                            <p:cTn id="54"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55" dur="500" fill="hold"/>
                                            <p:tgtEl>
                                              <p:spTgt spid="8"/>
                                            </p:tgtEl>
                                            <p:attrNameLst>
                                              <p:attrName>ppt_y</p:attrName>
                                            </p:attrNameLst>
                                          </p:cBhvr>
                                          <p:tavLst>
                                            <p:tav tm="0">
                                              <p:val>
                                                <p:strVal val="1+#ppt_h/2"/>
                                              </p:val>
                                            </p:tav>
                                            <p:tav tm="100000">
                                              <p:val>
                                                <p:strVal val="#ppt_y"/>
                                              </p:val>
                                            </p:tav>
                                          </p:tavLst>
                                        </p:anim>
                                      </p:childTnLst>
                                    </p:cTn>
                                  </p:par>
                                  <p:par>
                                    <p:cTn id="56" presetID="2" presetClass="entr" presetSubtype="3" accel="52000" fill="hold" nodeType="withEffect" p14:presetBounceEnd="38000">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14:bounceEnd="38000">
                                          <p:cBhvr additive="base">
                                            <p:cTn id="58"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59" dur="500" fill="hold"/>
                                            <p:tgtEl>
                                              <p:spTgt spid="5"/>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par>
                                    <p:cTn id="64" presetID="2" presetClass="entr" presetSubtype="2" accel="52000" fill="hold" nodeType="withEffect" p14:presetBounceEnd="38000">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14:bounceEnd="38000">
                                          <p:cBhvr additive="base">
                                            <p:cTn id="66"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67" dur="500" fill="hold"/>
                                            <p:tgtEl>
                                              <p:spTgt spid="18"/>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25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400"/>
                                            <p:tgtEl>
                                              <p:spTgt spid="31"/>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400"/>
                                            <p:tgtEl>
                                              <p:spTgt spid="33"/>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par>
                              <p:cTn id="80" fill="hold">
                                <p:stCondLst>
                                  <p:cond delay="4000"/>
                                </p:stCondLst>
                                <p:childTnLst>
                                  <p:par>
                                    <p:cTn id="81" presetID="2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right)">
                                          <p:cBhvr>
                                            <p:cTn id="83" dur="500"/>
                                            <p:tgtEl>
                                              <p:spTgt spid="35"/>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right)">
                                          <p:cBhvr>
                                            <p:cTn id="86" dur="750"/>
                                            <p:tgtEl>
                                              <p:spTgt spid="36"/>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par>
                                    <p:cTn id="49" presetID="22" presetClass="entr" presetSubtype="8"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par>
                                    <p:cTn id="52" presetID="2" presetClass="entr" presetSubtype="12" accel="5200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0-#ppt_w/2"/>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par>
                                    <p:cTn id="56" presetID="2" presetClass="entr" presetSubtype="3" accel="5200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1+#ppt_w/2"/>
                                              </p:val>
                                            </p:tav>
                                            <p:tav tm="100000">
                                              <p:val>
                                                <p:strVal val="#ppt_x"/>
                                              </p:val>
                                            </p:tav>
                                          </p:tavLst>
                                        </p:anim>
                                        <p:anim calcmode="lin" valueType="num">
                                          <p:cBhvr additive="base">
                                            <p:cTn id="59" dur="500" fill="hold"/>
                                            <p:tgtEl>
                                              <p:spTgt spid="5"/>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par>
                                    <p:cTn id="64" presetID="2" presetClass="entr" presetSubtype="2" accel="52000" fill="hold"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1+#ppt_w/2"/>
                                              </p:val>
                                            </p:tav>
                                            <p:tav tm="100000">
                                              <p:val>
                                                <p:strVal val="#ppt_x"/>
                                              </p:val>
                                            </p:tav>
                                          </p:tavLst>
                                        </p:anim>
                                        <p:anim calcmode="lin" valueType="num">
                                          <p:cBhvr additive="base">
                                            <p:cTn id="67" dur="500" fill="hold"/>
                                            <p:tgtEl>
                                              <p:spTgt spid="18"/>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25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400"/>
                                            <p:tgtEl>
                                              <p:spTgt spid="31"/>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400"/>
                                            <p:tgtEl>
                                              <p:spTgt spid="33"/>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par>
                              <p:cTn id="80" fill="hold">
                                <p:stCondLst>
                                  <p:cond delay="4000"/>
                                </p:stCondLst>
                                <p:childTnLst>
                                  <p:par>
                                    <p:cTn id="81" presetID="2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right)">
                                          <p:cBhvr>
                                            <p:cTn id="83" dur="500"/>
                                            <p:tgtEl>
                                              <p:spTgt spid="35"/>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right)">
                                          <p:cBhvr>
                                            <p:cTn id="86" dur="750"/>
                                            <p:tgtEl>
                                              <p:spTgt spid="36"/>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55085" y="1347614"/>
            <a:ext cx="9254170" cy="2592288"/>
          </a:xfrm>
          <a:prstGeom prst="rect">
            <a:avLst/>
          </a:prstGeom>
          <a:solidFill>
            <a:srgbClr val="A568D2">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课程概述</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前言</a:t>
            </a:r>
          </a:p>
        </p:txBody>
      </p:sp>
      <p:sp>
        <p:nvSpPr>
          <p:cNvPr id="27" name="TextBox 26"/>
          <p:cNvSpPr txBox="1"/>
          <p:nvPr/>
        </p:nvSpPr>
        <p:spPr>
          <a:xfrm>
            <a:off x="6011289" y="2787774"/>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定义</a:t>
            </a:r>
          </a:p>
        </p:txBody>
      </p:sp>
      <p:sp>
        <p:nvSpPr>
          <p:cNvPr id="28" name="TextBox 27"/>
          <p:cNvSpPr txBox="1"/>
          <p:nvPr/>
        </p:nvSpPr>
        <p:spPr>
          <a:xfrm>
            <a:off x="3948592" y="3134845"/>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提要</a:t>
            </a:r>
          </a:p>
        </p:txBody>
      </p:sp>
      <p:sp>
        <p:nvSpPr>
          <p:cNvPr id="30" name="TextBox 29"/>
          <p:cNvSpPr txBox="1"/>
          <p:nvPr/>
        </p:nvSpPr>
        <p:spPr>
          <a:xfrm>
            <a:off x="6010903" y="3134845"/>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解释</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 calcmode="lin" valueType="num">
                                          <p:cBhvr>
                                            <p:cTn id="53" dur="500" fill="hold"/>
                                            <p:tgtEl>
                                              <p:spTgt spid="34"/>
                                            </p:tgtEl>
                                            <p:attrNameLst>
                                              <p:attrName>ppt_x</p:attrName>
                                            </p:attrNameLst>
                                          </p:cBhvr>
                                          <p:tavLst>
                                            <p:tav tm="0">
                                              <p:val>
                                                <p:fltVal val="0.5"/>
                                              </p:val>
                                            </p:tav>
                                            <p:tav tm="100000">
                                              <p:val>
                                                <p:strVal val="#ppt_x"/>
                                              </p:val>
                                            </p:tav>
                                          </p:tavLst>
                                        </p:anim>
                                        <p:anim calcmode="lin" valueType="num">
                                          <p:cBhvr>
                                            <p:cTn id="54" dur="500" fill="hold"/>
                                            <p:tgtEl>
                                              <p:spTgt spid="34"/>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 calcmode="lin" valueType="num">
                                          <p:cBhvr>
                                            <p:cTn id="71" dur="500" fill="hold"/>
                                            <p:tgtEl>
                                              <p:spTgt spid="43"/>
                                            </p:tgtEl>
                                            <p:attrNameLst>
                                              <p:attrName>ppt_x</p:attrName>
                                            </p:attrNameLst>
                                          </p:cBhvr>
                                          <p:tavLst>
                                            <p:tav tm="0">
                                              <p:val>
                                                <p:fltVal val="0.5"/>
                                              </p:val>
                                            </p:tav>
                                            <p:tav tm="100000">
                                              <p:val>
                                                <p:strVal val="#ppt_x"/>
                                              </p:val>
                                            </p:tav>
                                          </p:tavLst>
                                        </p:anim>
                                        <p:anim calcmode="lin" valueType="num">
                                          <p:cBhvr>
                                            <p:cTn id="72" dur="500" fill="hold"/>
                                            <p:tgtEl>
                                              <p:spTgt spid="43"/>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ppt_x</p:attrName>
                                            </p:attrNameLst>
                                          </p:cBhvr>
                                          <p:tavLst>
                                            <p:tav tm="0">
                                              <p:val>
                                                <p:fltVal val="0.5"/>
                                              </p:val>
                                            </p:tav>
                                            <p:tav tm="100000">
                                              <p:val>
                                                <p:strVal val="#ppt_x"/>
                                              </p:val>
                                            </p:tav>
                                          </p:tavLst>
                                        </p:anim>
                                        <p:anim calcmode="lin" valueType="num">
                                          <p:cBhvr>
                                            <p:cTn id="78" dur="500" fill="hold"/>
                                            <p:tgtEl>
                                              <p:spTgt spid="46"/>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 calcmode="lin" valueType="num">
                                          <p:cBhvr>
                                            <p:cTn id="83" dur="500" fill="hold"/>
                                            <p:tgtEl>
                                              <p:spTgt spid="49"/>
                                            </p:tgtEl>
                                            <p:attrNameLst>
                                              <p:attrName>ppt_x</p:attrName>
                                            </p:attrNameLst>
                                          </p:cBhvr>
                                          <p:tavLst>
                                            <p:tav tm="0">
                                              <p:val>
                                                <p:fltVal val="0.5"/>
                                              </p:val>
                                            </p:tav>
                                            <p:tav tm="100000">
                                              <p:val>
                                                <p:strVal val="#ppt_x"/>
                                              </p:val>
                                            </p:tav>
                                          </p:tavLst>
                                        </p:anim>
                                        <p:anim calcmode="lin" valueType="num">
                                          <p:cBhvr>
                                            <p:cTn id="84" dur="500" fill="hold"/>
                                            <p:tgtEl>
                                              <p:spTgt spid="49"/>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 calcmode="lin" valueType="num">
                                          <p:cBhvr>
                                            <p:cTn id="89" dur="500" fill="hold"/>
                                            <p:tgtEl>
                                              <p:spTgt spid="52"/>
                                            </p:tgtEl>
                                            <p:attrNameLst>
                                              <p:attrName>ppt_x</p:attrName>
                                            </p:attrNameLst>
                                          </p:cBhvr>
                                          <p:tavLst>
                                            <p:tav tm="0">
                                              <p:val>
                                                <p:fltVal val="0.5"/>
                                              </p:val>
                                            </p:tav>
                                            <p:tav tm="100000">
                                              <p:val>
                                                <p:strVal val="#ppt_x"/>
                                              </p:val>
                                            </p:tav>
                                          </p:tavLst>
                                        </p:anim>
                                        <p:anim calcmode="lin" valueType="num">
                                          <p:cBhvr>
                                            <p:cTn id="90" dur="500" fill="hold"/>
                                            <p:tgtEl>
                                              <p:spTgt spid="52"/>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5"/>
                                            </p:tgtEl>
                                            <p:attrNameLst>
                                              <p:attrName>style.visibility</p:attrName>
                                            </p:attrNameLst>
                                          </p:cBhvr>
                                          <p:to>
                                            <p:strVal val="visible"/>
                                          </p:to>
                                        </p:set>
                                        <p:anim calcmode="lin" valueType="num">
                                          <p:cBhvr>
                                            <p:cTn id="93" dur="500" fill="hold"/>
                                            <p:tgtEl>
                                              <p:spTgt spid="55"/>
                                            </p:tgtEl>
                                            <p:attrNameLst>
                                              <p:attrName>ppt_w</p:attrName>
                                            </p:attrNameLst>
                                          </p:cBhvr>
                                          <p:tavLst>
                                            <p:tav tm="0">
                                              <p:val>
                                                <p:fltVal val="0"/>
                                              </p:val>
                                            </p:tav>
                                            <p:tav tm="100000">
                                              <p:val>
                                                <p:strVal val="#ppt_w"/>
                                              </p:val>
                                            </p:tav>
                                          </p:tavLst>
                                        </p:anim>
                                        <p:anim calcmode="lin" valueType="num">
                                          <p:cBhvr>
                                            <p:cTn id="94" dur="500" fill="hold"/>
                                            <p:tgtEl>
                                              <p:spTgt spid="55"/>
                                            </p:tgtEl>
                                            <p:attrNameLst>
                                              <p:attrName>ppt_h</p:attrName>
                                            </p:attrNameLst>
                                          </p:cBhvr>
                                          <p:tavLst>
                                            <p:tav tm="0">
                                              <p:val>
                                                <p:fltVal val="0"/>
                                              </p:val>
                                            </p:tav>
                                            <p:tav tm="100000">
                                              <p:val>
                                                <p:strVal val="#ppt_h"/>
                                              </p:val>
                                            </p:tav>
                                          </p:tavLst>
                                        </p:anim>
                                        <p:anim calcmode="lin" valueType="num">
                                          <p:cBhvr>
                                            <p:cTn id="95" dur="500" fill="hold"/>
                                            <p:tgtEl>
                                              <p:spTgt spid="55"/>
                                            </p:tgtEl>
                                            <p:attrNameLst>
                                              <p:attrName>ppt_x</p:attrName>
                                            </p:attrNameLst>
                                          </p:cBhvr>
                                          <p:tavLst>
                                            <p:tav tm="0">
                                              <p:val>
                                                <p:fltVal val="0.5"/>
                                              </p:val>
                                            </p:tav>
                                            <p:tav tm="100000">
                                              <p:val>
                                                <p:strVal val="#ppt_x"/>
                                              </p:val>
                                            </p:tav>
                                          </p:tavLst>
                                        </p:anim>
                                        <p:anim calcmode="lin" valueType="num">
                                          <p:cBhvr>
                                            <p:cTn id="96" dur="500" fill="hold"/>
                                            <p:tgtEl>
                                              <p:spTgt spid="55"/>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8"/>
                                            </p:tgtEl>
                                            <p:attrNameLst>
                                              <p:attrName>style.visibility</p:attrName>
                                            </p:attrNameLst>
                                          </p:cBhvr>
                                          <p:to>
                                            <p:strVal val="visible"/>
                                          </p:to>
                                        </p:set>
                                        <p:anim calcmode="lin" valueType="num">
                                          <p:cBhvr>
                                            <p:cTn id="99" dur="500" fill="hold"/>
                                            <p:tgtEl>
                                              <p:spTgt spid="58"/>
                                            </p:tgtEl>
                                            <p:attrNameLst>
                                              <p:attrName>ppt_w</p:attrName>
                                            </p:attrNameLst>
                                          </p:cBhvr>
                                          <p:tavLst>
                                            <p:tav tm="0">
                                              <p:val>
                                                <p:fltVal val="0"/>
                                              </p:val>
                                            </p:tav>
                                            <p:tav tm="100000">
                                              <p:val>
                                                <p:strVal val="#ppt_w"/>
                                              </p:val>
                                            </p:tav>
                                          </p:tavLst>
                                        </p:anim>
                                        <p:anim calcmode="lin" valueType="num">
                                          <p:cBhvr>
                                            <p:cTn id="100" dur="500" fill="hold"/>
                                            <p:tgtEl>
                                              <p:spTgt spid="58"/>
                                            </p:tgtEl>
                                            <p:attrNameLst>
                                              <p:attrName>ppt_h</p:attrName>
                                            </p:attrNameLst>
                                          </p:cBhvr>
                                          <p:tavLst>
                                            <p:tav tm="0">
                                              <p:val>
                                                <p:fltVal val="0"/>
                                              </p:val>
                                            </p:tav>
                                            <p:tav tm="100000">
                                              <p:val>
                                                <p:strVal val="#ppt_h"/>
                                              </p:val>
                                            </p:tav>
                                          </p:tavLst>
                                        </p:anim>
                                        <p:anim calcmode="lin" valueType="num">
                                          <p:cBhvr>
                                            <p:cTn id="101" dur="500" fill="hold"/>
                                            <p:tgtEl>
                                              <p:spTgt spid="58"/>
                                            </p:tgtEl>
                                            <p:attrNameLst>
                                              <p:attrName>ppt_x</p:attrName>
                                            </p:attrNameLst>
                                          </p:cBhvr>
                                          <p:tavLst>
                                            <p:tav tm="0">
                                              <p:val>
                                                <p:fltVal val="0.5"/>
                                              </p:val>
                                            </p:tav>
                                            <p:tav tm="100000">
                                              <p:val>
                                                <p:strVal val="#ppt_x"/>
                                              </p:val>
                                            </p:tav>
                                          </p:tavLst>
                                        </p:anim>
                                        <p:anim calcmode="lin" valueType="num">
                                          <p:cBhvr>
                                            <p:cTn id="102" dur="500" fill="hold"/>
                                            <p:tgtEl>
                                              <p:spTgt spid="58"/>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 calcmode="lin" valueType="num">
                                          <p:cBhvr>
                                            <p:cTn id="107" dur="500" fill="hold"/>
                                            <p:tgtEl>
                                              <p:spTgt spid="61"/>
                                            </p:tgtEl>
                                            <p:attrNameLst>
                                              <p:attrName>ppt_x</p:attrName>
                                            </p:attrNameLst>
                                          </p:cBhvr>
                                          <p:tavLst>
                                            <p:tav tm="0">
                                              <p:val>
                                                <p:fltVal val="0.5"/>
                                              </p:val>
                                            </p:tav>
                                            <p:tav tm="100000">
                                              <p:val>
                                                <p:strVal val="#ppt_x"/>
                                              </p:val>
                                            </p:tav>
                                          </p:tavLst>
                                        </p:anim>
                                        <p:anim calcmode="lin" valueType="num">
                                          <p:cBhvr>
                                            <p:cTn id="108" dur="500" fill="hold"/>
                                            <p:tgtEl>
                                              <p:spTgt spid="61"/>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 calcmode="lin" valueType="num">
                                          <p:cBhvr>
                                            <p:cTn id="113" dur="500" fill="hold"/>
                                            <p:tgtEl>
                                              <p:spTgt spid="64"/>
                                            </p:tgtEl>
                                            <p:attrNameLst>
                                              <p:attrName>ppt_x</p:attrName>
                                            </p:attrNameLst>
                                          </p:cBhvr>
                                          <p:tavLst>
                                            <p:tav tm="0">
                                              <p:val>
                                                <p:fltVal val="0.5"/>
                                              </p:val>
                                            </p:tav>
                                            <p:tav tm="100000">
                                              <p:val>
                                                <p:strVal val="#ppt_x"/>
                                              </p:val>
                                            </p:tav>
                                          </p:tavLst>
                                        </p:anim>
                                        <p:anim calcmode="lin" valueType="num">
                                          <p:cBhvr>
                                            <p:cTn id="114" dur="500" fill="hold"/>
                                            <p:tgtEl>
                                              <p:spTgt spid="64"/>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7"/>
                                            </p:tgtEl>
                                            <p:attrNameLst>
                                              <p:attrName>style.visibility</p:attrName>
                                            </p:attrNameLst>
                                          </p:cBhvr>
                                          <p:to>
                                            <p:strVal val="visible"/>
                                          </p:to>
                                        </p:set>
                                        <p:anim calcmode="lin" valueType="num">
                                          <p:cBhvr>
                                            <p:cTn id="117" dur="500" fill="hold"/>
                                            <p:tgtEl>
                                              <p:spTgt spid="67"/>
                                            </p:tgtEl>
                                            <p:attrNameLst>
                                              <p:attrName>ppt_w</p:attrName>
                                            </p:attrNameLst>
                                          </p:cBhvr>
                                          <p:tavLst>
                                            <p:tav tm="0">
                                              <p:val>
                                                <p:fltVal val="0"/>
                                              </p:val>
                                            </p:tav>
                                            <p:tav tm="100000">
                                              <p:val>
                                                <p:strVal val="#ppt_w"/>
                                              </p:val>
                                            </p:tav>
                                          </p:tavLst>
                                        </p:anim>
                                        <p:anim calcmode="lin" valueType="num">
                                          <p:cBhvr>
                                            <p:cTn id="118" dur="500" fill="hold"/>
                                            <p:tgtEl>
                                              <p:spTgt spid="67"/>
                                            </p:tgtEl>
                                            <p:attrNameLst>
                                              <p:attrName>ppt_h</p:attrName>
                                            </p:attrNameLst>
                                          </p:cBhvr>
                                          <p:tavLst>
                                            <p:tav tm="0">
                                              <p:val>
                                                <p:fltVal val="0"/>
                                              </p:val>
                                            </p:tav>
                                            <p:tav tm="100000">
                                              <p:val>
                                                <p:strVal val="#ppt_h"/>
                                              </p:val>
                                            </p:tav>
                                          </p:tavLst>
                                        </p:anim>
                                        <p:anim calcmode="lin" valueType="num">
                                          <p:cBhvr>
                                            <p:cTn id="119" dur="500" fill="hold"/>
                                            <p:tgtEl>
                                              <p:spTgt spid="67"/>
                                            </p:tgtEl>
                                            <p:attrNameLst>
                                              <p:attrName>ppt_x</p:attrName>
                                            </p:attrNameLst>
                                          </p:cBhvr>
                                          <p:tavLst>
                                            <p:tav tm="0">
                                              <p:val>
                                                <p:fltVal val="0.5"/>
                                              </p:val>
                                            </p:tav>
                                            <p:tav tm="100000">
                                              <p:val>
                                                <p:strVal val="#ppt_x"/>
                                              </p:val>
                                            </p:tav>
                                          </p:tavLst>
                                        </p:anim>
                                        <p:anim calcmode="lin" valueType="num">
                                          <p:cBhvr>
                                            <p:cTn id="120" dur="500" fill="hold"/>
                                            <p:tgtEl>
                                              <p:spTgt spid="67"/>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0"/>
                                            </p:tgtEl>
                                            <p:attrNameLst>
                                              <p:attrName>style.visibility</p:attrName>
                                            </p:attrNameLst>
                                          </p:cBhvr>
                                          <p:to>
                                            <p:strVal val="visible"/>
                                          </p:to>
                                        </p:set>
                                        <p:anim calcmode="lin" valueType="num">
                                          <p:cBhvr>
                                            <p:cTn id="123" dur="500" fill="hold"/>
                                            <p:tgtEl>
                                              <p:spTgt spid="70"/>
                                            </p:tgtEl>
                                            <p:attrNameLst>
                                              <p:attrName>ppt_w</p:attrName>
                                            </p:attrNameLst>
                                          </p:cBhvr>
                                          <p:tavLst>
                                            <p:tav tm="0">
                                              <p:val>
                                                <p:fltVal val="0"/>
                                              </p:val>
                                            </p:tav>
                                            <p:tav tm="100000">
                                              <p:val>
                                                <p:strVal val="#ppt_w"/>
                                              </p:val>
                                            </p:tav>
                                          </p:tavLst>
                                        </p:anim>
                                        <p:anim calcmode="lin" valueType="num">
                                          <p:cBhvr>
                                            <p:cTn id="124" dur="500" fill="hold"/>
                                            <p:tgtEl>
                                              <p:spTgt spid="70"/>
                                            </p:tgtEl>
                                            <p:attrNameLst>
                                              <p:attrName>ppt_h</p:attrName>
                                            </p:attrNameLst>
                                          </p:cBhvr>
                                          <p:tavLst>
                                            <p:tav tm="0">
                                              <p:val>
                                                <p:fltVal val="0"/>
                                              </p:val>
                                            </p:tav>
                                            <p:tav tm="100000">
                                              <p:val>
                                                <p:strVal val="#ppt_h"/>
                                              </p:val>
                                            </p:tav>
                                          </p:tavLst>
                                        </p:anim>
                                        <p:anim calcmode="lin" valueType="num">
                                          <p:cBhvr>
                                            <p:cTn id="125" dur="500" fill="hold"/>
                                            <p:tgtEl>
                                              <p:spTgt spid="70"/>
                                            </p:tgtEl>
                                            <p:attrNameLst>
                                              <p:attrName>ppt_x</p:attrName>
                                            </p:attrNameLst>
                                          </p:cBhvr>
                                          <p:tavLst>
                                            <p:tav tm="0">
                                              <p:val>
                                                <p:fltVal val="0.5"/>
                                              </p:val>
                                            </p:tav>
                                            <p:tav tm="100000">
                                              <p:val>
                                                <p:strVal val="#ppt_x"/>
                                              </p:val>
                                            </p:tav>
                                          </p:tavLst>
                                        </p:anim>
                                        <p:anim calcmode="lin" valueType="num">
                                          <p:cBhvr>
                                            <p:cTn id="126" dur="500" fill="hold"/>
                                            <p:tgtEl>
                                              <p:spTgt spid="70"/>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4"/>
                                            </p:tgtEl>
                                          </p:cBhvr>
                                        </p:animEffect>
                                        <p:animScale>
                                          <p:cBhvr>
                                            <p:cTn id="129" dur="250" autoRev="1" fill="hold"/>
                                            <p:tgtEl>
                                              <p:spTgt spid="34"/>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5"/>
                                            </p:tgtEl>
                                          </p:cBhvr>
                                        </p:animEffect>
                                        <p:animScale>
                                          <p:cBhvr>
                                            <p:cTn id="132" dur="250" autoRev="1" fill="hold"/>
                                            <p:tgtEl>
                                              <p:spTgt spid="55"/>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1"/>
                                            </p:tgtEl>
                                          </p:cBhvr>
                                        </p:animEffect>
                                        <p:animScale>
                                          <p:cBhvr>
                                            <p:cTn id="135" dur="250" autoRev="1" fill="hold"/>
                                            <p:tgtEl>
                                              <p:spTgt spid="61"/>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4"/>
                                            </p:tgtEl>
                                          </p:cBhvr>
                                        </p:animEffect>
                                        <p:animScale>
                                          <p:cBhvr>
                                            <p:cTn id="138" dur="250" autoRev="1" fill="hold"/>
                                            <p:tgtEl>
                                              <p:spTgt spid="64"/>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3"/>
                                            </p:tgtEl>
                                            <p:attrNameLst>
                                              <p:attrName>style.visibility</p:attrName>
                                            </p:attrNameLst>
                                          </p:cBhvr>
                                          <p:to>
                                            <p:strVal val="visible"/>
                                          </p:to>
                                        </p:set>
                                        <p:animEffect transition="in" filter="fade">
                                          <p:cBhvr>
                                            <p:cTn id="14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7" grpId="0"/>
          <p:bldP spid="28"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 calcmode="lin" valueType="num">
                                          <p:cBhvr>
                                            <p:cTn id="53" dur="500" fill="hold"/>
                                            <p:tgtEl>
                                              <p:spTgt spid="34"/>
                                            </p:tgtEl>
                                            <p:attrNameLst>
                                              <p:attrName>ppt_x</p:attrName>
                                            </p:attrNameLst>
                                          </p:cBhvr>
                                          <p:tavLst>
                                            <p:tav tm="0">
                                              <p:val>
                                                <p:fltVal val="0.5"/>
                                              </p:val>
                                            </p:tav>
                                            <p:tav tm="100000">
                                              <p:val>
                                                <p:strVal val="#ppt_x"/>
                                              </p:val>
                                            </p:tav>
                                          </p:tavLst>
                                        </p:anim>
                                        <p:anim calcmode="lin" valueType="num">
                                          <p:cBhvr>
                                            <p:cTn id="54" dur="500" fill="hold"/>
                                            <p:tgtEl>
                                              <p:spTgt spid="34"/>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 calcmode="lin" valueType="num">
                                          <p:cBhvr>
                                            <p:cTn id="71" dur="500" fill="hold"/>
                                            <p:tgtEl>
                                              <p:spTgt spid="43"/>
                                            </p:tgtEl>
                                            <p:attrNameLst>
                                              <p:attrName>ppt_x</p:attrName>
                                            </p:attrNameLst>
                                          </p:cBhvr>
                                          <p:tavLst>
                                            <p:tav tm="0">
                                              <p:val>
                                                <p:fltVal val="0.5"/>
                                              </p:val>
                                            </p:tav>
                                            <p:tav tm="100000">
                                              <p:val>
                                                <p:strVal val="#ppt_x"/>
                                              </p:val>
                                            </p:tav>
                                          </p:tavLst>
                                        </p:anim>
                                        <p:anim calcmode="lin" valueType="num">
                                          <p:cBhvr>
                                            <p:cTn id="72" dur="500" fill="hold"/>
                                            <p:tgtEl>
                                              <p:spTgt spid="43"/>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ppt_x</p:attrName>
                                            </p:attrNameLst>
                                          </p:cBhvr>
                                          <p:tavLst>
                                            <p:tav tm="0">
                                              <p:val>
                                                <p:fltVal val="0.5"/>
                                              </p:val>
                                            </p:tav>
                                            <p:tav tm="100000">
                                              <p:val>
                                                <p:strVal val="#ppt_x"/>
                                              </p:val>
                                            </p:tav>
                                          </p:tavLst>
                                        </p:anim>
                                        <p:anim calcmode="lin" valueType="num">
                                          <p:cBhvr>
                                            <p:cTn id="78" dur="500" fill="hold"/>
                                            <p:tgtEl>
                                              <p:spTgt spid="46"/>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 calcmode="lin" valueType="num">
                                          <p:cBhvr>
                                            <p:cTn id="83" dur="500" fill="hold"/>
                                            <p:tgtEl>
                                              <p:spTgt spid="49"/>
                                            </p:tgtEl>
                                            <p:attrNameLst>
                                              <p:attrName>ppt_x</p:attrName>
                                            </p:attrNameLst>
                                          </p:cBhvr>
                                          <p:tavLst>
                                            <p:tav tm="0">
                                              <p:val>
                                                <p:fltVal val="0.5"/>
                                              </p:val>
                                            </p:tav>
                                            <p:tav tm="100000">
                                              <p:val>
                                                <p:strVal val="#ppt_x"/>
                                              </p:val>
                                            </p:tav>
                                          </p:tavLst>
                                        </p:anim>
                                        <p:anim calcmode="lin" valueType="num">
                                          <p:cBhvr>
                                            <p:cTn id="84" dur="500" fill="hold"/>
                                            <p:tgtEl>
                                              <p:spTgt spid="49"/>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 calcmode="lin" valueType="num">
                                          <p:cBhvr>
                                            <p:cTn id="89" dur="500" fill="hold"/>
                                            <p:tgtEl>
                                              <p:spTgt spid="52"/>
                                            </p:tgtEl>
                                            <p:attrNameLst>
                                              <p:attrName>ppt_x</p:attrName>
                                            </p:attrNameLst>
                                          </p:cBhvr>
                                          <p:tavLst>
                                            <p:tav tm="0">
                                              <p:val>
                                                <p:fltVal val="0.5"/>
                                              </p:val>
                                            </p:tav>
                                            <p:tav tm="100000">
                                              <p:val>
                                                <p:strVal val="#ppt_x"/>
                                              </p:val>
                                            </p:tav>
                                          </p:tavLst>
                                        </p:anim>
                                        <p:anim calcmode="lin" valueType="num">
                                          <p:cBhvr>
                                            <p:cTn id="90" dur="500" fill="hold"/>
                                            <p:tgtEl>
                                              <p:spTgt spid="52"/>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5"/>
                                            </p:tgtEl>
                                            <p:attrNameLst>
                                              <p:attrName>style.visibility</p:attrName>
                                            </p:attrNameLst>
                                          </p:cBhvr>
                                          <p:to>
                                            <p:strVal val="visible"/>
                                          </p:to>
                                        </p:set>
                                        <p:anim calcmode="lin" valueType="num">
                                          <p:cBhvr>
                                            <p:cTn id="93" dur="500" fill="hold"/>
                                            <p:tgtEl>
                                              <p:spTgt spid="55"/>
                                            </p:tgtEl>
                                            <p:attrNameLst>
                                              <p:attrName>ppt_w</p:attrName>
                                            </p:attrNameLst>
                                          </p:cBhvr>
                                          <p:tavLst>
                                            <p:tav tm="0">
                                              <p:val>
                                                <p:fltVal val="0"/>
                                              </p:val>
                                            </p:tav>
                                            <p:tav tm="100000">
                                              <p:val>
                                                <p:strVal val="#ppt_w"/>
                                              </p:val>
                                            </p:tav>
                                          </p:tavLst>
                                        </p:anim>
                                        <p:anim calcmode="lin" valueType="num">
                                          <p:cBhvr>
                                            <p:cTn id="94" dur="500" fill="hold"/>
                                            <p:tgtEl>
                                              <p:spTgt spid="55"/>
                                            </p:tgtEl>
                                            <p:attrNameLst>
                                              <p:attrName>ppt_h</p:attrName>
                                            </p:attrNameLst>
                                          </p:cBhvr>
                                          <p:tavLst>
                                            <p:tav tm="0">
                                              <p:val>
                                                <p:fltVal val="0"/>
                                              </p:val>
                                            </p:tav>
                                            <p:tav tm="100000">
                                              <p:val>
                                                <p:strVal val="#ppt_h"/>
                                              </p:val>
                                            </p:tav>
                                          </p:tavLst>
                                        </p:anim>
                                        <p:anim calcmode="lin" valueType="num">
                                          <p:cBhvr>
                                            <p:cTn id="95" dur="500" fill="hold"/>
                                            <p:tgtEl>
                                              <p:spTgt spid="55"/>
                                            </p:tgtEl>
                                            <p:attrNameLst>
                                              <p:attrName>ppt_x</p:attrName>
                                            </p:attrNameLst>
                                          </p:cBhvr>
                                          <p:tavLst>
                                            <p:tav tm="0">
                                              <p:val>
                                                <p:fltVal val="0.5"/>
                                              </p:val>
                                            </p:tav>
                                            <p:tav tm="100000">
                                              <p:val>
                                                <p:strVal val="#ppt_x"/>
                                              </p:val>
                                            </p:tav>
                                          </p:tavLst>
                                        </p:anim>
                                        <p:anim calcmode="lin" valueType="num">
                                          <p:cBhvr>
                                            <p:cTn id="96" dur="500" fill="hold"/>
                                            <p:tgtEl>
                                              <p:spTgt spid="55"/>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8"/>
                                            </p:tgtEl>
                                            <p:attrNameLst>
                                              <p:attrName>style.visibility</p:attrName>
                                            </p:attrNameLst>
                                          </p:cBhvr>
                                          <p:to>
                                            <p:strVal val="visible"/>
                                          </p:to>
                                        </p:set>
                                        <p:anim calcmode="lin" valueType="num">
                                          <p:cBhvr>
                                            <p:cTn id="99" dur="500" fill="hold"/>
                                            <p:tgtEl>
                                              <p:spTgt spid="58"/>
                                            </p:tgtEl>
                                            <p:attrNameLst>
                                              <p:attrName>ppt_w</p:attrName>
                                            </p:attrNameLst>
                                          </p:cBhvr>
                                          <p:tavLst>
                                            <p:tav tm="0">
                                              <p:val>
                                                <p:fltVal val="0"/>
                                              </p:val>
                                            </p:tav>
                                            <p:tav tm="100000">
                                              <p:val>
                                                <p:strVal val="#ppt_w"/>
                                              </p:val>
                                            </p:tav>
                                          </p:tavLst>
                                        </p:anim>
                                        <p:anim calcmode="lin" valueType="num">
                                          <p:cBhvr>
                                            <p:cTn id="100" dur="500" fill="hold"/>
                                            <p:tgtEl>
                                              <p:spTgt spid="58"/>
                                            </p:tgtEl>
                                            <p:attrNameLst>
                                              <p:attrName>ppt_h</p:attrName>
                                            </p:attrNameLst>
                                          </p:cBhvr>
                                          <p:tavLst>
                                            <p:tav tm="0">
                                              <p:val>
                                                <p:fltVal val="0"/>
                                              </p:val>
                                            </p:tav>
                                            <p:tav tm="100000">
                                              <p:val>
                                                <p:strVal val="#ppt_h"/>
                                              </p:val>
                                            </p:tav>
                                          </p:tavLst>
                                        </p:anim>
                                        <p:anim calcmode="lin" valueType="num">
                                          <p:cBhvr>
                                            <p:cTn id="101" dur="500" fill="hold"/>
                                            <p:tgtEl>
                                              <p:spTgt spid="58"/>
                                            </p:tgtEl>
                                            <p:attrNameLst>
                                              <p:attrName>ppt_x</p:attrName>
                                            </p:attrNameLst>
                                          </p:cBhvr>
                                          <p:tavLst>
                                            <p:tav tm="0">
                                              <p:val>
                                                <p:fltVal val="0.5"/>
                                              </p:val>
                                            </p:tav>
                                            <p:tav tm="100000">
                                              <p:val>
                                                <p:strVal val="#ppt_x"/>
                                              </p:val>
                                            </p:tav>
                                          </p:tavLst>
                                        </p:anim>
                                        <p:anim calcmode="lin" valueType="num">
                                          <p:cBhvr>
                                            <p:cTn id="102" dur="500" fill="hold"/>
                                            <p:tgtEl>
                                              <p:spTgt spid="58"/>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 calcmode="lin" valueType="num">
                                          <p:cBhvr>
                                            <p:cTn id="107" dur="500" fill="hold"/>
                                            <p:tgtEl>
                                              <p:spTgt spid="61"/>
                                            </p:tgtEl>
                                            <p:attrNameLst>
                                              <p:attrName>ppt_x</p:attrName>
                                            </p:attrNameLst>
                                          </p:cBhvr>
                                          <p:tavLst>
                                            <p:tav tm="0">
                                              <p:val>
                                                <p:fltVal val="0.5"/>
                                              </p:val>
                                            </p:tav>
                                            <p:tav tm="100000">
                                              <p:val>
                                                <p:strVal val="#ppt_x"/>
                                              </p:val>
                                            </p:tav>
                                          </p:tavLst>
                                        </p:anim>
                                        <p:anim calcmode="lin" valueType="num">
                                          <p:cBhvr>
                                            <p:cTn id="108" dur="500" fill="hold"/>
                                            <p:tgtEl>
                                              <p:spTgt spid="61"/>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 calcmode="lin" valueType="num">
                                          <p:cBhvr>
                                            <p:cTn id="113" dur="500" fill="hold"/>
                                            <p:tgtEl>
                                              <p:spTgt spid="64"/>
                                            </p:tgtEl>
                                            <p:attrNameLst>
                                              <p:attrName>ppt_x</p:attrName>
                                            </p:attrNameLst>
                                          </p:cBhvr>
                                          <p:tavLst>
                                            <p:tav tm="0">
                                              <p:val>
                                                <p:fltVal val="0.5"/>
                                              </p:val>
                                            </p:tav>
                                            <p:tav tm="100000">
                                              <p:val>
                                                <p:strVal val="#ppt_x"/>
                                              </p:val>
                                            </p:tav>
                                          </p:tavLst>
                                        </p:anim>
                                        <p:anim calcmode="lin" valueType="num">
                                          <p:cBhvr>
                                            <p:cTn id="114" dur="500" fill="hold"/>
                                            <p:tgtEl>
                                              <p:spTgt spid="64"/>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7"/>
                                            </p:tgtEl>
                                            <p:attrNameLst>
                                              <p:attrName>style.visibility</p:attrName>
                                            </p:attrNameLst>
                                          </p:cBhvr>
                                          <p:to>
                                            <p:strVal val="visible"/>
                                          </p:to>
                                        </p:set>
                                        <p:anim calcmode="lin" valueType="num">
                                          <p:cBhvr>
                                            <p:cTn id="117" dur="500" fill="hold"/>
                                            <p:tgtEl>
                                              <p:spTgt spid="67"/>
                                            </p:tgtEl>
                                            <p:attrNameLst>
                                              <p:attrName>ppt_w</p:attrName>
                                            </p:attrNameLst>
                                          </p:cBhvr>
                                          <p:tavLst>
                                            <p:tav tm="0">
                                              <p:val>
                                                <p:fltVal val="0"/>
                                              </p:val>
                                            </p:tav>
                                            <p:tav tm="100000">
                                              <p:val>
                                                <p:strVal val="#ppt_w"/>
                                              </p:val>
                                            </p:tav>
                                          </p:tavLst>
                                        </p:anim>
                                        <p:anim calcmode="lin" valueType="num">
                                          <p:cBhvr>
                                            <p:cTn id="118" dur="500" fill="hold"/>
                                            <p:tgtEl>
                                              <p:spTgt spid="67"/>
                                            </p:tgtEl>
                                            <p:attrNameLst>
                                              <p:attrName>ppt_h</p:attrName>
                                            </p:attrNameLst>
                                          </p:cBhvr>
                                          <p:tavLst>
                                            <p:tav tm="0">
                                              <p:val>
                                                <p:fltVal val="0"/>
                                              </p:val>
                                            </p:tav>
                                            <p:tav tm="100000">
                                              <p:val>
                                                <p:strVal val="#ppt_h"/>
                                              </p:val>
                                            </p:tav>
                                          </p:tavLst>
                                        </p:anim>
                                        <p:anim calcmode="lin" valueType="num">
                                          <p:cBhvr>
                                            <p:cTn id="119" dur="500" fill="hold"/>
                                            <p:tgtEl>
                                              <p:spTgt spid="67"/>
                                            </p:tgtEl>
                                            <p:attrNameLst>
                                              <p:attrName>ppt_x</p:attrName>
                                            </p:attrNameLst>
                                          </p:cBhvr>
                                          <p:tavLst>
                                            <p:tav tm="0">
                                              <p:val>
                                                <p:fltVal val="0.5"/>
                                              </p:val>
                                            </p:tav>
                                            <p:tav tm="100000">
                                              <p:val>
                                                <p:strVal val="#ppt_x"/>
                                              </p:val>
                                            </p:tav>
                                          </p:tavLst>
                                        </p:anim>
                                        <p:anim calcmode="lin" valueType="num">
                                          <p:cBhvr>
                                            <p:cTn id="120" dur="500" fill="hold"/>
                                            <p:tgtEl>
                                              <p:spTgt spid="67"/>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0"/>
                                            </p:tgtEl>
                                            <p:attrNameLst>
                                              <p:attrName>style.visibility</p:attrName>
                                            </p:attrNameLst>
                                          </p:cBhvr>
                                          <p:to>
                                            <p:strVal val="visible"/>
                                          </p:to>
                                        </p:set>
                                        <p:anim calcmode="lin" valueType="num">
                                          <p:cBhvr>
                                            <p:cTn id="123" dur="500" fill="hold"/>
                                            <p:tgtEl>
                                              <p:spTgt spid="70"/>
                                            </p:tgtEl>
                                            <p:attrNameLst>
                                              <p:attrName>ppt_w</p:attrName>
                                            </p:attrNameLst>
                                          </p:cBhvr>
                                          <p:tavLst>
                                            <p:tav tm="0">
                                              <p:val>
                                                <p:fltVal val="0"/>
                                              </p:val>
                                            </p:tav>
                                            <p:tav tm="100000">
                                              <p:val>
                                                <p:strVal val="#ppt_w"/>
                                              </p:val>
                                            </p:tav>
                                          </p:tavLst>
                                        </p:anim>
                                        <p:anim calcmode="lin" valueType="num">
                                          <p:cBhvr>
                                            <p:cTn id="124" dur="500" fill="hold"/>
                                            <p:tgtEl>
                                              <p:spTgt spid="70"/>
                                            </p:tgtEl>
                                            <p:attrNameLst>
                                              <p:attrName>ppt_h</p:attrName>
                                            </p:attrNameLst>
                                          </p:cBhvr>
                                          <p:tavLst>
                                            <p:tav tm="0">
                                              <p:val>
                                                <p:fltVal val="0"/>
                                              </p:val>
                                            </p:tav>
                                            <p:tav tm="100000">
                                              <p:val>
                                                <p:strVal val="#ppt_h"/>
                                              </p:val>
                                            </p:tav>
                                          </p:tavLst>
                                        </p:anim>
                                        <p:anim calcmode="lin" valueType="num">
                                          <p:cBhvr>
                                            <p:cTn id="125" dur="500" fill="hold"/>
                                            <p:tgtEl>
                                              <p:spTgt spid="70"/>
                                            </p:tgtEl>
                                            <p:attrNameLst>
                                              <p:attrName>ppt_x</p:attrName>
                                            </p:attrNameLst>
                                          </p:cBhvr>
                                          <p:tavLst>
                                            <p:tav tm="0">
                                              <p:val>
                                                <p:fltVal val="0.5"/>
                                              </p:val>
                                            </p:tav>
                                            <p:tav tm="100000">
                                              <p:val>
                                                <p:strVal val="#ppt_x"/>
                                              </p:val>
                                            </p:tav>
                                          </p:tavLst>
                                        </p:anim>
                                        <p:anim calcmode="lin" valueType="num">
                                          <p:cBhvr>
                                            <p:cTn id="126" dur="500" fill="hold"/>
                                            <p:tgtEl>
                                              <p:spTgt spid="70"/>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4"/>
                                            </p:tgtEl>
                                          </p:cBhvr>
                                        </p:animEffect>
                                        <p:animScale>
                                          <p:cBhvr>
                                            <p:cTn id="129" dur="250" autoRev="1" fill="hold"/>
                                            <p:tgtEl>
                                              <p:spTgt spid="34"/>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5"/>
                                            </p:tgtEl>
                                          </p:cBhvr>
                                        </p:animEffect>
                                        <p:animScale>
                                          <p:cBhvr>
                                            <p:cTn id="132" dur="250" autoRev="1" fill="hold"/>
                                            <p:tgtEl>
                                              <p:spTgt spid="55"/>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1"/>
                                            </p:tgtEl>
                                          </p:cBhvr>
                                        </p:animEffect>
                                        <p:animScale>
                                          <p:cBhvr>
                                            <p:cTn id="135" dur="250" autoRev="1" fill="hold"/>
                                            <p:tgtEl>
                                              <p:spTgt spid="61"/>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4"/>
                                            </p:tgtEl>
                                          </p:cBhvr>
                                        </p:animEffect>
                                        <p:animScale>
                                          <p:cBhvr>
                                            <p:cTn id="138" dur="250" autoRev="1" fill="hold"/>
                                            <p:tgtEl>
                                              <p:spTgt spid="64"/>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3"/>
                                            </p:tgtEl>
                                            <p:attrNameLst>
                                              <p:attrName>style.visibility</p:attrName>
                                            </p:attrNameLst>
                                          </p:cBhvr>
                                          <p:to>
                                            <p:strVal val="visible"/>
                                          </p:to>
                                        </p:set>
                                        <p:animEffect transition="in" filter="fade">
                                          <p:cBhvr>
                                            <p:cTn id="14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7" grpId="0"/>
          <p:bldP spid="28"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课程总结</a:t>
            </a: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输入内容</a:t>
            </a:r>
          </a:p>
        </p:txBody>
      </p:sp>
      <p:sp>
        <p:nvSpPr>
          <p:cNvPr id="21" name="TextBox 20"/>
          <p:cNvSpPr txBox="1"/>
          <p:nvPr/>
        </p:nvSpPr>
        <p:spPr>
          <a:xfrm>
            <a:off x="5002260" y="2859782"/>
            <a:ext cx="985236"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6084168" y="2859782"/>
            <a:ext cx="1027882"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3923928" y="3172588"/>
            <a:ext cx="1231570"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04684" y="3172588"/>
            <a:ext cx="1231570"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sym typeface="+mn-ea"/>
              </a:rPr>
              <a:t>输入内容</a:t>
            </a:r>
            <a:endParaRPr lang="zh-CN" altLang="en-US" sz="1200" dirty="0">
              <a:solidFill>
                <a:schemeClr val="bg1"/>
              </a:solidFill>
              <a:latin typeface="微软雅黑" pitchFamily="34" charset="-122"/>
              <a:ea typeface="微软雅黑" pitchFamily="34" charset="-122"/>
            </a:endParaRP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2" name="TextBox 41"/>
            <p:cNvSpPr txBox="1"/>
            <p:nvPr/>
          </p:nvSpPr>
          <p:spPr>
            <a:xfrm>
              <a:off x="3859414"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2" name="TextBox 51"/>
            <p:cNvSpPr txBox="1"/>
            <p:nvPr/>
          </p:nvSpPr>
          <p:spPr>
            <a:xfrm>
              <a:off x="3837372"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rgbClr val="7030A0"/>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2" name="TextBox 61"/>
            <p:cNvSpPr txBox="1"/>
            <p:nvPr/>
          </p:nvSpPr>
          <p:spPr>
            <a:xfrm>
              <a:off x="3836211"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2" name="TextBox 71"/>
            <p:cNvSpPr txBox="1"/>
            <p:nvPr/>
          </p:nvSpPr>
          <p:spPr>
            <a:xfrm>
              <a:off x="3835051"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76" name="TextBox 7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20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0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0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7030A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9954CC"/>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9954CC"/>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7030A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29" name="标题 28"/>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24"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创新务实</a:t>
            </a:r>
            <a:endParaRPr lang="zh-CN" altLang="en-US" sz="1600" b="0" dirty="0">
              <a:solidFill>
                <a:srgbClr val="7030A0"/>
              </a:solidFill>
              <a:sym typeface="微软雅黑" pitchFamily="34" charset="-122"/>
            </a:endParaRP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超越自我</a:t>
            </a:r>
            <a:endParaRPr lang="zh-CN" altLang="en-US" sz="1600" b="0" dirty="0">
              <a:solidFill>
                <a:srgbClr val="7030A0"/>
              </a:solidFill>
              <a:sym typeface="微软雅黑" pitchFamily="34" charset="-122"/>
            </a:endParaRP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追求卓越</a:t>
            </a:r>
            <a:endParaRPr lang="zh-CN" altLang="en-US" sz="1600" b="0" dirty="0">
              <a:solidFill>
                <a:srgbClr val="7030A0"/>
              </a:solidFill>
              <a:sym typeface="微软雅黑" pitchFamily="34" charset="-122"/>
            </a:endParaRP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团结奋斗</a:t>
            </a:r>
            <a:endParaRPr lang="zh-CN" altLang="en-US" sz="1600" b="0" dirty="0">
              <a:solidFill>
                <a:srgbClr val="7030A0"/>
              </a:solidFill>
              <a:sym typeface="微软雅黑" pitchFamily="34" charset="-122"/>
            </a:endParaRP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7030A0"/>
                </a:solidFill>
              </a:rPr>
              <a:t>敢于创新</a:t>
            </a:r>
            <a:endParaRPr lang="zh-CN" altLang="en-US" sz="1600" b="0" dirty="0">
              <a:solidFill>
                <a:srgbClr val="7030A0"/>
              </a:solidFill>
              <a:sym typeface="微软雅黑" pitchFamily="34" charset="-122"/>
            </a:endParaRP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8" name="标题 37"/>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角星 2"/>
          <p:cNvSpPr/>
          <p:nvPr/>
        </p:nvSpPr>
        <p:spPr>
          <a:xfrm>
            <a:off x="2051581" y="1738257"/>
            <a:ext cx="2165350" cy="2165350"/>
          </a:xfrm>
          <a:prstGeom prst="star5">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6532" y="1401616"/>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输入内容</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7030A0"/>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4" name="标题 33"/>
          <p:cNvSpPr>
            <a:spLocks noGrp="1"/>
          </p:cNvSpPr>
          <p:nvPr>
            <p:ph type="title"/>
          </p:nvPr>
        </p:nvSpPr>
        <p:spPr>
          <a:xfrm>
            <a:off x="1184910" y="250190"/>
            <a:ext cx="2294890" cy="699770"/>
          </a:xfrm>
        </p:spPr>
        <p:txBody>
          <a:bodyPr wrap="square"/>
          <a:lstStyle/>
          <a:p>
            <a:pPr algn="l"/>
            <a:r>
              <a:rPr lang="zh-CN" altLang="en-US" b="1" dirty="0" smtClean="0"/>
              <a:t>课程总结</a:t>
            </a:r>
            <a:br>
              <a:rPr lang="zh-CN" altLang="en-US" b="1" dirty="0" smtClean="0"/>
            </a:br>
            <a:endParaRPr lang="zh-CN" altLang="en-US" b="1" dirty="0" smtClean="0"/>
          </a:p>
        </p:txBody>
      </p:sp>
      <p:sp>
        <p:nvSpPr>
          <p:cNvPr id="35" name="TextBox 13"/>
          <p:cNvSpPr txBox="1"/>
          <p:nvPr/>
        </p:nvSpPr>
        <p:spPr>
          <a:xfrm>
            <a:off x="468907" y="2356656"/>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输入内容</a:t>
            </a:r>
          </a:p>
        </p:txBody>
      </p:sp>
      <p:sp>
        <p:nvSpPr>
          <p:cNvPr id="36" name="TextBox 13"/>
          <p:cNvSpPr txBox="1"/>
          <p:nvPr/>
        </p:nvSpPr>
        <p:spPr>
          <a:xfrm>
            <a:off x="1116607" y="422800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输入内容</a:t>
            </a:r>
          </a:p>
        </p:txBody>
      </p:sp>
      <p:sp>
        <p:nvSpPr>
          <p:cNvPr id="37" name="TextBox 13"/>
          <p:cNvSpPr txBox="1"/>
          <p:nvPr/>
        </p:nvSpPr>
        <p:spPr>
          <a:xfrm>
            <a:off x="4357012" y="430039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输入内容</a:t>
            </a:r>
          </a:p>
        </p:txBody>
      </p:sp>
      <p:sp>
        <p:nvSpPr>
          <p:cNvPr id="38" name="TextBox 13"/>
          <p:cNvSpPr txBox="1"/>
          <p:nvPr/>
        </p:nvSpPr>
        <p:spPr>
          <a:xfrm>
            <a:off x="4861202" y="278782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输入内容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childTnLst>
                              </p:cTn>
                            </p:par>
                            <p:par>
                              <p:cTn id="62" fill="hold">
                                <p:stCondLst>
                                  <p:cond delay="35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par>
                                    <p:cTn id="72" presetID="22" presetClass="entr" presetSubtype="1" fill="hold" grpId="0" nodeType="withEffect">
                                      <p:stCondLst>
                                        <p:cond delay="10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par>
                                    <p:cTn id="75" presetID="22" presetClass="entr" presetSubtype="1" fill="hold" grpId="0" nodeType="withEffect">
                                      <p:stCondLst>
                                        <p:cond delay="20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childTnLst>
                              </p:cTn>
                            </p:par>
                            <p:par>
                              <p:cTn id="62" fill="hold">
                                <p:stCondLst>
                                  <p:cond delay="35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par>
                                    <p:cTn id="72" presetID="22" presetClass="entr" presetSubtype="1" fill="hold" grpId="0" nodeType="withEffect">
                                      <p:stCondLst>
                                        <p:cond delay="10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par>
                                    <p:cTn id="75" presetID="22" presetClass="entr" presetSubtype="1" fill="hold" grpId="0" nodeType="withEffect">
                                      <p:stCondLst>
                                        <p:cond delay="20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矩形 7"/>
          <p:cNvSpPr/>
          <p:nvPr/>
        </p:nvSpPr>
        <p:spPr>
          <a:xfrm>
            <a:off x="1366729" y="1601897"/>
            <a:ext cx="1097280" cy="384810"/>
          </a:xfrm>
          <a:prstGeom prst="rect">
            <a:avLst/>
          </a:prstGeom>
        </p:spPr>
        <p:txBody>
          <a:bodyPr wrap="none">
            <a:spAutoFit/>
          </a:bodyPr>
          <a:lstStyle/>
          <a:p>
            <a:r>
              <a:rPr lang="zh-CN" altLang="en-US" dirty="0">
                <a:latin typeface="微软雅黑"/>
                <a:ea typeface="微软雅黑"/>
              </a:rPr>
              <a:t>输入内容</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椭圆 17"/>
          <p:cNvSpPr/>
          <p:nvPr/>
        </p:nvSpPr>
        <p:spPr>
          <a:xfrm>
            <a:off x="7816001"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矩形 18"/>
          <p:cNvSpPr/>
          <p:nvPr/>
        </p:nvSpPr>
        <p:spPr>
          <a:xfrm>
            <a:off x="4092175" y="1626354"/>
            <a:ext cx="1097280" cy="384810"/>
          </a:xfrm>
          <a:prstGeom prst="rect">
            <a:avLst/>
          </a:prstGeom>
        </p:spPr>
        <p:txBody>
          <a:bodyPr wrap="none">
            <a:spAutoFit/>
          </a:bodyPr>
          <a:lstStyle/>
          <a:p>
            <a:r>
              <a:rPr lang="zh-CN" altLang="en-US" dirty="0">
                <a:latin typeface="微软雅黑"/>
                <a:ea typeface="微软雅黑"/>
              </a:rPr>
              <a:t>输入内容</a:t>
            </a:r>
          </a:p>
        </p:txBody>
      </p:sp>
      <p:sp>
        <p:nvSpPr>
          <p:cNvPr id="20" name="矩形 19"/>
          <p:cNvSpPr/>
          <p:nvPr/>
        </p:nvSpPr>
        <p:spPr>
          <a:xfrm>
            <a:off x="6826314" y="1626354"/>
            <a:ext cx="1097280" cy="384810"/>
          </a:xfrm>
          <a:prstGeom prst="rect">
            <a:avLst/>
          </a:prstGeom>
        </p:spPr>
        <p:txBody>
          <a:bodyPr wrap="none">
            <a:spAutoFit/>
          </a:bodyPr>
          <a:lstStyle/>
          <a:p>
            <a:r>
              <a:rPr lang="zh-CN" altLang="en-US" dirty="0">
                <a:latin typeface="微软雅黑"/>
                <a:ea typeface="微软雅黑"/>
              </a:rPr>
              <a:t>输入内容</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4" name="标题 33"/>
          <p:cNvSpPr>
            <a:spLocks noGrp="1"/>
          </p:cNvSpPr>
          <p:nvPr>
            <p:ph type="title"/>
          </p:nvPr>
        </p:nvSpPr>
        <p:spPr>
          <a:xfrm>
            <a:off x="1184910" y="250190"/>
            <a:ext cx="2294890" cy="699770"/>
          </a:xfrm>
        </p:spPr>
        <p:txBody>
          <a:bodyPr wrap="square"/>
          <a:lstStyle/>
          <a:p>
            <a:pPr algn="l"/>
            <a:r>
              <a:rPr lang="zh-CN" altLang="en-US" b="1" dirty="0" smtClean="0"/>
              <a:t>课程总结</a:t>
            </a:r>
            <a:br>
              <a:rPr lang="zh-CN" altLang="en-US" b="1" dirty="0" smtClean="0"/>
            </a:br>
            <a:endParaRPr lang="zh-CN" altLang="en-US" b="1"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smtClean="0">
                <a:solidFill>
                  <a:srgbClr val="7030A0"/>
                </a:solidFill>
                <a:latin typeface="微软雅黑" pitchFamily="34" charset="-122"/>
                <a:ea typeface="微软雅黑" pitchFamily="34" charset="-122"/>
              </a:rPr>
              <a:t>谢</a:t>
            </a:r>
            <a:endParaRPr lang="zh-CN" altLang="en-US" sz="5500" dirty="0">
              <a:solidFill>
                <a:srgbClr val="7030A0"/>
              </a:solidFill>
              <a:latin typeface="微软雅黑" pitchFamily="34" charset="-122"/>
              <a:ea typeface="微软雅黑" pitchFamily="34" charset="-122"/>
            </a:endParaRP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smtClean="0">
                <a:solidFill>
                  <a:srgbClr val="7030A0"/>
                </a:solidFill>
                <a:latin typeface="微软雅黑" pitchFamily="34" charset="-122"/>
                <a:ea typeface="微软雅黑" pitchFamily="34" charset="-122"/>
              </a:rPr>
              <a:t>谢</a:t>
            </a:r>
            <a:endParaRPr lang="zh-CN" altLang="en-US" sz="5500" dirty="0">
              <a:solidFill>
                <a:srgbClr val="7030A0"/>
              </a:solidFill>
              <a:latin typeface="微软雅黑" pitchFamily="34" charset="-122"/>
              <a:ea typeface="微软雅黑" pitchFamily="34" charset="-122"/>
            </a:endParaRP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smtClean="0">
                <a:solidFill>
                  <a:srgbClr val="7030A0"/>
                </a:solidFill>
                <a:latin typeface="微软雅黑" pitchFamily="34" charset="-122"/>
                <a:ea typeface="微软雅黑" pitchFamily="34" charset="-122"/>
              </a:rPr>
              <a:t>观</a:t>
            </a:r>
            <a:endParaRPr lang="zh-CN" altLang="en-US" sz="5500" dirty="0">
              <a:solidFill>
                <a:srgbClr val="7030A0"/>
              </a:solidFill>
              <a:latin typeface="微软雅黑" pitchFamily="34" charset="-122"/>
              <a:ea typeface="微软雅黑" pitchFamily="34" charset="-122"/>
            </a:endParaRP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smtClean="0">
                <a:solidFill>
                  <a:srgbClr val="7030A0"/>
                </a:solidFill>
                <a:latin typeface="微软雅黑" pitchFamily="34" charset="-122"/>
                <a:ea typeface="微软雅黑" pitchFamily="34" charset="-122"/>
              </a:rPr>
              <a:t>看</a:t>
            </a:r>
            <a:endParaRPr lang="zh-CN" altLang="en-US" sz="5500" dirty="0">
              <a:solidFill>
                <a:srgbClr val="7030A0"/>
              </a:solidFill>
              <a:latin typeface="微软雅黑" pitchFamily="34" charset="-122"/>
              <a:ea typeface="微软雅黑" pitchFamily="34" charset="-122"/>
            </a:endParaRPr>
          </a:p>
        </p:txBody>
      </p:sp>
      <p:sp>
        <p:nvSpPr>
          <p:cNvPr id="41" name="椭圆 40"/>
          <p:cNvSpPr/>
          <p:nvPr/>
        </p:nvSpPr>
        <p:spPr>
          <a:xfrm>
            <a:off x="4598197" y="328899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844550"/>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itchFamily="34" charset="-122"/>
                <a:ea typeface="微软雅黑" pitchFamily="34" charset="-122"/>
                <a:sym typeface="微软雅黑" pitchFamily="34" charset="-122"/>
              </a:rPr>
              <a:t> 输入内容</a:t>
            </a:r>
          </a:p>
          <a:p>
            <a:pPr>
              <a:lnSpc>
                <a:spcPct val="150000"/>
              </a:lnSpc>
            </a:pPr>
            <a:r>
              <a:rPr lang="zh-CN" altLang="en-US" sz="1100" dirty="0" smtClean="0">
                <a:latin typeface="微软雅黑" pitchFamily="34" charset="-122"/>
                <a:ea typeface="微软雅黑" pitchFamily="34" charset="-122"/>
                <a:sym typeface="微软雅黑" pitchFamily="34" charset="-122"/>
              </a:rPr>
              <a:t> 输入内容</a:t>
            </a:r>
            <a:endParaRPr lang="zh-CN" altLang="en-US" sz="1100" dirty="0">
              <a:solidFill>
                <a:srgbClr val="7030A0"/>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rgbClr val="7030A0"/>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itchFamily="34" charset="-122"/>
                  <a:ea typeface="微软雅黑"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itchFamily="34" charset="-122"/>
                  <a:ea typeface="微软雅黑" pitchFamily="34" charset="-122"/>
                </a:rPr>
                <a:t>FOREWORD</a:t>
              </a:r>
              <a:endParaRPr lang="zh-CN" altLang="en-US" sz="9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34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34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910" y="250190"/>
            <a:ext cx="1371600" cy="394970"/>
          </a:xfrm>
        </p:spPr>
        <p:txBody>
          <a:bodyPr wrap="square"/>
          <a:lstStyle/>
          <a:p>
            <a:pPr algn="l"/>
            <a:r>
              <a:rPr lang="zh-CN" altLang="en-US" dirty="0"/>
              <a:t>课程概述</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0" name="椭圆 99"/>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8" name="TextBox 97"/>
            <p:cNvSpPr txBox="1"/>
            <p:nvPr/>
          </p:nvSpPr>
          <p:spPr>
            <a:xfrm>
              <a:off x="1692270" y="4180596"/>
              <a:ext cx="850204" cy="546483"/>
            </a:xfrm>
            <a:prstGeom prst="rect">
              <a:avLst/>
            </a:prstGeom>
            <a:noFill/>
          </p:spPr>
          <p:txBody>
            <a:bodyPr wrap="square" lIns="138192" tIns="69096" rIns="138192" bIns="69096" rtlCol="0">
              <a:spAutoFit/>
            </a:bodyPr>
            <a:lstStyle/>
            <a:p>
              <a:r>
                <a:rPr lang="en-US" sz="1400" dirty="0" smtClean="0">
                  <a:solidFill>
                    <a:schemeClr val="bg1"/>
                  </a:solidFill>
                  <a:latin typeface="微软雅黑" pitchFamily="34" charset="-122"/>
                  <a:ea typeface="微软雅黑" pitchFamily="34" charset="-122"/>
                </a:rPr>
                <a:t>1</a:t>
              </a:r>
              <a:r>
                <a:rPr lang="zh-CN" altLang="en-US" sz="1400" dirty="0" smtClean="0">
                  <a:solidFill>
                    <a:schemeClr val="bg1"/>
                  </a:solidFill>
                  <a:latin typeface="微软雅黑" pitchFamily="34" charset="-122"/>
                  <a:ea typeface="微软雅黑" pitchFamily="34" charset="-122"/>
                </a:rPr>
                <a:t>章</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椭圆 106"/>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5" name="TextBox 104"/>
            <p:cNvSpPr txBox="1"/>
            <p:nvPr/>
          </p:nvSpPr>
          <p:spPr>
            <a:xfrm>
              <a:off x="3188495" y="4196695"/>
              <a:ext cx="850204" cy="546483"/>
            </a:xfrm>
            <a:prstGeom prst="rect">
              <a:avLst/>
            </a:prstGeom>
            <a:noFill/>
          </p:spPr>
          <p:txBody>
            <a:bodyPr wrap="square" lIns="138192" tIns="69096" rIns="138192" bIns="69096" rtlCol="0">
              <a:spAutoFit/>
            </a:bodyPr>
            <a:lstStyle/>
            <a:p>
              <a:r>
                <a:rPr lang="en-US"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章</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4" name="椭圆 11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2" name="TextBox 111"/>
            <p:cNvSpPr txBox="1"/>
            <p:nvPr/>
          </p:nvSpPr>
          <p:spPr>
            <a:xfrm>
              <a:off x="4685484" y="4180595"/>
              <a:ext cx="850203" cy="546482"/>
            </a:xfrm>
            <a:prstGeom prst="rect">
              <a:avLst/>
            </a:prstGeom>
            <a:noFill/>
          </p:spPr>
          <p:txBody>
            <a:bodyPr wrap="square" lIns="138192" tIns="69096" rIns="138192" bIns="69096" rtlCol="0">
              <a:spAutoFit/>
            </a:bodyPr>
            <a:lstStyle/>
            <a:p>
              <a:r>
                <a:rPr lang="en-US"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章</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1" name="椭圆 120"/>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9" name="TextBox 118"/>
            <p:cNvSpPr txBox="1"/>
            <p:nvPr/>
          </p:nvSpPr>
          <p:spPr>
            <a:xfrm>
              <a:off x="6209133" y="4196696"/>
              <a:ext cx="850205" cy="546483"/>
            </a:xfrm>
            <a:prstGeom prst="rect">
              <a:avLst/>
            </a:prstGeom>
            <a:noFill/>
          </p:spPr>
          <p:txBody>
            <a:bodyPr wrap="square" lIns="138192" tIns="69096" rIns="138192" bIns="69096" rtlCol="0">
              <a:spAutoFit/>
            </a:bodyPr>
            <a:lstStyle/>
            <a:p>
              <a:r>
                <a:rPr lang="en-US"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章</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8" name="椭圆 12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6" name="TextBox 125"/>
            <p:cNvSpPr txBox="1"/>
            <p:nvPr/>
          </p:nvSpPr>
          <p:spPr>
            <a:xfrm>
              <a:off x="7555666" y="4199439"/>
              <a:ext cx="991078" cy="498012"/>
            </a:xfrm>
            <a:prstGeom prst="rect">
              <a:avLst/>
            </a:prstGeom>
            <a:noFill/>
          </p:spPr>
          <p:txBody>
            <a:bodyPr wrap="square" lIns="138192" tIns="69096" rIns="138192" bIns="69096" rtlCol="0">
              <a:spAutoFit/>
            </a:bodyPr>
            <a:lstStyle/>
            <a:p>
              <a:r>
                <a:rPr lang="en-US" sz="1200" dirty="0">
                  <a:solidFill>
                    <a:schemeClr val="bg1"/>
                  </a:solidFill>
                  <a:latin typeface="微软雅黑" pitchFamily="34" charset="-122"/>
                  <a:ea typeface="微软雅黑" pitchFamily="34" charset="-122"/>
                </a:rPr>
                <a:t>5</a:t>
              </a:r>
              <a:r>
                <a:rPr lang="zh-CN" altLang="en-US" sz="1200" dirty="0">
                  <a:solidFill>
                    <a:schemeClr val="bg1"/>
                  </a:solidFill>
                  <a:latin typeface="微软雅黑" pitchFamily="34" charset="-122"/>
                  <a:ea typeface="微软雅黑" pitchFamily="34" charset="-122"/>
                </a:rPr>
                <a:t>章</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5" name="椭圆 134"/>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3" name="TextBox 132"/>
            <p:cNvSpPr txBox="1"/>
            <p:nvPr/>
          </p:nvSpPr>
          <p:spPr>
            <a:xfrm>
              <a:off x="9068720" y="4180595"/>
              <a:ext cx="1015119" cy="546482"/>
            </a:xfrm>
            <a:prstGeom prst="rect">
              <a:avLst/>
            </a:prstGeom>
            <a:noFill/>
          </p:spPr>
          <p:txBody>
            <a:bodyPr wrap="square" lIns="138192" tIns="69096" rIns="138192" bIns="69096" rtlCol="0">
              <a:spAutoFit/>
            </a:bodyPr>
            <a:lstStyle/>
            <a:p>
              <a:r>
                <a:rPr lang="en-US" sz="1400" dirty="0" smtClean="0">
                  <a:solidFill>
                    <a:schemeClr val="bg1"/>
                  </a:solidFill>
                  <a:latin typeface="微软雅黑" pitchFamily="34" charset="-122"/>
                  <a:ea typeface="微软雅黑" pitchFamily="34" charset="-122"/>
                </a:rPr>
                <a:t>6</a:t>
              </a:r>
              <a:r>
                <a:rPr lang="zh-CN" altLang="en-US" sz="1400" dirty="0" smtClean="0">
                  <a:solidFill>
                    <a:schemeClr val="bg1"/>
                  </a:solidFill>
                  <a:latin typeface="微软雅黑" pitchFamily="34" charset="-122"/>
                  <a:ea typeface="微软雅黑" pitchFamily="34" charset="-122"/>
                </a:rPr>
                <a:t>章</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139"/>
            <p:cNvSpPr txBox="1"/>
            <p:nvPr/>
          </p:nvSpPr>
          <p:spPr>
            <a:xfrm>
              <a:off x="10948736" y="4180595"/>
              <a:ext cx="1097152" cy="546483"/>
            </a:xfrm>
            <a:prstGeom prst="rect">
              <a:avLst/>
            </a:prstGeom>
            <a:noFill/>
          </p:spPr>
          <p:txBody>
            <a:bodyPr wrap="square" lIns="138192" tIns="69096" rIns="138192" bIns="69096" rtlCol="0">
              <a:spAutoFit/>
            </a:bodyPr>
            <a:lstStyle/>
            <a:p>
              <a:r>
                <a:rPr lang="en-US" sz="1400" dirty="0" smtClean="0">
                  <a:solidFill>
                    <a:schemeClr val="bg1"/>
                  </a:solidFill>
                  <a:latin typeface="微软雅黑" pitchFamily="34" charset="-122"/>
                  <a:ea typeface="微软雅黑" pitchFamily="34" charset="-122"/>
                </a:rPr>
                <a:t>7</a:t>
              </a:r>
              <a:r>
                <a:rPr lang="zh-CN" altLang="en-US" sz="1400" dirty="0" smtClean="0">
                  <a:solidFill>
                    <a:schemeClr val="bg1"/>
                  </a:solidFill>
                  <a:latin typeface="微软雅黑" pitchFamily="34" charset="-122"/>
                  <a:ea typeface="微软雅黑" pitchFamily="34" charset="-122"/>
                </a:rPr>
                <a:t>章</a:t>
              </a: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0" name="组合 149"/>
          <p:cNvGrpSpPr/>
          <p:nvPr/>
        </p:nvGrpSpPr>
        <p:grpSpPr>
          <a:xfrm>
            <a:off x="2555776" y="1366748"/>
            <a:ext cx="1575314" cy="1109301"/>
            <a:chOff x="873900" y="1541325"/>
            <a:chExt cx="1166203" cy="935777"/>
          </a:xfrm>
        </p:grpSpPr>
        <p:sp>
          <p:nvSpPr>
            <p:cNvPr id="151" name="TextBox 150"/>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2" name="组合 151"/>
            <p:cNvGrpSpPr/>
            <p:nvPr/>
          </p:nvGrpSpPr>
          <p:grpSpPr>
            <a:xfrm>
              <a:off x="947384" y="1541325"/>
              <a:ext cx="1008112" cy="828977"/>
              <a:chOff x="947384" y="1541325"/>
              <a:chExt cx="1008112" cy="828977"/>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5" name="组合 154"/>
          <p:cNvGrpSpPr/>
          <p:nvPr/>
        </p:nvGrpSpPr>
        <p:grpSpPr>
          <a:xfrm>
            <a:off x="4499992" y="1275606"/>
            <a:ext cx="1639315" cy="1207803"/>
            <a:chOff x="873900" y="1541325"/>
            <a:chExt cx="1166203" cy="935777"/>
          </a:xfrm>
        </p:grpSpPr>
        <p:sp>
          <p:nvSpPr>
            <p:cNvPr id="156" name="TextBox 155"/>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7" name="组合 156"/>
            <p:cNvGrpSpPr/>
            <p:nvPr/>
          </p:nvGrpSpPr>
          <p:grpSpPr>
            <a:xfrm>
              <a:off x="947384" y="1541325"/>
              <a:ext cx="1008112" cy="828977"/>
              <a:chOff x="947384" y="1541325"/>
              <a:chExt cx="1008112" cy="828977"/>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0" name="组合 159"/>
          <p:cNvGrpSpPr/>
          <p:nvPr/>
        </p:nvGrpSpPr>
        <p:grpSpPr>
          <a:xfrm>
            <a:off x="6837777" y="1326098"/>
            <a:ext cx="1550647" cy="1172352"/>
            <a:chOff x="873900" y="1541325"/>
            <a:chExt cx="1166203" cy="935778"/>
          </a:xfrm>
        </p:grpSpPr>
        <p:sp>
          <p:nvSpPr>
            <p:cNvPr id="161" name="TextBox 160"/>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2" name="组合 161"/>
            <p:cNvGrpSpPr/>
            <p:nvPr/>
          </p:nvGrpSpPr>
          <p:grpSpPr>
            <a:xfrm>
              <a:off x="947384" y="1541325"/>
              <a:ext cx="1008112" cy="828977"/>
              <a:chOff x="947384" y="1541325"/>
              <a:chExt cx="1008112" cy="828977"/>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5" name="组合 164"/>
          <p:cNvGrpSpPr/>
          <p:nvPr/>
        </p:nvGrpSpPr>
        <p:grpSpPr>
          <a:xfrm>
            <a:off x="1559925" y="3422333"/>
            <a:ext cx="1624546" cy="1232512"/>
            <a:chOff x="873900" y="1340833"/>
            <a:chExt cx="1166203" cy="1136268"/>
          </a:xfrm>
        </p:grpSpPr>
        <p:sp>
          <p:nvSpPr>
            <p:cNvPr id="166" name="TextBox 16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7" name="组合 166"/>
            <p:cNvGrpSpPr/>
            <p:nvPr/>
          </p:nvGrpSpPr>
          <p:grpSpPr>
            <a:xfrm>
              <a:off x="947384" y="1340833"/>
              <a:ext cx="1008112" cy="1029468"/>
              <a:chOff x="947384" y="1340833"/>
              <a:chExt cx="1008112" cy="1029468"/>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0" name="组合 169"/>
          <p:cNvGrpSpPr/>
          <p:nvPr/>
        </p:nvGrpSpPr>
        <p:grpSpPr>
          <a:xfrm>
            <a:off x="3553012" y="3422333"/>
            <a:ext cx="1624546" cy="1232512"/>
            <a:chOff x="873900" y="1340833"/>
            <a:chExt cx="1166203" cy="1136268"/>
          </a:xfrm>
        </p:grpSpPr>
        <p:sp>
          <p:nvSpPr>
            <p:cNvPr id="171" name="TextBox 170"/>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2" name="组合 171"/>
            <p:cNvGrpSpPr/>
            <p:nvPr/>
          </p:nvGrpSpPr>
          <p:grpSpPr>
            <a:xfrm>
              <a:off x="947384" y="1340833"/>
              <a:ext cx="1008112" cy="1029468"/>
              <a:chOff x="947384" y="1340833"/>
              <a:chExt cx="1008112" cy="1029468"/>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5" name="组合 174"/>
          <p:cNvGrpSpPr/>
          <p:nvPr/>
        </p:nvGrpSpPr>
        <p:grpSpPr>
          <a:xfrm>
            <a:off x="5539742" y="3477962"/>
            <a:ext cx="1624546" cy="1232512"/>
            <a:chOff x="873900" y="1340833"/>
            <a:chExt cx="1166203" cy="1136268"/>
          </a:xfrm>
        </p:grpSpPr>
        <p:sp>
          <p:nvSpPr>
            <p:cNvPr id="176" name="TextBox 17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7" name="组合 176"/>
            <p:cNvGrpSpPr/>
            <p:nvPr/>
          </p:nvGrpSpPr>
          <p:grpSpPr>
            <a:xfrm>
              <a:off x="947384" y="1340833"/>
              <a:ext cx="1008112" cy="1029468"/>
              <a:chOff x="947384" y="1340833"/>
              <a:chExt cx="1008112" cy="1029468"/>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
        <p:nvSpPr>
          <p:cNvPr id="180" name="TextBox 17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 name="connsiteX0-11" fmla="*/ 965 w 6594033"/>
              <a:gd name="connsiteY0-12" fmla="*/ 7470 h 3090960"/>
              <a:gd name="connsiteX1-13" fmla="*/ 6594033 w 6594033"/>
              <a:gd name="connsiteY1-14" fmla="*/ 0 h 3090960"/>
              <a:gd name="connsiteX2-15" fmla="*/ 6594033 w 6594033"/>
              <a:gd name="connsiteY2-16" fmla="*/ 3090960 h 3090960"/>
              <a:gd name="connsiteX3-17" fmla="*/ 0 w 6594033"/>
              <a:gd name="connsiteY3-18" fmla="*/ 3090960 h 3090960"/>
              <a:gd name="connsiteX4-19" fmla="*/ 965 w 6594033"/>
              <a:gd name="connsiteY4-20" fmla="*/ 7470 h 309096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rgbClr val="A568D2">
              <a:alpha val="24000"/>
            </a:srgbClr>
          </a:solidFill>
          <a:ln w="12700" cmpd="sng">
            <a:solidFill>
              <a:srgbClr val="7030A0"/>
            </a:solidFill>
            <a:miter lim="800000"/>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198880" cy="457200"/>
          </a:xfrm>
          <a:prstGeom prst="rect">
            <a:avLst/>
          </a:prstGeom>
        </p:spPr>
        <p:txBody>
          <a:bodyPr wrap="none">
            <a:spAutoFit/>
          </a:bodyPr>
          <a:lstStyle/>
          <a:p>
            <a:pPr fontAlgn="base">
              <a:lnSpc>
                <a:spcPct val="120000"/>
              </a:lnSpc>
            </a:pPr>
            <a:r>
              <a:rPr lang="zh-CN" altLang="en-US" sz="2000" b="1" dirty="0" smtClean="0">
                <a:solidFill>
                  <a:srgbClr val="7030A0"/>
                </a:solidFill>
                <a:latin typeface="微软雅黑" pitchFamily="34" charset="-122"/>
                <a:ea typeface="微软雅黑" pitchFamily="34" charset="-122"/>
                <a:sym typeface="Arial" pitchFamily="34" charset="0"/>
              </a:rPr>
              <a:t>本课叙述</a:t>
            </a:r>
            <a:endParaRPr lang="zh-CN" altLang="en-US" sz="2000" b="1" dirty="0">
              <a:solidFill>
                <a:srgbClr val="7030A0"/>
              </a:solidFill>
              <a:latin typeface="微软雅黑" pitchFamily="34" charset="-122"/>
              <a:ea typeface="微软雅黑" pitchFamily="34" charset="-122"/>
              <a:sym typeface="Arial" pitchFamily="34" charset="0"/>
            </a:endParaRP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 name="标题 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55" name="TextBox 54"/>
          <p:cNvSpPr txBox="1"/>
          <p:nvPr/>
        </p:nvSpPr>
        <p:spPr>
          <a:xfrm>
            <a:off x="3583590" y="2355726"/>
            <a:ext cx="5092866" cy="754380"/>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输入内容</a:t>
            </a:r>
          </a:p>
          <a:p>
            <a:pPr algn="just">
              <a:lnSpc>
                <a:spcPct val="150000"/>
              </a:lnSpc>
            </a:pPr>
            <a:endParaRPr lang="zh-CN" altLang="en-US"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输入内容</a:t>
            </a:r>
          </a:p>
        </p:txBody>
      </p:sp>
      <p:sp>
        <p:nvSpPr>
          <p:cNvPr id="57" name="斜纹 56"/>
          <p:cNvSpPr/>
          <p:nvPr/>
        </p:nvSpPr>
        <p:spPr>
          <a:xfrm>
            <a:off x="511612" y="1100634"/>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专业</a:t>
              </a:r>
              <a:endParaRPr lang="zh-CN" altLang="en-US" sz="2200" b="1" dirty="0">
                <a:solidFill>
                  <a:srgbClr val="7030A0"/>
                </a:solidFill>
                <a:latin typeface="微软雅黑" pitchFamily="34" charset="-122"/>
                <a:ea typeface="微软雅黑" pitchFamily="34" charset="-122"/>
              </a:endParaRP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年轻</a:t>
              </a:r>
              <a:endParaRPr lang="zh-CN" altLang="en-US" sz="2200" b="1" dirty="0">
                <a:solidFill>
                  <a:srgbClr val="7030A0"/>
                </a:solidFill>
                <a:latin typeface="微软雅黑" pitchFamily="34" charset="-122"/>
                <a:ea typeface="微软雅黑" pitchFamily="34" charset="-122"/>
              </a:endParaRP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有梦想</a:t>
              </a:r>
              <a:endParaRPr lang="zh-CN" altLang="en-US" b="1" dirty="0">
                <a:solidFill>
                  <a:srgbClr val="7030A0"/>
                </a:solidFill>
                <a:latin typeface="微软雅黑" pitchFamily="34" charset="-122"/>
                <a:ea typeface="微软雅黑" pitchFamily="34" charset="-122"/>
              </a:endParaRP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行动力强</a:t>
              </a:r>
              <a:endParaRPr lang="zh-CN" altLang="en-US" b="1" dirty="0">
                <a:solidFill>
                  <a:srgbClr val="7030A0"/>
                </a:solidFill>
                <a:latin typeface="微软雅黑" pitchFamily="34" charset="-122"/>
                <a:ea typeface="微软雅黑" pitchFamily="34" charset="-122"/>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8"/>
          <p:cNvSpPr>
            <a:spLocks noGrp="1"/>
          </p:cNvSpPr>
          <p:nvPr/>
        </p:nvSpPr>
        <p:spPr>
          <a:xfrm>
            <a:off x="1184910" y="250190"/>
            <a:ext cx="137160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itchFamily="34" charset="-122"/>
                <a:ea typeface="微软雅黑" pitchFamily="34" charset="-122"/>
                <a:cs typeface="+mn-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rgbClr val="7030A0"/>
                </a:solidFill>
                <a:latin typeface="微软雅黑" pitchFamily="34" charset="-122"/>
                <a:ea typeface="微软雅黑" pitchFamily="34" charset="-122"/>
              </a:rPr>
              <a:t>填加标题</a:t>
            </a:r>
            <a:endParaRPr lang="en-US" altLang="zh-CN" sz="1400" b="1" dirty="0" smtClean="0">
              <a:solidFill>
                <a:srgbClr val="7030A0"/>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a:t>
            </a:r>
            <a:r>
              <a:rPr lang="zh-CN" altLang="en-US" sz="1200" dirty="0">
                <a:solidFill>
                  <a:schemeClr val="tx1">
                    <a:lumMod val="65000"/>
                    <a:lumOff val="35000"/>
                  </a:schemeClr>
                </a:solidFill>
                <a:latin typeface="微软雅黑" pitchFamily="34" charset="-122"/>
                <a:ea typeface="微软雅黑"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itchFamily="34" charset="-122"/>
              </a:rPr>
              <a:t>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en-US" altLang="zh-CN" sz="1400" b="1" dirty="0" smtClean="0">
              <a:solidFill>
                <a:schemeClr val="tx1">
                  <a:lumMod val="75000"/>
                  <a:lumOff val="2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a:t>
            </a:r>
            <a:r>
              <a:rPr lang="zh-CN" altLang="en-US" sz="1200" dirty="0">
                <a:solidFill>
                  <a:schemeClr val="tx1">
                    <a:lumMod val="65000"/>
                    <a:lumOff val="35000"/>
                  </a:schemeClr>
                </a:solidFill>
                <a:latin typeface="微软雅黑" pitchFamily="34" charset="-122"/>
                <a:ea typeface="微软雅黑"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itchFamily="34" charset="-122"/>
              </a:rPr>
              <a:t>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rgbClr val="A568D2"/>
                </a:solidFill>
                <a:latin typeface="微软雅黑" pitchFamily="34" charset="-122"/>
                <a:ea typeface="微软雅黑" pitchFamily="34" charset="-122"/>
              </a:rPr>
              <a:t>填加标题</a:t>
            </a:r>
            <a:endParaRPr lang="en-US" altLang="zh-CN" sz="1400" b="1" dirty="0" smtClean="0">
              <a:solidFill>
                <a:srgbClr val="A568D2"/>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a:t>
            </a:r>
            <a:r>
              <a:rPr lang="zh-CN" altLang="en-US" sz="1200" dirty="0">
                <a:solidFill>
                  <a:schemeClr val="tx1">
                    <a:lumMod val="65000"/>
                    <a:lumOff val="35000"/>
                  </a:schemeClr>
                </a:solidFill>
                <a:latin typeface="微软雅黑" pitchFamily="34" charset="-122"/>
                <a:ea typeface="微软雅黑"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itchFamily="34" charset="-122"/>
              </a:rPr>
              <a:t>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35" name="椭圆 34"/>
              <p:cNvSpPr/>
              <p:nvPr/>
            </p:nvSpPr>
            <p:spPr>
              <a:xfrm>
                <a:off x="4237176" y="819597"/>
                <a:ext cx="669652" cy="669652"/>
              </a:xfrm>
              <a:prstGeom prst="ellipse">
                <a:avLst/>
              </a:prstGeom>
              <a:solidFill>
                <a:srgbClr val="7030A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45" name="椭圆 44"/>
              <p:cNvSpPr/>
              <p:nvPr/>
            </p:nvSpPr>
            <p:spPr>
              <a:xfrm>
                <a:off x="4237176" y="819597"/>
                <a:ext cx="669652" cy="669652"/>
              </a:xfrm>
              <a:prstGeom prst="ellipse">
                <a:avLst/>
              </a:prstGeom>
              <a:solidFill>
                <a:srgbClr val="A568D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itchFamily="34" charset="-122"/>
                <a:ea typeface="微软雅黑"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13" name="标题 1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13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97960" y="1545103"/>
            <a:ext cx="1860245" cy="339072"/>
          </a:xfrm>
          <a:prstGeom prst="roundRect">
            <a:avLst/>
          </a:prstGeom>
          <a:solidFill>
            <a:srgbClr val="7030A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rgbClr val="9954CC"/>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rgbClr val="9954CC"/>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lstStyle/>
          <a:p>
            <a:pPr defTabSz="913765"/>
            <a:endParaRPr lang="zh-CN" altLang="en-US" sz="1200"/>
          </a:p>
        </p:txBody>
      </p:sp>
      <p:sp>
        <p:nvSpPr>
          <p:cNvPr id="27" name="TextBox 26"/>
          <p:cNvSpPr txBox="1"/>
          <p:nvPr/>
        </p:nvSpPr>
        <p:spPr>
          <a:xfrm>
            <a:off x="3080823" y="1541604"/>
            <a:ext cx="588010" cy="351155"/>
          </a:xfrm>
          <a:prstGeom prst="rect">
            <a:avLst/>
          </a:prstGeom>
          <a:noFill/>
        </p:spPr>
        <p:txBody>
          <a:bodyPr wrap="none" lIns="91438" tIns="45719" rIns="91438" bIns="45719" rtlCol="0">
            <a:spAutoFit/>
          </a:bodyPr>
          <a:lstStyle/>
          <a:p>
            <a:pPr algn="r"/>
            <a:r>
              <a:rPr lang="zh-CN" altLang="en-US" sz="1600" b="1" dirty="0">
                <a:solidFill>
                  <a:schemeClr val="bg1"/>
                </a:solidFill>
                <a:latin typeface="+mn-ea"/>
                <a:ea typeface="+mn-ea"/>
              </a:rPr>
              <a:t>情况</a:t>
            </a:r>
          </a:p>
        </p:txBody>
      </p:sp>
      <p:sp>
        <p:nvSpPr>
          <p:cNvPr id="28" name="TextBox 27"/>
          <p:cNvSpPr txBox="1"/>
          <p:nvPr/>
        </p:nvSpPr>
        <p:spPr>
          <a:xfrm>
            <a:off x="5392020" y="1531197"/>
            <a:ext cx="588010" cy="351155"/>
          </a:xfrm>
          <a:prstGeom prst="rect">
            <a:avLst/>
          </a:prstGeom>
          <a:noFill/>
        </p:spPr>
        <p:txBody>
          <a:bodyPr wrap="none" lIns="91438" tIns="45719" rIns="91438" bIns="45719" rtlCol="0">
            <a:spAutoFit/>
          </a:bodyPr>
          <a:lstStyle/>
          <a:p>
            <a:r>
              <a:rPr lang="zh-CN" altLang="en-US" sz="1600" b="1" dirty="0">
                <a:solidFill>
                  <a:schemeClr val="bg1"/>
                </a:solidFill>
                <a:latin typeface="+mn-ea"/>
                <a:ea typeface="+mn-ea"/>
              </a:rPr>
              <a:t>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ym typeface="+mn-ea"/>
              </a:rPr>
              <a:t>您的文字</a:t>
            </a:r>
            <a:endParaRPr lang="zh-CN" altLang="en-US" sz="1300" dirty="0"/>
          </a:p>
        </p:txBody>
      </p:sp>
      <p:sp>
        <p:nvSpPr>
          <p:cNvPr id="32" name="矩形 31"/>
          <p:cNvSpPr/>
          <p:nvPr/>
        </p:nvSpPr>
        <p:spPr bwMode="auto">
          <a:xfrm>
            <a:off x="1363008" y="3222347"/>
            <a:ext cx="2264651"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ym typeface="+mn-ea"/>
              </a:rPr>
              <a:t>您的文字</a:t>
            </a:r>
            <a:endParaRPr lang="zh-CN" altLang="en-US" sz="1300" dirty="0"/>
          </a:p>
        </p:txBody>
      </p:sp>
      <p:sp>
        <p:nvSpPr>
          <p:cNvPr id="34" name="矩形 33"/>
          <p:cNvSpPr/>
          <p:nvPr/>
        </p:nvSpPr>
        <p:spPr bwMode="auto">
          <a:xfrm>
            <a:off x="2065057" y="3963916"/>
            <a:ext cx="1562604"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6" name="矩形 35"/>
          <p:cNvSpPr/>
          <p:nvPr/>
        </p:nvSpPr>
        <p:spPr bwMode="auto">
          <a:xfrm>
            <a:off x="5506204" y="3222347"/>
            <a:ext cx="2614276"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7" name="矩形 36"/>
          <p:cNvSpPr/>
          <p:nvPr/>
        </p:nvSpPr>
        <p:spPr bwMode="auto">
          <a:xfrm>
            <a:off x="5506205" y="3593912"/>
            <a:ext cx="1365178"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8" name="矩形 37"/>
          <p:cNvSpPr/>
          <p:nvPr/>
        </p:nvSpPr>
        <p:spPr bwMode="auto">
          <a:xfrm>
            <a:off x="5497170" y="3963916"/>
            <a:ext cx="1860245"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 name="标题 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549"/>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049"/>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549"/>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049"/>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549"/>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049"/>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549"/>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049"/>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549"/>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049"/>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549"/>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049"/>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2825</Words>
  <Application>Microsoft Office PowerPoint</Application>
  <PresentationFormat>全屏显示(16:9)</PresentationFormat>
  <Paragraphs>470</Paragraphs>
  <Slides>38</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vt:lpstr>
      <vt:lpstr>宋体</vt:lpstr>
      <vt:lpstr>Roboto</vt:lpstr>
      <vt:lpstr>华文黑体</vt:lpstr>
      <vt:lpstr>Calibri</vt:lpstr>
      <vt:lpstr>Bebas Neue</vt:lpstr>
      <vt:lpstr>Gill Sans</vt:lpstr>
      <vt:lpstr>Lato Light</vt:lpstr>
      <vt:lpstr>DFGothic-EB</vt:lpstr>
      <vt:lpstr>微软雅黑</vt:lpstr>
      <vt:lpstr>Source Sans Pro ExtraLight</vt:lpstr>
      <vt:lpstr>Clear Sans Thin</vt:lpstr>
      <vt:lpstr>Roboto condensed</vt:lpstr>
      <vt:lpstr>Office 主题​​</vt:lpstr>
      <vt:lpstr>PowerPoint 演示文稿</vt:lpstr>
      <vt:lpstr>PowerPoint 演示文稿</vt:lpstr>
      <vt:lpstr>PowerPoint 演示文稿</vt:lpstr>
      <vt:lpstr>PowerPoint 演示文稿</vt:lpstr>
      <vt:lpstr>课程概述</vt:lpstr>
      <vt:lpstr>课程概述</vt:lpstr>
      <vt:lpstr>PowerPoint 演示文稿</vt:lpstr>
      <vt:lpstr>课程概述</vt:lpstr>
      <vt:lpstr>课程概述</vt:lpstr>
      <vt:lpstr>PowerPoint 演示文稿</vt:lpstr>
      <vt:lpstr>课程内容</vt:lpstr>
      <vt:lpstr>课程内容</vt:lpstr>
      <vt:lpstr>课程内容</vt:lpstr>
      <vt:lpstr>课程内容</vt:lpstr>
      <vt:lpstr>课程内容</vt:lpstr>
      <vt:lpstr>课程内容</vt:lpstr>
      <vt:lpstr>PowerPoint 演示文稿</vt:lpstr>
      <vt:lpstr>PowerPoint 演示文稿</vt:lpstr>
      <vt:lpstr>成果及问题</vt:lpstr>
      <vt:lpstr>成果及问题 </vt:lpstr>
      <vt:lpstr>成果及问题 </vt:lpstr>
      <vt:lpstr>成果及问题 </vt:lpstr>
      <vt:lpstr>成果及问题 </vt:lpstr>
      <vt:lpstr>成果及问题 </vt:lpstr>
      <vt:lpstr>PowerPoint 演示文稿</vt:lpstr>
      <vt:lpstr>课程提问</vt:lpstr>
      <vt:lpstr>课程提问</vt:lpstr>
      <vt:lpstr>课程提问</vt:lpstr>
      <vt:lpstr>PowerPoint 演示文稿</vt:lpstr>
      <vt:lpstr>PowerPoint 演示文稿</vt:lpstr>
      <vt:lpstr>课程总结 </vt:lpstr>
      <vt:lpstr>课程总结 </vt:lpstr>
      <vt:lpstr>课程总结 </vt:lpstr>
      <vt:lpstr>课程总结 </vt:lpstr>
      <vt:lpstr>课程总结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937</cp:revision>
  <dcterms:created xsi:type="dcterms:W3CDTF">2015-04-24T01:01:00Z</dcterms:created>
  <dcterms:modified xsi:type="dcterms:W3CDTF">2016-09-26T03:19:21Z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