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1" r:id="rId2"/>
  </p:sldMasterIdLst>
  <p:notesMasterIdLst>
    <p:notesMasterId r:id="rId28"/>
  </p:notesMasterIdLst>
  <p:sldIdLst>
    <p:sldId id="293" r:id="rId3"/>
    <p:sldId id="258" r:id="rId4"/>
    <p:sldId id="263" r:id="rId5"/>
    <p:sldId id="264" r:id="rId6"/>
    <p:sldId id="273" r:id="rId7"/>
    <p:sldId id="265" r:id="rId8"/>
    <p:sldId id="266" r:id="rId9"/>
    <p:sldId id="280" r:id="rId10"/>
    <p:sldId id="267" r:id="rId11"/>
    <p:sldId id="278" r:id="rId12"/>
    <p:sldId id="296" r:id="rId13"/>
    <p:sldId id="268" r:id="rId14"/>
    <p:sldId id="269" r:id="rId15"/>
    <p:sldId id="270" r:id="rId16"/>
    <p:sldId id="297" r:id="rId17"/>
    <p:sldId id="271" r:id="rId18"/>
    <p:sldId id="272" r:id="rId19"/>
    <p:sldId id="274" r:id="rId20"/>
    <p:sldId id="275" r:id="rId21"/>
    <p:sldId id="298" r:id="rId22"/>
    <p:sldId id="276" r:id="rId23"/>
    <p:sldId id="277" r:id="rId24"/>
    <p:sldId id="279" r:id="rId25"/>
    <p:sldId id="281" r:id="rId26"/>
    <p:sldId id="328" r:id="rId2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7474"/>
    <a:srgbClr val="21BCCC"/>
    <a:srgbClr val="4DBF4D"/>
    <a:srgbClr val="FFBF53"/>
    <a:srgbClr val="02B3C5"/>
    <a:srgbClr val="6A3C7C"/>
    <a:srgbClr val="FFB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-648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2D17D42-E07A-4C47-99E1-1657B829D21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2867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A9D786A-48DD-4531-BE78-C02E00BB01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603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8930EFBF-F641-4132-95CE-D16B8EA9ABAD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827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89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864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CCC47-BE51-4889-BF33-B02CEA2070A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BA9E8-989D-42C7-840C-0282CE28B8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05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65A19-36C2-42B7-B3B2-379AC1B0AAA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39D84-D030-4742-8FFA-861D21E87B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469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4166C-1EE1-4DFB-9040-7915C02C72C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D05A8-585A-4441-B2E5-6744264487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557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9E5-3BFC-4B57-9064-3C27DBCA451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FEB11-9D20-43EE-B820-403BC390A4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889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56D87-7F3A-4FD8-8260-53F5089042E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040CF-2367-4F52-9F89-7CBA1F20EB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243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BF1BE-7CDB-4EA3-80B8-AB72DECFC40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09DD2-CAB0-41D6-83A1-92C07C065E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5889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622C5-F0AD-46A8-9CE9-45AE605A28B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725B5-5019-4CFB-BA53-0DFE30BA60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926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FE6D7-F910-4896-8FD6-609327DA832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9C6A8-E120-47CB-BD33-B1CA7E2E0F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327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5330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808A1-B01E-479B-AC66-44BAEA75108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68088-5997-4541-B1D0-F200CD7382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7389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516A7-239F-40A0-9735-081B168E595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A6803-D683-4CB4-BA99-064EC8DDF1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2320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D2B1B-7F31-42BF-8C7E-E9C0A3CB2D9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BB027-6CC0-4F8F-B17E-78CF447CD9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84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74187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693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121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92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89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55757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43914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BB01AAD-8498-449A-87E9-DE93F8E6098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205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B9AD4C9-A384-4070-83A7-23D01B03E6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26"/>
          <p:cNvSpPr txBox="1">
            <a:spLocks noChangeArrowheads="1"/>
          </p:cNvSpPr>
          <p:nvPr/>
        </p:nvSpPr>
        <p:spPr bwMode="auto">
          <a:xfrm>
            <a:off x="3321050" y="5194300"/>
            <a:ext cx="55499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>
              <a:defRPr/>
            </a:pPr>
            <a:r>
              <a:rPr lang="en-US" smtClean="0">
                <a:solidFill>
                  <a:srgbClr val="4DBF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THE PROFESSIONAL BUSINESS TEMPLATE</a:t>
            </a:r>
            <a:endParaRPr lang="zh-CN" altLang="en-US" smtClean="0">
              <a:solidFill>
                <a:srgbClr val="4DBF4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1" name="圆角矩形 7"/>
          <p:cNvSpPr>
            <a:spLocks noChangeArrowheads="1"/>
          </p:cNvSpPr>
          <p:nvPr/>
        </p:nvSpPr>
        <p:spPr bwMode="auto">
          <a:xfrm>
            <a:off x="4976813" y="1289050"/>
            <a:ext cx="2238375" cy="22383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grpSp>
        <p:nvGrpSpPr>
          <p:cNvPr id="2052" name="组合 1"/>
          <p:cNvGrpSpPr>
            <a:grpSpLocks/>
          </p:cNvGrpSpPr>
          <p:nvPr/>
        </p:nvGrpSpPr>
        <p:grpSpPr bwMode="auto">
          <a:xfrm>
            <a:off x="5202238" y="1681163"/>
            <a:ext cx="1787525" cy="1452562"/>
            <a:chOff x="0" y="0"/>
            <a:chExt cx="514350" cy="417513"/>
          </a:xfrm>
        </p:grpSpPr>
        <p:sp>
          <p:nvSpPr>
            <p:cNvPr id="2054" name="Freeform 22"/>
            <p:cNvSpPr>
              <a:spLocks noEditPoints="1"/>
            </p:cNvSpPr>
            <p:nvPr/>
          </p:nvSpPr>
          <p:spPr bwMode="auto">
            <a:xfrm>
              <a:off x="0" y="0"/>
              <a:ext cx="365125" cy="331788"/>
            </a:xfrm>
            <a:custGeom>
              <a:avLst/>
              <a:gdLst>
                <a:gd name="T0" fmla="*/ 2147483647 w 97"/>
                <a:gd name="T1" fmla="*/ 2147483647 h 88"/>
                <a:gd name="T2" fmla="*/ 2147483647 w 97"/>
                <a:gd name="T3" fmla="*/ 2147483647 h 88"/>
                <a:gd name="T4" fmla="*/ 2147483647 w 97"/>
                <a:gd name="T5" fmla="*/ 0 h 88"/>
                <a:gd name="T6" fmla="*/ 0 w 97"/>
                <a:gd name="T7" fmla="*/ 2147483647 h 88"/>
                <a:gd name="T8" fmla="*/ 2147483647 w 97"/>
                <a:gd name="T9" fmla="*/ 2147483647 h 88"/>
                <a:gd name="T10" fmla="*/ 2147483647 w 97"/>
                <a:gd name="T11" fmla="*/ 2147483647 h 88"/>
                <a:gd name="T12" fmla="*/ 2147483647 w 97"/>
                <a:gd name="T13" fmla="*/ 2147483647 h 88"/>
                <a:gd name="T14" fmla="*/ 2147483647 w 97"/>
                <a:gd name="T15" fmla="*/ 2147483647 h 88"/>
                <a:gd name="T16" fmla="*/ 2147483647 w 97"/>
                <a:gd name="T17" fmla="*/ 2147483647 h 88"/>
                <a:gd name="T18" fmla="*/ 2147483647 w 97"/>
                <a:gd name="T19" fmla="*/ 2147483647 h 88"/>
                <a:gd name="T20" fmla="*/ 2147483647 w 97"/>
                <a:gd name="T21" fmla="*/ 2147483647 h 88"/>
                <a:gd name="T22" fmla="*/ 2147483647 w 97"/>
                <a:gd name="T23" fmla="*/ 2147483647 h 88"/>
                <a:gd name="T24" fmla="*/ 2147483647 w 97"/>
                <a:gd name="T25" fmla="*/ 2147483647 h 88"/>
                <a:gd name="T26" fmla="*/ 2147483647 w 97"/>
                <a:gd name="T27" fmla="*/ 2147483647 h 88"/>
                <a:gd name="T28" fmla="*/ 2147483647 w 97"/>
                <a:gd name="T29" fmla="*/ 2147483647 h 88"/>
                <a:gd name="T30" fmla="*/ 2147483647 w 97"/>
                <a:gd name="T31" fmla="*/ 2147483647 h 88"/>
                <a:gd name="T32" fmla="*/ 2147483647 w 97"/>
                <a:gd name="T33" fmla="*/ 2147483647 h 88"/>
                <a:gd name="T34" fmla="*/ 2147483647 w 97"/>
                <a:gd name="T35" fmla="*/ 2147483647 h 88"/>
                <a:gd name="T36" fmla="*/ 2147483647 w 97"/>
                <a:gd name="T37" fmla="*/ 2147483647 h 88"/>
                <a:gd name="T38" fmla="*/ 2147483647 w 97"/>
                <a:gd name="T39" fmla="*/ 2147483647 h 88"/>
                <a:gd name="T40" fmla="*/ 2147483647 w 97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7" h="88">
                  <a:moveTo>
                    <a:pt x="93" y="34"/>
                  </a:moveTo>
                  <a:cubicBezTo>
                    <a:pt x="94" y="34"/>
                    <a:pt x="96" y="34"/>
                    <a:pt x="97" y="34"/>
                  </a:cubicBezTo>
                  <a:cubicBezTo>
                    <a:pt x="93" y="14"/>
                    <a:pt x="72" y="0"/>
                    <a:pt x="48" y="0"/>
                  </a:cubicBezTo>
                  <a:cubicBezTo>
                    <a:pt x="22" y="0"/>
                    <a:pt x="0" y="18"/>
                    <a:pt x="0" y="41"/>
                  </a:cubicBezTo>
                  <a:cubicBezTo>
                    <a:pt x="0" y="54"/>
                    <a:pt x="7" y="65"/>
                    <a:pt x="19" y="74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8" y="81"/>
                    <a:pt x="42" y="82"/>
                    <a:pt x="48" y="82"/>
                  </a:cubicBezTo>
                  <a:cubicBezTo>
                    <a:pt x="50" y="82"/>
                    <a:pt x="51" y="82"/>
                    <a:pt x="53" y="82"/>
                  </a:cubicBezTo>
                  <a:cubicBezTo>
                    <a:pt x="52" y="79"/>
                    <a:pt x="51" y="75"/>
                    <a:pt x="51" y="72"/>
                  </a:cubicBezTo>
                  <a:cubicBezTo>
                    <a:pt x="51" y="51"/>
                    <a:pt x="70" y="34"/>
                    <a:pt x="93" y="34"/>
                  </a:cubicBezTo>
                  <a:close/>
                  <a:moveTo>
                    <a:pt x="67" y="21"/>
                  </a:moveTo>
                  <a:cubicBezTo>
                    <a:pt x="70" y="21"/>
                    <a:pt x="73" y="23"/>
                    <a:pt x="73" y="27"/>
                  </a:cubicBezTo>
                  <a:cubicBezTo>
                    <a:pt x="73" y="30"/>
                    <a:pt x="70" y="33"/>
                    <a:pt x="67" y="33"/>
                  </a:cubicBezTo>
                  <a:cubicBezTo>
                    <a:pt x="63" y="33"/>
                    <a:pt x="59" y="30"/>
                    <a:pt x="59" y="27"/>
                  </a:cubicBezTo>
                  <a:cubicBezTo>
                    <a:pt x="59" y="23"/>
                    <a:pt x="63" y="21"/>
                    <a:pt x="67" y="21"/>
                  </a:cubicBezTo>
                  <a:close/>
                  <a:moveTo>
                    <a:pt x="33" y="33"/>
                  </a:moveTo>
                  <a:cubicBezTo>
                    <a:pt x="29" y="33"/>
                    <a:pt x="25" y="30"/>
                    <a:pt x="25" y="27"/>
                  </a:cubicBezTo>
                  <a:cubicBezTo>
                    <a:pt x="25" y="23"/>
                    <a:pt x="29" y="21"/>
                    <a:pt x="33" y="21"/>
                  </a:cubicBezTo>
                  <a:cubicBezTo>
                    <a:pt x="36" y="21"/>
                    <a:pt x="39" y="23"/>
                    <a:pt x="39" y="27"/>
                  </a:cubicBezTo>
                  <a:cubicBezTo>
                    <a:pt x="39" y="30"/>
                    <a:pt x="36" y="33"/>
                    <a:pt x="33" y="33"/>
                  </a:cubicBezTo>
                  <a:close/>
                </a:path>
              </a:pathLst>
            </a:custGeom>
            <a:solidFill>
              <a:srgbClr val="4DBF4D"/>
            </a:solidFill>
            <a:ln w="12700" cap="flat" cmpd="sng">
              <a:solidFill>
                <a:schemeClr val="bg1"/>
              </a:solidFill>
              <a:round/>
              <a:headEnd/>
              <a:tailEnd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5" name="Freeform 23"/>
            <p:cNvSpPr>
              <a:spLocks noEditPoints="1"/>
            </p:cNvSpPr>
            <p:nvPr/>
          </p:nvSpPr>
          <p:spPr bwMode="auto">
            <a:xfrm>
              <a:off x="203200" y="136525"/>
              <a:ext cx="311150" cy="280988"/>
            </a:xfrm>
            <a:custGeom>
              <a:avLst/>
              <a:gdLst>
                <a:gd name="T0" fmla="*/ 2147483647 w 83"/>
                <a:gd name="T1" fmla="*/ 2147483647 h 75"/>
                <a:gd name="T2" fmla="*/ 2147483647 w 83"/>
                <a:gd name="T3" fmla="*/ 0 h 75"/>
                <a:gd name="T4" fmla="*/ 0 w 83"/>
                <a:gd name="T5" fmla="*/ 2147483647 h 75"/>
                <a:gd name="T6" fmla="*/ 2147483647 w 83"/>
                <a:gd name="T7" fmla="*/ 2147483647 h 75"/>
                <a:gd name="T8" fmla="*/ 2147483647 w 83"/>
                <a:gd name="T9" fmla="*/ 2147483647 h 75"/>
                <a:gd name="T10" fmla="*/ 2147483647 w 83"/>
                <a:gd name="T11" fmla="*/ 2147483647 h 75"/>
                <a:gd name="T12" fmla="*/ 2147483647 w 83"/>
                <a:gd name="T13" fmla="*/ 2147483647 h 75"/>
                <a:gd name="T14" fmla="*/ 2147483647 w 83"/>
                <a:gd name="T15" fmla="*/ 2147483647 h 75"/>
                <a:gd name="T16" fmla="*/ 2147483647 w 83"/>
                <a:gd name="T17" fmla="*/ 2147483647 h 75"/>
                <a:gd name="T18" fmla="*/ 2147483647 w 83"/>
                <a:gd name="T19" fmla="*/ 2147483647 h 75"/>
                <a:gd name="T20" fmla="*/ 2147483647 w 83"/>
                <a:gd name="T21" fmla="*/ 2147483647 h 75"/>
                <a:gd name="T22" fmla="*/ 2147483647 w 83"/>
                <a:gd name="T23" fmla="*/ 2147483647 h 75"/>
                <a:gd name="T24" fmla="*/ 2147483647 w 83"/>
                <a:gd name="T25" fmla="*/ 2147483647 h 75"/>
                <a:gd name="T26" fmla="*/ 2147483647 w 83"/>
                <a:gd name="T27" fmla="*/ 2147483647 h 75"/>
                <a:gd name="T28" fmla="*/ 2147483647 w 83"/>
                <a:gd name="T29" fmla="*/ 2147483647 h 75"/>
                <a:gd name="T30" fmla="*/ 2147483647 w 83"/>
                <a:gd name="T31" fmla="*/ 2147483647 h 75"/>
                <a:gd name="T32" fmla="*/ 2147483647 w 83"/>
                <a:gd name="T33" fmla="*/ 2147483647 h 75"/>
                <a:gd name="T34" fmla="*/ 2147483647 w 83"/>
                <a:gd name="T35" fmla="*/ 2147483647 h 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3" h="75">
                  <a:moveTo>
                    <a:pt x="83" y="35"/>
                  </a:moveTo>
                  <a:cubicBezTo>
                    <a:pt x="83" y="16"/>
                    <a:pt x="63" y="0"/>
                    <a:pt x="42" y="0"/>
                  </a:cubicBezTo>
                  <a:cubicBezTo>
                    <a:pt x="19" y="0"/>
                    <a:pt x="0" y="16"/>
                    <a:pt x="0" y="35"/>
                  </a:cubicBezTo>
                  <a:cubicBezTo>
                    <a:pt x="0" y="55"/>
                    <a:pt x="19" y="70"/>
                    <a:pt x="42" y="70"/>
                  </a:cubicBezTo>
                  <a:cubicBezTo>
                    <a:pt x="46" y="70"/>
                    <a:pt x="51" y="69"/>
                    <a:pt x="56" y="68"/>
                  </a:cubicBezTo>
                  <a:cubicBezTo>
                    <a:pt x="69" y="75"/>
                    <a:pt x="69" y="75"/>
                    <a:pt x="69" y="75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5" y="56"/>
                    <a:pt x="83" y="46"/>
                    <a:pt x="83" y="35"/>
                  </a:cubicBezTo>
                  <a:close/>
                  <a:moveTo>
                    <a:pt x="28" y="29"/>
                  </a:moveTo>
                  <a:cubicBezTo>
                    <a:pt x="26" y="29"/>
                    <a:pt x="23" y="27"/>
                    <a:pt x="23" y="24"/>
                  </a:cubicBezTo>
                  <a:cubicBezTo>
                    <a:pt x="23" y="22"/>
                    <a:pt x="26" y="20"/>
                    <a:pt x="28" y="20"/>
                  </a:cubicBezTo>
                  <a:cubicBezTo>
                    <a:pt x="32" y="20"/>
                    <a:pt x="34" y="22"/>
                    <a:pt x="34" y="24"/>
                  </a:cubicBezTo>
                  <a:cubicBezTo>
                    <a:pt x="34" y="27"/>
                    <a:pt x="32" y="29"/>
                    <a:pt x="28" y="29"/>
                  </a:cubicBezTo>
                  <a:close/>
                  <a:moveTo>
                    <a:pt x="55" y="29"/>
                  </a:moveTo>
                  <a:cubicBezTo>
                    <a:pt x="52" y="29"/>
                    <a:pt x="50" y="27"/>
                    <a:pt x="50" y="24"/>
                  </a:cubicBezTo>
                  <a:cubicBezTo>
                    <a:pt x="50" y="22"/>
                    <a:pt x="52" y="20"/>
                    <a:pt x="55" y="20"/>
                  </a:cubicBezTo>
                  <a:cubicBezTo>
                    <a:pt x="58" y="20"/>
                    <a:pt x="61" y="22"/>
                    <a:pt x="61" y="24"/>
                  </a:cubicBezTo>
                  <a:cubicBezTo>
                    <a:pt x="61" y="27"/>
                    <a:pt x="58" y="29"/>
                    <a:pt x="55" y="29"/>
                  </a:cubicBezTo>
                  <a:close/>
                </a:path>
              </a:pathLst>
            </a:custGeom>
            <a:solidFill>
              <a:srgbClr val="4DBF4D"/>
            </a:solidFill>
            <a:ln w="12700" cap="flat" cmpd="sng">
              <a:solidFill>
                <a:schemeClr val="bg1"/>
              </a:solidFill>
              <a:round/>
              <a:headEnd/>
              <a:tailEnd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053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38" y="3819525"/>
            <a:ext cx="6664325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11284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11289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1290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1285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11287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1288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1286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11267" name="AutoShape 2"/>
          <p:cNvSpPr>
            <a:spLocks/>
          </p:cNvSpPr>
          <p:nvPr/>
        </p:nvSpPr>
        <p:spPr bwMode="auto">
          <a:xfrm>
            <a:off x="8048625" y="1873250"/>
            <a:ext cx="2921000" cy="2921000"/>
          </a:xfrm>
          <a:prstGeom prst="diamond">
            <a:avLst/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s-ES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1268" name="AutoShape 3"/>
          <p:cNvSpPr>
            <a:spLocks/>
          </p:cNvSpPr>
          <p:nvPr/>
        </p:nvSpPr>
        <p:spPr bwMode="auto">
          <a:xfrm>
            <a:off x="5870575" y="1873250"/>
            <a:ext cx="2921000" cy="2921000"/>
          </a:xfrm>
          <a:prstGeom prst="diamond">
            <a:avLst/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s-ES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1269" name="AutoShape 4"/>
          <p:cNvSpPr>
            <a:spLocks/>
          </p:cNvSpPr>
          <p:nvPr/>
        </p:nvSpPr>
        <p:spPr bwMode="auto">
          <a:xfrm>
            <a:off x="3559175" y="1873250"/>
            <a:ext cx="2921000" cy="2921000"/>
          </a:xfrm>
          <a:prstGeom prst="diamond">
            <a:avLst/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s-ES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1270" name="AutoShape 5"/>
          <p:cNvSpPr>
            <a:spLocks/>
          </p:cNvSpPr>
          <p:nvPr/>
        </p:nvSpPr>
        <p:spPr bwMode="auto">
          <a:xfrm>
            <a:off x="1235075" y="1873250"/>
            <a:ext cx="2921000" cy="2921000"/>
          </a:xfrm>
          <a:prstGeom prst="diamond">
            <a:avLst/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s-ES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11271" name="直接连接符 19"/>
          <p:cNvCxnSpPr>
            <a:cxnSpLocks noChangeShapeType="1"/>
          </p:cNvCxnSpPr>
          <p:nvPr/>
        </p:nvCxnSpPr>
        <p:spPr bwMode="auto">
          <a:xfrm>
            <a:off x="2011363" y="3367088"/>
            <a:ext cx="1439862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2" name="文本框 21"/>
          <p:cNvSpPr txBox="1">
            <a:spLocks noChangeArrowheads="1"/>
          </p:cNvSpPr>
          <p:nvPr/>
        </p:nvSpPr>
        <p:spPr bwMode="auto">
          <a:xfrm>
            <a:off x="2085975" y="3468688"/>
            <a:ext cx="1279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cxnSp>
        <p:nvCxnSpPr>
          <p:cNvPr id="11273" name="直接连接符 22"/>
          <p:cNvCxnSpPr>
            <a:cxnSpLocks noChangeShapeType="1"/>
          </p:cNvCxnSpPr>
          <p:nvPr/>
        </p:nvCxnSpPr>
        <p:spPr bwMode="auto">
          <a:xfrm>
            <a:off x="4402138" y="3367088"/>
            <a:ext cx="144145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4" name="直接连接符 23"/>
          <p:cNvCxnSpPr>
            <a:cxnSpLocks noChangeShapeType="1"/>
          </p:cNvCxnSpPr>
          <p:nvPr/>
        </p:nvCxnSpPr>
        <p:spPr bwMode="auto">
          <a:xfrm>
            <a:off x="6750050" y="3367088"/>
            <a:ext cx="1439863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5" name="直接连接符 24"/>
          <p:cNvCxnSpPr>
            <a:cxnSpLocks noChangeShapeType="1"/>
          </p:cNvCxnSpPr>
          <p:nvPr/>
        </p:nvCxnSpPr>
        <p:spPr bwMode="auto">
          <a:xfrm>
            <a:off x="8931275" y="3367088"/>
            <a:ext cx="144145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76" name="组合 2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100" y="2640013"/>
            <a:ext cx="512763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组合 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5938" y="2640013"/>
            <a:ext cx="487362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8" name="Freeform 367"/>
          <p:cNvSpPr>
            <a:spLocks noEditPoints="1"/>
          </p:cNvSpPr>
          <p:nvPr/>
        </p:nvSpPr>
        <p:spPr bwMode="auto">
          <a:xfrm>
            <a:off x="2436813" y="2579688"/>
            <a:ext cx="538162" cy="571500"/>
          </a:xfrm>
          <a:custGeom>
            <a:avLst/>
            <a:gdLst>
              <a:gd name="T0" fmla="*/ 2147483647 w 269"/>
              <a:gd name="T1" fmla="*/ 2147483647 h 288"/>
              <a:gd name="T2" fmla="*/ 2147483647 w 269"/>
              <a:gd name="T3" fmla="*/ 2147483647 h 288"/>
              <a:gd name="T4" fmla="*/ 2147483647 w 269"/>
              <a:gd name="T5" fmla="*/ 2147483647 h 288"/>
              <a:gd name="T6" fmla="*/ 2147483647 w 269"/>
              <a:gd name="T7" fmla="*/ 2147483647 h 288"/>
              <a:gd name="T8" fmla="*/ 2147483647 w 269"/>
              <a:gd name="T9" fmla="*/ 2147483647 h 288"/>
              <a:gd name="T10" fmla="*/ 2147483647 w 269"/>
              <a:gd name="T11" fmla="*/ 2147483647 h 288"/>
              <a:gd name="T12" fmla="*/ 2147483647 w 269"/>
              <a:gd name="T13" fmla="*/ 2147483647 h 288"/>
              <a:gd name="T14" fmla="*/ 2147483647 w 269"/>
              <a:gd name="T15" fmla="*/ 2147483647 h 288"/>
              <a:gd name="T16" fmla="*/ 2147483647 w 269"/>
              <a:gd name="T17" fmla="*/ 2147483647 h 288"/>
              <a:gd name="T18" fmla="*/ 2147483647 w 269"/>
              <a:gd name="T19" fmla="*/ 2147483647 h 288"/>
              <a:gd name="T20" fmla="*/ 2147483647 w 269"/>
              <a:gd name="T21" fmla="*/ 2147483647 h 288"/>
              <a:gd name="T22" fmla="*/ 2147483647 w 269"/>
              <a:gd name="T23" fmla="*/ 2147483647 h 288"/>
              <a:gd name="T24" fmla="*/ 2147483647 w 269"/>
              <a:gd name="T25" fmla="*/ 2147483647 h 288"/>
              <a:gd name="T26" fmla="*/ 2147483647 w 269"/>
              <a:gd name="T27" fmla="*/ 2147483647 h 288"/>
              <a:gd name="T28" fmla="*/ 2147483647 w 269"/>
              <a:gd name="T29" fmla="*/ 2147483647 h 288"/>
              <a:gd name="T30" fmla="*/ 2147483647 w 269"/>
              <a:gd name="T31" fmla="*/ 2147483647 h 288"/>
              <a:gd name="T32" fmla="*/ 2147483647 w 269"/>
              <a:gd name="T33" fmla="*/ 0 h 288"/>
              <a:gd name="T34" fmla="*/ 2147483647 w 269"/>
              <a:gd name="T35" fmla="*/ 2147483647 h 288"/>
              <a:gd name="T36" fmla="*/ 2147483647 w 269"/>
              <a:gd name="T37" fmla="*/ 2147483647 h 288"/>
              <a:gd name="T38" fmla="*/ 2147483647 w 269"/>
              <a:gd name="T39" fmla="*/ 2147483647 h 288"/>
              <a:gd name="T40" fmla="*/ 2147483647 w 269"/>
              <a:gd name="T41" fmla="*/ 2147483647 h 288"/>
              <a:gd name="T42" fmla="*/ 2147483647 w 269"/>
              <a:gd name="T43" fmla="*/ 2147483647 h 288"/>
              <a:gd name="T44" fmla="*/ 2147483647 w 269"/>
              <a:gd name="T45" fmla="*/ 2147483647 h 288"/>
              <a:gd name="T46" fmla="*/ 2147483647 w 269"/>
              <a:gd name="T47" fmla="*/ 2147483647 h 288"/>
              <a:gd name="T48" fmla="*/ 2147483647 w 269"/>
              <a:gd name="T49" fmla="*/ 2147483647 h 288"/>
              <a:gd name="T50" fmla="*/ 2147483647 w 269"/>
              <a:gd name="T51" fmla="*/ 2147483647 h 288"/>
              <a:gd name="T52" fmla="*/ 2147483647 w 269"/>
              <a:gd name="T53" fmla="*/ 2147483647 h 288"/>
              <a:gd name="T54" fmla="*/ 2147483647 w 269"/>
              <a:gd name="T55" fmla="*/ 2147483647 h 288"/>
              <a:gd name="T56" fmla="*/ 2147483647 w 269"/>
              <a:gd name="T57" fmla="*/ 2147483647 h 288"/>
              <a:gd name="T58" fmla="*/ 2147483647 w 269"/>
              <a:gd name="T59" fmla="*/ 2147483647 h 288"/>
              <a:gd name="T60" fmla="*/ 2147483647 w 269"/>
              <a:gd name="T61" fmla="*/ 2147483647 h 288"/>
              <a:gd name="T62" fmla="*/ 2147483647 w 269"/>
              <a:gd name="T63" fmla="*/ 2147483647 h 288"/>
              <a:gd name="T64" fmla="*/ 2147483647 w 269"/>
              <a:gd name="T65" fmla="*/ 2147483647 h 288"/>
              <a:gd name="T66" fmla="*/ 0 w 269"/>
              <a:gd name="T67" fmla="*/ 2147483647 h 288"/>
              <a:gd name="T68" fmla="*/ 2147483647 w 269"/>
              <a:gd name="T69" fmla="*/ 2147483647 h 288"/>
              <a:gd name="T70" fmla="*/ 2147483647 w 269"/>
              <a:gd name="T71" fmla="*/ 2147483647 h 288"/>
              <a:gd name="T72" fmla="*/ 2147483647 w 269"/>
              <a:gd name="T73" fmla="*/ 2147483647 h 288"/>
              <a:gd name="T74" fmla="*/ 2147483647 w 269"/>
              <a:gd name="T75" fmla="*/ 2147483647 h 288"/>
              <a:gd name="T76" fmla="*/ 2147483647 w 269"/>
              <a:gd name="T77" fmla="*/ 2147483647 h 288"/>
              <a:gd name="T78" fmla="*/ 2147483647 w 269"/>
              <a:gd name="T79" fmla="*/ 2147483647 h 288"/>
              <a:gd name="T80" fmla="*/ 2147483647 w 269"/>
              <a:gd name="T81" fmla="*/ 2147483647 h 288"/>
              <a:gd name="T82" fmla="*/ 2147483647 w 269"/>
              <a:gd name="T83" fmla="*/ 2147483647 h 288"/>
              <a:gd name="T84" fmla="*/ 2147483647 w 269"/>
              <a:gd name="T85" fmla="*/ 2147483647 h 288"/>
              <a:gd name="T86" fmla="*/ 2147483647 w 269"/>
              <a:gd name="T87" fmla="*/ 2147483647 h 288"/>
              <a:gd name="T88" fmla="*/ 2147483647 w 269"/>
              <a:gd name="T89" fmla="*/ 2147483647 h 288"/>
              <a:gd name="T90" fmla="*/ 2147483647 w 269"/>
              <a:gd name="T91" fmla="*/ 2147483647 h 288"/>
              <a:gd name="T92" fmla="*/ 2147483647 w 269"/>
              <a:gd name="T93" fmla="*/ 2147483647 h 288"/>
              <a:gd name="T94" fmla="*/ 2147483647 w 269"/>
              <a:gd name="T95" fmla="*/ 2147483647 h 288"/>
              <a:gd name="T96" fmla="*/ 2147483647 w 269"/>
              <a:gd name="T97" fmla="*/ 2147483647 h 288"/>
              <a:gd name="T98" fmla="*/ 2147483647 w 269"/>
              <a:gd name="T99" fmla="*/ 2147483647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1279" name="组合 3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238" y="2620963"/>
            <a:ext cx="579437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0" name="文本框 37"/>
          <p:cNvSpPr txBox="1">
            <a:spLocks noChangeArrowheads="1"/>
          </p:cNvSpPr>
          <p:nvPr/>
        </p:nvSpPr>
        <p:spPr bwMode="auto">
          <a:xfrm>
            <a:off x="4379913" y="3468688"/>
            <a:ext cx="1281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sp>
        <p:nvSpPr>
          <p:cNvPr id="11281" name="文本框 38"/>
          <p:cNvSpPr txBox="1">
            <a:spLocks noChangeArrowheads="1"/>
          </p:cNvSpPr>
          <p:nvPr/>
        </p:nvSpPr>
        <p:spPr bwMode="auto">
          <a:xfrm>
            <a:off x="6789738" y="3468688"/>
            <a:ext cx="1281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sp>
        <p:nvSpPr>
          <p:cNvPr id="11282" name="文本框 39"/>
          <p:cNvSpPr txBox="1">
            <a:spLocks noChangeArrowheads="1"/>
          </p:cNvSpPr>
          <p:nvPr/>
        </p:nvSpPr>
        <p:spPr bwMode="auto">
          <a:xfrm>
            <a:off x="8997950" y="3468688"/>
            <a:ext cx="1281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sp>
        <p:nvSpPr>
          <p:cNvPr id="11283" name="矩形 40"/>
          <p:cNvSpPr>
            <a:spLocks noChangeArrowheads="1"/>
          </p:cNvSpPr>
          <p:nvPr/>
        </p:nvSpPr>
        <p:spPr bwMode="auto">
          <a:xfrm>
            <a:off x="2222500" y="5311775"/>
            <a:ext cx="79041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4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4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六边形 9"/>
          <p:cNvSpPr>
            <a:spLocks noChangeArrowheads="1"/>
          </p:cNvSpPr>
          <p:nvPr/>
        </p:nvSpPr>
        <p:spPr bwMode="auto">
          <a:xfrm>
            <a:off x="2255838" y="2505075"/>
            <a:ext cx="7680325" cy="1847850"/>
          </a:xfrm>
          <a:prstGeom prst="hexagon">
            <a:avLst>
              <a:gd name="adj" fmla="val 25015"/>
              <a:gd name="vf" fmla="val 115470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12291" name="六边形 21"/>
          <p:cNvSpPr>
            <a:spLocks noChangeArrowheads="1"/>
          </p:cNvSpPr>
          <p:nvPr/>
        </p:nvSpPr>
        <p:spPr bwMode="auto">
          <a:xfrm>
            <a:off x="2425700" y="2619375"/>
            <a:ext cx="7340600" cy="1619250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pic>
        <p:nvPicPr>
          <p:cNvPr id="12292" name="组合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2962275"/>
            <a:ext cx="115252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文本框 18"/>
          <p:cNvSpPr txBox="1">
            <a:spLocks noChangeArrowheads="1"/>
          </p:cNvSpPr>
          <p:nvPr/>
        </p:nvSpPr>
        <p:spPr bwMode="auto">
          <a:xfrm>
            <a:off x="6015038" y="2946400"/>
            <a:ext cx="37512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团队成员</a:t>
            </a:r>
          </a:p>
        </p:txBody>
      </p:sp>
      <p:sp>
        <p:nvSpPr>
          <p:cNvPr id="12294" name="文本框 19"/>
          <p:cNvSpPr txBox="1">
            <a:spLocks noChangeArrowheads="1"/>
          </p:cNvSpPr>
          <p:nvPr/>
        </p:nvSpPr>
        <p:spPr bwMode="auto">
          <a:xfrm>
            <a:off x="4552950" y="2946400"/>
            <a:ext cx="13763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6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295" name="直接连接符 5"/>
          <p:cNvCxnSpPr>
            <a:cxnSpLocks noChangeShapeType="1"/>
          </p:cNvCxnSpPr>
          <p:nvPr/>
        </p:nvCxnSpPr>
        <p:spPr bwMode="auto">
          <a:xfrm>
            <a:off x="5842000" y="3025775"/>
            <a:ext cx="0" cy="8572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13323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13328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329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324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13326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327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325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13315" name="Teardrop 3"/>
          <p:cNvSpPr>
            <a:spLocks/>
          </p:cNvSpPr>
          <p:nvPr/>
        </p:nvSpPr>
        <p:spPr bwMode="auto">
          <a:xfrm rot="-5400000">
            <a:off x="887413" y="2047875"/>
            <a:ext cx="3841750" cy="3841750"/>
          </a:xfrm>
          <a:custGeom>
            <a:avLst/>
            <a:gdLst>
              <a:gd name="T0" fmla="*/ 0 w 3841429"/>
              <a:gd name="T1" fmla="*/ 1921681 h 3841429"/>
              <a:gd name="T2" fmla="*/ 1921681 w 3841429"/>
              <a:gd name="T3" fmla="*/ 0 h 3841429"/>
              <a:gd name="T4" fmla="*/ 3843355 w 3841429"/>
              <a:gd name="T5" fmla="*/ 0 h 3841429"/>
              <a:gd name="T6" fmla="*/ 3843355 w 3841429"/>
              <a:gd name="T7" fmla="*/ 1921681 h 3841429"/>
              <a:gd name="T8" fmla="*/ 1921679 w 3841429"/>
              <a:gd name="T9" fmla="*/ 3843356 h 3841429"/>
              <a:gd name="T10" fmla="*/ -1 w 3841429"/>
              <a:gd name="T11" fmla="*/ 1921681 h 3841429"/>
              <a:gd name="T12" fmla="*/ 0 w 3841429"/>
              <a:gd name="T13" fmla="*/ 1921681 h 38414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41429" h="3841429">
                <a:moveTo>
                  <a:pt x="0" y="1920715"/>
                </a:moveTo>
                <a:cubicBezTo>
                  <a:pt x="0" y="859933"/>
                  <a:pt x="859933" y="0"/>
                  <a:pt x="1920715" y="0"/>
                </a:cubicBezTo>
                <a:lnTo>
                  <a:pt x="3841429" y="0"/>
                </a:lnTo>
                <a:lnTo>
                  <a:pt x="3841429" y="1920715"/>
                </a:lnTo>
                <a:cubicBezTo>
                  <a:pt x="3841429" y="2981497"/>
                  <a:pt x="2981496" y="3841430"/>
                  <a:pt x="1920714" y="3841430"/>
                </a:cubicBezTo>
                <a:cubicBezTo>
                  <a:pt x="859932" y="3841430"/>
                  <a:pt x="-1" y="2981497"/>
                  <a:pt x="-1" y="1920715"/>
                </a:cubicBezTo>
                <a:lnTo>
                  <a:pt x="0" y="1920715"/>
                </a:lnTo>
                <a:close/>
              </a:path>
            </a:pathLst>
          </a:custGeom>
          <a:solidFill>
            <a:srgbClr val="4DBF4D"/>
          </a:solidFill>
          <a:ln w="12700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3316" name="组合 10"/>
          <p:cNvGrpSpPr>
            <a:grpSpLocks/>
          </p:cNvGrpSpPr>
          <p:nvPr/>
        </p:nvGrpSpPr>
        <p:grpSpPr bwMode="auto">
          <a:xfrm>
            <a:off x="1366838" y="2527300"/>
            <a:ext cx="2882900" cy="2882900"/>
            <a:chOff x="0" y="0"/>
            <a:chExt cx="3708400" cy="3708400"/>
          </a:xfrm>
        </p:grpSpPr>
        <p:sp>
          <p:nvSpPr>
            <p:cNvPr id="13321" name="椭圆 11"/>
            <p:cNvSpPr>
              <a:spLocks noChangeArrowheads="1"/>
            </p:cNvSpPr>
            <p:nvPr/>
          </p:nvSpPr>
          <p:spPr bwMode="auto">
            <a:xfrm>
              <a:off x="0" y="0"/>
              <a:ext cx="3708400" cy="3708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3322" name="图片 1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653" y="197653"/>
              <a:ext cx="3313093" cy="3313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17" name="椭圆 19"/>
          <p:cNvSpPr>
            <a:spLocks noChangeArrowheads="1"/>
          </p:cNvSpPr>
          <p:nvPr/>
        </p:nvSpPr>
        <p:spPr bwMode="auto">
          <a:xfrm>
            <a:off x="5464175" y="2233613"/>
            <a:ext cx="1470025" cy="1470025"/>
          </a:xfrm>
          <a:prstGeom prst="ellipse">
            <a:avLst/>
          </a:prstGeom>
          <a:solidFill>
            <a:srgbClr val="4DBF4D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pic>
        <p:nvPicPr>
          <p:cNvPr id="13318" name="组合 2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275" y="2670175"/>
            <a:ext cx="7985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矩形 25"/>
          <p:cNvSpPr>
            <a:spLocks noChangeArrowheads="1"/>
          </p:cNvSpPr>
          <p:nvPr/>
        </p:nvSpPr>
        <p:spPr bwMode="auto">
          <a:xfrm>
            <a:off x="5643563" y="4360863"/>
            <a:ext cx="589121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400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140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20" name="TextBox 13"/>
          <p:cNvSpPr txBox="1">
            <a:spLocks noChangeArrowheads="1"/>
          </p:cNvSpPr>
          <p:nvPr/>
        </p:nvSpPr>
        <p:spPr bwMode="auto">
          <a:xfrm>
            <a:off x="5643563" y="4038600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14374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14379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4380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4375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14377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4378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4376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14339" name="椭圆 9"/>
          <p:cNvSpPr>
            <a:spLocks noChangeArrowheads="1"/>
          </p:cNvSpPr>
          <p:nvPr/>
        </p:nvSpPr>
        <p:spPr bwMode="auto">
          <a:xfrm>
            <a:off x="4359275" y="1924050"/>
            <a:ext cx="922338" cy="922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14340" name="椭圆 10"/>
          <p:cNvSpPr>
            <a:spLocks noChangeArrowheads="1"/>
          </p:cNvSpPr>
          <p:nvPr/>
        </p:nvSpPr>
        <p:spPr bwMode="auto">
          <a:xfrm>
            <a:off x="6770688" y="1924050"/>
            <a:ext cx="922337" cy="922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14341" name="椭圆 11"/>
          <p:cNvSpPr>
            <a:spLocks noChangeArrowheads="1"/>
          </p:cNvSpPr>
          <p:nvPr/>
        </p:nvSpPr>
        <p:spPr bwMode="auto">
          <a:xfrm>
            <a:off x="9212263" y="1924050"/>
            <a:ext cx="922337" cy="922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14342" name="椭圆 18"/>
          <p:cNvSpPr>
            <a:spLocks noChangeArrowheads="1"/>
          </p:cNvSpPr>
          <p:nvPr/>
        </p:nvSpPr>
        <p:spPr bwMode="auto">
          <a:xfrm>
            <a:off x="3140075" y="3959225"/>
            <a:ext cx="922338" cy="922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14343" name="椭圆 19"/>
          <p:cNvSpPr>
            <a:spLocks noChangeArrowheads="1"/>
          </p:cNvSpPr>
          <p:nvPr/>
        </p:nvSpPr>
        <p:spPr bwMode="auto">
          <a:xfrm>
            <a:off x="5554663" y="3965575"/>
            <a:ext cx="922337" cy="922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14344" name="椭圆 21"/>
          <p:cNvSpPr>
            <a:spLocks noChangeArrowheads="1"/>
          </p:cNvSpPr>
          <p:nvPr/>
        </p:nvSpPr>
        <p:spPr bwMode="auto">
          <a:xfrm>
            <a:off x="7993063" y="3965575"/>
            <a:ext cx="922337" cy="922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14345" name="椭圆 22"/>
          <p:cNvSpPr>
            <a:spLocks noChangeArrowheads="1"/>
          </p:cNvSpPr>
          <p:nvPr/>
        </p:nvSpPr>
        <p:spPr bwMode="auto">
          <a:xfrm>
            <a:off x="1920875" y="1924050"/>
            <a:ext cx="922338" cy="922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14346" name="Oval 9"/>
          <p:cNvSpPr>
            <a:spLocks noChangeArrowheads="1"/>
          </p:cNvSpPr>
          <p:nvPr/>
        </p:nvSpPr>
        <p:spPr bwMode="auto">
          <a:xfrm>
            <a:off x="1976438" y="1981200"/>
            <a:ext cx="812800" cy="812800"/>
          </a:xfrm>
          <a:prstGeom prst="ellipse">
            <a:avLst/>
          </a:prstGeom>
          <a:solidFill>
            <a:srgbClr val="4DBF4D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4347" name="Oval 22"/>
          <p:cNvSpPr>
            <a:spLocks noChangeArrowheads="1"/>
          </p:cNvSpPr>
          <p:nvPr/>
        </p:nvSpPr>
        <p:spPr bwMode="auto">
          <a:xfrm>
            <a:off x="4413250" y="1981200"/>
            <a:ext cx="812800" cy="812800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4348" name="Oval 34"/>
          <p:cNvSpPr>
            <a:spLocks noChangeArrowheads="1"/>
          </p:cNvSpPr>
          <p:nvPr/>
        </p:nvSpPr>
        <p:spPr bwMode="auto">
          <a:xfrm>
            <a:off x="6829425" y="1981200"/>
            <a:ext cx="812800" cy="812800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4349" name="Oval 38"/>
          <p:cNvSpPr>
            <a:spLocks noChangeArrowheads="1"/>
          </p:cNvSpPr>
          <p:nvPr/>
        </p:nvSpPr>
        <p:spPr bwMode="auto">
          <a:xfrm>
            <a:off x="9266238" y="1981200"/>
            <a:ext cx="812800" cy="812800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4350" name="Oval 42"/>
          <p:cNvSpPr>
            <a:spLocks noChangeArrowheads="1"/>
          </p:cNvSpPr>
          <p:nvPr/>
        </p:nvSpPr>
        <p:spPr bwMode="auto">
          <a:xfrm>
            <a:off x="3194050" y="4013200"/>
            <a:ext cx="812800" cy="812800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r>
              <a:rPr lang="en-US" altLang="zh-CN" sz="3100">
                <a:solidFill>
                  <a:srgbClr val="FFFFFF"/>
                </a:solidFill>
                <a:sym typeface="Arial" pitchFamily="34" charset="0"/>
              </a:rPr>
              <a:t> </a:t>
            </a:r>
          </a:p>
        </p:txBody>
      </p:sp>
      <p:sp>
        <p:nvSpPr>
          <p:cNvPr id="14351" name="Oval 46"/>
          <p:cNvSpPr>
            <a:spLocks noChangeArrowheads="1"/>
          </p:cNvSpPr>
          <p:nvPr/>
        </p:nvSpPr>
        <p:spPr bwMode="auto">
          <a:xfrm>
            <a:off x="5610225" y="4013200"/>
            <a:ext cx="812800" cy="812800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4352" name="Oval 50"/>
          <p:cNvSpPr>
            <a:spLocks noChangeArrowheads="1"/>
          </p:cNvSpPr>
          <p:nvPr/>
        </p:nvSpPr>
        <p:spPr bwMode="auto">
          <a:xfrm>
            <a:off x="8048625" y="4013200"/>
            <a:ext cx="812800" cy="812800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4353" name="Freeform 10"/>
          <p:cNvSpPr>
            <a:spLocks noEditPoints="1"/>
          </p:cNvSpPr>
          <p:nvPr/>
        </p:nvSpPr>
        <p:spPr bwMode="auto">
          <a:xfrm>
            <a:off x="5840413" y="4248150"/>
            <a:ext cx="352425" cy="309563"/>
          </a:xfrm>
          <a:custGeom>
            <a:avLst/>
            <a:gdLst>
              <a:gd name="T0" fmla="*/ 2147483647 w 296"/>
              <a:gd name="T1" fmla="*/ 0 h 262"/>
              <a:gd name="T2" fmla="*/ 2147483647 w 296"/>
              <a:gd name="T3" fmla="*/ 2147483647 h 262"/>
              <a:gd name="T4" fmla="*/ 2147483647 w 296"/>
              <a:gd name="T5" fmla="*/ 2147483647 h 262"/>
              <a:gd name="T6" fmla="*/ 2147483647 w 296"/>
              <a:gd name="T7" fmla="*/ 2147483647 h 262"/>
              <a:gd name="T8" fmla="*/ 2147483647 w 296"/>
              <a:gd name="T9" fmla="*/ 2147483647 h 262"/>
              <a:gd name="T10" fmla="*/ 2147483647 w 296"/>
              <a:gd name="T11" fmla="*/ 2147483647 h 262"/>
              <a:gd name="T12" fmla="*/ 2147483647 w 296"/>
              <a:gd name="T13" fmla="*/ 2147483647 h 262"/>
              <a:gd name="T14" fmla="*/ 2147483647 w 296"/>
              <a:gd name="T15" fmla="*/ 2147483647 h 262"/>
              <a:gd name="T16" fmla="*/ 2147483647 w 296"/>
              <a:gd name="T17" fmla="*/ 2147483647 h 262"/>
              <a:gd name="T18" fmla="*/ 2147483647 w 296"/>
              <a:gd name="T19" fmla="*/ 2147483647 h 262"/>
              <a:gd name="T20" fmla="*/ 2147483647 w 296"/>
              <a:gd name="T21" fmla="*/ 2147483647 h 262"/>
              <a:gd name="T22" fmla="*/ 2147483647 w 296"/>
              <a:gd name="T23" fmla="*/ 2147483647 h 262"/>
              <a:gd name="T24" fmla="*/ 2147483647 w 296"/>
              <a:gd name="T25" fmla="*/ 2147483647 h 262"/>
              <a:gd name="T26" fmla="*/ 2147483647 w 296"/>
              <a:gd name="T27" fmla="*/ 2147483647 h 262"/>
              <a:gd name="T28" fmla="*/ 2147483647 w 296"/>
              <a:gd name="T29" fmla="*/ 2147483647 h 262"/>
              <a:gd name="T30" fmla="*/ 2147483647 w 296"/>
              <a:gd name="T31" fmla="*/ 0 h 262"/>
              <a:gd name="T32" fmla="*/ 2147483647 w 296"/>
              <a:gd name="T33" fmla="*/ 2147483647 h 262"/>
              <a:gd name="T34" fmla="*/ 2147483647 w 296"/>
              <a:gd name="T35" fmla="*/ 2147483647 h 262"/>
              <a:gd name="T36" fmla="*/ 2147483647 w 296"/>
              <a:gd name="T37" fmla="*/ 2147483647 h 262"/>
              <a:gd name="T38" fmla="*/ 2147483647 w 296"/>
              <a:gd name="T39" fmla="*/ 2147483647 h 262"/>
              <a:gd name="T40" fmla="*/ 2147483647 w 296"/>
              <a:gd name="T41" fmla="*/ 2147483647 h 262"/>
              <a:gd name="T42" fmla="*/ 2147483647 w 296"/>
              <a:gd name="T43" fmla="*/ 2147483647 h 262"/>
              <a:gd name="T44" fmla="*/ 2147483647 w 296"/>
              <a:gd name="T45" fmla="*/ 2147483647 h 262"/>
              <a:gd name="T46" fmla="*/ 2147483647 w 296"/>
              <a:gd name="T47" fmla="*/ 2147483647 h 262"/>
              <a:gd name="T48" fmla="*/ 2147483647 w 296"/>
              <a:gd name="T49" fmla="*/ 2147483647 h 262"/>
              <a:gd name="T50" fmla="*/ 2147483647 w 296"/>
              <a:gd name="T51" fmla="*/ 2147483647 h 262"/>
              <a:gd name="T52" fmla="*/ 2147483647 w 296"/>
              <a:gd name="T53" fmla="*/ 2147483647 h 262"/>
              <a:gd name="T54" fmla="*/ 2147483647 w 296"/>
              <a:gd name="T55" fmla="*/ 2147483647 h 262"/>
              <a:gd name="T56" fmla="*/ 2147483647 w 296"/>
              <a:gd name="T57" fmla="*/ 2147483647 h 262"/>
              <a:gd name="T58" fmla="*/ 2147483647 w 296"/>
              <a:gd name="T59" fmla="*/ 2147483647 h 262"/>
              <a:gd name="T60" fmla="*/ 2147483647 w 296"/>
              <a:gd name="T61" fmla="*/ 2147483647 h 262"/>
              <a:gd name="T62" fmla="*/ 2147483647 w 296"/>
              <a:gd name="T63" fmla="*/ 2147483647 h 262"/>
              <a:gd name="T64" fmla="*/ 2147483647 w 296"/>
              <a:gd name="T65" fmla="*/ 2147483647 h 262"/>
              <a:gd name="T66" fmla="*/ 2147483647 w 296"/>
              <a:gd name="T67" fmla="*/ 2147483647 h 2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96" h="262">
                <a:moveTo>
                  <a:pt x="148" y="0"/>
                </a:moveTo>
                <a:cubicBezTo>
                  <a:pt x="154" y="0"/>
                  <a:pt x="160" y="3"/>
                  <a:pt x="164" y="8"/>
                </a:cubicBezTo>
                <a:cubicBezTo>
                  <a:pt x="287" y="150"/>
                  <a:pt x="287" y="150"/>
                  <a:pt x="287" y="150"/>
                </a:cubicBezTo>
                <a:cubicBezTo>
                  <a:pt x="296" y="161"/>
                  <a:pt x="292" y="170"/>
                  <a:pt x="278" y="170"/>
                </a:cubicBezTo>
                <a:cubicBezTo>
                  <a:pt x="227" y="170"/>
                  <a:pt x="227" y="170"/>
                  <a:pt x="227" y="170"/>
                </a:cubicBezTo>
                <a:cubicBezTo>
                  <a:pt x="220" y="170"/>
                  <a:pt x="211" y="170"/>
                  <a:pt x="202" y="170"/>
                </a:cubicBezTo>
                <a:cubicBezTo>
                  <a:pt x="202" y="237"/>
                  <a:pt x="202" y="237"/>
                  <a:pt x="202" y="237"/>
                </a:cubicBezTo>
                <a:cubicBezTo>
                  <a:pt x="202" y="251"/>
                  <a:pt x="190" y="262"/>
                  <a:pt x="177" y="262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05" y="262"/>
                  <a:pt x="94" y="251"/>
                  <a:pt x="94" y="237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85" y="170"/>
                  <a:pt x="75" y="170"/>
                  <a:pt x="68" y="170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4" y="170"/>
                  <a:pt x="0" y="161"/>
                  <a:pt x="9" y="150"/>
                </a:cubicBezTo>
                <a:cubicBezTo>
                  <a:pt x="132" y="8"/>
                  <a:pt x="132" y="8"/>
                  <a:pt x="132" y="8"/>
                </a:cubicBezTo>
                <a:cubicBezTo>
                  <a:pt x="136" y="3"/>
                  <a:pt x="142" y="0"/>
                  <a:pt x="148" y="0"/>
                </a:cubicBezTo>
                <a:moveTo>
                  <a:pt x="148" y="19"/>
                </a:moveTo>
                <a:cubicBezTo>
                  <a:pt x="147" y="19"/>
                  <a:pt x="147" y="20"/>
                  <a:pt x="146" y="2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104" y="151"/>
                  <a:pt x="112" y="159"/>
                  <a:pt x="112" y="170"/>
                </a:cubicBezTo>
                <a:cubicBezTo>
                  <a:pt x="112" y="237"/>
                  <a:pt x="112" y="237"/>
                  <a:pt x="112" y="237"/>
                </a:cubicBezTo>
                <a:cubicBezTo>
                  <a:pt x="112" y="241"/>
                  <a:pt x="115" y="244"/>
                  <a:pt x="119" y="244"/>
                </a:cubicBezTo>
                <a:cubicBezTo>
                  <a:pt x="177" y="244"/>
                  <a:pt x="177" y="244"/>
                  <a:pt x="177" y="244"/>
                </a:cubicBezTo>
                <a:cubicBezTo>
                  <a:pt x="180" y="244"/>
                  <a:pt x="183" y="241"/>
                  <a:pt x="183" y="237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59"/>
                  <a:pt x="192" y="151"/>
                  <a:pt x="202" y="151"/>
                </a:cubicBezTo>
                <a:cubicBezTo>
                  <a:pt x="227" y="151"/>
                  <a:pt x="227" y="151"/>
                  <a:pt x="227" y="151"/>
                </a:cubicBezTo>
                <a:cubicBezTo>
                  <a:pt x="263" y="151"/>
                  <a:pt x="263" y="151"/>
                  <a:pt x="263" y="151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50" y="21"/>
                  <a:pt x="150" y="21"/>
                  <a:pt x="150" y="20"/>
                </a:cubicBezTo>
                <a:cubicBezTo>
                  <a:pt x="149" y="19"/>
                  <a:pt x="148" y="19"/>
                  <a:pt x="148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4" name="Freeform 91"/>
          <p:cNvSpPr>
            <a:spLocks/>
          </p:cNvSpPr>
          <p:nvPr/>
        </p:nvSpPr>
        <p:spPr bwMode="auto">
          <a:xfrm>
            <a:off x="7145338" y="2217738"/>
            <a:ext cx="171450" cy="341312"/>
          </a:xfrm>
          <a:custGeom>
            <a:avLst/>
            <a:gdLst>
              <a:gd name="T0" fmla="*/ 2147483647 w 144"/>
              <a:gd name="T1" fmla="*/ 2147483647 h 288"/>
              <a:gd name="T2" fmla="*/ 2147483647 w 144"/>
              <a:gd name="T3" fmla="*/ 0 h 288"/>
              <a:gd name="T4" fmla="*/ 0 w 144"/>
              <a:gd name="T5" fmla="*/ 2147483647 h 288"/>
              <a:gd name="T6" fmla="*/ 2147483647 w 144"/>
              <a:gd name="T7" fmla="*/ 2147483647 h 288"/>
              <a:gd name="T8" fmla="*/ 0 w 144"/>
              <a:gd name="T9" fmla="*/ 2147483647 h 288"/>
              <a:gd name="T10" fmla="*/ 2147483647 w 144"/>
              <a:gd name="T11" fmla="*/ 2147483647 h 288"/>
              <a:gd name="T12" fmla="*/ 2147483647 w 144"/>
              <a:gd name="T13" fmla="*/ 2147483647 h 288"/>
              <a:gd name="T14" fmla="*/ 2147483647 w 144"/>
              <a:gd name="T15" fmla="*/ 2147483647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5" name="Freeform 93"/>
          <p:cNvSpPr>
            <a:spLocks noEditPoints="1"/>
          </p:cNvSpPr>
          <p:nvPr/>
        </p:nvSpPr>
        <p:spPr bwMode="auto">
          <a:xfrm>
            <a:off x="2254250" y="2214563"/>
            <a:ext cx="255588" cy="344487"/>
          </a:xfrm>
          <a:custGeom>
            <a:avLst/>
            <a:gdLst>
              <a:gd name="T0" fmla="*/ 2147483647 w 216"/>
              <a:gd name="T1" fmla="*/ 2147483647 h 288"/>
              <a:gd name="T2" fmla="*/ 2147483647 w 216"/>
              <a:gd name="T3" fmla="*/ 2147483647 h 288"/>
              <a:gd name="T4" fmla="*/ 2147483647 w 216"/>
              <a:gd name="T5" fmla="*/ 0 h 288"/>
              <a:gd name="T6" fmla="*/ 2147483647 w 216"/>
              <a:gd name="T7" fmla="*/ 0 h 288"/>
              <a:gd name="T8" fmla="*/ 2147483647 w 216"/>
              <a:gd name="T9" fmla="*/ 0 h 288"/>
              <a:gd name="T10" fmla="*/ 2147483647 w 216"/>
              <a:gd name="T11" fmla="*/ 2147483647 h 288"/>
              <a:gd name="T12" fmla="*/ 2147483647 w 216"/>
              <a:gd name="T13" fmla="*/ 2147483647 h 288"/>
              <a:gd name="T14" fmla="*/ 0 w 216"/>
              <a:gd name="T15" fmla="*/ 2147483647 h 288"/>
              <a:gd name="T16" fmla="*/ 0 w 216"/>
              <a:gd name="T17" fmla="*/ 2147483647 h 288"/>
              <a:gd name="T18" fmla="*/ 2147483647 w 216"/>
              <a:gd name="T19" fmla="*/ 2147483647 h 288"/>
              <a:gd name="T20" fmla="*/ 2147483647 w 216"/>
              <a:gd name="T21" fmla="*/ 2147483647 h 288"/>
              <a:gd name="T22" fmla="*/ 2147483647 w 216"/>
              <a:gd name="T23" fmla="*/ 2147483647 h 288"/>
              <a:gd name="T24" fmla="*/ 2147483647 w 216"/>
              <a:gd name="T25" fmla="*/ 2147483647 h 288"/>
              <a:gd name="T26" fmla="*/ 2147483647 w 216"/>
              <a:gd name="T27" fmla="*/ 2147483647 h 288"/>
              <a:gd name="T28" fmla="*/ 2147483647 w 216"/>
              <a:gd name="T29" fmla="*/ 2147483647 h 288"/>
              <a:gd name="T30" fmla="*/ 2147483647 w 216"/>
              <a:gd name="T31" fmla="*/ 2147483647 h 288"/>
              <a:gd name="T32" fmla="*/ 2147483647 w 216"/>
              <a:gd name="T33" fmla="*/ 2147483647 h 288"/>
              <a:gd name="T34" fmla="*/ 2147483647 w 216"/>
              <a:gd name="T35" fmla="*/ 2147483647 h 288"/>
              <a:gd name="T36" fmla="*/ 2147483647 w 216"/>
              <a:gd name="T37" fmla="*/ 2147483647 h 288"/>
              <a:gd name="T38" fmla="*/ 2147483647 w 216"/>
              <a:gd name="T39" fmla="*/ 2147483647 h 288"/>
              <a:gd name="T40" fmla="*/ 2147483647 w 216"/>
              <a:gd name="T41" fmla="*/ 2147483647 h 288"/>
              <a:gd name="T42" fmla="*/ 2147483647 w 216"/>
              <a:gd name="T43" fmla="*/ 2147483647 h 288"/>
              <a:gd name="T44" fmla="*/ 2147483647 w 216"/>
              <a:gd name="T45" fmla="*/ 2147483647 h 288"/>
              <a:gd name="T46" fmla="*/ 2147483647 w 216"/>
              <a:gd name="T47" fmla="*/ 2147483647 h 288"/>
              <a:gd name="T48" fmla="*/ 2147483647 w 216"/>
              <a:gd name="T49" fmla="*/ 2147483647 h 288"/>
              <a:gd name="T50" fmla="*/ 2147483647 w 216"/>
              <a:gd name="T51" fmla="*/ 2147483647 h 288"/>
              <a:gd name="T52" fmla="*/ 2147483647 w 216"/>
              <a:gd name="T53" fmla="*/ 2147483647 h 288"/>
              <a:gd name="T54" fmla="*/ 2147483647 w 216"/>
              <a:gd name="T55" fmla="*/ 2147483647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6" name="Freeform 94"/>
          <p:cNvSpPr>
            <a:spLocks noEditPoints="1"/>
          </p:cNvSpPr>
          <p:nvPr/>
        </p:nvSpPr>
        <p:spPr bwMode="auto">
          <a:xfrm>
            <a:off x="4652963" y="2214563"/>
            <a:ext cx="341312" cy="319087"/>
          </a:xfrm>
          <a:custGeom>
            <a:avLst/>
            <a:gdLst>
              <a:gd name="T0" fmla="*/ 2147483647 w 288"/>
              <a:gd name="T1" fmla="*/ 0 h 269"/>
              <a:gd name="T2" fmla="*/ 2147483647 w 288"/>
              <a:gd name="T3" fmla="*/ 0 h 269"/>
              <a:gd name="T4" fmla="*/ 2147483647 w 288"/>
              <a:gd name="T5" fmla="*/ 0 h 269"/>
              <a:gd name="T6" fmla="*/ 2147483647 w 288"/>
              <a:gd name="T7" fmla="*/ 2147483647 h 269"/>
              <a:gd name="T8" fmla="*/ 2147483647 w 288"/>
              <a:gd name="T9" fmla="*/ 2147483647 h 269"/>
              <a:gd name="T10" fmla="*/ 0 w 288"/>
              <a:gd name="T11" fmla="*/ 2147483647 h 269"/>
              <a:gd name="T12" fmla="*/ 0 w 288"/>
              <a:gd name="T13" fmla="*/ 2147483647 h 269"/>
              <a:gd name="T14" fmla="*/ 2147483647 w 288"/>
              <a:gd name="T15" fmla="*/ 2147483647 h 269"/>
              <a:gd name="T16" fmla="*/ 2147483647 w 288"/>
              <a:gd name="T17" fmla="*/ 2147483647 h 269"/>
              <a:gd name="T18" fmla="*/ 2147483647 w 288"/>
              <a:gd name="T19" fmla="*/ 2147483647 h 269"/>
              <a:gd name="T20" fmla="*/ 2147483647 w 288"/>
              <a:gd name="T21" fmla="*/ 2147483647 h 269"/>
              <a:gd name="T22" fmla="*/ 2147483647 w 288"/>
              <a:gd name="T23" fmla="*/ 2147483647 h 269"/>
              <a:gd name="T24" fmla="*/ 2147483647 w 288"/>
              <a:gd name="T25" fmla="*/ 2147483647 h 269"/>
              <a:gd name="T26" fmla="*/ 2147483647 w 288"/>
              <a:gd name="T27" fmla="*/ 2147483647 h 269"/>
              <a:gd name="T28" fmla="*/ 2147483647 w 288"/>
              <a:gd name="T29" fmla="*/ 2147483647 h 269"/>
              <a:gd name="T30" fmla="*/ 2147483647 w 288"/>
              <a:gd name="T31" fmla="*/ 2147483647 h 269"/>
              <a:gd name="T32" fmla="*/ 2147483647 w 288"/>
              <a:gd name="T33" fmla="*/ 2147483647 h 269"/>
              <a:gd name="T34" fmla="*/ 2147483647 w 288"/>
              <a:gd name="T35" fmla="*/ 2147483647 h 269"/>
              <a:gd name="T36" fmla="*/ 2147483647 w 288"/>
              <a:gd name="T37" fmla="*/ 2147483647 h 269"/>
              <a:gd name="T38" fmla="*/ 2147483647 w 288"/>
              <a:gd name="T39" fmla="*/ 2147483647 h 269"/>
              <a:gd name="T40" fmla="*/ 2147483647 w 288"/>
              <a:gd name="T41" fmla="*/ 2147483647 h 269"/>
              <a:gd name="T42" fmla="*/ 2147483647 w 288"/>
              <a:gd name="T43" fmla="*/ 2147483647 h 269"/>
              <a:gd name="T44" fmla="*/ 2147483647 w 288"/>
              <a:gd name="T45" fmla="*/ 0 h 269"/>
              <a:gd name="T46" fmla="*/ 2147483647 w 288"/>
              <a:gd name="T47" fmla="*/ 2147483647 h 269"/>
              <a:gd name="T48" fmla="*/ 2147483647 w 288"/>
              <a:gd name="T49" fmla="*/ 2147483647 h 269"/>
              <a:gd name="T50" fmla="*/ 2147483647 w 288"/>
              <a:gd name="T51" fmla="*/ 2147483647 h 269"/>
              <a:gd name="T52" fmla="*/ 2147483647 w 288"/>
              <a:gd name="T53" fmla="*/ 2147483647 h 269"/>
              <a:gd name="T54" fmla="*/ 2147483647 w 288"/>
              <a:gd name="T55" fmla="*/ 2147483647 h 269"/>
              <a:gd name="T56" fmla="*/ 2147483647 w 288"/>
              <a:gd name="T57" fmla="*/ 2147483647 h 269"/>
              <a:gd name="T58" fmla="*/ 2147483647 w 288"/>
              <a:gd name="T59" fmla="*/ 2147483647 h 269"/>
              <a:gd name="T60" fmla="*/ 2147483647 w 288"/>
              <a:gd name="T61" fmla="*/ 2147483647 h 26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7" name="Freeform 112"/>
          <p:cNvSpPr>
            <a:spLocks noEditPoints="1"/>
          </p:cNvSpPr>
          <p:nvPr/>
        </p:nvSpPr>
        <p:spPr bwMode="auto">
          <a:xfrm>
            <a:off x="9502775" y="2203450"/>
            <a:ext cx="341313" cy="342900"/>
          </a:xfrm>
          <a:custGeom>
            <a:avLst/>
            <a:gdLst>
              <a:gd name="T0" fmla="*/ 2147483647 w 288"/>
              <a:gd name="T1" fmla="*/ 2147483647 h 288"/>
              <a:gd name="T2" fmla="*/ 2147483647 w 288"/>
              <a:gd name="T3" fmla="*/ 2147483647 h 288"/>
              <a:gd name="T4" fmla="*/ 2147483647 w 288"/>
              <a:gd name="T5" fmla="*/ 0 h 288"/>
              <a:gd name="T6" fmla="*/ 0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8" name="Freeform 113"/>
          <p:cNvSpPr>
            <a:spLocks noEditPoints="1"/>
          </p:cNvSpPr>
          <p:nvPr/>
        </p:nvSpPr>
        <p:spPr bwMode="auto">
          <a:xfrm>
            <a:off x="3475038" y="4248150"/>
            <a:ext cx="228600" cy="344488"/>
          </a:xfrm>
          <a:custGeom>
            <a:avLst/>
            <a:gdLst>
              <a:gd name="T0" fmla="*/ 2147483647 w 192"/>
              <a:gd name="T1" fmla="*/ 2147483647 h 289"/>
              <a:gd name="T2" fmla="*/ 2147483647 w 192"/>
              <a:gd name="T3" fmla="*/ 2147483647 h 289"/>
              <a:gd name="T4" fmla="*/ 2147483647 w 192"/>
              <a:gd name="T5" fmla="*/ 2147483647 h 289"/>
              <a:gd name="T6" fmla="*/ 2147483647 w 192"/>
              <a:gd name="T7" fmla="*/ 0 h 289"/>
              <a:gd name="T8" fmla="*/ 2147483647 w 192"/>
              <a:gd name="T9" fmla="*/ 2147483647 h 289"/>
              <a:gd name="T10" fmla="*/ 2147483647 w 192"/>
              <a:gd name="T11" fmla="*/ 2147483647 h 289"/>
              <a:gd name="T12" fmla="*/ 2147483647 w 192"/>
              <a:gd name="T13" fmla="*/ 2147483647 h 289"/>
              <a:gd name="T14" fmla="*/ 2147483647 w 192"/>
              <a:gd name="T15" fmla="*/ 2147483647 h 289"/>
              <a:gd name="T16" fmla="*/ 2147483647 w 192"/>
              <a:gd name="T17" fmla="*/ 2147483647 h 289"/>
              <a:gd name="T18" fmla="*/ 0 w 192"/>
              <a:gd name="T19" fmla="*/ 2147483647 h 289"/>
              <a:gd name="T20" fmla="*/ 2147483647 w 192"/>
              <a:gd name="T21" fmla="*/ 2147483647 h 289"/>
              <a:gd name="T22" fmla="*/ 2147483647 w 192"/>
              <a:gd name="T23" fmla="*/ 2147483647 h 289"/>
              <a:gd name="T24" fmla="*/ 2147483647 w 192"/>
              <a:gd name="T25" fmla="*/ 2147483647 h 289"/>
              <a:gd name="T26" fmla="*/ 2147483647 w 192"/>
              <a:gd name="T27" fmla="*/ 2147483647 h 289"/>
              <a:gd name="T28" fmla="*/ 2147483647 w 192"/>
              <a:gd name="T29" fmla="*/ 2147483647 h 289"/>
              <a:gd name="T30" fmla="*/ 2147483647 w 192"/>
              <a:gd name="T31" fmla="*/ 2147483647 h 289"/>
              <a:gd name="T32" fmla="*/ 2147483647 w 192"/>
              <a:gd name="T33" fmla="*/ 2147483647 h 289"/>
              <a:gd name="T34" fmla="*/ 2147483647 w 192"/>
              <a:gd name="T35" fmla="*/ 2147483647 h 289"/>
              <a:gd name="T36" fmla="*/ 2147483647 w 192"/>
              <a:gd name="T37" fmla="*/ 2147483647 h 289"/>
              <a:gd name="T38" fmla="*/ 2147483647 w 192"/>
              <a:gd name="T39" fmla="*/ 2147483647 h 289"/>
              <a:gd name="T40" fmla="*/ 2147483647 w 192"/>
              <a:gd name="T41" fmla="*/ 2147483647 h 289"/>
              <a:gd name="T42" fmla="*/ 2147483647 w 192"/>
              <a:gd name="T43" fmla="*/ 2147483647 h 289"/>
              <a:gd name="T44" fmla="*/ 2147483647 w 192"/>
              <a:gd name="T45" fmla="*/ 2147483647 h 289"/>
              <a:gd name="T46" fmla="*/ 2147483647 w 192"/>
              <a:gd name="T47" fmla="*/ 2147483647 h 289"/>
              <a:gd name="T48" fmla="*/ 2147483647 w 192"/>
              <a:gd name="T49" fmla="*/ 2147483647 h 289"/>
              <a:gd name="T50" fmla="*/ 2147483647 w 192"/>
              <a:gd name="T51" fmla="*/ 2147483647 h 289"/>
              <a:gd name="T52" fmla="*/ 2147483647 w 192"/>
              <a:gd name="T53" fmla="*/ 2147483647 h 289"/>
              <a:gd name="T54" fmla="*/ 2147483647 w 192"/>
              <a:gd name="T55" fmla="*/ 2147483647 h 289"/>
              <a:gd name="T56" fmla="*/ 2147483647 w 192"/>
              <a:gd name="T57" fmla="*/ 2147483647 h 289"/>
              <a:gd name="T58" fmla="*/ 2147483647 w 192"/>
              <a:gd name="T59" fmla="*/ 2147483647 h 289"/>
              <a:gd name="T60" fmla="*/ 2147483647 w 192"/>
              <a:gd name="T61" fmla="*/ 2147483647 h 289"/>
              <a:gd name="T62" fmla="*/ 2147483647 w 192"/>
              <a:gd name="T63" fmla="*/ 2147483647 h 289"/>
              <a:gd name="T64" fmla="*/ 2147483647 w 192"/>
              <a:gd name="T65" fmla="*/ 2147483647 h 289"/>
              <a:gd name="T66" fmla="*/ 2147483647 w 192"/>
              <a:gd name="T67" fmla="*/ 2147483647 h 289"/>
              <a:gd name="T68" fmla="*/ 2147483647 w 192"/>
              <a:gd name="T69" fmla="*/ 2147483647 h 289"/>
              <a:gd name="T70" fmla="*/ 2147483647 w 192"/>
              <a:gd name="T71" fmla="*/ 2147483647 h 289"/>
              <a:gd name="T72" fmla="*/ 2147483647 w 192"/>
              <a:gd name="T73" fmla="*/ 2147483647 h 289"/>
              <a:gd name="T74" fmla="*/ 2147483647 w 192"/>
              <a:gd name="T75" fmla="*/ 2147483647 h 289"/>
              <a:gd name="T76" fmla="*/ 2147483647 w 192"/>
              <a:gd name="T77" fmla="*/ 2147483647 h 289"/>
              <a:gd name="T78" fmla="*/ 2147483647 w 192"/>
              <a:gd name="T79" fmla="*/ 2147483647 h 289"/>
              <a:gd name="T80" fmla="*/ 2147483647 w 192"/>
              <a:gd name="T81" fmla="*/ 2147483647 h 289"/>
              <a:gd name="T82" fmla="*/ 2147483647 w 192"/>
              <a:gd name="T83" fmla="*/ 2147483647 h 289"/>
              <a:gd name="T84" fmla="*/ 2147483647 w 192"/>
              <a:gd name="T85" fmla="*/ 2147483647 h 289"/>
              <a:gd name="T86" fmla="*/ 2147483647 w 192"/>
              <a:gd name="T87" fmla="*/ 2147483647 h 289"/>
              <a:gd name="T88" fmla="*/ 2147483647 w 192"/>
              <a:gd name="T89" fmla="*/ 2147483647 h 289"/>
              <a:gd name="T90" fmla="*/ 2147483647 w 192"/>
              <a:gd name="T91" fmla="*/ 2147483647 h 289"/>
              <a:gd name="T92" fmla="*/ 2147483647 w 192"/>
              <a:gd name="T93" fmla="*/ 2147483647 h 28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9" name="Freeform 354"/>
          <p:cNvSpPr>
            <a:spLocks noEditPoints="1"/>
          </p:cNvSpPr>
          <p:nvPr/>
        </p:nvSpPr>
        <p:spPr bwMode="auto">
          <a:xfrm>
            <a:off x="8291513" y="4248150"/>
            <a:ext cx="325437" cy="344488"/>
          </a:xfrm>
          <a:custGeom>
            <a:avLst/>
            <a:gdLst>
              <a:gd name="T0" fmla="*/ 2147483647 w 274"/>
              <a:gd name="T1" fmla="*/ 2147483647 h 288"/>
              <a:gd name="T2" fmla="*/ 2147483647 w 274"/>
              <a:gd name="T3" fmla="*/ 2147483647 h 288"/>
              <a:gd name="T4" fmla="*/ 2147483647 w 274"/>
              <a:gd name="T5" fmla="*/ 2147483647 h 288"/>
              <a:gd name="T6" fmla="*/ 2147483647 w 274"/>
              <a:gd name="T7" fmla="*/ 2147483647 h 288"/>
              <a:gd name="T8" fmla="*/ 2147483647 w 274"/>
              <a:gd name="T9" fmla="*/ 2147483647 h 288"/>
              <a:gd name="T10" fmla="*/ 2147483647 w 274"/>
              <a:gd name="T11" fmla="*/ 0 h 288"/>
              <a:gd name="T12" fmla="*/ 2147483647 w 274"/>
              <a:gd name="T13" fmla="*/ 0 h 288"/>
              <a:gd name="T14" fmla="*/ 2147483647 w 274"/>
              <a:gd name="T15" fmla="*/ 2147483647 h 288"/>
              <a:gd name="T16" fmla="*/ 2147483647 w 274"/>
              <a:gd name="T17" fmla="*/ 2147483647 h 288"/>
              <a:gd name="T18" fmla="*/ 2147483647 w 274"/>
              <a:gd name="T19" fmla="*/ 2147483647 h 288"/>
              <a:gd name="T20" fmla="*/ 0 w 274"/>
              <a:gd name="T21" fmla="*/ 2147483647 h 288"/>
              <a:gd name="T22" fmla="*/ 2147483647 w 274"/>
              <a:gd name="T23" fmla="*/ 2147483647 h 288"/>
              <a:gd name="T24" fmla="*/ 2147483647 w 274"/>
              <a:gd name="T25" fmla="*/ 2147483647 h 288"/>
              <a:gd name="T26" fmla="*/ 0 w 274"/>
              <a:gd name="T27" fmla="*/ 2147483647 h 288"/>
              <a:gd name="T28" fmla="*/ 2147483647 w 274"/>
              <a:gd name="T29" fmla="*/ 2147483647 h 288"/>
              <a:gd name="T30" fmla="*/ 2147483647 w 274"/>
              <a:gd name="T31" fmla="*/ 2147483647 h 288"/>
              <a:gd name="T32" fmla="*/ 2147483647 w 274"/>
              <a:gd name="T33" fmla="*/ 2147483647 h 288"/>
              <a:gd name="T34" fmla="*/ 2147483647 w 274"/>
              <a:gd name="T35" fmla="*/ 2147483647 h 288"/>
              <a:gd name="T36" fmla="*/ 2147483647 w 274"/>
              <a:gd name="T37" fmla="*/ 2147483647 h 288"/>
              <a:gd name="T38" fmla="*/ 2147483647 w 274"/>
              <a:gd name="T39" fmla="*/ 2147483647 h 288"/>
              <a:gd name="T40" fmla="*/ 2147483647 w 274"/>
              <a:gd name="T41" fmla="*/ 2147483647 h 288"/>
              <a:gd name="T42" fmla="*/ 2147483647 w 274"/>
              <a:gd name="T43" fmla="*/ 2147483647 h 288"/>
              <a:gd name="T44" fmla="*/ 2147483647 w 274"/>
              <a:gd name="T45" fmla="*/ 2147483647 h 288"/>
              <a:gd name="T46" fmla="*/ 2147483647 w 274"/>
              <a:gd name="T47" fmla="*/ 2147483647 h 288"/>
              <a:gd name="T48" fmla="*/ 2147483647 w 274"/>
              <a:gd name="T49" fmla="*/ 2147483647 h 288"/>
              <a:gd name="T50" fmla="*/ 2147483647 w 274"/>
              <a:gd name="T51" fmla="*/ 2147483647 h 288"/>
              <a:gd name="T52" fmla="*/ 2147483647 w 274"/>
              <a:gd name="T53" fmla="*/ 2147483647 h 288"/>
              <a:gd name="T54" fmla="*/ 2147483647 w 274"/>
              <a:gd name="T55" fmla="*/ 2147483647 h 288"/>
              <a:gd name="T56" fmla="*/ 2147483647 w 274"/>
              <a:gd name="T57" fmla="*/ 2147483647 h 288"/>
              <a:gd name="T58" fmla="*/ 2147483647 w 274"/>
              <a:gd name="T59" fmla="*/ 2147483647 h 288"/>
              <a:gd name="T60" fmla="*/ 2147483647 w 274"/>
              <a:gd name="T61" fmla="*/ 2147483647 h 288"/>
              <a:gd name="T62" fmla="*/ 2147483647 w 274"/>
              <a:gd name="T63" fmla="*/ 2147483647 h 2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0" name="TextBox 13"/>
          <p:cNvSpPr txBox="1">
            <a:spLocks noChangeArrowheads="1"/>
          </p:cNvSpPr>
          <p:nvPr/>
        </p:nvSpPr>
        <p:spPr bwMode="auto">
          <a:xfrm>
            <a:off x="1631950" y="2970213"/>
            <a:ext cx="1371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1" name="TextBox 13"/>
          <p:cNvSpPr txBox="1">
            <a:spLocks noChangeArrowheads="1"/>
          </p:cNvSpPr>
          <p:nvPr/>
        </p:nvSpPr>
        <p:spPr bwMode="auto">
          <a:xfrm>
            <a:off x="1635125" y="3244850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2" name="TextBox 13"/>
          <p:cNvSpPr txBox="1">
            <a:spLocks noChangeArrowheads="1"/>
          </p:cNvSpPr>
          <p:nvPr/>
        </p:nvSpPr>
        <p:spPr bwMode="auto">
          <a:xfrm>
            <a:off x="4038600" y="2970213"/>
            <a:ext cx="13731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3" name="TextBox 13"/>
          <p:cNvSpPr txBox="1">
            <a:spLocks noChangeArrowheads="1"/>
          </p:cNvSpPr>
          <p:nvPr/>
        </p:nvSpPr>
        <p:spPr bwMode="auto">
          <a:xfrm>
            <a:off x="4041775" y="3244850"/>
            <a:ext cx="156051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4" name="TextBox 13"/>
          <p:cNvSpPr txBox="1">
            <a:spLocks noChangeArrowheads="1"/>
          </p:cNvSpPr>
          <p:nvPr/>
        </p:nvSpPr>
        <p:spPr bwMode="auto">
          <a:xfrm>
            <a:off x="6450013" y="2970213"/>
            <a:ext cx="1371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5" name="TextBox 13"/>
          <p:cNvSpPr txBox="1">
            <a:spLocks noChangeArrowheads="1"/>
          </p:cNvSpPr>
          <p:nvPr/>
        </p:nvSpPr>
        <p:spPr bwMode="auto">
          <a:xfrm>
            <a:off x="6453188" y="3244850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6" name="TextBox 13"/>
          <p:cNvSpPr txBox="1">
            <a:spLocks noChangeArrowheads="1"/>
          </p:cNvSpPr>
          <p:nvPr/>
        </p:nvSpPr>
        <p:spPr bwMode="auto">
          <a:xfrm>
            <a:off x="8891588" y="2970213"/>
            <a:ext cx="1373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7" name="TextBox 13"/>
          <p:cNvSpPr txBox="1">
            <a:spLocks noChangeArrowheads="1"/>
          </p:cNvSpPr>
          <p:nvPr/>
        </p:nvSpPr>
        <p:spPr bwMode="auto">
          <a:xfrm>
            <a:off x="8896350" y="3244850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8" name="TextBox 13"/>
          <p:cNvSpPr txBox="1">
            <a:spLocks noChangeArrowheads="1"/>
          </p:cNvSpPr>
          <p:nvPr/>
        </p:nvSpPr>
        <p:spPr bwMode="auto">
          <a:xfrm>
            <a:off x="2849563" y="4951413"/>
            <a:ext cx="1373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9" name="TextBox 13"/>
          <p:cNvSpPr txBox="1">
            <a:spLocks noChangeArrowheads="1"/>
          </p:cNvSpPr>
          <p:nvPr/>
        </p:nvSpPr>
        <p:spPr bwMode="auto">
          <a:xfrm>
            <a:off x="2854325" y="5226050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70" name="TextBox 13"/>
          <p:cNvSpPr txBox="1">
            <a:spLocks noChangeArrowheads="1"/>
          </p:cNvSpPr>
          <p:nvPr/>
        </p:nvSpPr>
        <p:spPr bwMode="auto">
          <a:xfrm>
            <a:off x="5334000" y="4951413"/>
            <a:ext cx="13731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71" name="TextBox 13"/>
          <p:cNvSpPr txBox="1">
            <a:spLocks noChangeArrowheads="1"/>
          </p:cNvSpPr>
          <p:nvPr/>
        </p:nvSpPr>
        <p:spPr bwMode="auto">
          <a:xfrm>
            <a:off x="5338763" y="5226050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72" name="TextBox 13"/>
          <p:cNvSpPr txBox="1">
            <a:spLocks noChangeArrowheads="1"/>
          </p:cNvSpPr>
          <p:nvPr/>
        </p:nvSpPr>
        <p:spPr bwMode="auto">
          <a:xfrm>
            <a:off x="7821613" y="4951413"/>
            <a:ext cx="1373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73" name="TextBox 13"/>
          <p:cNvSpPr txBox="1">
            <a:spLocks noChangeArrowheads="1"/>
          </p:cNvSpPr>
          <p:nvPr/>
        </p:nvSpPr>
        <p:spPr bwMode="auto">
          <a:xfrm>
            <a:off x="7826375" y="5226050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15383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15388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5389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5384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15386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5387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385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15363" name="椭圆 9"/>
          <p:cNvSpPr>
            <a:spLocks noChangeArrowheads="1"/>
          </p:cNvSpPr>
          <p:nvPr/>
        </p:nvSpPr>
        <p:spPr bwMode="auto">
          <a:xfrm>
            <a:off x="1654175" y="2184400"/>
            <a:ext cx="2011363" cy="2012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5364" name="Oval 14"/>
          <p:cNvSpPr>
            <a:spLocks noChangeArrowheads="1"/>
          </p:cNvSpPr>
          <p:nvPr/>
        </p:nvSpPr>
        <p:spPr bwMode="auto">
          <a:xfrm>
            <a:off x="2946400" y="2078038"/>
            <a:ext cx="620713" cy="620712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5365" name="Freeform 8"/>
          <p:cNvSpPr>
            <a:spLocks noEditPoints="1"/>
          </p:cNvSpPr>
          <p:nvPr/>
        </p:nvSpPr>
        <p:spPr bwMode="auto">
          <a:xfrm>
            <a:off x="3124200" y="2244725"/>
            <a:ext cx="265113" cy="287338"/>
          </a:xfrm>
          <a:custGeom>
            <a:avLst/>
            <a:gdLst>
              <a:gd name="T0" fmla="*/ 2147483647 w 206"/>
              <a:gd name="T1" fmla="*/ 0 h 224"/>
              <a:gd name="T2" fmla="*/ 0 w 206"/>
              <a:gd name="T3" fmla="*/ 0 h 224"/>
              <a:gd name="T4" fmla="*/ 0 w 206"/>
              <a:gd name="T5" fmla="*/ 2147483647 h 224"/>
              <a:gd name="T6" fmla="*/ 2147483647 w 206"/>
              <a:gd name="T7" fmla="*/ 2147483647 h 224"/>
              <a:gd name="T8" fmla="*/ 2147483647 w 206"/>
              <a:gd name="T9" fmla="*/ 2147483647 h 224"/>
              <a:gd name="T10" fmla="*/ 2147483647 w 206"/>
              <a:gd name="T11" fmla="*/ 2147483647 h 224"/>
              <a:gd name="T12" fmla="*/ 2147483647 w 206"/>
              <a:gd name="T13" fmla="*/ 0 h 224"/>
              <a:gd name="T14" fmla="*/ 2147483647 w 206"/>
              <a:gd name="T15" fmla="*/ 2147483647 h 224"/>
              <a:gd name="T16" fmla="*/ 2147483647 w 206"/>
              <a:gd name="T17" fmla="*/ 2147483647 h 224"/>
              <a:gd name="T18" fmla="*/ 2147483647 w 206"/>
              <a:gd name="T19" fmla="*/ 2147483647 h 224"/>
              <a:gd name="T20" fmla="*/ 2147483647 w 206"/>
              <a:gd name="T21" fmla="*/ 2147483647 h 224"/>
              <a:gd name="T22" fmla="*/ 2147483647 w 206"/>
              <a:gd name="T23" fmla="*/ 2147483647 h 224"/>
              <a:gd name="T24" fmla="*/ 2147483647 w 206"/>
              <a:gd name="T25" fmla="*/ 2147483647 h 224"/>
              <a:gd name="T26" fmla="*/ 2147483647 w 206"/>
              <a:gd name="T27" fmla="*/ 2147483647 h 224"/>
              <a:gd name="T28" fmla="*/ 2147483647 w 206"/>
              <a:gd name="T29" fmla="*/ 2147483647 h 224"/>
              <a:gd name="T30" fmla="*/ 2147483647 w 206"/>
              <a:gd name="T31" fmla="*/ 2147483647 h 224"/>
              <a:gd name="T32" fmla="*/ 2147483647 w 206"/>
              <a:gd name="T33" fmla="*/ 2147483647 h 224"/>
              <a:gd name="T34" fmla="*/ 2147483647 w 206"/>
              <a:gd name="T35" fmla="*/ 2147483647 h 224"/>
              <a:gd name="T36" fmla="*/ 2147483647 w 206"/>
              <a:gd name="T37" fmla="*/ 2147483647 h 224"/>
              <a:gd name="T38" fmla="*/ 2147483647 w 206"/>
              <a:gd name="T39" fmla="*/ 2147483647 h 224"/>
              <a:gd name="T40" fmla="*/ 2147483647 w 206"/>
              <a:gd name="T41" fmla="*/ 2147483647 h 224"/>
              <a:gd name="T42" fmla="*/ 2147483647 w 206"/>
              <a:gd name="T43" fmla="*/ 2147483647 h 224"/>
              <a:gd name="T44" fmla="*/ 2147483647 w 206"/>
              <a:gd name="T45" fmla="*/ 2147483647 h 224"/>
              <a:gd name="T46" fmla="*/ 2147483647 w 206"/>
              <a:gd name="T47" fmla="*/ 2147483647 h 224"/>
              <a:gd name="T48" fmla="*/ 2147483647 w 206"/>
              <a:gd name="T49" fmla="*/ 2147483647 h 224"/>
              <a:gd name="T50" fmla="*/ 2147483647 w 206"/>
              <a:gd name="T51" fmla="*/ 2147483647 h 224"/>
              <a:gd name="T52" fmla="*/ 2147483647 w 206"/>
              <a:gd name="T53" fmla="*/ 2147483647 h 224"/>
              <a:gd name="T54" fmla="*/ 2147483647 w 206"/>
              <a:gd name="T55" fmla="*/ 0 h 224"/>
              <a:gd name="T56" fmla="*/ 2147483647 w 206"/>
              <a:gd name="T57" fmla="*/ 0 h 224"/>
              <a:gd name="T58" fmla="*/ 2147483647 w 206"/>
              <a:gd name="T59" fmla="*/ 2147483647 h 224"/>
              <a:gd name="T60" fmla="*/ 2147483647 w 206"/>
              <a:gd name="T61" fmla="*/ 2147483647 h 224"/>
              <a:gd name="T62" fmla="*/ 2147483647 w 206"/>
              <a:gd name="T63" fmla="*/ 2147483647 h 224"/>
              <a:gd name="T64" fmla="*/ 2147483647 w 206"/>
              <a:gd name="T65" fmla="*/ 2147483647 h 224"/>
              <a:gd name="T66" fmla="*/ 2147483647 w 206"/>
              <a:gd name="T67" fmla="*/ 2147483647 h 224"/>
              <a:gd name="T68" fmla="*/ 2147483647 w 206"/>
              <a:gd name="T69" fmla="*/ 2147483647 h 22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06" h="224">
                <a:moveTo>
                  <a:pt x="10" y="0"/>
                </a:moveTo>
                <a:lnTo>
                  <a:pt x="0" y="0"/>
                </a:lnTo>
                <a:lnTo>
                  <a:pt x="0" y="224"/>
                </a:lnTo>
                <a:lnTo>
                  <a:pt x="196" y="224"/>
                </a:lnTo>
                <a:lnTo>
                  <a:pt x="196" y="214"/>
                </a:lnTo>
                <a:lnTo>
                  <a:pt x="10" y="214"/>
                </a:lnTo>
                <a:lnTo>
                  <a:pt x="10" y="0"/>
                </a:lnTo>
                <a:close/>
                <a:moveTo>
                  <a:pt x="29" y="194"/>
                </a:moveTo>
                <a:lnTo>
                  <a:pt x="78" y="194"/>
                </a:lnTo>
                <a:lnTo>
                  <a:pt x="78" y="90"/>
                </a:lnTo>
                <a:lnTo>
                  <a:pt x="29" y="139"/>
                </a:lnTo>
                <a:lnTo>
                  <a:pt x="29" y="194"/>
                </a:lnTo>
                <a:close/>
                <a:moveTo>
                  <a:pt x="88" y="194"/>
                </a:moveTo>
                <a:lnTo>
                  <a:pt x="137" y="194"/>
                </a:lnTo>
                <a:lnTo>
                  <a:pt x="137" y="100"/>
                </a:lnTo>
                <a:lnTo>
                  <a:pt x="118" y="119"/>
                </a:lnTo>
                <a:lnTo>
                  <a:pt x="88" y="90"/>
                </a:lnTo>
                <a:lnTo>
                  <a:pt x="88" y="194"/>
                </a:lnTo>
                <a:close/>
                <a:moveTo>
                  <a:pt x="147" y="194"/>
                </a:moveTo>
                <a:lnTo>
                  <a:pt x="196" y="194"/>
                </a:lnTo>
                <a:lnTo>
                  <a:pt x="196" y="46"/>
                </a:lnTo>
                <a:lnTo>
                  <a:pt x="147" y="95"/>
                </a:lnTo>
                <a:lnTo>
                  <a:pt x="147" y="194"/>
                </a:lnTo>
                <a:close/>
                <a:moveTo>
                  <a:pt x="83" y="58"/>
                </a:moveTo>
                <a:lnTo>
                  <a:pt x="118" y="95"/>
                </a:lnTo>
                <a:lnTo>
                  <a:pt x="189" y="24"/>
                </a:lnTo>
                <a:lnTo>
                  <a:pt x="206" y="44"/>
                </a:lnTo>
                <a:lnTo>
                  <a:pt x="206" y="0"/>
                </a:lnTo>
                <a:lnTo>
                  <a:pt x="162" y="0"/>
                </a:lnTo>
                <a:lnTo>
                  <a:pt x="179" y="17"/>
                </a:lnTo>
                <a:lnTo>
                  <a:pt x="118" y="78"/>
                </a:lnTo>
                <a:lnTo>
                  <a:pt x="81" y="41"/>
                </a:lnTo>
                <a:lnTo>
                  <a:pt x="27" y="97"/>
                </a:lnTo>
                <a:lnTo>
                  <a:pt x="34" y="104"/>
                </a:lnTo>
                <a:lnTo>
                  <a:pt x="83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888" tIns="60944" rIns="121888" bIns="60944"/>
          <a:lstStyle/>
          <a:p>
            <a:endParaRPr lang="zh-CN" altLang="en-US"/>
          </a:p>
        </p:txBody>
      </p:sp>
      <p:sp>
        <p:nvSpPr>
          <p:cNvPr id="15366" name="文本框 18"/>
          <p:cNvSpPr txBox="1">
            <a:spLocks noChangeArrowheads="1"/>
          </p:cNvSpPr>
          <p:nvPr/>
        </p:nvSpPr>
        <p:spPr bwMode="auto">
          <a:xfrm>
            <a:off x="2098675" y="2771775"/>
            <a:ext cx="13636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28</a:t>
            </a:r>
            <a:r>
              <a:rPr lang="en-US" altLang="zh-CN" sz="2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%</a:t>
            </a:r>
            <a:endParaRPr lang="zh-CN" altLang="en-US" sz="2800" b="1">
              <a:solidFill>
                <a:srgbClr val="4DBF4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7" name="椭圆 19"/>
          <p:cNvSpPr>
            <a:spLocks noChangeArrowheads="1"/>
          </p:cNvSpPr>
          <p:nvPr/>
        </p:nvSpPr>
        <p:spPr bwMode="auto">
          <a:xfrm>
            <a:off x="4862513" y="2184400"/>
            <a:ext cx="2011362" cy="2012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5368" name="Oval 14"/>
          <p:cNvSpPr>
            <a:spLocks noChangeArrowheads="1"/>
          </p:cNvSpPr>
          <p:nvPr/>
        </p:nvSpPr>
        <p:spPr bwMode="auto">
          <a:xfrm>
            <a:off x="6154738" y="2078038"/>
            <a:ext cx="620712" cy="620712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5369" name="文本框 22"/>
          <p:cNvSpPr txBox="1">
            <a:spLocks noChangeArrowheads="1"/>
          </p:cNvSpPr>
          <p:nvPr/>
        </p:nvSpPr>
        <p:spPr bwMode="auto">
          <a:xfrm>
            <a:off x="5343525" y="2771775"/>
            <a:ext cx="13652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35</a:t>
            </a:r>
            <a:r>
              <a:rPr lang="en-US" altLang="zh-CN" sz="2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%</a:t>
            </a:r>
            <a:endParaRPr lang="zh-CN" altLang="en-US" sz="2800" b="1">
              <a:solidFill>
                <a:srgbClr val="4DBF4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0" name="Freeform 68"/>
          <p:cNvSpPr>
            <a:spLocks noEditPoints="1"/>
          </p:cNvSpPr>
          <p:nvPr/>
        </p:nvSpPr>
        <p:spPr bwMode="auto">
          <a:xfrm>
            <a:off x="6292850" y="2214563"/>
            <a:ext cx="344488" cy="347662"/>
          </a:xfrm>
          <a:custGeom>
            <a:avLst/>
            <a:gdLst>
              <a:gd name="T0" fmla="*/ 2147483647 w 286"/>
              <a:gd name="T1" fmla="*/ 2147483647 h 288"/>
              <a:gd name="T2" fmla="*/ 2147483647 w 286"/>
              <a:gd name="T3" fmla="*/ 2147483647 h 288"/>
              <a:gd name="T4" fmla="*/ 2147483647 w 286"/>
              <a:gd name="T5" fmla="*/ 2147483647 h 288"/>
              <a:gd name="T6" fmla="*/ 2147483647 w 286"/>
              <a:gd name="T7" fmla="*/ 0 h 288"/>
              <a:gd name="T8" fmla="*/ 2147483647 w 286"/>
              <a:gd name="T9" fmla="*/ 0 h 288"/>
              <a:gd name="T10" fmla="*/ 2147483647 w 286"/>
              <a:gd name="T11" fmla="*/ 2147483647 h 288"/>
              <a:gd name="T12" fmla="*/ 2147483647 w 286"/>
              <a:gd name="T13" fmla="*/ 2147483647 h 288"/>
              <a:gd name="T14" fmla="*/ 0 w 286"/>
              <a:gd name="T15" fmla="*/ 2147483647 h 288"/>
              <a:gd name="T16" fmla="*/ 0 w 286"/>
              <a:gd name="T17" fmla="*/ 2147483647 h 288"/>
              <a:gd name="T18" fmla="*/ 2147483647 w 286"/>
              <a:gd name="T19" fmla="*/ 2147483647 h 288"/>
              <a:gd name="T20" fmla="*/ 2147483647 w 286"/>
              <a:gd name="T21" fmla="*/ 2147483647 h 288"/>
              <a:gd name="T22" fmla="*/ 2147483647 w 286"/>
              <a:gd name="T23" fmla="*/ 2147483647 h 288"/>
              <a:gd name="T24" fmla="*/ 2147483647 w 286"/>
              <a:gd name="T25" fmla="*/ 2147483647 h 288"/>
              <a:gd name="T26" fmla="*/ 2147483647 w 286"/>
              <a:gd name="T27" fmla="*/ 2147483647 h 288"/>
              <a:gd name="T28" fmla="*/ 2147483647 w 286"/>
              <a:gd name="T29" fmla="*/ 2147483647 h 288"/>
              <a:gd name="T30" fmla="*/ 2147483647 w 286"/>
              <a:gd name="T31" fmla="*/ 2147483647 h 288"/>
              <a:gd name="T32" fmla="*/ 2147483647 w 286"/>
              <a:gd name="T33" fmla="*/ 2147483647 h 288"/>
              <a:gd name="T34" fmla="*/ 2147483647 w 286"/>
              <a:gd name="T35" fmla="*/ 2147483647 h 288"/>
              <a:gd name="T36" fmla="*/ 2147483647 w 286"/>
              <a:gd name="T37" fmla="*/ 2147483647 h 288"/>
              <a:gd name="T38" fmla="*/ 2147483647 w 286"/>
              <a:gd name="T39" fmla="*/ 2147483647 h 288"/>
              <a:gd name="T40" fmla="*/ 2147483647 w 286"/>
              <a:gd name="T41" fmla="*/ 2147483647 h 288"/>
              <a:gd name="T42" fmla="*/ 2147483647 w 286"/>
              <a:gd name="T43" fmla="*/ 2147483647 h 288"/>
              <a:gd name="T44" fmla="*/ 2147483647 w 286"/>
              <a:gd name="T45" fmla="*/ 2147483647 h 288"/>
              <a:gd name="T46" fmla="*/ 2147483647 w 286"/>
              <a:gd name="T47" fmla="*/ 2147483647 h 288"/>
              <a:gd name="T48" fmla="*/ 2147483647 w 286"/>
              <a:gd name="T49" fmla="*/ 2147483647 h 288"/>
              <a:gd name="T50" fmla="*/ 2147483647 w 286"/>
              <a:gd name="T51" fmla="*/ 2147483647 h 288"/>
              <a:gd name="T52" fmla="*/ 2147483647 w 286"/>
              <a:gd name="T53" fmla="*/ 2147483647 h 288"/>
              <a:gd name="T54" fmla="*/ 2147483647 w 286"/>
              <a:gd name="T55" fmla="*/ 2147483647 h 288"/>
              <a:gd name="T56" fmla="*/ 2147483647 w 286"/>
              <a:gd name="T57" fmla="*/ 2147483647 h 288"/>
              <a:gd name="T58" fmla="*/ 2147483647 w 286"/>
              <a:gd name="T59" fmla="*/ 2147483647 h 288"/>
              <a:gd name="T60" fmla="*/ 2147483647 w 286"/>
              <a:gd name="T61" fmla="*/ 2147483647 h 288"/>
              <a:gd name="T62" fmla="*/ 2147483647 w 286"/>
              <a:gd name="T63" fmla="*/ 2147483647 h 288"/>
              <a:gd name="T64" fmla="*/ 2147483647 w 286"/>
              <a:gd name="T65" fmla="*/ 2147483647 h 2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6" h="288">
                <a:moveTo>
                  <a:pt x="286" y="131"/>
                </a:moveTo>
                <a:cubicBezTo>
                  <a:pt x="259" y="131"/>
                  <a:pt x="259" y="131"/>
                  <a:pt x="259" y="131"/>
                </a:cubicBezTo>
                <a:cubicBezTo>
                  <a:pt x="254" y="76"/>
                  <a:pt x="210" y="31"/>
                  <a:pt x="155" y="26"/>
                </a:cubicBezTo>
                <a:cubicBezTo>
                  <a:pt x="155" y="0"/>
                  <a:pt x="155" y="0"/>
                  <a:pt x="155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76" y="32"/>
                  <a:pt x="32" y="76"/>
                  <a:pt x="27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5"/>
                  <a:pt x="0" y="155"/>
                  <a:pt x="0" y="155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33" y="209"/>
                  <a:pt x="77" y="252"/>
                  <a:pt x="131" y="25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58"/>
                  <a:pt x="155" y="258"/>
                  <a:pt x="155" y="258"/>
                </a:cubicBezTo>
                <a:cubicBezTo>
                  <a:pt x="210" y="253"/>
                  <a:pt x="253" y="209"/>
                  <a:pt x="259" y="155"/>
                </a:cubicBezTo>
                <a:cubicBezTo>
                  <a:pt x="286" y="155"/>
                  <a:pt x="286" y="155"/>
                  <a:pt x="286" y="155"/>
                </a:cubicBezTo>
                <a:lnTo>
                  <a:pt x="286" y="131"/>
                </a:lnTo>
                <a:close/>
                <a:moveTo>
                  <a:pt x="235" y="131"/>
                </a:moveTo>
                <a:cubicBezTo>
                  <a:pt x="155" y="131"/>
                  <a:pt x="155" y="131"/>
                  <a:pt x="155" y="13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97" y="55"/>
                  <a:pt x="231" y="89"/>
                  <a:pt x="235" y="131"/>
                </a:cubicBezTo>
                <a:close/>
                <a:moveTo>
                  <a:pt x="131" y="50"/>
                </a:moveTo>
                <a:cubicBezTo>
                  <a:pt x="131" y="131"/>
                  <a:pt x="131" y="131"/>
                  <a:pt x="131" y="131"/>
                </a:cubicBezTo>
                <a:cubicBezTo>
                  <a:pt x="51" y="131"/>
                  <a:pt x="51" y="131"/>
                  <a:pt x="51" y="131"/>
                </a:cubicBezTo>
                <a:cubicBezTo>
                  <a:pt x="56" y="89"/>
                  <a:pt x="89" y="56"/>
                  <a:pt x="131" y="50"/>
                </a:cubicBezTo>
                <a:close/>
                <a:moveTo>
                  <a:pt x="52" y="155"/>
                </a:moveTo>
                <a:cubicBezTo>
                  <a:pt x="131" y="155"/>
                  <a:pt x="131" y="155"/>
                  <a:pt x="131" y="155"/>
                </a:cubicBezTo>
                <a:cubicBezTo>
                  <a:pt x="131" y="234"/>
                  <a:pt x="131" y="234"/>
                  <a:pt x="131" y="234"/>
                </a:cubicBezTo>
                <a:cubicBezTo>
                  <a:pt x="90" y="228"/>
                  <a:pt x="57" y="196"/>
                  <a:pt x="52" y="155"/>
                </a:cubicBezTo>
                <a:close/>
                <a:moveTo>
                  <a:pt x="155" y="234"/>
                </a:moveTo>
                <a:cubicBezTo>
                  <a:pt x="155" y="155"/>
                  <a:pt x="155" y="155"/>
                  <a:pt x="155" y="155"/>
                </a:cubicBezTo>
                <a:cubicBezTo>
                  <a:pt x="235" y="155"/>
                  <a:pt x="235" y="155"/>
                  <a:pt x="235" y="155"/>
                </a:cubicBezTo>
                <a:cubicBezTo>
                  <a:pt x="229" y="196"/>
                  <a:pt x="196" y="229"/>
                  <a:pt x="155" y="2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1" name="椭圆 24"/>
          <p:cNvSpPr>
            <a:spLocks noChangeArrowheads="1"/>
          </p:cNvSpPr>
          <p:nvPr/>
        </p:nvSpPr>
        <p:spPr bwMode="auto">
          <a:xfrm>
            <a:off x="8070850" y="2184400"/>
            <a:ext cx="2011363" cy="2012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5372" name="Oval 14"/>
          <p:cNvSpPr>
            <a:spLocks noChangeArrowheads="1"/>
          </p:cNvSpPr>
          <p:nvPr/>
        </p:nvSpPr>
        <p:spPr bwMode="auto">
          <a:xfrm>
            <a:off x="9363075" y="2078038"/>
            <a:ext cx="620713" cy="620712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5373" name="文本框 26"/>
          <p:cNvSpPr txBox="1">
            <a:spLocks noChangeArrowheads="1"/>
          </p:cNvSpPr>
          <p:nvPr/>
        </p:nvSpPr>
        <p:spPr bwMode="auto">
          <a:xfrm>
            <a:off x="8551863" y="2771775"/>
            <a:ext cx="13652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86</a:t>
            </a:r>
            <a:r>
              <a:rPr lang="en-US" altLang="zh-CN" sz="2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%</a:t>
            </a:r>
            <a:endParaRPr lang="zh-CN" altLang="en-US" sz="2800" b="1">
              <a:solidFill>
                <a:srgbClr val="4DBF4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4" name="Freeform 247"/>
          <p:cNvSpPr>
            <a:spLocks noEditPoints="1"/>
          </p:cNvSpPr>
          <p:nvPr/>
        </p:nvSpPr>
        <p:spPr bwMode="auto">
          <a:xfrm>
            <a:off x="9693275" y="2398713"/>
            <a:ext cx="130175" cy="131762"/>
          </a:xfrm>
          <a:custGeom>
            <a:avLst/>
            <a:gdLst>
              <a:gd name="T0" fmla="*/ 0 w 119"/>
              <a:gd name="T1" fmla="*/ 2147483647 h 121"/>
              <a:gd name="T2" fmla="*/ 2147483647 w 119"/>
              <a:gd name="T3" fmla="*/ 2147483647 h 121"/>
              <a:gd name="T4" fmla="*/ 2147483647 w 119"/>
              <a:gd name="T5" fmla="*/ 2147483647 h 121"/>
              <a:gd name="T6" fmla="*/ 2147483647 w 119"/>
              <a:gd name="T7" fmla="*/ 2147483647 h 121"/>
              <a:gd name="T8" fmla="*/ 2147483647 w 119"/>
              <a:gd name="T9" fmla="*/ 2147483647 h 121"/>
              <a:gd name="T10" fmla="*/ 2147483647 w 119"/>
              <a:gd name="T11" fmla="*/ 2147483647 h 121"/>
              <a:gd name="T12" fmla="*/ 2147483647 w 119"/>
              <a:gd name="T13" fmla="*/ 2147483647 h 121"/>
              <a:gd name="T14" fmla="*/ 2147483647 w 119"/>
              <a:gd name="T15" fmla="*/ 0 h 121"/>
              <a:gd name="T16" fmla="*/ 2147483647 w 119"/>
              <a:gd name="T17" fmla="*/ 2147483647 h 121"/>
              <a:gd name="T18" fmla="*/ 0 w 119"/>
              <a:gd name="T19" fmla="*/ 2147483647 h 121"/>
              <a:gd name="T20" fmla="*/ 2147483647 w 119"/>
              <a:gd name="T21" fmla="*/ 2147483647 h 121"/>
              <a:gd name="T22" fmla="*/ 2147483647 w 119"/>
              <a:gd name="T23" fmla="*/ 2147483647 h 121"/>
              <a:gd name="T24" fmla="*/ 2147483647 w 119"/>
              <a:gd name="T25" fmla="*/ 2147483647 h 121"/>
              <a:gd name="T26" fmla="*/ 2147483647 w 119"/>
              <a:gd name="T27" fmla="*/ 2147483647 h 121"/>
              <a:gd name="T28" fmla="*/ 2147483647 w 119"/>
              <a:gd name="T29" fmla="*/ 2147483647 h 12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9" h="121">
                <a:moveTo>
                  <a:pt x="0" y="40"/>
                </a:moveTo>
                <a:cubicBezTo>
                  <a:pt x="46" y="85"/>
                  <a:pt x="46" y="85"/>
                  <a:pt x="46" y="85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83" y="48"/>
                  <a:pt x="83" y="48"/>
                  <a:pt x="83" y="48"/>
                </a:cubicBezTo>
                <a:cubicBezTo>
                  <a:pt x="35" y="0"/>
                  <a:pt x="35" y="0"/>
                  <a:pt x="35" y="0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6"/>
                  <a:pt x="1" y="38"/>
                  <a:pt x="0" y="40"/>
                </a:cubicBezTo>
                <a:close/>
                <a:moveTo>
                  <a:pt x="80" y="67"/>
                </a:moveTo>
                <a:cubicBezTo>
                  <a:pt x="88" y="67"/>
                  <a:pt x="95" y="73"/>
                  <a:pt x="95" y="82"/>
                </a:cubicBezTo>
                <a:cubicBezTo>
                  <a:pt x="95" y="90"/>
                  <a:pt x="88" y="97"/>
                  <a:pt x="80" y="97"/>
                </a:cubicBezTo>
                <a:cubicBezTo>
                  <a:pt x="71" y="97"/>
                  <a:pt x="65" y="90"/>
                  <a:pt x="65" y="82"/>
                </a:cubicBezTo>
                <a:cubicBezTo>
                  <a:pt x="65" y="73"/>
                  <a:pt x="71" y="67"/>
                  <a:pt x="80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5" name="Freeform 248"/>
          <p:cNvSpPr>
            <a:spLocks/>
          </p:cNvSpPr>
          <p:nvPr/>
        </p:nvSpPr>
        <p:spPr bwMode="auto">
          <a:xfrm>
            <a:off x="9507538" y="2216150"/>
            <a:ext cx="165100" cy="163513"/>
          </a:xfrm>
          <a:custGeom>
            <a:avLst/>
            <a:gdLst>
              <a:gd name="T0" fmla="*/ 2147483647 w 151"/>
              <a:gd name="T1" fmla="*/ 2147483647 h 149"/>
              <a:gd name="T2" fmla="*/ 2147483647 w 151"/>
              <a:gd name="T3" fmla="*/ 2147483647 h 149"/>
              <a:gd name="T4" fmla="*/ 2147483647 w 151"/>
              <a:gd name="T5" fmla="*/ 2147483647 h 149"/>
              <a:gd name="T6" fmla="*/ 2147483647 w 151"/>
              <a:gd name="T7" fmla="*/ 0 h 149"/>
              <a:gd name="T8" fmla="*/ 2147483647 w 151"/>
              <a:gd name="T9" fmla="*/ 2147483647 h 149"/>
              <a:gd name="T10" fmla="*/ 2147483647 w 151"/>
              <a:gd name="T11" fmla="*/ 2147483647 h 149"/>
              <a:gd name="T12" fmla="*/ 2147483647 w 151"/>
              <a:gd name="T13" fmla="*/ 2147483647 h 149"/>
              <a:gd name="T14" fmla="*/ 2147483647 w 151"/>
              <a:gd name="T15" fmla="*/ 2147483647 h 149"/>
              <a:gd name="T16" fmla="*/ 0 w 151"/>
              <a:gd name="T17" fmla="*/ 2147483647 h 149"/>
              <a:gd name="T18" fmla="*/ 2147483647 w 151"/>
              <a:gd name="T19" fmla="*/ 2147483647 h 149"/>
              <a:gd name="T20" fmla="*/ 2147483647 w 151"/>
              <a:gd name="T21" fmla="*/ 2147483647 h 149"/>
              <a:gd name="T22" fmla="*/ 2147483647 w 151"/>
              <a:gd name="T23" fmla="*/ 2147483647 h 149"/>
              <a:gd name="T24" fmla="*/ 2147483647 w 151"/>
              <a:gd name="T25" fmla="*/ 2147483647 h 149"/>
              <a:gd name="T26" fmla="*/ 2147483647 w 151"/>
              <a:gd name="T27" fmla="*/ 2147483647 h 14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51" h="149">
                <a:moveTo>
                  <a:pt x="151" y="114"/>
                </a:moveTo>
                <a:cubicBezTo>
                  <a:pt x="124" y="87"/>
                  <a:pt x="124" y="87"/>
                  <a:pt x="124" y="87"/>
                </a:cubicBezTo>
                <a:cubicBezTo>
                  <a:pt x="128" y="80"/>
                  <a:pt x="130" y="74"/>
                  <a:pt x="130" y="67"/>
                </a:cubicBezTo>
                <a:cubicBezTo>
                  <a:pt x="130" y="33"/>
                  <a:pt x="97" y="0"/>
                  <a:pt x="62" y="0"/>
                </a:cubicBezTo>
                <a:cubicBezTo>
                  <a:pt x="62" y="0"/>
                  <a:pt x="58" y="4"/>
                  <a:pt x="56" y="6"/>
                </a:cubicBezTo>
                <a:cubicBezTo>
                  <a:pt x="84" y="34"/>
                  <a:pt x="82" y="29"/>
                  <a:pt x="82" y="46"/>
                </a:cubicBezTo>
                <a:cubicBezTo>
                  <a:pt x="82" y="60"/>
                  <a:pt x="60" y="81"/>
                  <a:pt x="46" y="81"/>
                </a:cubicBezTo>
                <a:cubicBezTo>
                  <a:pt x="29" y="81"/>
                  <a:pt x="34" y="84"/>
                  <a:pt x="6" y="56"/>
                </a:cubicBezTo>
                <a:cubicBezTo>
                  <a:pt x="4" y="58"/>
                  <a:pt x="0" y="62"/>
                  <a:pt x="0" y="62"/>
                </a:cubicBezTo>
                <a:cubicBezTo>
                  <a:pt x="1" y="97"/>
                  <a:pt x="33" y="130"/>
                  <a:pt x="67" y="130"/>
                </a:cubicBezTo>
                <a:cubicBezTo>
                  <a:pt x="74" y="130"/>
                  <a:pt x="80" y="128"/>
                  <a:pt x="87" y="124"/>
                </a:cubicBezTo>
                <a:cubicBezTo>
                  <a:pt x="111" y="149"/>
                  <a:pt x="111" y="149"/>
                  <a:pt x="111" y="149"/>
                </a:cubicBezTo>
                <a:cubicBezTo>
                  <a:pt x="113" y="148"/>
                  <a:pt x="115" y="148"/>
                  <a:pt x="117" y="148"/>
                </a:cubicBezTo>
                <a:lnTo>
                  <a:pt x="151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6" name="Freeform 249"/>
          <p:cNvSpPr>
            <a:spLocks/>
          </p:cNvSpPr>
          <p:nvPr/>
        </p:nvSpPr>
        <p:spPr bwMode="auto">
          <a:xfrm>
            <a:off x="9528175" y="2216150"/>
            <a:ext cx="311150" cy="314325"/>
          </a:xfrm>
          <a:custGeom>
            <a:avLst/>
            <a:gdLst>
              <a:gd name="T0" fmla="*/ 2147483647 w 285"/>
              <a:gd name="T1" fmla="*/ 2147483647 h 289"/>
              <a:gd name="T2" fmla="*/ 2147483647 w 285"/>
              <a:gd name="T3" fmla="*/ 2147483647 h 289"/>
              <a:gd name="T4" fmla="*/ 2147483647 w 285"/>
              <a:gd name="T5" fmla="*/ 2147483647 h 289"/>
              <a:gd name="T6" fmla="*/ 2147483647 w 285"/>
              <a:gd name="T7" fmla="*/ 2147483647 h 289"/>
              <a:gd name="T8" fmla="*/ 2147483647 w 285"/>
              <a:gd name="T9" fmla="*/ 2147483647 h 289"/>
              <a:gd name="T10" fmla="*/ 2147483647 w 285"/>
              <a:gd name="T11" fmla="*/ 2147483647 h 289"/>
              <a:gd name="T12" fmla="*/ 2147483647 w 285"/>
              <a:gd name="T13" fmla="*/ 2147483647 h 289"/>
              <a:gd name="T14" fmla="*/ 2147483647 w 285"/>
              <a:gd name="T15" fmla="*/ 2147483647 h 289"/>
              <a:gd name="T16" fmla="*/ 2147483647 w 285"/>
              <a:gd name="T17" fmla="*/ 0 h 289"/>
              <a:gd name="T18" fmla="*/ 2147483647 w 285"/>
              <a:gd name="T19" fmla="*/ 2147483647 h 289"/>
              <a:gd name="T20" fmla="*/ 2147483647 w 285"/>
              <a:gd name="T21" fmla="*/ 2147483647 h 289"/>
              <a:gd name="T22" fmla="*/ 2147483647 w 285"/>
              <a:gd name="T23" fmla="*/ 2147483647 h 289"/>
              <a:gd name="T24" fmla="*/ 2147483647 w 285"/>
              <a:gd name="T25" fmla="*/ 2147483647 h 289"/>
              <a:gd name="T26" fmla="*/ 2147483647 w 285"/>
              <a:gd name="T27" fmla="*/ 2147483647 h 289"/>
              <a:gd name="T28" fmla="*/ 2147483647 w 285"/>
              <a:gd name="T29" fmla="*/ 2147483647 h 289"/>
              <a:gd name="T30" fmla="*/ 2147483647 w 285"/>
              <a:gd name="T31" fmla="*/ 2147483647 h 289"/>
              <a:gd name="T32" fmla="*/ 2147483647 w 285"/>
              <a:gd name="T33" fmla="*/ 2147483647 h 289"/>
              <a:gd name="T34" fmla="*/ 2147483647 w 285"/>
              <a:gd name="T35" fmla="*/ 2147483647 h 289"/>
              <a:gd name="T36" fmla="*/ 2147483647 w 285"/>
              <a:gd name="T37" fmla="*/ 2147483647 h 289"/>
              <a:gd name="T38" fmla="*/ 2147483647 w 285"/>
              <a:gd name="T39" fmla="*/ 2147483647 h 289"/>
              <a:gd name="T40" fmla="*/ 2147483647 w 285"/>
              <a:gd name="T41" fmla="*/ 2147483647 h 289"/>
              <a:gd name="T42" fmla="*/ 2147483647 w 285"/>
              <a:gd name="T43" fmla="*/ 2147483647 h 289"/>
              <a:gd name="T44" fmla="*/ 2147483647 w 285"/>
              <a:gd name="T45" fmla="*/ 2147483647 h 289"/>
              <a:gd name="T46" fmla="*/ 2147483647 w 285"/>
              <a:gd name="T47" fmla="*/ 2147483647 h 289"/>
              <a:gd name="T48" fmla="*/ 2147483647 w 285"/>
              <a:gd name="T49" fmla="*/ 2147483647 h 289"/>
              <a:gd name="T50" fmla="*/ 2147483647 w 285"/>
              <a:gd name="T51" fmla="*/ 2147483647 h 289"/>
              <a:gd name="T52" fmla="*/ 2147483647 w 285"/>
              <a:gd name="T53" fmla="*/ 2147483647 h 289"/>
              <a:gd name="T54" fmla="*/ 2147483647 w 285"/>
              <a:gd name="T55" fmla="*/ 2147483647 h 289"/>
              <a:gd name="T56" fmla="*/ 2147483647 w 285"/>
              <a:gd name="T57" fmla="*/ 2147483647 h 289"/>
              <a:gd name="T58" fmla="*/ 2147483647 w 285"/>
              <a:gd name="T59" fmla="*/ 2147483647 h 289"/>
              <a:gd name="T60" fmla="*/ 2147483647 w 285"/>
              <a:gd name="T61" fmla="*/ 2147483647 h 289"/>
              <a:gd name="T62" fmla="*/ 2147483647 w 285"/>
              <a:gd name="T63" fmla="*/ 2147483647 h 289"/>
              <a:gd name="T64" fmla="*/ 2147483647 w 285"/>
              <a:gd name="T65" fmla="*/ 2147483647 h 2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5" h="289">
                <a:moveTo>
                  <a:pt x="240" y="172"/>
                </a:moveTo>
                <a:cubicBezTo>
                  <a:pt x="259" y="190"/>
                  <a:pt x="259" y="190"/>
                  <a:pt x="259" y="190"/>
                </a:cubicBezTo>
                <a:cubicBezTo>
                  <a:pt x="259" y="190"/>
                  <a:pt x="285" y="117"/>
                  <a:pt x="254" y="86"/>
                </a:cubicBezTo>
                <a:cubicBezTo>
                  <a:pt x="242" y="74"/>
                  <a:pt x="226" y="58"/>
                  <a:pt x="213" y="45"/>
                </a:cubicBezTo>
                <a:cubicBezTo>
                  <a:pt x="210" y="42"/>
                  <a:pt x="202" y="44"/>
                  <a:pt x="200" y="42"/>
                </a:cubicBezTo>
                <a:cubicBezTo>
                  <a:pt x="194" y="34"/>
                  <a:pt x="192" y="27"/>
                  <a:pt x="191" y="26"/>
                </a:cubicBezTo>
                <a:cubicBezTo>
                  <a:pt x="190" y="20"/>
                  <a:pt x="184" y="14"/>
                  <a:pt x="178" y="9"/>
                </a:cubicBezTo>
                <a:cubicBezTo>
                  <a:pt x="177" y="7"/>
                  <a:pt x="177" y="7"/>
                  <a:pt x="177" y="7"/>
                </a:cubicBezTo>
                <a:cubicBezTo>
                  <a:pt x="172" y="2"/>
                  <a:pt x="170" y="0"/>
                  <a:pt x="167" y="0"/>
                </a:cubicBezTo>
                <a:cubicBezTo>
                  <a:pt x="165" y="0"/>
                  <a:pt x="163" y="2"/>
                  <a:pt x="159" y="6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24" y="40"/>
                  <a:pt x="126" y="41"/>
                  <a:pt x="134" y="49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42" y="57"/>
                  <a:pt x="149" y="64"/>
                  <a:pt x="155" y="6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61" y="65"/>
                  <a:pt x="172" y="68"/>
                  <a:pt x="177" y="77"/>
                </a:cubicBezTo>
                <a:cubicBezTo>
                  <a:pt x="182" y="89"/>
                  <a:pt x="174" y="97"/>
                  <a:pt x="171" y="102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68"/>
                  <a:pt x="100" y="168"/>
                  <a:pt x="98" y="168"/>
                </a:cubicBezTo>
                <a:cubicBezTo>
                  <a:pt x="94" y="168"/>
                  <a:pt x="91" y="169"/>
                  <a:pt x="88" y="172"/>
                </a:cubicBezTo>
                <a:cubicBezTo>
                  <a:pt x="87" y="172"/>
                  <a:pt x="87" y="173"/>
                  <a:pt x="86" y="174"/>
                </a:cubicBezTo>
                <a:cubicBezTo>
                  <a:pt x="86" y="174"/>
                  <a:pt x="30" y="229"/>
                  <a:pt x="16" y="244"/>
                </a:cubicBezTo>
                <a:cubicBezTo>
                  <a:pt x="15" y="245"/>
                  <a:pt x="14" y="245"/>
                  <a:pt x="14" y="246"/>
                </a:cubicBezTo>
                <a:cubicBezTo>
                  <a:pt x="0" y="259"/>
                  <a:pt x="25" y="289"/>
                  <a:pt x="43" y="289"/>
                </a:cubicBezTo>
                <a:cubicBezTo>
                  <a:pt x="47" y="289"/>
                  <a:pt x="50" y="288"/>
                  <a:pt x="53" y="285"/>
                </a:cubicBezTo>
                <a:cubicBezTo>
                  <a:pt x="54" y="285"/>
                  <a:pt x="54" y="284"/>
                  <a:pt x="55" y="283"/>
                </a:cubicBezTo>
                <a:cubicBezTo>
                  <a:pt x="70" y="268"/>
                  <a:pt x="125" y="213"/>
                  <a:pt x="125" y="213"/>
                </a:cubicBezTo>
                <a:cubicBezTo>
                  <a:pt x="126" y="212"/>
                  <a:pt x="127" y="212"/>
                  <a:pt x="127" y="211"/>
                </a:cubicBezTo>
                <a:cubicBezTo>
                  <a:pt x="131" y="207"/>
                  <a:pt x="132" y="201"/>
                  <a:pt x="130" y="195"/>
                </a:cubicBezTo>
                <a:cubicBezTo>
                  <a:pt x="205" y="120"/>
                  <a:pt x="205" y="120"/>
                  <a:pt x="205" y="120"/>
                </a:cubicBezTo>
                <a:cubicBezTo>
                  <a:pt x="210" y="116"/>
                  <a:pt x="215" y="112"/>
                  <a:pt x="217" y="112"/>
                </a:cubicBezTo>
                <a:cubicBezTo>
                  <a:pt x="218" y="112"/>
                  <a:pt x="218" y="112"/>
                  <a:pt x="218" y="112"/>
                </a:cubicBezTo>
                <a:cubicBezTo>
                  <a:pt x="246" y="128"/>
                  <a:pt x="240" y="172"/>
                  <a:pt x="240" y="1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7" name="TextBox 13"/>
          <p:cNvSpPr txBox="1">
            <a:spLocks noChangeArrowheads="1"/>
          </p:cNvSpPr>
          <p:nvPr/>
        </p:nvSpPr>
        <p:spPr bwMode="auto">
          <a:xfrm>
            <a:off x="1438275" y="43481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8" name="TextBox 13"/>
          <p:cNvSpPr txBox="1">
            <a:spLocks noChangeArrowheads="1"/>
          </p:cNvSpPr>
          <p:nvPr/>
        </p:nvSpPr>
        <p:spPr bwMode="auto">
          <a:xfrm>
            <a:off x="1443038" y="4633913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9" name="TextBox 13"/>
          <p:cNvSpPr txBox="1">
            <a:spLocks noChangeArrowheads="1"/>
          </p:cNvSpPr>
          <p:nvPr/>
        </p:nvSpPr>
        <p:spPr bwMode="auto">
          <a:xfrm>
            <a:off x="4765675" y="43481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0" name="TextBox 13"/>
          <p:cNvSpPr txBox="1">
            <a:spLocks noChangeArrowheads="1"/>
          </p:cNvSpPr>
          <p:nvPr/>
        </p:nvSpPr>
        <p:spPr bwMode="auto">
          <a:xfrm>
            <a:off x="4770438" y="4633913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1" name="TextBox 13"/>
          <p:cNvSpPr txBox="1">
            <a:spLocks noChangeArrowheads="1"/>
          </p:cNvSpPr>
          <p:nvPr/>
        </p:nvSpPr>
        <p:spPr bwMode="auto">
          <a:xfrm>
            <a:off x="7953375" y="43481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2" name="TextBox 13"/>
          <p:cNvSpPr txBox="1">
            <a:spLocks noChangeArrowheads="1"/>
          </p:cNvSpPr>
          <p:nvPr/>
        </p:nvSpPr>
        <p:spPr bwMode="auto">
          <a:xfrm>
            <a:off x="7958138" y="4633913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六边形 9"/>
          <p:cNvSpPr>
            <a:spLocks noChangeArrowheads="1"/>
          </p:cNvSpPr>
          <p:nvPr/>
        </p:nvSpPr>
        <p:spPr bwMode="auto">
          <a:xfrm>
            <a:off x="2255838" y="2505075"/>
            <a:ext cx="7680325" cy="1847850"/>
          </a:xfrm>
          <a:prstGeom prst="hexagon">
            <a:avLst>
              <a:gd name="adj" fmla="val 25015"/>
              <a:gd name="vf" fmla="val 115470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16387" name="六边形 21"/>
          <p:cNvSpPr>
            <a:spLocks noChangeArrowheads="1"/>
          </p:cNvSpPr>
          <p:nvPr/>
        </p:nvSpPr>
        <p:spPr bwMode="auto">
          <a:xfrm>
            <a:off x="2425700" y="2619375"/>
            <a:ext cx="7340600" cy="1619250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pic>
        <p:nvPicPr>
          <p:cNvPr id="16388" name="组合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2962275"/>
            <a:ext cx="115252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文本框 18"/>
          <p:cNvSpPr txBox="1">
            <a:spLocks noChangeArrowheads="1"/>
          </p:cNvSpPr>
          <p:nvPr/>
        </p:nvSpPr>
        <p:spPr bwMode="auto">
          <a:xfrm>
            <a:off x="6015038" y="2946400"/>
            <a:ext cx="37512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项目特色</a:t>
            </a:r>
          </a:p>
        </p:txBody>
      </p:sp>
      <p:sp>
        <p:nvSpPr>
          <p:cNvPr id="16390" name="文本框 19"/>
          <p:cNvSpPr txBox="1">
            <a:spLocks noChangeArrowheads="1"/>
          </p:cNvSpPr>
          <p:nvPr/>
        </p:nvSpPr>
        <p:spPr bwMode="auto">
          <a:xfrm>
            <a:off x="4552950" y="2946400"/>
            <a:ext cx="13763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6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391" name="直接连接符 5"/>
          <p:cNvCxnSpPr>
            <a:cxnSpLocks noChangeShapeType="1"/>
          </p:cNvCxnSpPr>
          <p:nvPr/>
        </p:nvCxnSpPr>
        <p:spPr bwMode="auto">
          <a:xfrm>
            <a:off x="5842000" y="3025775"/>
            <a:ext cx="0" cy="8572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17433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17438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39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7434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17436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37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7435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7810500" y="2627313"/>
            <a:ext cx="2052638" cy="2055812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rot="10800000" flipH="1">
            <a:off x="7799388" y="2624138"/>
            <a:ext cx="1990725" cy="2005012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7370763" y="3629025"/>
            <a:ext cx="2819400" cy="0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rot="10800000" flipH="1">
            <a:off x="8805863" y="2279650"/>
            <a:ext cx="3175" cy="2838450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15" name="AutoShape 9"/>
          <p:cNvSpPr>
            <a:spLocks/>
          </p:cNvSpPr>
          <p:nvPr/>
        </p:nvSpPr>
        <p:spPr bwMode="auto">
          <a:xfrm rot="-1545634">
            <a:off x="9563100" y="4379913"/>
            <a:ext cx="915988" cy="915987"/>
          </a:xfrm>
          <a:custGeom>
            <a:avLst/>
            <a:gdLst>
              <a:gd name="T0" fmla="*/ 2147483647 w 19678"/>
              <a:gd name="T1" fmla="*/ 2147483647 h 19678"/>
              <a:gd name="T2" fmla="*/ 2147483647 w 19678"/>
              <a:gd name="T3" fmla="*/ 2147483647 h 19678"/>
              <a:gd name="T4" fmla="*/ 2147483647 w 19678"/>
              <a:gd name="T5" fmla="*/ 2147483647 h 19678"/>
              <a:gd name="T6" fmla="*/ 2147483647 w 19678"/>
              <a:gd name="T7" fmla="*/ 2147483647 h 19678"/>
              <a:gd name="T8" fmla="*/ 2147483647 w 19678"/>
              <a:gd name="T9" fmla="*/ 2147483647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6" name="Freeform 122"/>
          <p:cNvSpPr>
            <a:spLocks/>
          </p:cNvSpPr>
          <p:nvPr/>
        </p:nvSpPr>
        <p:spPr bwMode="auto">
          <a:xfrm>
            <a:off x="9852025" y="4659313"/>
            <a:ext cx="384175" cy="384175"/>
          </a:xfrm>
          <a:custGeom>
            <a:avLst/>
            <a:gdLst>
              <a:gd name="T0" fmla="*/ 2147483647 w 290"/>
              <a:gd name="T1" fmla="*/ 2147483647 h 290"/>
              <a:gd name="T2" fmla="*/ 2147483647 w 290"/>
              <a:gd name="T3" fmla="*/ 2147483647 h 290"/>
              <a:gd name="T4" fmla="*/ 2147483647 w 290"/>
              <a:gd name="T5" fmla="*/ 2147483647 h 290"/>
              <a:gd name="T6" fmla="*/ 2147483647 w 290"/>
              <a:gd name="T7" fmla="*/ 2147483647 h 290"/>
              <a:gd name="T8" fmla="*/ 2147483647 w 290"/>
              <a:gd name="T9" fmla="*/ 2147483647 h 290"/>
              <a:gd name="T10" fmla="*/ 2147483647 w 290"/>
              <a:gd name="T11" fmla="*/ 2147483647 h 290"/>
              <a:gd name="T12" fmla="*/ 2147483647 w 290"/>
              <a:gd name="T13" fmla="*/ 2147483647 h 290"/>
              <a:gd name="T14" fmla="*/ 2147483647 w 290"/>
              <a:gd name="T15" fmla="*/ 2147483647 h 290"/>
              <a:gd name="T16" fmla="*/ 2147483647 w 290"/>
              <a:gd name="T17" fmla="*/ 2147483647 h 290"/>
              <a:gd name="T18" fmla="*/ 2147483647 w 290"/>
              <a:gd name="T19" fmla="*/ 2147483647 h 290"/>
              <a:gd name="T20" fmla="*/ 2147483647 w 290"/>
              <a:gd name="T21" fmla="*/ 2147483647 h 290"/>
              <a:gd name="T22" fmla="*/ 2147483647 w 290"/>
              <a:gd name="T23" fmla="*/ 2147483647 h 290"/>
              <a:gd name="T24" fmla="*/ 2147483647 w 290"/>
              <a:gd name="T25" fmla="*/ 2147483647 h 290"/>
              <a:gd name="T26" fmla="*/ 2147483647 w 290"/>
              <a:gd name="T27" fmla="*/ 2147483647 h 290"/>
              <a:gd name="T28" fmla="*/ 2147483647 w 290"/>
              <a:gd name="T29" fmla="*/ 2147483647 h 290"/>
              <a:gd name="T30" fmla="*/ 2147483647 w 290"/>
              <a:gd name="T31" fmla="*/ 2147483647 h 290"/>
              <a:gd name="T32" fmla="*/ 2147483647 w 290"/>
              <a:gd name="T33" fmla="*/ 2147483647 h 290"/>
              <a:gd name="T34" fmla="*/ 2147483647 w 290"/>
              <a:gd name="T35" fmla="*/ 2147483647 h 290"/>
              <a:gd name="T36" fmla="*/ 2147483647 w 290"/>
              <a:gd name="T37" fmla="*/ 2147483647 h 29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7" name="AutoShape 13"/>
          <p:cNvSpPr>
            <a:spLocks/>
          </p:cNvSpPr>
          <p:nvPr/>
        </p:nvSpPr>
        <p:spPr bwMode="auto">
          <a:xfrm rot="-1545634">
            <a:off x="9563100" y="1949450"/>
            <a:ext cx="915988" cy="915988"/>
          </a:xfrm>
          <a:custGeom>
            <a:avLst/>
            <a:gdLst>
              <a:gd name="T0" fmla="*/ 2147483647 w 19678"/>
              <a:gd name="T1" fmla="*/ 2147483647 h 19678"/>
              <a:gd name="T2" fmla="*/ 2147483647 w 19678"/>
              <a:gd name="T3" fmla="*/ 2147483647 h 19678"/>
              <a:gd name="T4" fmla="*/ 2147483647 w 19678"/>
              <a:gd name="T5" fmla="*/ 2147483647 h 19678"/>
              <a:gd name="T6" fmla="*/ 2147483647 w 19678"/>
              <a:gd name="T7" fmla="*/ 2147483647 h 19678"/>
              <a:gd name="T8" fmla="*/ 2147483647 w 19678"/>
              <a:gd name="T9" fmla="*/ 2147483647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7418" name="组合 2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300" y="2266950"/>
            <a:ext cx="468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9" name="AutoShape 12"/>
          <p:cNvSpPr>
            <a:spLocks/>
          </p:cNvSpPr>
          <p:nvPr/>
        </p:nvSpPr>
        <p:spPr bwMode="auto">
          <a:xfrm rot="-1545634">
            <a:off x="8342313" y="1454150"/>
            <a:ext cx="915987" cy="915988"/>
          </a:xfrm>
          <a:custGeom>
            <a:avLst/>
            <a:gdLst>
              <a:gd name="T0" fmla="*/ 2147483647 w 19678"/>
              <a:gd name="T1" fmla="*/ 2147483647 h 19678"/>
              <a:gd name="T2" fmla="*/ 2147483647 w 19678"/>
              <a:gd name="T3" fmla="*/ 2147483647 h 19678"/>
              <a:gd name="T4" fmla="*/ 2147483647 w 19678"/>
              <a:gd name="T5" fmla="*/ 2147483647 h 19678"/>
              <a:gd name="T6" fmla="*/ 2147483647 w 19678"/>
              <a:gd name="T7" fmla="*/ 2147483647 h 19678"/>
              <a:gd name="T8" fmla="*/ 2147483647 w 19678"/>
              <a:gd name="T9" fmla="*/ 2147483647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7420" name="组合 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4238" y="1736725"/>
            <a:ext cx="56038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1" name="AutoShape 14"/>
          <p:cNvSpPr>
            <a:spLocks/>
          </p:cNvSpPr>
          <p:nvPr/>
        </p:nvSpPr>
        <p:spPr bwMode="auto">
          <a:xfrm rot="-1545634">
            <a:off x="7131050" y="1960563"/>
            <a:ext cx="915988" cy="915987"/>
          </a:xfrm>
          <a:custGeom>
            <a:avLst/>
            <a:gdLst>
              <a:gd name="T0" fmla="*/ 2147483647 w 19678"/>
              <a:gd name="T1" fmla="*/ 2147483647 h 19678"/>
              <a:gd name="T2" fmla="*/ 2147483647 w 19678"/>
              <a:gd name="T3" fmla="*/ 2147483647 h 19678"/>
              <a:gd name="T4" fmla="*/ 2147483647 w 19678"/>
              <a:gd name="T5" fmla="*/ 2147483647 h 19678"/>
              <a:gd name="T6" fmla="*/ 2147483647 w 19678"/>
              <a:gd name="T7" fmla="*/ 2147483647 h 19678"/>
              <a:gd name="T8" fmla="*/ 2147483647 w 19678"/>
              <a:gd name="T9" fmla="*/ 2147483647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7422" name="组合 3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2219325"/>
            <a:ext cx="427038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3" name="AutoShape 7"/>
          <p:cNvSpPr>
            <a:spLocks/>
          </p:cNvSpPr>
          <p:nvPr/>
        </p:nvSpPr>
        <p:spPr bwMode="auto">
          <a:xfrm rot="-1545634">
            <a:off x="6624638" y="3171825"/>
            <a:ext cx="915987" cy="915988"/>
          </a:xfrm>
          <a:custGeom>
            <a:avLst/>
            <a:gdLst>
              <a:gd name="T0" fmla="*/ 2147483647 w 19678"/>
              <a:gd name="T1" fmla="*/ 2147483647 h 19678"/>
              <a:gd name="T2" fmla="*/ 2147483647 w 19678"/>
              <a:gd name="T3" fmla="*/ 2147483647 h 19678"/>
              <a:gd name="T4" fmla="*/ 2147483647 w 19678"/>
              <a:gd name="T5" fmla="*/ 2147483647 h 19678"/>
              <a:gd name="T6" fmla="*/ 2147483647 w 19678"/>
              <a:gd name="T7" fmla="*/ 2147483647 h 19678"/>
              <a:gd name="T8" fmla="*/ 2147483647 w 19678"/>
              <a:gd name="T9" fmla="*/ 2147483647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4" name="Freeform 438"/>
          <p:cNvSpPr>
            <a:spLocks noEditPoints="1"/>
          </p:cNvSpPr>
          <p:nvPr/>
        </p:nvSpPr>
        <p:spPr bwMode="auto">
          <a:xfrm>
            <a:off x="6913563" y="3459163"/>
            <a:ext cx="331787" cy="358775"/>
          </a:xfrm>
          <a:custGeom>
            <a:avLst/>
            <a:gdLst>
              <a:gd name="T0" fmla="*/ 2147483647 w 266"/>
              <a:gd name="T1" fmla="*/ 2147483647 h 288"/>
              <a:gd name="T2" fmla="*/ 2147483647 w 266"/>
              <a:gd name="T3" fmla="*/ 2147483647 h 288"/>
              <a:gd name="T4" fmla="*/ 2147483647 w 266"/>
              <a:gd name="T5" fmla="*/ 0 h 288"/>
              <a:gd name="T6" fmla="*/ 2147483647 w 266"/>
              <a:gd name="T7" fmla="*/ 0 h 288"/>
              <a:gd name="T8" fmla="*/ 2147483647 w 266"/>
              <a:gd name="T9" fmla="*/ 2147483647 h 288"/>
              <a:gd name="T10" fmla="*/ 0 w 266"/>
              <a:gd name="T11" fmla="*/ 2147483647 h 288"/>
              <a:gd name="T12" fmla="*/ 0 w 266"/>
              <a:gd name="T13" fmla="*/ 2147483647 h 288"/>
              <a:gd name="T14" fmla="*/ 2147483647 w 266"/>
              <a:gd name="T15" fmla="*/ 2147483647 h 288"/>
              <a:gd name="T16" fmla="*/ 2147483647 w 266"/>
              <a:gd name="T17" fmla="*/ 2147483647 h 288"/>
              <a:gd name="T18" fmla="*/ 2147483647 w 266"/>
              <a:gd name="T19" fmla="*/ 2147483647 h 288"/>
              <a:gd name="T20" fmla="*/ 2147483647 w 266"/>
              <a:gd name="T21" fmla="*/ 2147483647 h 288"/>
              <a:gd name="T22" fmla="*/ 2147483647 w 266"/>
              <a:gd name="T23" fmla="*/ 2147483647 h 288"/>
              <a:gd name="T24" fmla="*/ 2147483647 w 266"/>
              <a:gd name="T25" fmla="*/ 2147483647 h 288"/>
              <a:gd name="T26" fmla="*/ 2147483647 w 266"/>
              <a:gd name="T27" fmla="*/ 2147483647 h 288"/>
              <a:gd name="T28" fmla="*/ 2147483647 w 266"/>
              <a:gd name="T29" fmla="*/ 2147483647 h 288"/>
              <a:gd name="T30" fmla="*/ 2147483647 w 266"/>
              <a:gd name="T31" fmla="*/ 2147483647 h 288"/>
              <a:gd name="T32" fmla="*/ 2147483647 w 266"/>
              <a:gd name="T33" fmla="*/ 2147483647 h 288"/>
              <a:gd name="T34" fmla="*/ 2147483647 w 266"/>
              <a:gd name="T35" fmla="*/ 2147483647 h 288"/>
              <a:gd name="T36" fmla="*/ 2147483647 w 266"/>
              <a:gd name="T37" fmla="*/ 2147483647 h 288"/>
              <a:gd name="T38" fmla="*/ 2147483647 w 266"/>
              <a:gd name="T39" fmla="*/ 2147483647 h 288"/>
              <a:gd name="T40" fmla="*/ 2147483647 w 266"/>
              <a:gd name="T41" fmla="*/ 2147483647 h 288"/>
              <a:gd name="T42" fmla="*/ 2147483647 w 266"/>
              <a:gd name="T43" fmla="*/ 2147483647 h 288"/>
              <a:gd name="T44" fmla="*/ 2147483647 w 266"/>
              <a:gd name="T45" fmla="*/ 2147483647 h 288"/>
              <a:gd name="T46" fmla="*/ 2147483647 w 266"/>
              <a:gd name="T47" fmla="*/ 2147483647 h 288"/>
              <a:gd name="T48" fmla="*/ 2147483647 w 266"/>
              <a:gd name="T49" fmla="*/ 2147483647 h 288"/>
              <a:gd name="T50" fmla="*/ 2147483647 w 266"/>
              <a:gd name="T51" fmla="*/ 2147483647 h 288"/>
              <a:gd name="T52" fmla="*/ 2147483647 w 266"/>
              <a:gd name="T53" fmla="*/ 2147483647 h 288"/>
              <a:gd name="T54" fmla="*/ 2147483647 w 266"/>
              <a:gd name="T55" fmla="*/ 2147483647 h 288"/>
              <a:gd name="T56" fmla="*/ 2147483647 w 266"/>
              <a:gd name="T57" fmla="*/ 2147483647 h 288"/>
              <a:gd name="T58" fmla="*/ 2147483647 w 266"/>
              <a:gd name="T59" fmla="*/ 2147483647 h 288"/>
              <a:gd name="T60" fmla="*/ 2147483647 w 266"/>
              <a:gd name="T61" fmla="*/ 2147483647 h 288"/>
              <a:gd name="T62" fmla="*/ 2147483647 w 266"/>
              <a:gd name="T63" fmla="*/ 2147483647 h 288"/>
              <a:gd name="T64" fmla="*/ 2147483647 w 266"/>
              <a:gd name="T65" fmla="*/ 2147483647 h 288"/>
              <a:gd name="T66" fmla="*/ 2147483647 w 266"/>
              <a:gd name="T67" fmla="*/ 2147483647 h 288"/>
              <a:gd name="T68" fmla="*/ 2147483647 w 266"/>
              <a:gd name="T69" fmla="*/ 2147483647 h 288"/>
              <a:gd name="T70" fmla="*/ 2147483647 w 266"/>
              <a:gd name="T71" fmla="*/ 2147483647 h 288"/>
              <a:gd name="T72" fmla="*/ 2147483647 w 266"/>
              <a:gd name="T73" fmla="*/ 2147483647 h 288"/>
              <a:gd name="T74" fmla="*/ 2147483647 w 266"/>
              <a:gd name="T75" fmla="*/ 2147483647 h 288"/>
              <a:gd name="T76" fmla="*/ 2147483647 w 266"/>
              <a:gd name="T77" fmla="*/ 2147483647 h 288"/>
              <a:gd name="T78" fmla="*/ 2147483647 w 266"/>
              <a:gd name="T79" fmla="*/ 2147483647 h 288"/>
              <a:gd name="T80" fmla="*/ 2147483647 w 266"/>
              <a:gd name="T81" fmla="*/ 2147483647 h 288"/>
              <a:gd name="T82" fmla="*/ 2147483647 w 266"/>
              <a:gd name="T83" fmla="*/ 2147483647 h 288"/>
              <a:gd name="T84" fmla="*/ 2147483647 w 266"/>
              <a:gd name="T85" fmla="*/ 2147483647 h 288"/>
              <a:gd name="T86" fmla="*/ 2147483647 w 266"/>
              <a:gd name="T87" fmla="*/ 2147483647 h 288"/>
              <a:gd name="T88" fmla="*/ 2147483647 w 266"/>
              <a:gd name="T89" fmla="*/ 2147483647 h 288"/>
              <a:gd name="T90" fmla="*/ 2147483647 w 266"/>
              <a:gd name="T91" fmla="*/ 2147483647 h 288"/>
              <a:gd name="T92" fmla="*/ 2147483647 w 266"/>
              <a:gd name="T93" fmla="*/ 2147483647 h 288"/>
              <a:gd name="T94" fmla="*/ 2147483647 w 266"/>
              <a:gd name="T95" fmla="*/ 2147483647 h 288"/>
              <a:gd name="T96" fmla="*/ 2147483647 w 266"/>
              <a:gd name="T97" fmla="*/ 2147483647 h 28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66" h="288">
                <a:moveTo>
                  <a:pt x="266" y="64"/>
                </a:moveTo>
                <a:cubicBezTo>
                  <a:pt x="261" y="22"/>
                  <a:pt x="261" y="22"/>
                  <a:pt x="261" y="22"/>
                </a:cubicBezTo>
                <a:cubicBezTo>
                  <a:pt x="261" y="10"/>
                  <a:pt x="247" y="0"/>
                  <a:pt x="23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9" y="0"/>
                  <a:pt x="4" y="10"/>
                  <a:pt x="4" y="2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248"/>
                  <a:pt x="0" y="248"/>
                  <a:pt x="0" y="248"/>
                </a:cubicBezTo>
                <a:cubicBezTo>
                  <a:pt x="23" y="248"/>
                  <a:pt x="23" y="248"/>
                  <a:pt x="23" y="248"/>
                </a:cubicBezTo>
                <a:cubicBezTo>
                  <a:pt x="23" y="268"/>
                  <a:pt x="23" y="268"/>
                  <a:pt x="23" y="268"/>
                </a:cubicBezTo>
                <a:cubicBezTo>
                  <a:pt x="23" y="279"/>
                  <a:pt x="32" y="288"/>
                  <a:pt x="43" y="288"/>
                </a:cubicBezTo>
                <a:cubicBezTo>
                  <a:pt x="54" y="288"/>
                  <a:pt x="63" y="279"/>
                  <a:pt x="63" y="268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04" y="268"/>
                  <a:pt x="204" y="268"/>
                  <a:pt x="204" y="268"/>
                </a:cubicBezTo>
                <a:cubicBezTo>
                  <a:pt x="204" y="279"/>
                  <a:pt x="213" y="288"/>
                  <a:pt x="224" y="288"/>
                </a:cubicBezTo>
                <a:cubicBezTo>
                  <a:pt x="235" y="288"/>
                  <a:pt x="244" y="279"/>
                  <a:pt x="244" y="26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66" y="248"/>
                  <a:pt x="266" y="248"/>
                  <a:pt x="266" y="248"/>
                </a:cubicBezTo>
                <a:lnTo>
                  <a:pt x="266" y="64"/>
                </a:lnTo>
                <a:close/>
                <a:moveTo>
                  <a:pt x="101" y="16"/>
                </a:moveTo>
                <a:cubicBezTo>
                  <a:pt x="165" y="16"/>
                  <a:pt x="165" y="16"/>
                  <a:pt x="165" y="16"/>
                </a:cubicBezTo>
                <a:cubicBezTo>
                  <a:pt x="170" y="16"/>
                  <a:pt x="174" y="20"/>
                  <a:pt x="174" y="25"/>
                </a:cubicBezTo>
                <a:cubicBezTo>
                  <a:pt x="174" y="30"/>
                  <a:pt x="170" y="33"/>
                  <a:pt x="165" y="33"/>
                </a:cubicBezTo>
                <a:cubicBezTo>
                  <a:pt x="101" y="33"/>
                  <a:pt x="101" y="33"/>
                  <a:pt x="101" y="33"/>
                </a:cubicBezTo>
                <a:cubicBezTo>
                  <a:pt x="96" y="33"/>
                  <a:pt x="93" y="30"/>
                  <a:pt x="93" y="25"/>
                </a:cubicBezTo>
                <a:cubicBezTo>
                  <a:pt x="93" y="20"/>
                  <a:pt x="96" y="16"/>
                  <a:pt x="101" y="16"/>
                </a:cubicBezTo>
                <a:close/>
                <a:moveTo>
                  <a:pt x="33" y="67"/>
                </a:moveTo>
                <a:cubicBezTo>
                  <a:pt x="33" y="59"/>
                  <a:pt x="39" y="52"/>
                  <a:pt x="47" y="5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227" y="52"/>
                  <a:pt x="234" y="59"/>
                  <a:pt x="234" y="67"/>
                </a:cubicBezTo>
                <a:cubicBezTo>
                  <a:pt x="238" y="156"/>
                  <a:pt x="238" y="156"/>
                  <a:pt x="238" y="156"/>
                </a:cubicBezTo>
                <a:cubicBezTo>
                  <a:pt x="238" y="164"/>
                  <a:pt x="232" y="171"/>
                  <a:pt x="223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35" y="171"/>
                  <a:pt x="28" y="164"/>
                  <a:pt x="28" y="156"/>
                </a:cubicBezTo>
                <a:lnTo>
                  <a:pt x="33" y="67"/>
                </a:lnTo>
                <a:close/>
                <a:moveTo>
                  <a:pt x="63" y="223"/>
                </a:moveTo>
                <a:cubicBezTo>
                  <a:pt x="60" y="228"/>
                  <a:pt x="54" y="230"/>
                  <a:pt x="48" y="230"/>
                </a:cubicBezTo>
                <a:cubicBezTo>
                  <a:pt x="37" y="230"/>
                  <a:pt x="28" y="221"/>
                  <a:pt x="27" y="210"/>
                </a:cubicBezTo>
                <a:cubicBezTo>
                  <a:pt x="27" y="210"/>
                  <a:pt x="27" y="210"/>
                  <a:pt x="27" y="210"/>
                </a:cubicBezTo>
                <a:cubicBezTo>
                  <a:pt x="27" y="198"/>
                  <a:pt x="37" y="189"/>
                  <a:pt x="48" y="189"/>
                </a:cubicBezTo>
                <a:cubicBezTo>
                  <a:pt x="59" y="189"/>
                  <a:pt x="69" y="198"/>
                  <a:pt x="69" y="210"/>
                </a:cubicBezTo>
                <a:cubicBezTo>
                  <a:pt x="69" y="215"/>
                  <a:pt x="67" y="220"/>
                  <a:pt x="63" y="223"/>
                </a:cubicBezTo>
                <a:close/>
                <a:moveTo>
                  <a:pt x="220" y="230"/>
                </a:moveTo>
                <a:cubicBezTo>
                  <a:pt x="213" y="230"/>
                  <a:pt x="207" y="227"/>
                  <a:pt x="204" y="222"/>
                </a:cubicBezTo>
                <a:cubicBezTo>
                  <a:pt x="201" y="219"/>
                  <a:pt x="199" y="214"/>
                  <a:pt x="199" y="210"/>
                </a:cubicBezTo>
                <a:cubicBezTo>
                  <a:pt x="199" y="198"/>
                  <a:pt x="208" y="189"/>
                  <a:pt x="220" y="189"/>
                </a:cubicBezTo>
                <a:cubicBezTo>
                  <a:pt x="231" y="189"/>
                  <a:pt x="240" y="198"/>
                  <a:pt x="240" y="210"/>
                </a:cubicBezTo>
                <a:cubicBezTo>
                  <a:pt x="240" y="210"/>
                  <a:pt x="240" y="210"/>
                  <a:pt x="240" y="211"/>
                </a:cubicBezTo>
                <a:cubicBezTo>
                  <a:pt x="240" y="222"/>
                  <a:pt x="231" y="230"/>
                  <a:pt x="220" y="2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5" name="AutoShape 10"/>
          <p:cNvSpPr>
            <a:spLocks/>
          </p:cNvSpPr>
          <p:nvPr/>
        </p:nvSpPr>
        <p:spPr bwMode="auto">
          <a:xfrm rot="-1545634">
            <a:off x="7131050" y="4391025"/>
            <a:ext cx="915988" cy="915988"/>
          </a:xfrm>
          <a:custGeom>
            <a:avLst/>
            <a:gdLst>
              <a:gd name="T0" fmla="*/ 2147483647 w 19678"/>
              <a:gd name="T1" fmla="*/ 2147483647 h 19678"/>
              <a:gd name="T2" fmla="*/ 2147483647 w 19678"/>
              <a:gd name="T3" fmla="*/ 2147483647 h 19678"/>
              <a:gd name="T4" fmla="*/ 2147483647 w 19678"/>
              <a:gd name="T5" fmla="*/ 2147483647 h 19678"/>
              <a:gd name="T6" fmla="*/ 2147483647 w 19678"/>
              <a:gd name="T7" fmla="*/ 2147483647 h 19678"/>
              <a:gd name="T8" fmla="*/ 2147483647 w 19678"/>
              <a:gd name="T9" fmla="*/ 2147483647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7426" name="组合 4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4700588"/>
            <a:ext cx="4635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7" name="AutoShape 11"/>
          <p:cNvSpPr>
            <a:spLocks/>
          </p:cNvSpPr>
          <p:nvPr/>
        </p:nvSpPr>
        <p:spPr bwMode="auto">
          <a:xfrm rot="-1545634">
            <a:off x="8342313" y="4906963"/>
            <a:ext cx="915987" cy="915987"/>
          </a:xfrm>
          <a:custGeom>
            <a:avLst/>
            <a:gdLst>
              <a:gd name="T0" fmla="*/ 2147483647 w 19678"/>
              <a:gd name="T1" fmla="*/ 2147483647 h 19678"/>
              <a:gd name="T2" fmla="*/ 2147483647 w 19678"/>
              <a:gd name="T3" fmla="*/ 2147483647 h 19678"/>
              <a:gd name="T4" fmla="*/ 2147483647 w 19678"/>
              <a:gd name="T5" fmla="*/ 2147483647 h 19678"/>
              <a:gd name="T6" fmla="*/ 2147483647 w 19678"/>
              <a:gd name="T7" fmla="*/ 2147483647 h 19678"/>
              <a:gd name="T8" fmla="*/ 2147483647 w 19678"/>
              <a:gd name="T9" fmla="*/ 2147483647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7428" name="组合 4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775" y="5151438"/>
            <a:ext cx="40163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9" name="AutoShape 8"/>
          <p:cNvSpPr>
            <a:spLocks/>
          </p:cNvSpPr>
          <p:nvPr/>
        </p:nvSpPr>
        <p:spPr bwMode="auto">
          <a:xfrm rot="-1545634">
            <a:off x="10067925" y="3179763"/>
            <a:ext cx="917575" cy="915987"/>
          </a:xfrm>
          <a:custGeom>
            <a:avLst/>
            <a:gdLst>
              <a:gd name="T0" fmla="*/ 2147483647 w 19678"/>
              <a:gd name="T1" fmla="*/ 2147483647 h 19678"/>
              <a:gd name="T2" fmla="*/ 2147483647 w 19678"/>
              <a:gd name="T3" fmla="*/ 2147483647 h 19678"/>
              <a:gd name="T4" fmla="*/ 2147483647 w 19678"/>
              <a:gd name="T5" fmla="*/ 2147483647 h 19678"/>
              <a:gd name="T6" fmla="*/ 2147483647 w 19678"/>
              <a:gd name="T7" fmla="*/ 2147483647 h 19678"/>
              <a:gd name="T8" fmla="*/ 2147483647 w 19678"/>
              <a:gd name="T9" fmla="*/ 2147483647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0" name="Freeform 243"/>
          <p:cNvSpPr>
            <a:spLocks noEditPoints="1"/>
          </p:cNvSpPr>
          <p:nvPr/>
        </p:nvSpPr>
        <p:spPr bwMode="auto">
          <a:xfrm>
            <a:off x="10323513" y="3417888"/>
            <a:ext cx="415925" cy="417512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64" y="144"/>
                </a:moveTo>
                <a:cubicBezTo>
                  <a:pt x="264" y="210"/>
                  <a:pt x="211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64" y="144"/>
                  <a:pt x="264" y="144"/>
                  <a:pt x="264" y="1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31" name="矩形 52"/>
          <p:cNvSpPr>
            <a:spLocks noChangeArrowheads="1"/>
          </p:cNvSpPr>
          <p:nvPr/>
        </p:nvSpPr>
        <p:spPr bwMode="auto">
          <a:xfrm>
            <a:off x="1574800" y="3884613"/>
            <a:ext cx="34163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6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6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6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6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6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6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6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6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6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32" name="TextBox 13"/>
          <p:cNvSpPr txBox="1">
            <a:spLocks noChangeArrowheads="1"/>
          </p:cNvSpPr>
          <p:nvPr/>
        </p:nvSpPr>
        <p:spPr bwMode="auto">
          <a:xfrm>
            <a:off x="1574800" y="3503613"/>
            <a:ext cx="1498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18459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18464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8465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8460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18462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8463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8461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18435" name="Rectangle 88"/>
          <p:cNvSpPr>
            <a:spLocks noChangeArrowheads="1"/>
          </p:cNvSpPr>
          <p:nvPr/>
        </p:nvSpPr>
        <p:spPr bwMode="auto">
          <a:xfrm>
            <a:off x="7937500" y="2630488"/>
            <a:ext cx="144463" cy="338137"/>
          </a:xfrm>
          <a:prstGeom prst="rect">
            <a:avLst/>
          </a:prstGeom>
          <a:solidFill>
            <a:srgbClr val="4DBF4D"/>
          </a:solidFill>
          <a:ln>
            <a:noFill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8436" name="Oval 2"/>
          <p:cNvSpPr>
            <a:spLocks noChangeArrowheads="1"/>
          </p:cNvSpPr>
          <p:nvPr/>
        </p:nvSpPr>
        <p:spPr bwMode="auto">
          <a:xfrm>
            <a:off x="3562350" y="2565400"/>
            <a:ext cx="1909763" cy="190817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8437" name="Oval 37"/>
          <p:cNvSpPr>
            <a:spLocks noChangeArrowheads="1"/>
          </p:cNvSpPr>
          <p:nvPr/>
        </p:nvSpPr>
        <p:spPr bwMode="auto">
          <a:xfrm>
            <a:off x="5627688" y="2097088"/>
            <a:ext cx="1195387" cy="1195387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8438" name="Oval 38"/>
          <p:cNvSpPr>
            <a:spLocks noChangeArrowheads="1"/>
          </p:cNvSpPr>
          <p:nvPr/>
        </p:nvSpPr>
        <p:spPr bwMode="auto">
          <a:xfrm>
            <a:off x="2211388" y="2097088"/>
            <a:ext cx="1193800" cy="1195387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8439" name="Oval 39"/>
          <p:cNvSpPr>
            <a:spLocks noChangeArrowheads="1"/>
          </p:cNvSpPr>
          <p:nvPr/>
        </p:nvSpPr>
        <p:spPr bwMode="auto">
          <a:xfrm>
            <a:off x="5627688" y="3910013"/>
            <a:ext cx="1195387" cy="1195387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8440" name="Oval 41"/>
          <p:cNvSpPr>
            <a:spLocks noChangeArrowheads="1"/>
          </p:cNvSpPr>
          <p:nvPr/>
        </p:nvSpPr>
        <p:spPr bwMode="auto">
          <a:xfrm>
            <a:off x="2211388" y="3916363"/>
            <a:ext cx="1193800" cy="1193800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18441" name="Straight Connector 5"/>
          <p:cNvCxnSpPr>
            <a:cxnSpLocks noChangeShapeType="1"/>
          </p:cNvCxnSpPr>
          <p:nvPr/>
        </p:nvCxnSpPr>
        <p:spPr bwMode="auto">
          <a:xfrm>
            <a:off x="3348038" y="2979738"/>
            <a:ext cx="288925" cy="125412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2" name="Straight Connector 44"/>
          <p:cNvCxnSpPr>
            <a:cxnSpLocks noChangeShapeType="1"/>
          </p:cNvCxnSpPr>
          <p:nvPr/>
        </p:nvCxnSpPr>
        <p:spPr bwMode="auto">
          <a:xfrm flipV="1">
            <a:off x="3381375" y="4024313"/>
            <a:ext cx="338138" cy="220662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3" name="Straight Connector 46"/>
          <p:cNvCxnSpPr>
            <a:cxnSpLocks noChangeShapeType="1"/>
          </p:cNvCxnSpPr>
          <p:nvPr/>
        </p:nvCxnSpPr>
        <p:spPr bwMode="auto">
          <a:xfrm flipV="1">
            <a:off x="5397500" y="2979738"/>
            <a:ext cx="311150" cy="125412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4" name="Straight Connector 48"/>
          <p:cNvCxnSpPr>
            <a:cxnSpLocks noChangeShapeType="1"/>
          </p:cNvCxnSpPr>
          <p:nvPr/>
        </p:nvCxnSpPr>
        <p:spPr bwMode="auto">
          <a:xfrm>
            <a:off x="5324475" y="4024313"/>
            <a:ext cx="373063" cy="220662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8445" name="组合 2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63" y="4273550"/>
            <a:ext cx="4572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6" name="组合 3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113" y="2468563"/>
            <a:ext cx="4508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47" name="组合 34"/>
          <p:cNvGrpSpPr>
            <a:grpSpLocks/>
          </p:cNvGrpSpPr>
          <p:nvPr/>
        </p:nvGrpSpPr>
        <p:grpSpPr bwMode="auto">
          <a:xfrm>
            <a:off x="2614613" y="4360863"/>
            <a:ext cx="363537" cy="363537"/>
            <a:chOff x="0" y="0"/>
            <a:chExt cx="414338" cy="414337"/>
          </a:xfrm>
        </p:grpSpPr>
        <p:sp>
          <p:nvSpPr>
            <p:cNvPr id="18457" name="Oval 69"/>
            <p:cNvSpPr>
              <a:spLocks noChangeArrowheads="1"/>
            </p:cNvSpPr>
            <p:nvPr/>
          </p:nvSpPr>
          <p:spPr bwMode="auto">
            <a:xfrm>
              <a:off x="0" y="0"/>
              <a:ext cx="414338" cy="414337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hangingPunct="1"/>
              <a:endParaRPr lang="zh-CN" altLang="en-US" sz="15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8458" name="Freeform 70"/>
            <p:cNvSpPr>
              <a:spLocks/>
            </p:cNvSpPr>
            <p:nvPr/>
          </p:nvSpPr>
          <p:spPr bwMode="auto">
            <a:xfrm>
              <a:off x="90488" y="125412"/>
              <a:ext cx="196850" cy="198438"/>
            </a:xfrm>
            <a:custGeom>
              <a:avLst/>
              <a:gdLst>
                <a:gd name="T0" fmla="*/ 2147483647 w 208"/>
                <a:gd name="T1" fmla="*/ 2147483647 h 208"/>
                <a:gd name="T2" fmla="*/ 2147483647 w 208"/>
                <a:gd name="T3" fmla="*/ 2147483647 h 208"/>
                <a:gd name="T4" fmla="*/ 0 w 208"/>
                <a:gd name="T5" fmla="*/ 2147483647 h 208"/>
                <a:gd name="T6" fmla="*/ 2147483647 w 208"/>
                <a:gd name="T7" fmla="*/ 0 h 208"/>
                <a:gd name="T8" fmla="*/ 2147483647 w 208"/>
                <a:gd name="T9" fmla="*/ 2147483647 h 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" h="208">
                  <a:moveTo>
                    <a:pt x="139" y="208"/>
                  </a:moveTo>
                  <a:lnTo>
                    <a:pt x="104" y="104"/>
                  </a:lnTo>
                  <a:lnTo>
                    <a:pt x="0" y="69"/>
                  </a:lnTo>
                  <a:lnTo>
                    <a:pt x="208" y="0"/>
                  </a:lnTo>
                  <a:lnTo>
                    <a:pt x="139" y="208"/>
                  </a:ln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</p:grpSp>
      <p:sp>
        <p:nvSpPr>
          <p:cNvPr id="18448" name="Freeform 94"/>
          <p:cNvSpPr>
            <a:spLocks/>
          </p:cNvSpPr>
          <p:nvPr/>
        </p:nvSpPr>
        <p:spPr bwMode="auto">
          <a:xfrm>
            <a:off x="2614613" y="2471738"/>
            <a:ext cx="449262" cy="468312"/>
          </a:xfrm>
          <a:custGeom>
            <a:avLst/>
            <a:gdLst>
              <a:gd name="T0" fmla="*/ 2147483647 w 192"/>
              <a:gd name="T1" fmla="*/ 2147483647 h 192"/>
              <a:gd name="T2" fmla="*/ 2147483647 w 192"/>
              <a:gd name="T3" fmla="*/ 2147483647 h 192"/>
              <a:gd name="T4" fmla="*/ 2147483647 w 192"/>
              <a:gd name="T5" fmla="*/ 2147483647 h 192"/>
              <a:gd name="T6" fmla="*/ 2147483647 w 192"/>
              <a:gd name="T7" fmla="*/ 2147483647 h 192"/>
              <a:gd name="T8" fmla="*/ 2147483647 w 192"/>
              <a:gd name="T9" fmla="*/ 2147483647 h 192"/>
              <a:gd name="T10" fmla="*/ 2147483647 w 192"/>
              <a:gd name="T11" fmla="*/ 2147483647 h 192"/>
              <a:gd name="T12" fmla="*/ 2147483647 w 192"/>
              <a:gd name="T13" fmla="*/ 0 h 192"/>
              <a:gd name="T14" fmla="*/ 2147483647 w 192"/>
              <a:gd name="T15" fmla="*/ 2147483647 h 192"/>
              <a:gd name="T16" fmla="*/ 2147483647 w 192"/>
              <a:gd name="T17" fmla="*/ 2147483647 h 192"/>
              <a:gd name="T18" fmla="*/ 2147483647 w 192"/>
              <a:gd name="T19" fmla="*/ 2147483647 h 192"/>
              <a:gd name="T20" fmla="*/ 2147483647 w 192"/>
              <a:gd name="T21" fmla="*/ 2147483647 h 192"/>
              <a:gd name="T22" fmla="*/ 2147483647 w 192"/>
              <a:gd name="T23" fmla="*/ 2147483647 h 192"/>
              <a:gd name="T24" fmla="*/ 2147483647 w 192"/>
              <a:gd name="T25" fmla="*/ 2147483647 h 192"/>
              <a:gd name="T26" fmla="*/ 2147483647 w 192"/>
              <a:gd name="T27" fmla="*/ 2147483647 h 192"/>
              <a:gd name="T28" fmla="*/ 0 w 192"/>
              <a:gd name="T29" fmla="*/ 2147483647 h 192"/>
              <a:gd name="T30" fmla="*/ 2147483647 w 192"/>
              <a:gd name="T31" fmla="*/ 2147483647 h 192"/>
              <a:gd name="T32" fmla="*/ 2147483647 w 192"/>
              <a:gd name="T33" fmla="*/ 2147483647 h 192"/>
              <a:gd name="T34" fmla="*/ 2147483647 w 192"/>
              <a:gd name="T35" fmla="*/ 2147483647 h 192"/>
              <a:gd name="T36" fmla="*/ 2147483647 w 192"/>
              <a:gd name="T37" fmla="*/ 2147483647 h 192"/>
              <a:gd name="T38" fmla="*/ 2147483647 w 192"/>
              <a:gd name="T39" fmla="*/ 2147483647 h 192"/>
              <a:gd name="T40" fmla="*/ 2147483647 w 192"/>
              <a:gd name="T41" fmla="*/ 2147483647 h 192"/>
              <a:gd name="T42" fmla="*/ 2147483647 w 192"/>
              <a:gd name="T43" fmla="*/ 2147483647 h 192"/>
              <a:gd name="T44" fmla="*/ 2147483647 w 192"/>
              <a:gd name="T45" fmla="*/ 2147483647 h 192"/>
              <a:gd name="T46" fmla="*/ 2147483647 w 192"/>
              <a:gd name="T47" fmla="*/ 2147483647 h 192"/>
              <a:gd name="T48" fmla="*/ 2147483647 w 192"/>
              <a:gd name="T49" fmla="*/ 2147483647 h 192"/>
              <a:gd name="T50" fmla="*/ 2147483647 w 192"/>
              <a:gd name="T51" fmla="*/ 2147483647 h 192"/>
              <a:gd name="T52" fmla="*/ 2147483647 w 192"/>
              <a:gd name="T53" fmla="*/ 2147483647 h 192"/>
              <a:gd name="T54" fmla="*/ 2147483647 w 192"/>
              <a:gd name="T55" fmla="*/ 2147483647 h 192"/>
              <a:gd name="T56" fmla="*/ 2147483647 w 192"/>
              <a:gd name="T57" fmla="*/ 2147483647 h 192"/>
              <a:gd name="T58" fmla="*/ 2147483647 w 192"/>
              <a:gd name="T59" fmla="*/ 2147483647 h 192"/>
              <a:gd name="T60" fmla="*/ 2147483647 w 192"/>
              <a:gd name="T61" fmla="*/ 2147483647 h 192"/>
              <a:gd name="T62" fmla="*/ 2147483647 w 192"/>
              <a:gd name="T63" fmla="*/ 2147483647 h 192"/>
              <a:gd name="T64" fmla="*/ 2147483647 w 192"/>
              <a:gd name="T65" fmla="*/ 2147483647 h 192"/>
              <a:gd name="T66" fmla="*/ 2147483647 w 192"/>
              <a:gd name="T67" fmla="*/ 2147483647 h 192"/>
              <a:gd name="T68" fmla="*/ 2147483647 w 192"/>
              <a:gd name="T69" fmla="*/ 2147483647 h 192"/>
              <a:gd name="T70" fmla="*/ 2147483647 w 192"/>
              <a:gd name="T71" fmla="*/ 2147483647 h 192"/>
              <a:gd name="T72" fmla="*/ 2147483647 w 192"/>
              <a:gd name="T73" fmla="*/ 2147483647 h 192"/>
              <a:gd name="T74" fmla="*/ 2147483647 w 192"/>
              <a:gd name="T75" fmla="*/ 2147483647 h 192"/>
              <a:gd name="T76" fmla="*/ 2147483647 w 192"/>
              <a:gd name="T77" fmla="*/ 2147483647 h 192"/>
              <a:gd name="T78" fmla="*/ 2147483647 w 192"/>
              <a:gd name="T79" fmla="*/ 2147483647 h 192"/>
              <a:gd name="T80" fmla="*/ 2147483647 w 192"/>
              <a:gd name="T81" fmla="*/ 2147483647 h 192"/>
              <a:gd name="T82" fmla="*/ 2147483647 w 192"/>
              <a:gd name="T83" fmla="*/ 2147483647 h 192"/>
              <a:gd name="T84" fmla="*/ 2147483647 w 192"/>
              <a:gd name="T85" fmla="*/ 2147483647 h 192"/>
              <a:gd name="T86" fmla="*/ 2147483647 w 192"/>
              <a:gd name="T87" fmla="*/ 2147483647 h 192"/>
              <a:gd name="T88" fmla="*/ 2147483647 w 192"/>
              <a:gd name="T89" fmla="*/ 2147483647 h 192"/>
              <a:gd name="T90" fmla="*/ 2147483647 w 192"/>
              <a:gd name="T91" fmla="*/ 2147483647 h 192"/>
              <a:gd name="T92" fmla="*/ 2147483647 w 192"/>
              <a:gd name="T93" fmla="*/ 2147483647 h 192"/>
              <a:gd name="T94" fmla="*/ 2147483647 w 192"/>
              <a:gd name="T95" fmla="*/ 2147483647 h 192"/>
              <a:gd name="T96" fmla="*/ 2147483647 w 192"/>
              <a:gd name="T97" fmla="*/ 2147483647 h 192"/>
              <a:gd name="T98" fmla="*/ 2147483647 w 192"/>
              <a:gd name="T99" fmla="*/ 2147483647 h 192"/>
              <a:gd name="T100" fmla="*/ 2147483647 w 192"/>
              <a:gd name="T101" fmla="*/ 2147483647 h 192"/>
              <a:gd name="T102" fmla="*/ 2147483647 w 192"/>
              <a:gd name="T103" fmla="*/ 2147483647 h 192"/>
              <a:gd name="T104" fmla="*/ 2147483647 w 192"/>
              <a:gd name="T105" fmla="*/ 2147483647 h 192"/>
              <a:gd name="T106" fmla="*/ 2147483647 w 192"/>
              <a:gd name="T107" fmla="*/ 2147483647 h 192"/>
              <a:gd name="T108" fmla="*/ 2147483647 w 192"/>
              <a:gd name="T109" fmla="*/ 2147483647 h 192"/>
              <a:gd name="T110" fmla="*/ 2147483647 w 192"/>
              <a:gd name="T111" fmla="*/ 2147483647 h 192"/>
              <a:gd name="T112" fmla="*/ 2147483647 w 192"/>
              <a:gd name="T113" fmla="*/ 2147483647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176" y="147"/>
                </a:moveTo>
                <a:cubicBezTo>
                  <a:pt x="186" y="142"/>
                  <a:pt x="192" y="132"/>
                  <a:pt x="192" y="120"/>
                </a:cubicBezTo>
                <a:cubicBezTo>
                  <a:pt x="192" y="108"/>
                  <a:pt x="186" y="98"/>
                  <a:pt x="176" y="92"/>
                </a:cubicBezTo>
                <a:cubicBezTo>
                  <a:pt x="176" y="92"/>
                  <a:pt x="176" y="92"/>
                  <a:pt x="176" y="9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7"/>
                  <a:pt x="176" y="47"/>
                  <a:pt x="176" y="46"/>
                </a:cubicBezTo>
                <a:cubicBezTo>
                  <a:pt x="166" y="23"/>
                  <a:pt x="135" y="0"/>
                  <a:pt x="96" y="0"/>
                </a:cubicBezTo>
                <a:cubicBezTo>
                  <a:pt x="57" y="0"/>
                  <a:pt x="27" y="23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7"/>
                  <a:pt x="16" y="47"/>
                </a:cubicBezTo>
                <a:cubicBezTo>
                  <a:pt x="16" y="47"/>
                  <a:pt x="16" y="47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8"/>
                  <a:pt x="0" y="108"/>
                  <a:pt x="0" y="120"/>
                </a:cubicBezTo>
                <a:cubicBezTo>
                  <a:pt x="0" y="138"/>
                  <a:pt x="14" y="152"/>
                  <a:pt x="32" y="152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5" y="157"/>
                  <a:pt x="39" y="160"/>
                  <a:pt x="44" y="160"/>
                </a:cubicBezTo>
                <a:cubicBezTo>
                  <a:pt x="51" y="160"/>
                  <a:pt x="56" y="154"/>
                  <a:pt x="56" y="148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9" y="80"/>
                  <a:pt x="35" y="8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9" y="88"/>
                  <a:pt x="27" y="88"/>
                  <a:pt x="24" y="89"/>
                </a:cubicBezTo>
                <a:cubicBezTo>
                  <a:pt x="24" y="49"/>
                  <a:pt x="24" y="49"/>
                  <a:pt x="24" y="49"/>
                </a:cubicBezTo>
                <a:cubicBezTo>
                  <a:pt x="28" y="40"/>
                  <a:pt x="36" y="31"/>
                  <a:pt x="46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6" y="32"/>
                  <a:pt x="57" y="31"/>
                </a:cubicBezTo>
                <a:cubicBezTo>
                  <a:pt x="57" y="31"/>
                  <a:pt x="69" y="24"/>
                  <a:pt x="96" y="24"/>
                </a:cubicBezTo>
                <a:cubicBezTo>
                  <a:pt x="123" y="24"/>
                  <a:pt x="135" y="31"/>
                  <a:pt x="135" y="31"/>
                </a:cubicBezTo>
                <a:cubicBezTo>
                  <a:pt x="136" y="32"/>
                  <a:pt x="136" y="32"/>
                  <a:pt x="137" y="32"/>
                </a:cubicBezTo>
                <a:cubicBezTo>
                  <a:pt x="138" y="32"/>
                  <a:pt x="139" y="31"/>
                  <a:pt x="140" y="3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7" y="31"/>
                  <a:pt x="164" y="40"/>
                  <a:pt x="168" y="4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8"/>
                  <a:pt x="163" y="88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8" y="83"/>
                  <a:pt x="153" y="80"/>
                  <a:pt x="148" y="80"/>
                </a:cubicBezTo>
                <a:cubicBezTo>
                  <a:pt x="142" y="80"/>
                  <a:pt x="136" y="85"/>
                  <a:pt x="136" y="92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ubicBezTo>
                  <a:pt x="153" y="160"/>
                  <a:pt x="158" y="157"/>
                  <a:pt x="159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3" y="152"/>
                  <a:pt x="166" y="151"/>
                  <a:pt x="169" y="151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43" y="174"/>
                  <a:pt x="143" y="174"/>
                  <a:pt x="143" y="174"/>
                </a:cubicBezTo>
                <a:cubicBezTo>
                  <a:pt x="142" y="173"/>
                  <a:pt x="142" y="172"/>
                  <a:pt x="141" y="171"/>
                </a:cubicBezTo>
                <a:cubicBezTo>
                  <a:pt x="138" y="169"/>
                  <a:pt x="135" y="168"/>
                  <a:pt x="132" y="168"/>
                </a:cubicBezTo>
                <a:cubicBezTo>
                  <a:pt x="116" y="168"/>
                  <a:pt x="116" y="168"/>
                  <a:pt x="116" y="168"/>
                </a:cubicBezTo>
                <a:cubicBezTo>
                  <a:pt x="110" y="168"/>
                  <a:pt x="104" y="173"/>
                  <a:pt x="104" y="180"/>
                </a:cubicBezTo>
                <a:cubicBezTo>
                  <a:pt x="104" y="186"/>
                  <a:pt x="110" y="192"/>
                  <a:pt x="116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38" y="192"/>
                  <a:pt x="142" y="188"/>
                  <a:pt x="144" y="183"/>
                </a:cubicBezTo>
                <a:cubicBezTo>
                  <a:pt x="182" y="167"/>
                  <a:pt x="182" y="167"/>
                  <a:pt x="182" y="167"/>
                </a:cubicBezTo>
                <a:cubicBezTo>
                  <a:pt x="183" y="167"/>
                  <a:pt x="184" y="166"/>
                  <a:pt x="184" y="165"/>
                </a:cubicBezTo>
                <a:cubicBezTo>
                  <a:pt x="184" y="164"/>
                  <a:pt x="184" y="163"/>
                  <a:pt x="184" y="162"/>
                </a:cubicBezTo>
                <a:lnTo>
                  <a:pt x="176" y="1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18449" name="Rectangle 88"/>
          <p:cNvSpPr>
            <a:spLocks noChangeArrowheads="1"/>
          </p:cNvSpPr>
          <p:nvPr/>
        </p:nvSpPr>
        <p:spPr bwMode="auto">
          <a:xfrm>
            <a:off x="7937500" y="3201988"/>
            <a:ext cx="144463" cy="336550"/>
          </a:xfrm>
          <a:prstGeom prst="rect">
            <a:avLst/>
          </a:prstGeom>
          <a:solidFill>
            <a:srgbClr val="4DBF4D"/>
          </a:solidFill>
          <a:ln>
            <a:noFill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8450" name="Rectangle 88"/>
          <p:cNvSpPr>
            <a:spLocks noChangeArrowheads="1"/>
          </p:cNvSpPr>
          <p:nvPr/>
        </p:nvSpPr>
        <p:spPr bwMode="auto">
          <a:xfrm>
            <a:off x="7937500" y="3795713"/>
            <a:ext cx="144463" cy="338137"/>
          </a:xfrm>
          <a:prstGeom prst="rect">
            <a:avLst/>
          </a:prstGeom>
          <a:solidFill>
            <a:srgbClr val="4DBF4D"/>
          </a:solidFill>
          <a:ln>
            <a:noFill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8451" name="Rectangle 88"/>
          <p:cNvSpPr>
            <a:spLocks noChangeArrowheads="1"/>
          </p:cNvSpPr>
          <p:nvPr/>
        </p:nvSpPr>
        <p:spPr bwMode="auto">
          <a:xfrm>
            <a:off x="7937500" y="4395788"/>
            <a:ext cx="144463" cy="336550"/>
          </a:xfrm>
          <a:prstGeom prst="rect">
            <a:avLst/>
          </a:prstGeom>
          <a:solidFill>
            <a:srgbClr val="4DBF4D"/>
          </a:solidFill>
          <a:ln>
            <a:noFill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8452" name="TextBox 13"/>
          <p:cNvSpPr txBox="1">
            <a:spLocks noChangeArrowheads="1"/>
          </p:cNvSpPr>
          <p:nvPr/>
        </p:nvSpPr>
        <p:spPr bwMode="auto">
          <a:xfrm>
            <a:off x="8148638" y="2679700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3" name="TextBox 13"/>
          <p:cNvSpPr txBox="1">
            <a:spLocks noChangeArrowheads="1"/>
          </p:cNvSpPr>
          <p:nvPr/>
        </p:nvSpPr>
        <p:spPr bwMode="auto">
          <a:xfrm>
            <a:off x="8148638" y="3251200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4" name="TextBox 13"/>
          <p:cNvSpPr txBox="1">
            <a:spLocks noChangeArrowheads="1"/>
          </p:cNvSpPr>
          <p:nvPr/>
        </p:nvSpPr>
        <p:spPr bwMode="auto">
          <a:xfrm>
            <a:off x="8148638" y="386556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5" name="TextBox 13"/>
          <p:cNvSpPr txBox="1">
            <a:spLocks noChangeArrowheads="1"/>
          </p:cNvSpPr>
          <p:nvPr/>
        </p:nvSpPr>
        <p:spPr bwMode="auto">
          <a:xfrm>
            <a:off x="8148638" y="443706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8456" name="组合 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988" y="3127375"/>
            <a:ext cx="846137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19479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19484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9485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9480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19482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9483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9481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19459" name="Freeform 3"/>
          <p:cNvSpPr>
            <a:spLocks/>
          </p:cNvSpPr>
          <p:nvPr/>
        </p:nvSpPr>
        <p:spPr bwMode="auto">
          <a:xfrm rot="-2202532">
            <a:off x="4830763" y="1954213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0" name="Freeform 3"/>
          <p:cNvSpPr>
            <a:spLocks/>
          </p:cNvSpPr>
          <p:nvPr/>
        </p:nvSpPr>
        <p:spPr bwMode="auto">
          <a:xfrm rot="3202081">
            <a:off x="6051550" y="2362200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1" name="Freeform 3"/>
          <p:cNvSpPr>
            <a:spLocks/>
          </p:cNvSpPr>
          <p:nvPr/>
        </p:nvSpPr>
        <p:spPr bwMode="auto">
          <a:xfrm rot="8579122">
            <a:off x="5638800" y="3586163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2" name="Freeform 3"/>
          <p:cNvSpPr>
            <a:spLocks/>
          </p:cNvSpPr>
          <p:nvPr/>
        </p:nvSpPr>
        <p:spPr bwMode="auto">
          <a:xfrm rot="-7621736">
            <a:off x="4418806" y="3186907"/>
            <a:ext cx="1730375" cy="1754188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DBF4D"/>
          </a:solid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3" name="TextBox 19"/>
          <p:cNvSpPr txBox="1">
            <a:spLocks noChangeArrowheads="1"/>
          </p:cNvSpPr>
          <p:nvPr/>
        </p:nvSpPr>
        <p:spPr bwMode="auto">
          <a:xfrm>
            <a:off x="5160963" y="2295525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S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4" name="TextBox 20"/>
          <p:cNvSpPr txBox="1">
            <a:spLocks noChangeArrowheads="1"/>
          </p:cNvSpPr>
          <p:nvPr/>
        </p:nvSpPr>
        <p:spPr bwMode="auto">
          <a:xfrm>
            <a:off x="6427788" y="2805113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id-ID" altLang="en-US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O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5" name="TextBox 21"/>
          <p:cNvSpPr txBox="1">
            <a:spLocks noChangeArrowheads="1"/>
          </p:cNvSpPr>
          <p:nvPr/>
        </p:nvSpPr>
        <p:spPr bwMode="auto">
          <a:xfrm>
            <a:off x="5946775" y="4144963"/>
            <a:ext cx="10937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T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6" name="TextBox 22"/>
          <p:cNvSpPr txBox="1">
            <a:spLocks noChangeArrowheads="1"/>
          </p:cNvSpPr>
          <p:nvPr/>
        </p:nvSpPr>
        <p:spPr bwMode="auto">
          <a:xfrm>
            <a:off x="4657725" y="3589338"/>
            <a:ext cx="10937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9467" name="Group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2005013"/>
            <a:ext cx="785813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Group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550" y="1901825"/>
            <a:ext cx="1060450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Group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8" y="3638550"/>
            <a:ext cx="96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0" name="Group 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3" y="3694113"/>
            <a:ext cx="1103312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1" name="TextBox 13"/>
          <p:cNvSpPr txBox="1">
            <a:spLocks noChangeArrowheads="1"/>
          </p:cNvSpPr>
          <p:nvPr/>
        </p:nvSpPr>
        <p:spPr bwMode="auto">
          <a:xfrm>
            <a:off x="8770938" y="2262188"/>
            <a:ext cx="14954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2" name="TextBox 13"/>
          <p:cNvSpPr txBox="1">
            <a:spLocks noChangeArrowheads="1"/>
          </p:cNvSpPr>
          <p:nvPr/>
        </p:nvSpPr>
        <p:spPr bwMode="auto">
          <a:xfrm>
            <a:off x="8770938" y="25844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3" name="TextBox 13"/>
          <p:cNvSpPr txBox="1">
            <a:spLocks noChangeArrowheads="1"/>
          </p:cNvSpPr>
          <p:nvPr/>
        </p:nvSpPr>
        <p:spPr bwMode="auto">
          <a:xfrm>
            <a:off x="2214563" y="2262188"/>
            <a:ext cx="12779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4" name="TextBox 13"/>
          <p:cNvSpPr txBox="1">
            <a:spLocks noChangeArrowheads="1"/>
          </p:cNvSpPr>
          <p:nvPr/>
        </p:nvSpPr>
        <p:spPr bwMode="auto">
          <a:xfrm>
            <a:off x="1462088" y="25844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5" name="TextBox 13"/>
          <p:cNvSpPr txBox="1">
            <a:spLocks noChangeArrowheads="1"/>
          </p:cNvSpPr>
          <p:nvPr/>
        </p:nvSpPr>
        <p:spPr bwMode="auto">
          <a:xfrm>
            <a:off x="8770938" y="429577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6" name="TextBox 13"/>
          <p:cNvSpPr txBox="1">
            <a:spLocks noChangeArrowheads="1"/>
          </p:cNvSpPr>
          <p:nvPr/>
        </p:nvSpPr>
        <p:spPr bwMode="auto">
          <a:xfrm>
            <a:off x="8770938" y="46164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7" name="TextBox 13"/>
          <p:cNvSpPr txBox="1">
            <a:spLocks noChangeArrowheads="1"/>
          </p:cNvSpPr>
          <p:nvPr/>
        </p:nvSpPr>
        <p:spPr bwMode="auto">
          <a:xfrm>
            <a:off x="2214563" y="429577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8" name="TextBox 13"/>
          <p:cNvSpPr txBox="1">
            <a:spLocks noChangeArrowheads="1"/>
          </p:cNvSpPr>
          <p:nvPr/>
        </p:nvSpPr>
        <p:spPr bwMode="auto">
          <a:xfrm>
            <a:off x="1462088" y="46164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20500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20505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506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501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20503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504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0502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cxnSp>
        <p:nvCxnSpPr>
          <p:cNvPr id="20483" name="Straight Connector 4"/>
          <p:cNvCxnSpPr>
            <a:cxnSpLocks noChangeShapeType="1"/>
          </p:cNvCxnSpPr>
          <p:nvPr/>
        </p:nvCxnSpPr>
        <p:spPr bwMode="auto">
          <a:xfrm>
            <a:off x="1284288" y="3309938"/>
            <a:ext cx="9523412" cy="0"/>
          </a:xfrm>
          <a:prstGeom prst="line">
            <a:avLst/>
          </a:prstGeom>
          <a:noFill/>
          <a:ln w="12700" cap="sq">
            <a:solidFill>
              <a:srgbClr val="26262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84" name="Oval 7"/>
          <p:cNvSpPr>
            <a:spLocks noChangeArrowheads="1"/>
          </p:cNvSpPr>
          <p:nvPr/>
        </p:nvSpPr>
        <p:spPr bwMode="auto">
          <a:xfrm>
            <a:off x="2225675" y="3063875"/>
            <a:ext cx="492125" cy="490538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0485" name="Oval 31"/>
          <p:cNvSpPr>
            <a:spLocks noChangeArrowheads="1"/>
          </p:cNvSpPr>
          <p:nvPr/>
        </p:nvSpPr>
        <p:spPr bwMode="auto">
          <a:xfrm>
            <a:off x="4583113" y="3063875"/>
            <a:ext cx="490537" cy="490538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0486" name="Oval 32"/>
          <p:cNvSpPr>
            <a:spLocks noChangeArrowheads="1"/>
          </p:cNvSpPr>
          <p:nvPr/>
        </p:nvSpPr>
        <p:spPr bwMode="auto">
          <a:xfrm>
            <a:off x="6934200" y="3051175"/>
            <a:ext cx="490538" cy="49212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0487" name="Oval 34"/>
          <p:cNvSpPr>
            <a:spLocks noChangeArrowheads="1"/>
          </p:cNvSpPr>
          <p:nvPr/>
        </p:nvSpPr>
        <p:spPr bwMode="auto">
          <a:xfrm>
            <a:off x="9342438" y="3051175"/>
            <a:ext cx="490537" cy="49212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0488" name="TextBox 44"/>
          <p:cNvSpPr txBox="1">
            <a:spLocks noChangeArrowheads="1"/>
          </p:cNvSpPr>
          <p:nvPr/>
        </p:nvSpPr>
        <p:spPr bwMode="auto">
          <a:xfrm>
            <a:off x="9107488" y="2627313"/>
            <a:ext cx="96043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1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2014</a:t>
            </a:r>
          </a:p>
        </p:txBody>
      </p:sp>
      <p:sp>
        <p:nvSpPr>
          <p:cNvPr id="20489" name="TextBox 45"/>
          <p:cNvSpPr txBox="1">
            <a:spLocks noChangeArrowheads="1"/>
          </p:cNvSpPr>
          <p:nvPr/>
        </p:nvSpPr>
        <p:spPr bwMode="auto">
          <a:xfrm>
            <a:off x="6699250" y="2632075"/>
            <a:ext cx="96043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1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2013</a:t>
            </a:r>
          </a:p>
        </p:txBody>
      </p:sp>
      <p:sp>
        <p:nvSpPr>
          <p:cNvPr id="20490" name="TextBox 46"/>
          <p:cNvSpPr txBox="1">
            <a:spLocks noChangeArrowheads="1"/>
          </p:cNvSpPr>
          <p:nvPr/>
        </p:nvSpPr>
        <p:spPr bwMode="auto">
          <a:xfrm>
            <a:off x="4348163" y="2643188"/>
            <a:ext cx="96043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1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2012</a:t>
            </a:r>
          </a:p>
        </p:txBody>
      </p:sp>
      <p:sp>
        <p:nvSpPr>
          <p:cNvPr id="20491" name="TextBox 47"/>
          <p:cNvSpPr txBox="1">
            <a:spLocks noChangeArrowheads="1"/>
          </p:cNvSpPr>
          <p:nvPr/>
        </p:nvSpPr>
        <p:spPr bwMode="auto">
          <a:xfrm>
            <a:off x="1995488" y="2643188"/>
            <a:ext cx="96043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1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2011</a:t>
            </a:r>
          </a:p>
        </p:txBody>
      </p:sp>
      <p:sp>
        <p:nvSpPr>
          <p:cNvPr id="20492" name="TextBox 13"/>
          <p:cNvSpPr txBox="1">
            <a:spLocks noChangeArrowheads="1"/>
          </p:cNvSpPr>
          <p:nvPr/>
        </p:nvSpPr>
        <p:spPr bwMode="auto">
          <a:xfrm>
            <a:off x="1204913" y="37655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1357313" y="406400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4" name="TextBox 13"/>
          <p:cNvSpPr txBox="1">
            <a:spLocks noChangeArrowheads="1"/>
          </p:cNvSpPr>
          <p:nvPr/>
        </p:nvSpPr>
        <p:spPr bwMode="auto">
          <a:xfrm>
            <a:off x="3643313" y="37655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5" name="TextBox 13"/>
          <p:cNvSpPr txBox="1">
            <a:spLocks noChangeArrowheads="1"/>
          </p:cNvSpPr>
          <p:nvPr/>
        </p:nvSpPr>
        <p:spPr bwMode="auto">
          <a:xfrm>
            <a:off x="3795713" y="406400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6" name="TextBox 13"/>
          <p:cNvSpPr txBox="1">
            <a:spLocks noChangeArrowheads="1"/>
          </p:cNvSpPr>
          <p:nvPr/>
        </p:nvSpPr>
        <p:spPr bwMode="auto">
          <a:xfrm>
            <a:off x="6081713" y="37655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7" name="TextBox 13"/>
          <p:cNvSpPr txBox="1">
            <a:spLocks noChangeArrowheads="1"/>
          </p:cNvSpPr>
          <p:nvPr/>
        </p:nvSpPr>
        <p:spPr bwMode="auto">
          <a:xfrm>
            <a:off x="6234113" y="406400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8" name="TextBox 13"/>
          <p:cNvSpPr txBox="1">
            <a:spLocks noChangeArrowheads="1"/>
          </p:cNvSpPr>
          <p:nvPr/>
        </p:nvSpPr>
        <p:spPr bwMode="auto">
          <a:xfrm>
            <a:off x="8520113" y="37655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9" name="TextBox 13"/>
          <p:cNvSpPr txBox="1">
            <a:spLocks noChangeArrowheads="1"/>
          </p:cNvSpPr>
          <p:nvPr/>
        </p:nvSpPr>
        <p:spPr bwMode="auto">
          <a:xfrm>
            <a:off x="8672513" y="406400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66"/>
          <p:cNvGrpSpPr>
            <a:grpSpLocks/>
          </p:cNvGrpSpPr>
          <p:nvPr/>
        </p:nvGrpSpPr>
        <p:grpSpPr bwMode="auto">
          <a:xfrm>
            <a:off x="3979863" y="2473325"/>
            <a:ext cx="2144712" cy="1849438"/>
            <a:chOff x="0" y="0"/>
            <a:chExt cx="2144432" cy="1848646"/>
          </a:xfrm>
        </p:grpSpPr>
        <p:sp>
          <p:nvSpPr>
            <p:cNvPr id="3117" name="六边形 57"/>
            <p:cNvSpPr>
              <a:spLocks noChangeArrowheads="1"/>
            </p:cNvSpPr>
            <p:nvPr/>
          </p:nvSpPr>
          <p:spPr bwMode="auto">
            <a:xfrm>
              <a:off x="0" y="0"/>
              <a:ext cx="2144432" cy="1848646"/>
            </a:xfrm>
            <a:prstGeom prst="hexagon">
              <a:avLst>
                <a:gd name="adj" fmla="val 24999"/>
                <a:gd name="vf" fmla="val 11547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9D9D9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/>
            <a:p>
              <a:pPr algn="ctr" eaLnBrk="1" hangingPunct="1"/>
              <a:endParaRPr lang="zh-CN" altLang="en-US" sz="3100">
                <a:solidFill>
                  <a:srgbClr val="FFFFFF"/>
                </a:solidFill>
              </a:endParaRPr>
            </a:p>
          </p:txBody>
        </p:sp>
        <p:grpSp>
          <p:nvGrpSpPr>
            <p:cNvPr id="3118" name="组合 62"/>
            <p:cNvGrpSpPr>
              <a:grpSpLocks/>
            </p:cNvGrpSpPr>
            <p:nvPr/>
          </p:nvGrpSpPr>
          <p:grpSpPr bwMode="auto">
            <a:xfrm>
              <a:off x="465524" y="456235"/>
              <a:ext cx="1631515" cy="936176"/>
              <a:chOff x="0" y="0"/>
              <a:chExt cx="1631515" cy="936176"/>
            </a:xfrm>
          </p:grpSpPr>
          <p:sp>
            <p:nvSpPr>
              <p:cNvPr id="3119" name="Freeform 9"/>
              <p:cNvSpPr>
                <a:spLocks noEditPoints="1"/>
              </p:cNvSpPr>
              <p:nvPr/>
            </p:nvSpPr>
            <p:spPr bwMode="auto">
              <a:xfrm>
                <a:off x="1627629" y="462261"/>
                <a:ext cx="3886" cy="50498"/>
              </a:xfrm>
              <a:custGeom>
                <a:avLst/>
                <a:gdLst>
                  <a:gd name="T0" fmla="*/ 0 w 1"/>
                  <a:gd name="T1" fmla="*/ 2147483647 h 16"/>
                  <a:gd name="T2" fmla="*/ 0 w 1"/>
                  <a:gd name="T3" fmla="*/ 2147483647 h 16"/>
                  <a:gd name="T4" fmla="*/ 0 w 1"/>
                  <a:gd name="T5" fmla="*/ 2147483647 h 16"/>
                  <a:gd name="T6" fmla="*/ 0 w 1"/>
                  <a:gd name="T7" fmla="*/ 2147483647 h 16"/>
                  <a:gd name="T8" fmla="*/ 0 w 1"/>
                  <a:gd name="T9" fmla="*/ 2147483647 h 16"/>
                  <a:gd name="T10" fmla="*/ 0 w 1"/>
                  <a:gd name="T11" fmla="*/ 2147483647 h 16"/>
                  <a:gd name="T12" fmla="*/ 0 w 1"/>
                  <a:gd name="T13" fmla="*/ 2147483647 h 16"/>
                  <a:gd name="T14" fmla="*/ 0 w 1"/>
                  <a:gd name="T15" fmla="*/ 2147483647 h 16"/>
                  <a:gd name="T16" fmla="*/ 0 w 1"/>
                  <a:gd name="T17" fmla="*/ 2147483647 h 16"/>
                  <a:gd name="T18" fmla="*/ 0 w 1"/>
                  <a:gd name="T19" fmla="*/ 2147483647 h 16"/>
                  <a:gd name="T20" fmla="*/ 0 w 1"/>
                  <a:gd name="T21" fmla="*/ 2147483647 h 16"/>
                  <a:gd name="T22" fmla="*/ 0 w 1"/>
                  <a:gd name="T23" fmla="*/ 2147483647 h 16"/>
                  <a:gd name="T24" fmla="*/ 0 w 1"/>
                  <a:gd name="T25" fmla="*/ 2147483647 h 16"/>
                  <a:gd name="T26" fmla="*/ 0 w 1"/>
                  <a:gd name="T27" fmla="*/ 2147483647 h 16"/>
                  <a:gd name="T28" fmla="*/ 0 w 1"/>
                  <a:gd name="T29" fmla="*/ 2147483647 h 16"/>
                  <a:gd name="T30" fmla="*/ 0 w 1"/>
                  <a:gd name="T31" fmla="*/ 2147483647 h 16"/>
                  <a:gd name="T32" fmla="*/ 2147483647 w 1"/>
                  <a:gd name="T33" fmla="*/ 2147483647 h 16"/>
                  <a:gd name="T34" fmla="*/ 2147483647 w 1"/>
                  <a:gd name="T35" fmla="*/ 2147483647 h 16"/>
                  <a:gd name="T36" fmla="*/ 2147483647 w 1"/>
                  <a:gd name="T37" fmla="*/ 2147483647 h 16"/>
                  <a:gd name="T38" fmla="*/ 2147483647 w 1"/>
                  <a:gd name="T39" fmla="*/ 2147483647 h 16"/>
                  <a:gd name="T40" fmla="*/ 2147483647 w 1"/>
                  <a:gd name="T41" fmla="*/ 2147483647 h 16"/>
                  <a:gd name="T42" fmla="*/ 2147483647 w 1"/>
                  <a:gd name="T43" fmla="*/ 2147483647 h 16"/>
                  <a:gd name="T44" fmla="*/ 2147483647 w 1"/>
                  <a:gd name="T45" fmla="*/ 2147483647 h 16"/>
                  <a:gd name="T46" fmla="*/ 2147483647 w 1"/>
                  <a:gd name="T47" fmla="*/ 2147483647 h 16"/>
                  <a:gd name="T48" fmla="*/ 2147483647 w 1"/>
                  <a:gd name="T49" fmla="*/ 2147483647 h 16"/>
                  <a:gd name="T50" fmla="*/ 2147483647 w 1"/>
                  <a:gd name="T51" fmla="*/ 2147483647 h 16"/>
                  <a:gd name="T52" fmla="*/ 2147483647 w 1"/>
                  <a:gd name="T53" fmla="*/ 2147483647 h 16"/>
                  <a:gd name="T54" fmla="*/ 2147483647 w 1"/>
                  <a:gd name="T55" fmla="*/ 2147483647 h 16"/>
                  <a:gd name="T56" fmla="*/ 2147483647 w 1"/>
                  <a:gd name="T57" fmla="*/ 2147483647 h 16"/>
                  <a:gd name="T58" fmla="*/ 2147483647 w 1"/>
                  <a:gd name="T59" fmla="*/ 2147483647 h 16"/>
                  <a:gd name="T60" fmla="*/ 2147483647 w 1"/>
                  <a:gd name="T61" fmla="*/ 2147483647 h 16"/>
                  <a:gd name="T62" fmla="*/ 2147483647 w 1"/>
                  <a:gd name="T63" fmla="*/ 2147483647 h 16"/>
                  <a:gd name="T64" fmla="*/ 2147483647 w 1"/>
                  <a:gd name="T65" fmla="*/ 2147483647 h 16"/>
                  <a:gd name="T66" fmla="*/ 2147483647 w 1"/>
                  <a:gd name="T67" fmla="*/ 2147483647 h 16"/>
                  <a:gd name="T68" fmla="*/ 2147483647 w 1"/>
                  <a:gd name="T69" fmla="*/ 2147483647 h 16"/>
                  <a:gd name="T70" fmla="*/ 2147483647 w 1"/>
                  <a:gd name="T71" fmla="*/ 2147483647 h 16"/>
                  <a:gd name="T72" fmla="*/ 2147483647 w 1"/>
                  <a:gd name="T73" fmla="*/ 2147483647 h 16"/>
                  <a:gd name="T74" fmla="*/ 2147483647 w 1"/>
                  <a:gd name="T75" fmla="*/ 2147483647 h 16"/>
                  <a:gd name="T76" fmla="*/ 2147483647 w 1"/>
                  <a:gd name="T77" fmla="*/ 2147483647 h 16"/>
                  <a:gd name="T78" fmla="*/ 2147483647 w 1"/>
                  <a:gd name="T79" fmla="*/ 2147483647 h 16"/>
                  <a:gd name="T80" fmla="*/ 2147483647 w 1"/>
                  <a:gd name="T81" fmla="*/ 2147483647 h 16"/>
                  <a:gd name="T82" fmla="*/ 2147483647 w 1"/>
                  <a:gd name="T83" fmla="*/ 2147483647 h 16"/>
                  <a:gd name="T84" fmla="*/ 2147483647 w 1"/>
                  <a:gd name="T85" fmla="*/ 2147483647 h 16"/>
                  <a:gd name="T86" fmla="*/ 2147483647 w 1"/>
                  <a:gd name="T87" fmla="*/ 0 h 16"/>
                  <a:gd name="T88" fmla="*/ 2147483647 w 1"/>
                  <a:gd name="T89" fmla="*/ 0 h 1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" h="16"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1"/>
                    </a:moveTo>
                    <a:cubicBezTo>
                      <a:pt x="0" y="11"/>
                      <a:pt x="0" y="12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1" y="10"/>
                    </a:move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moveTo>
                      <a:pt x="1" y="9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moveTo>
                      <a:pt x="1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moveTo>
                      <a:pt x="1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moveTo>
                      <a:pt x="1" y="7"/>
                    </a:moveTo>
                    <a:cubicBezTo>
                      <a:pt x="1" y="7"/>
                      <a:pt x="1" y="7"/>
                      <a:pt x="1" y="8"/>
                    </a:cubicBezTo>
                    <a:cubicBezTo>
                      <a:pt x="1" y="7"/>
                      <a:pt x="1" y="7"/>
                      <a:pt x="1" y="7"/>
                    </a:cubicBezTo>
                    <a:moveTo>
                      <a:pt x="1" y="7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moveTo>
                      <a:pt x="1" y="6"/>
                    </a:moveTo>
                    <a:cubicBezTo>
                      <a:pt x="1" y="6"/>
                      <a:pt x="1" y="6"/>
                      <a:pt x="1" y="7"/>
                    </a:cubicBezTo>
                    <a:cubicBezTo>
                      <a:pt x="1" y="6"/>
                      <a:pt x="1" y="6"/>
                      <a:pt x="1" y="6"/>
                    </a:cubicBezTo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moveTo>
                      <a:pt x="1" y="5"/>
                    </a:moveTo>
                    <a:cubicBezTo>
                      <a:pt x="1" y="5"/>
                      <a:pt x="1" y="6"/>
                      <a:pt x="1" y="6"/>
                    </a:cubicBezTo>
                    <a:cubicBezTo>
                      <a:pt x="1" y="6"/>
                      <a:pt x="1" y="5"/>
                      <a:pt x="1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20" name="Freeform 11"/>
              <p:cNvSpPr>
                <a:spLocks noEditPoints="1"/>
              </p:cNvSpPr>
              <p:nvPr/>
            </p:nvSpPr>
            <p:spPr bwMode="auto">
              <a:xfrm>
                <a:off x="0" y="100998"/>
                <a:ext cx="839064" cy="835178"/>
              </a:xfrm>
              <a:custGeom>
                <a:avLst/>
                <a:gdLst>
                  <a:gd name="T0" fmla="*/ 2147483647 w 259"/>
                  <a:gd name="T1" fmla="*/ 2147483647 h 259"/>
                  <a:gd name="T2" fmla="*/ 2147483647 w 259"/>
                  <a:gd name="T3" fmla="*/ 2147483647 h 259"/>
                  <a:gd name="T4" fmla="*/ 2147483647 w 259"/>
                  <a:gd name="T5" fmla="*/ 2147483647 h 259"/>
                  <a:gd name="T6" fmla="*/ 2147483647 w 259"/>
                  <a:gd name="T7" fmla="*/ 2147483647 h 259"/>
                  <a:gd name="T8" fmla="*/ 2147483647 w 259"/>
                  <a:gd name="T9" fmla="*/ 2147483647 h 259"/>
                  <a:gd name="T10" fmla="*/ 2147483647 w 259"/>
                  <a:gd name="T11" fmla="*/ 0 h 259"/>
                  <a:gd name="T12" fmla="*/ 2147483647 w 259"/>
                  <a:gd name="T13" fmla="*/ 2147483647 h 259"/>
                  <a:gd name="T14" fmla="*/ 2147483647 w 259"/>
                  <a:gd name="T15" fmla="*/ 2147483647 h 259"/>
                  <a:gd name="T16" fmla="*/ 2147483647 w 259"/>
                  <a:gd name="T17" fmla="*/ 2147483647 h 259"/>
                  <a:gd name="T18" fmla="*/ 2147483647 w 259"/>
                  <a:gd name="T19" fmla="*/ 2147483647 h 259"/>
                  <a:gd name="T20" fmla="*/ 2147483647 w 259"/>
                  <a:gd name="T21" fmla="*/ 2147483647 h 259"/>
                  <a:gd name="T22" fmla="*/ 2147483647 w 259"/>
                  <a:gd name="T23" fmla="*/ 2147483647 h 259"/>
                  <a:gd name="T24" fmla="*/ 2147483647 w 259"/>
                  <a:gd name="T25" fmla="*/ 2147483647 h 259"/>
                  <a:gd name="T26" fmla="*/ 0 w 259"/>
                  <a:gd name="T27" fmla="*/ 2147483647 h 259"/>
                  <a:gd name="T28" fmla="*/ 2147483647 w 259"/>
                  <a:gd name="T29" fmla="*/ 2147483647 h 259"/>
                  <a:gd name="T30" fmla="*/ 2147483647 w 259"/>
                  <a:gd name="T31" fmla="*/ 2147483647 h 259"/>
                  <a:gd name="T32" fmla="*/ 2147483647 w 259"/>
                  <a:gd name="T33" fmla="*/ 2147483647 h 259"/>
                  <a:gd name="T34" fmla="*/ 2147483647 w 259"/>
                  <a:gd name="T35" fmla="*/ 2147483647 h 259"/>
                  <a:gd name="T36" fmla="*/ 2147483647 w 259"/>
                  <a:gd name="T37" fmla="*/ 2147483647 h 259"/>
                  <a:gd name="T38" fmla="*/ 2147483647 w 259"/>
                  <a:gd name="T39" fmla="*/ 2147483647 h 259"/>
                  <a:gd name="T40" fmla="*/ 2147483647 w 259"/>
                  <a:gd name="T41" fmla="*/ 2147483647 h 259"/>
                  <a:gd name="T42" fmla="*/ 2147483647 w 259"/>
                  <a:gd name="T43" fmla="*/ 2147483647 h 259"/>
                  <a:gd name="T44" fmla="*/ 2147483647 w 259"/>
                  <a:gd name="T45" fmla="*/ 2147483647 h 259"/>
                  <a:gd name="T46" fmla="*/ 2147483647 w 259"/>
                  <a:gd name="T47" fmla="*/ 2147483647 h 259"/>
                  <a:gd name="T48" fmla="*/ 2147483647 w 259"/>
                  <a:gd name="T49" fmla="*/ 2147483647 h 259"/>
                  <a:gd name="T50" fmla="*/ 2147483647 w 259"/>
                  <a:gd name="T51" fmla="*/ 2147483647 h 259"/>
                  <a:gd name="T52" fmla="*/ 2147483647 w 259"/>
                  <a:gd name="T53" fmla="*/ 2147483647 h 259"/>
                  <a:gd name="T54" fmla="*/ 2147483647 w 259"/>
                  <a:gd name="T55" fmla="*/ 2147483647 h 259"/>
                  <a:gd name="T56" fmla="*/ 2147483647 w 259"/>
                  <a:gd name="T57" fmla="*/ 2147483647 h 259"/>
                  <a:gd name="T58" fmla="*/ 2147483647 w 259"/>
                  <a:gd name="T59" fmla="*/ 2147483647 h 259"/>
                  <a:gd name="T60" fmla="*/ 2147483647 w 259"/>
                  <a:gd name="T61" fmla="*/ 2147483647 h 259"/>
                  <a:gd name="T62" fmla="*/ 2147483647 w 259"/>
                  <a:gd name="T63" fmla="*/ 2147483647 h 25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59" h="259">
                    <a:moveTo>
                      <a:pt x="256" y="104"/>
                    </a:moveTo>
                    <a:cubicBezTo>
                      <a:pt x="225" y="104"/>
                      <a:pt x="225" y="104"/>
                      <a:pt x="225" y="104"/>
                    </a:cubicBezTo>
                    <a:cubicBezTo>
                      <a:pt x="223" y="96"/>
                      <a:pt x="220" y="87"/>
                      <a:pt x="215" y="80"/>
                    </a:cubicBezTo>
                    <a:cubicBezTo>
                      <a:pt x="237" y="58"/>
                      <a:pt x="237" y="58"/>
                      <a:pt x="237" y="58"/>
                    </a:cubicBezTo>
                    <a:cubicBezTo>
                      <a:pt x="238" y="57"/>
                      <a:pt x="238" y="57"/>
                      <a:pt x="238" y="56"/>
                    </a:cubicBezTo>
                    <a:cubicBezTo>
                      <a:pt x="238" y="55"/>
                      <a:pt x="238" y="55"/>
                      <a:pt x="237" y="54"/>
                    </a:cubicBezTo>
                    <a:cubicBezTo>
                      <a:pt x="205" y="22"/>
                      <a:pt x="205" y="22"/>
                      <a:pt x="205" y="22"/>
                    </a:cubicBezTo>
                    <a:cubicBezTo>
                      <a:pt x="204" y="21"/>
                      <a:pt x="202" y="21"/>
                      <a:pt x="202" y="22"/>
                    </a:cubicBezTo>
                    <a:cubicBezTo>
                      <a:pt x="179" y="44"/>
                      <a:pt x="179" y="44"/>
                      <a:pt x="179" y="44"/>
                    </a:cubicBezTo>
                    <a:cubicBezTo>
                      <a:pt x="172" y="39"/>
                      <a:pt x="163" y="36"/>
                      <a:pt x="155" y="34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55" y="1"/>
                      <a:pt x="154" y="0"/>
                      <a:pt x="15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5" y="0"/>
                      <a:pt x="104" y="1"/>
                      <a:pt x="104" y="2"/>
                    </a:cubicBezTo>
                    <a:cubicBezTo>
                      <a:pt x="104" y="34"/>
                      <a:pt x="104" y="34"/>
                      <a:pt x="104" y="34"/>
                    </a:cubicBezTo>
                    <a:cubicBezTo>
                      <a:pt x="95" y="36"/>
                      <a:pt x="87" y="39"/>
                      <a:pt x="79" y="44"/>
                    </a:cubicBezTo>
                    <a:cubicBezTo>
                      <a:pt x="58" y="22"/>
                      <a:pt x="58" y="22"/>
                      <a:pt x="58" y="22"/>
                    </a:cubicBezTo>
                    <a:cubicBezTo>
                      <a:pt x="57" y="22"/>
                      <a:pt x="57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5" y="21"/>
                      <a:pt x="55" y="22"/>
                      <a:pt x="54" y="22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2" y="55"/>
                      <a:pt x="21" y="55"/>
                      <a:pt x="21" y="56"/>
                    </a:cubicBezTo>
                    <a:cubicBezTo>
                      <a:pt x="21" y="57"/>
                      <a:pt x="22" y="57"/>
                      <a:pt x="22" y="58"/>
                    </a:cubicBezTo>
                    <a:cubicBezTo>
                      <a:pt x="44" y="79"/>
                      <a:pt x="44" y="79"/>
                      <a:pt x="44" y="79"/>
                    </a:cubicBezTo>
                    <a:cubicBezTo>
                      <a:pt x="39" y="87"/>
                      <a:pt x="36" y="95"/>
                      <a:pt x="34" y="104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1" y="104"/>
                      <a:pt x="0" y="105"/>
                      <a:pt x="0" y="107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4"/>
                      <a:pt x="1" y="155"/>
                      <a:pt x="3" y="155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6" y="164"/>
                      <a:pt x="40" y="172"/>
                      <a:pt x="44" y="180"/>
                    </a:cubicBezTo>
                    <a:cubicBezTo>
                      <a:pt x="22" y="201"/>
                      <a:pt x="22" y="201"/>
                      <a:pt x="22" y="201"/>
                    </a:cubicBezTo>
                    <a:cubicBezTo>
                      <a:pt x="22" y="202"/>
                      <a:pt x="21" y="202"/>
                      <a:pt x="21" y="203"/>
                    </a:cubicBezTo>
                    <a:cubicBezTo>
                      <a:pt x="21" y="204"/>
                      <a:pt x="22" y="204"/>
                      <a:pt x="22" y="205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5" y="237"/>
                      <a:pt x="56" y="238"/>
                      <a:pt x="56" y="238"/>
                    </a:cubicBezTo>
                    <a:cubicBezTo>
                      <a:pt x="57" y="238"/>
                      <a:pt x="57" y="237"/>
                      <a:pt x="58" y="237"/>
                    </a:cubicBezTo>
                    <a:cubicBezTo>
                      <a:pt x="79" y="215"/>
                      <a:pt x="79" y="215"/>
                      <a:pt x="79" y="215"/>
                    </a:cubicBezTo>
                    <a:cubicBezTo>
                      <a:pt x="87" y="219"/>
                      <a:pt x="95" y="223"/>
                      <a:pt x="104" y="225"/>
                    </a:cubicBezTo>
                    <a:cubicBezTo>
                      <a:pt x="104" y="256"/>
                      <a:pt x="104" y="256"/>
                      <a:pt x="104" y="256"/>
                    </a:cubicBezTo>
                    <a:cubicBezTo>
                      <a:pt x="104" y="258"/>
                      <a:pt x="105" y="259"/>
                      <a:pt x="106" y="259"/>
                    </a:cubicBezTo>
                    <a:cubicBezTo>
                      <a:pt x="152" y="259"/>
                      <a:pt x="152" y="259"/>
                      <a:pt x="152" y="259"/>
                    </a:cubicBezTo>
                    <a:cubicBezTo>
                      <a:pt x="154" y="259"/>
                      <a:pt x="155" y="258"/>
                      <a:pt x="155" y="256"/>
                    </a:cubicBezTo>
                    <a:cubicBezTo>
                      <a:pt x="155" y="225"/>
                      <a:pt x="155" y="225"/>
                      <a:pt x="155" y="225"/>
                    </a:cubicBezTo>
                    <a:cubicBezTo>
                      <a:pt x="163" y="223"/>
                      <a:pt x="172" y="220"/>
                      <a:pt x="179" y="215"/>
                    </a:cubicBezTo>
                    <a:cubicBezTo>
                      <a:pt x="201" y="237"/>
                      <a:pt x="201" y="237"/>
                      <a:pt x="201" y="237"/>
                    </a:cubicBezTo>
                    <a:cubicBezTo>
                      <a:pt x="202" y="238"/>
                      <a:pt x="204" y="238"/>
                      <a:pt x="205" y="237"/>
                    </a:cubicBezTo>
                    <a:cubicBezTo>
                      <a:pt x="237" y="205"/>
                      <a:pt x="237" y="205"/>
                      <a:pt x="237" y="205"/>
                    </a:cubicBezTo>
                    <a:cubicBezTo>
                      <a:pt x="238" y="204"/>
                      <a:pt x="238" y="204"/>
                      <a:pt x="238" y="203"/>
                    </a:cubicBezTo>
                    <a:cubicBezTo>
                      <a:pt x="238" y="202"/>
                      <a:pt x="238" y="202"/>
                      <a:pt x="237" y="201"/>
                    </a:cubicBezTo>
                    <a:cubicBezTo>
                      <a:pt x="215" y="179"/>
                      <a:pt x="215" y="179"/>
                      <a:pt x="215" y="179"/>
                    </a:cubicBezTo>
                    <a:cubicBezTo>
                      <a:pt x="219" y="172"/>
                      <a:pt x="223" y="164"/>
                      <a:pt x="225" y="155"/>
                    </a:cubicBezTo>
                    <a:cubicBezTo>
                      <a:pt x="256" y="155"/>
                      <a:pt x="256" y="155"/>
                      <a:pt x="256" y="155"/>
                    </a:cubicBezTo>
                    <a:cubicBezTo>
                      <a:pt x="258" y="155"/>
                      <a:pt x="259" y="154"/>
                      <a:pt x="259" y="152"/>
                    </a:cubicBezTo>
                    <a:cubicBezTo>
                      <a:pt x="259" y="107"/>
                      <a:pt x="259" y="107"/>
                      <a:pt x="259" y="107"/>
                    </a:cubicBezTo>
                    <a:cubicBezTo>
                      <a:pt x="259" y="105"/>
                      <a:pt x="258" y="104"/>
                      <a:pt x="256" y="104"/>
                    </a:cubicBezTo>
                    <a:close/>
                    <a:moveTo>
                      <a:pt x="176" y="138"/>
                    </a:moveTo>
                    <a:cubicBezTo>
                      <a:pt x="173" y="157"/>
                      <a:pt x="157" y="173"/>
                      <a:pt x="137" y="176"/>
                    </a:cubicBezTo>
                    <a:cubicBezTo>
                      <a:pt x="121" y="179"/>
                      <a:pt x="104" y="173"/>
                      <a:pt x="94" y="160"/>
                    </a:cubicBezTo>
                    <a:cubicBezTo>
                      <a:pt x="85" y="149"/>
                      <a:pt x="81" y="135"/>
                      <a:pt x="83" y="122"/>
                    </a:cubicBezTo>
                    <a:cubicBezTo>
                      <a:pt x="86" y="102"/>
                      <a:pt x="102" y="86"/>
                      <a:pt x="121" y="83"/>
                    </a:cubicBezTo>
                    <a:cubicBezTo>
                      <a:pt x="124" y="83"/>
                      <a:pt x="127" y="82"/>
                      <a:pt x="129" y="82"/>
                    </a:cubicBezTo>
                    <a:cubicBezTo>
                      <a:pt x="143" y="82"/>
                      <a:pt x="156" y="88"/>
                      <a:pt x="165" y="99"/>
                    </a:cubicBezTo>
                    <a:cubicBezTo>
                      <a:pt x="174" y="110"/>
                      <a:pt x="178" y="124"/>
                      <a:pt x="176" y="138"/>
                    </a:cubicBezTo>
                    <a:close/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21" name="Freeform 12"/>
              <p:cNvSpPr>
                <a:spLocks noEditPoints="1"/>
              </p:cNvSpPr>
              <p:nvPr/>
            </p:nvSpPr>
            <p:spPr bwMode="auto">
              <a:xfrm>
                <a:off x="271919" y="369031"/>
                <a:ext cx="295226" cy="295226"/>
              </a:xfrm>
              <a:custGeom>
                <a:avLst/>
                <a:gdLst>
                  <a:gd name="T0" fmla="*/ 2147483647 w 91"/>
                  <a:gd name="T1" fmla="*/ 2147483647 h 91"/>
                  <a:gd name="T2" fmla="*/ 2147483647 w 91"/>
                  <a:gd name="T3" fmla="*/ 2147483647 h 91"/>
                  <a:gd name="T4" fmla="*/ 2147483647 w 91"/>
                  <a:gd name="T5" fmla="*/ 2147483647 h 91"/>
                  <a:gd name="T6" fmla="*/ 2147483647 w 91"/>
                  <a:gd name="T7" fmla="*/ 2147483647 h 91"/>
                  <a:gd name="T8" fmla="*/ 2147483647 w 91"/>
                  <a:gd name="T9" fmla="*/ 2147483647 h 91"/>
                  <a:gd name="T10" fmla="*/ 2147483647 w 91"/>
                  <a:gd name="T11" fmla="*/ 2147483647 h 91"/>
                  <a:gd name="T12" fmla="*/ 2147483647 w 91"/>
                  <a:gd name="T13" fmla="*/ 2147483647 h 91"/>
                  <a:gd name="T14" fmla="*/ 2147483647 w 91"/>
                  <a:gd name="T15" fmla="*/ 2147483647 h 91"/>
                  <a:gd name="T16" fmla="*/ 2147483647 w 91"/>
                  <a:gd name="T17" fmla="*/ 2147483647 h 91"/>
                  <a:gd name="T18" fmla="*/ 2147483647 w 91"/>
                  <a:gd name="T19" fmla="*/ 2147483647 h 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1" h="91">
                    <a:moveTo>
                      <a:pt x="54" y="5"/>
                    </a:moveTo>
                    <a:cubicBezTo>
                      <a:pt x="25" y="0"/>
                      <a:pt x="0" y="25"/>
                      <a:pt x="6" y="53"/>
                    </a:cubicBezTo>
                    <a:cubicBezTo>
                      <a:pt x="9" y="69"/>
                      <a:pt x="22" y="82"/>
                      <a:pt x="38" y="85"/>
                    </a:cubicBezTo>
                    <a:cubicBezTo>
                      <a:pt x="66" y="91"/>
                      <a:pt x="91" y="66"/>
                      <a:pt x="85" y="37"/>
                    </a:cubicBezTo>
                    <a:cubicBezTo>
                      <a:pt x="82" y="21"/>
                      <a:pt x="70" y="8"/>
                      <a:pt x="54" y="5"/>
                    </a:cubicBezTo>
                    <a:close/>
                    <a:moveTo>
                      <a:pt x="71" y="51"/>
                    </a:moveTo>
                    <a:cubicBezTo>
                      <a:pt x="69" y="61"/>
                      <a:pt x="61" y="69"/>
                      <a:pt x="52" y="71"/>
                    </a:cubicBezTo>
                    <a:cubicBezTo>
                      <a:pt x="32" y="75"/>
                      <a:pt x="15" y="58"/>
                      <a:pt x="20" y="39"/>
                    </a:cubicBezTo>
                    <a:cubicBezTo>
                      <a:pt x="22" y="29"/>
                      <a:pt x="30" y="22"/>
                      <a:pt x="39" y="19"/>
                    </a:cubicBezTo>
                    <a:cubicBezTo>
                      <a:pt x="59" y="15"/>
                      <a:pt x="76" y="32"/>
                      <a:pt x="71" y="51"/>
                    </a:cubicBezTo>
                    <a:close/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22" name="Freeform 13"/>
              <p:cNvSpPr>
                <a:spLocks noEditPoints="1"/>
              </p:cNvSpPr>
              <p:nvPr/>
            </p:nvSpPr>
            <p:spPr bwMode="auto">
              <a:xfrm>
                <a:off x="784680" y="0"/>
                <a:ext cx="578800" cy="578797"/>
              </a:xfrm>
              <a:custGeom>
                <a:avLst/>
                <a:gdLst>
                  <a:gd name="T0" fmla="*/ 2147483647 w 179"/>
                  <a:gd name="T1" fmla="*/ 2147483647 h 179"/>
                  <a:gd name="T2" fmla="*/ 2147483647 w 179"/>
                  <a:gd name="T3" fmla="*/ 2147483647 h 179"/>
                  <a:gd name="T4" fmla="*/ 2147483647 w 179"/>
                  <a:gd name="T5" fmla="*/ 2147483647 h 179"/>
                  <a:gd name="T6" fmla="*/ 2147483647 w 179"/>
                  <a:gd name="T7" fmla="*/ 2147483647 h 179"/>
                  <a:gd name="T8" fmla="*/ 2147483647 w 179"/>
                  <a:gd name="T9" fmla="*/ 2147483647 h 179"/>
                  <a:gd name="T10" fmla="*/ 2147483647 w 179"/>
                  <a:gd name="T11" fmla="*/ 2147483647 h 179"/>
                  <a:gd name="T12" fmla="*/ 2147483647 w 179"/>
                  <a:gd name="T13" fmla="*/ 0 h 179"/>
                  <a:gd name="T14" fmla="*/ 2147483647 w 179"/>
                  <a:gd name="T15" fmla="*/ 2147483647 h 179"/>
                  <a:gd name="T16" fmla="*/ 2147483647 w 179"/>
                  <a:gd name="T17" fmla="*/ 2147483647 h 179"/>
                  <a:gd name="T18" fmla="*/ 2147483647 w 179"/>
                  <a:gd name="T19" fmla="*/ 2147483647 h 179"/>
                  <a:gd name="T20" fmla="*/ 2147483647 w 179"/>
                  <a:gd name="T21" fmla="*/ 2147483647 h 179"/>
                  <a:gd name="T22" fmla="*/ 2147483647 w 179"/>
                  <a:gd name="T23" fmla="*/ 2147483647 h 179"/>
                  <a:gd name="T24" fmla="*/ 2147483647 w 179"/>
                  <a:gd name="T25" fmla="*/ 2147483647 h 179"/>
                  <a:gd name="T26" fmla="*/ 2147483647 w 179"/>
                  <a:gd name="T27" fmla="*/ 2147483647 h 179"/>
                  <a:gd name="T28" fmla="*/ 2147483647 w 179"/>
                  <a:gd name="T29" fmla="*/ 2147483647 h 179"/>
                  <a:gd name="T30" fmla="*/ 2147483647 w 179"/>
                  <a:gd name="T31" fmla="*/ 2147483647 h 179"/>
                  <a:gd name="T32" fmla="*/ 2147483647 w 179"/>
                  <a:gd name="T33" fmla="*/ 2147483647 h 179"/>
                  <a:gd name="T34" fmla="*/ 2147483647 w 179"/>
                  <a:gd name="T35" fmla="*/ 2147483647 h 179"/>
                  <a:gd name="T36" fmla="*/ 2147483647 w 179"/>
                  <a:gd name="T37" fmla="*/ 2147483647 h 179"/>
                  <a:gd name="T38" fmla="*/ 2147483647 w 179"/>
                  <a:gd name="T39" fmla="*/ 2147483647 h 179"/>
                  <a:gd name="T40" fmla="*/ 2147483647 w 179"/>
                  <a:gd name="T41" fmla="*/ 2147483647 h 179"/>
                  <a:gd name="T42" fmla="*/ 2147483647 w 179"/>
                  <a:gd name="T43" fmla="*/ 2147483647 h 179"/>
                  <a:gd name="T44" fmla="*/ 2147483647 w 179"/>
                  <a:gd name="T45" fmla="*/ 2147483647 h 179"/>
                  <a:gd name="T46" fmla="*/ 2147483647 w 179"/>
                  <a:gd name="T47" fmla="*/ 2147483647 h 179"/>
                  <a:gd name="T48" fmla="*/ 2147483647 w 179"/>
                  <a:gd name="T49" fmla="*/ 2147483647 h 179"/>
                  <a:gd name="T50" fmla="*/ 2147483647 w 179"/>
                  <a:gd name="T51" fmla="*/ 2147483647 h 179"/>
                  <a:gd name="T52" fmla="*/ 2147483647 w 179"/>
                  <a:gd name="T53" fmla="*/ 2147483647 h 179"/>
                  <a:gd name="T54" fmla="*/ 2147483647 w 179"/>
                  <a:gd name="T55" fmla="*/ 2147483647 h 179"/>
                  <a:gd name="T56" fmla="*/ 2147483647 w 179"/>
                  <a:gd name="T57" fmla="*/ 2147483647 h 179"/>
                  <a:gd name="T58" fmla="*/ 2147483647 w 179"/>
                  <a:gd name="T59" fmla="*/ 2147483647 h 179"/>
                  <a:gd name="T60" fmla="*/ 2147483647 w 179"/>
                  <a:gd name="T61" fmla="*/ 2147483647 h 179"/>
                  <a:gd name="T62" fmla="*/ 2147483647 w 179"/>
                  <a:gd name="T63" fmla="*/ 2147483647 h 179"/>
                  <a:gd name="T64" fmla="*/ 2147483647 w 179"/>
                  <a:gd name="T65" fmla="*/ 2147483647 h 17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79" h="179">
                    <a:moveTo>
                      <a:pt x="179" y="81"/>
                    </a:moveTo>
                    <a:cubicBezTo>
                      <a:pt x="171" y="52"/>
                      <a:pt x="171" y="52"/>
                      <a:pt x="171" y="52"/>
                    </a:cubicBezTo>
                    <a:cubicBezTo>
                      <a:pt x="171" y="50"/>
                      <a:pt x="170" y="50"/>
                      <a:pt x="168" y="50"/>
                    </a:cubicBezTo>
                    <a:cubicBezTo>
                      <a:pt x="149" y="55"/>
                      <a:pt x="149" y="55"/>
                      <a:pt x="149" y="55"/>
                    </a:cubicBezTo>
                    <a:cubicBezTo>
                      <a:pt x="146" y="50"/>
                      <a:pt x="142" y="46"/>
                      <a:pt x="138" y="42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49" y="23"/>
                      <a:pt x="149" y="21"/>
                      <a:pt x="147" y="21"/>
                    </a:cubicBezTo>
                    <a:cubicBezTo>
                      <a:pt x="121" y="5"/>
                      <a:pt x="121" y="5"/>
                      <a:pt x="121" y="5"/>
                    </a:cubicBezTo>
                    <a:cubicBezTo>
                      <a:pt x="120" y="4"/>
                      <a:pt x="118" y="5"/>
                      <a:pt x="117" y="6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2" y="22"/>
                      <a:pt x="96" y="21"/>
                      <a:pt x="90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5" y="1"/>
                      <a:pt x="83" y="0"/>
                      <a:pt x="82" y="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1" y="8"/>
                      <a:pt x="50" y="10"/>
                      <a:pt x="50" y="11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1" y="34"/>
                      <a:pt x="46" y="37"/>
                      <a:pt x="42" y="4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1"/>
                      <a:pt x="23" y="31"/>
                      <a:pt x="23" y="31"/>
                    </a:cubicBezTo>
                    <a:cubicBezTo>
                      <a:pt x="22" y="31"/>
                      <a:pt x="21" y="31"/>
                      <a:pt x="21" y="32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5" y="60"/>
                      <a:pt x="5" y="61"/>
                      <a:pt x="7" y="62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3" y="78"/>
                      <a:pt x="22" y="83"/>
                      <a:pt x="22" y="89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5"/>
                      <a:pt x="1" y="95"/>
                      <a:pt x="1" y="96"/>
                    </a:cubicBezTo>
                    <a:cubicBezTo>
                      <a:pt x="0" y="96"/>
                      <a:pt x="0" y="97"/>
                      <a:pt x="1" y="97"/>
                    </a:cubicBezTo>
                    <a:cubicBezTo>
                      <a:pt x="9" y="127"/>
                      <a:pt x="9" y="127"/>
                      <a:pt x="9" y="127"/>
                    </a:cubicBezTo>
                    <a:cubicBezTo>
                      <a:pt x="9" y="128"/>
                      <a:pt x="10" y="129"/>
                      <a:pt x="12" y="129"/>
                    </a:cubicBezTo>
                    <a:cubicBezTo>
                      <a:pt x="31" y="124"/>
                      <a:pt x="31" y="124"/>
                      <a:pt x="31" y="124"/>
                    </a:cubicBezTo>
                    <a:cubicBezTo>
                      <a:pt x="34" y="129"/>
                      <a:pt x="38" y="133"/>
                      <a:pt x="42" y="137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1" y="155"/>
                      <a:pt x="31" y="156"/>
                      <a:pt x="31" y="157"/>
                    </a:cubicBezTo>
                    <a:cubicBezTo>
                      <a:pt x="31" y="157"/>
                      <a:pt x="32" y="158"/>
                      <a:pt x="32" y="158"/>
                    </a:cubicBezTo>
                    <a:cubicBezTo>
                      <a:pt x="59" y="174"/>
                      <a:pt x="59" y="174"/>
                      <a:pt x="59" y="174"/>
                    </a:cubicBezTo>
                    <a:cubicBezTo>
                      <a:pt x="60" y="174"/>
                      <a:pt x="60" y="174"/>
                      <a:pt x="61" y="174"/>
                    </a:cubicBezTo>
                    <a:cubicBezTo>
                      <a:pt x="62" y="174"/>
                      <a:pt x="62" y="173"/>
                      <a:pt x="62" y="173"/>
                    </a:cubicBezTo>
                    <a:cubicBezTo>
                      <a:pt x="73" y="155"/>
                      <a:pt x="73" y="155"/>
                      <a:pt x="73" y="155"/>
                    </a:cubicBezTo>
                    <a:cubicBezTo>
                      <a:pt x="78" y="157"/>
                      <a:pt x="84" y="157"/>
                      <a:pt x="90" y="157"/>
                    </a:cubicBezTo>
                    <a:cubicBezTo>
                      <a:pt x="95" y="177"/>
                      <a:pt x="95" y="177"/>
                      <a:pt x="95" y="177"/>
                    </a:cubicBezTo>
                    <a:cubicBezTo>
                      <a:pt x="95" y="178"/>
                      <a:pt x="95" y="178"/>
                      <a:pt x="96" y="178"/>
                    </a:cubicBezTo>
                    <a:cubicBezTo>
                      <a:pt x="96" y="179"/>
                      <a:pt x="97" y="179"/>
                      <a:pt x="97" y="179"/>
                    </a:cubicBezTo>
                    <a:cubicBezTo>
                      <a:pt x="98" y="179"/>
                      <a:pt x="98" y="179"/>
                      <a:pt x="98" y="179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128" y="171"/>
                      <a:pt x="129" y="170"/>
                      <a:pt x="129" y="170"/>
                    </a:cubicBezTo>
                    <a:cubicBezTo>
                      <a:pt x="129" y="169"/>
                      <a:pt x="129" y="168"/>
                      <a:pt x="129" y="168"/>
                    </a:cubicBezTo>
                    <a:cubicBezTo>
                      <a:pt x="124" y="148"/>
                      <a:pt x="124" y="148"/>
                      <a:pt x="124" y="148"/>
                    </a:cubicBezTo>
                    <a:cubicBezTo>
                      <a:pt x="129" y="145"/>
                      <a:pt x="134" y="142"/>
                      <a:pt x="138" y="138"/>
                    </a:cubicBezTo>
                    <a:cubicBezTo>
                      <a:pt x="155" y="148"/>
                      <a:pt x="155" y="148"/>
                      <a:pt x="155" y="148"/>
                    </a:cubicBezTo>
                    <a:cubicBezTo>
                      <a:pt x="157" y="148"/>
                      <a:pt x="158" y="148"/>
                      <a:pt x="159" y="147"/>
                    </a:cubicBezTo>
                    <a:cubicBezTo>
                      <a:pt x="174" y="120"/>
                      <a:pt x="174" y="120"/>
                      <a:pt x="174" y="120"/>
                    </a:cubicBezTo>
                    <a:cubicBezTo>
                      <a:pt x="174" y="120"/>
                      <a:pt x="175" y="119"/>
                      <a:pt x="174" y="118"/>
                    </a:cubicBezTo>
                    <a:cubicBezTo>
                      <a:pt x="174" y="118"/>
                      <a:pt x="174" y="117"/>
                      <a:pt x="173" y="117"/>
                    </a:cubicBezTo>
                    <a:cubicBezTo>
                      <a:pt x="156" y="107"/>
                      <a:pt x="156" y="107"/>
                      <a:pt x="156" y="107"/>
                    </a:cubicBezTo>
                    <a:cubicBezTo>
                      <a:pt x="157" y="101"/>
                      <a:pt x="158" y="95"/>
                      <a:pt x="158" y="90"/>
                    </a:cubicBezTo>
                    <a:cubicBezTo>
                      <a:pt x="177" y="84"/>
                      <a:pt x="177" y="84"/>
                      <a:pt x="177" y="84"/>
                    </a:cubicBezTo>
                    <a:cubicBezTo>
                      <a:pt x="178" y="84"/>
                      <a:pt x="179" y="84"/>
                      <a:pt x="179" y="83"/>
                    </a:cubicBezTo>
                    <a:cubicBezTo>
                      <a:pt x="179" y="83"/>
                      <a:pt x="179" y="82"/>
                      <a:pt x="179" y="81"/>
                    </a:cubicBezTo>
                    <a:close/>
                    <a:moveTo>
                      <a:pt x="104" y="117"/>
                    </a:moveTo>
                    <a:cubicBezTo>
                      <a:pt x="99" y="120"/>
                      <a:pt x="95" y="121"/>
                      <a:pt x="90" y="121"/>
                    </a:cubicBezTo>
                    <a:cubicBezTo>
                      <a:pt x="73" y="121"/>
                      <a:pt x="60" y="108"/>
                      <a:pt x="59" y="91"/>
                    </a:cubicBezTo>
                    <a:cubicBezTo>
                      <a:pt x="58" y="79"/>
                      <a:pt x="65" y="67"/>
                      <a:pt x="76" y="61"/>
                    </a:cubicBezTo>
                    <a:cubicBezTo>
                      <a:pt x="80" y="59"/>
                      <a:pt x="85" y="58"/>
                      <a:pt x="90" y="58"/>
                    </a:cubicBezTo>
                    <a:cubicBezTo>
                      <a:pt x="106" y="58"/>
                      <a:pt x="120" y="71"/>
                      <a:pt x="121" y="87"/>
                    </a:cubicBezTo>
                    <a:cubicBezTo>
                      <a:pt x="122" y="100"/>
                      <a:pt x="115" y="112"/>
                      <a:pt x="104" y="117"/>
                    </a:cubicBezTo>
                    <a:close/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23" name="Freeform 14"/>
              <p:cNvSpPr>
                <a:spLocks noEditPoints="1"/>
              </p:cNvSpPr>
              <p:nvPr/>
            </p:nvSpPr>
            <p:spPr bwMode="auto">
              <a:xfrm>
                <a:off x="978907" y="194228"/>
                <a:ext cx="190344" cy="190342"/>
              </a:xfrm>
              <a:custGeom>
                <a:avLst/>
                <a:gdLst>
                  <a:gd name="T0" fmla="*/ 2147483647 w 59"/>
                  <a:gd name="T1" fmla="*/ 2147483647 h 59"/>
                  <a:gd name="T2" fmla="*/ 2147483647 w 59"/>
                  <a:gd name="T3" fmla="*/ 2147483647 h 59"/>
                  <a:gd name="T4" fmla="*/ 2147483647 w 59"/>
                  <a:gd name="T5" fmla="*/ 2147483647 h 59"/>
                  <a:gd name="T6" fmla="*/ 2147483647 w 59"/>
                  <a:gd name="T7" fmla="*/ 2147483647 h 59"/>
                  <a:gd name="T8" fmla="*/ 2147483647 w 59"/>
                  <a:gd name="T9" fmla="*/ 2147483647 h 59"/>
                  <a:gd name="T10" fmla="*/ 2147483647 w 59"/>
                  <a:gd name="T11" fmla="*/ 2147483647 h 59"/>
                  <a:gd name="T12" fmla="*/ 2147483647 w 59"/>
                  <a:gd name="T13" fmla="*/ 2147483647 h 59"/>
                  <a:gd name="T14" fmla="*/ 2147483647 w 59"/>
                  <a:gd name="T15" fmla="*/ 2147483647 h 59"/>
                  <a:gd name="T16" fmla="*/ 2147483647 w 59"/>
                  <a:gd name="T17" fmla="*/ 2147483647 h 59"/>
                  <a:gd name="T18" fmla="*/ 2147483647 w 59"/>
                  <a:gd name="T19" fmla="*/ 2147483647 h 5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9" h="59">
                    <a:moveTo>
                      <a:pt x="36" y="4"/>
                    </a:moveTo>
                    <a:cubicBezTo>
                      <a:pt x="17" y="0"/>
                      <a:pt x="0" y="17"/>
                      <a:pt x="5" y="35"/>
                    </a:cubicBezTo>
                    <a:cubicBezTo>
                      <a:pt x="7" y="45"/>
                      <a:pt x="14" y="53"/>
                      <a:pt x="24" y="55"/>
                    </a:cubicBezTo>
                    <a:cubicBezTo>
                      <a:pt x="43" y="59"/>
                      <a:pt x="59" y="42"/>
                      <a:pt x="55" y="24"/>
                    </a:cubicBezTo>
                    <a:cubicBezTo>
                      <a:pt x="53" y="14"/>
                      <a:pt x="45" y="6"/>
                      <a:pt x="36" y="4"/>
                    </a:cubicBezTo>
                    <a:close/>
                    <a:moveTo>
                      <a:pt x="46" y="33"/>
                    </a:moveTo>
                    <a:cubicBezTo>
                      <a:pt x="44" y="39"/>
                      <a:pt x="39" y="44"/>
                      <a:pt x="33" y="45"/>
                    </a:cubicBezTo>
                    <a:cubicBezTo>
                      <a:pt x="22" y="47"/>
                      <a:pt x="12" y="38"/>
                      <a:pt x="14" y="26"/>
                    </a:cubicBezTo>
                    <a:cubicBezTo>
                      <a:pt x="15" y="20"/>
                      <a:pt x="20" y="15"/>
                      <a:pt x="27" y="14"/>
                    </a:cubicBezTo>
                    <a:cubicBezTo>
                      <a:pt x="38" y="12"/>
                      <a:pt x="48" y="21"/>
                      <a:pt x="46" y="33"/>
                    </a:cubicBezTo>
                    <a:close/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075" name="组合 65"/>
          <p:cNvGrpSpPr>
            <a:grpSpLocks/>
          </p:cNvGrpSpPr>
          <p:nvPr/>
        </p:nvGrpSpPr>
        <p:grpSpPr bwMode="auto">
          <a:xfrm>
            <a:off x="6462713" y="2473325"/>
            <a:ext cx="2143125" cy="1849438"/>
            <a:chOff x="0" y="0"/>
            <a:chExt cx="2144432" cy="1848646"/>
          </a:xfrm>
        </p:grpSpPr>
        <p:sp>
          <p:nvSpPr>
            <p:cNvPr id="3113" name="六边形 58"/>
            <p:cNvSpPr>
              <a:spLocks noChangeArrowheads="1"/>
            </p:cNvSpPr>
            <p:nvPr/>
          </p:nvSpPr>
          <p:spPr bwMode="auto">
            <a:xfrm>
              <a:off x="0" y="0"/>
              <a:ext cx="2144432" cy="1848646"/>
            </a:xfrm>
            <a:prstGeom prst="hexagon">
              <a:avLst>
                <a:gd name="adj" fmla="val 24999"/>
                <a:gd name="vf" fmla="val 11547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9D9D9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/>
            <a:p>
              <a:pPr algn="ctr" eaLnBrk="1" hangingPunct="1"/>
              <a:endParaRPr lang="zh-CN" altLang="en-US" sz="3100">
                <a:solidFill>
                  <a:srgbClr val="FFFFFF"/>
                </a:solidFill>
              </a:endParaRPr>
            </a:p>
          </p:txBody>
        </p:sp>
        <p:grpSp>
          <p:nvGrpSpPr>
            <p:cNvPr id="3114" name="组合 61"/>
            <p:cNvGrpSpPr>
              <a:grpSpLocks/>
            </p:cNvGrpSpPr>
            <p:nvPr/>
          </p:nvGrpSpPr>
          <p:grpSpPr bwMode="auto">
            <a:xfrm>
              <a:off x="617371" y="386491"/>
              <a:ext cx="959486" cy="1126521"/>
              <a:chOff x="0" y="0"/>
              <a:chExt cx="959486" cy="1126521"/>
            </a:xfrm>
          </p:grpSpPr>
          <p:sp>
            <p:nvSpPr>
              <p:cNvPr id="3115" name="Freeform 86"/>
              <p:cNvSpPr>
                <a:spLocks noEditPoints="1"/>
              </p:cNvSpPr>
              <p:nvPr/>
            </p:nvSpPr>
            <p:spPr bwMode="auto">
              <a:xfrm>
                <a:off x="0" y="0"/>
                <a:ext cx="854602" cy="1126521"/>
              </a:xfrm>
              <a:custGeom>
                <a:avLst/>
                <a:gdLst>
                  <a:gd name="T0" fmla="*/ 2147483647 w 265"/>
                  <a:gd name="T1" fmla="*/ 2147483647 h 349"/>
                  <a:gd name="T2" fmla="*/ 2147483647 w 265"/>
                  <a:gd name="T3" fmla="*/ 2147483647 h 349"/>
                  <a:gd name="T4" fmla="*/ 2147483647 w 265"/>
                  <a:gd name="T5" fmla="*/ 2147483647 h 349"/>
                  <a:gd name="T6" fmla="*/ 2147483647 w 265"/>
                  <a:gd name="T7" fmla="*/ 2147483647 h 349"/>
                  <a:gd name="T8" fmla="*/ 2147483647 w 265"/>
                  <a:gd name="T9" fmla="*/ 2147483647 h 349"/>
                  <a:gd name="T10" fmla="*/ 2147483647 w 265"/>
                  <a:gd name="T11" fmla="*/ 2147483647 h 349"/>
                  <a:gd name="T12" fmla="*/ 2147483647 w 265"/>
                  <a:gd name="T13" fmla="*/ 2147483647 h 349"/>
                  <a:gd name="T14" fmla="*/ 2147483647 w 265"/>
                  <a:gd name="T15" fmla="*/ 2147483647 h 349"/>
                  <a:gd name="T16" fmla="*/ 2147483647 w 265"/>
                  <a:gd name="T17" fmla="*/ 2147483647 h 349"/>
                  <a:gd name="T18" fmla="*/ 2147483647 w 265"/>
                  <a:gd name="T19" fmla="*/ 2147483647 h 349"/>
                  <a:gd name="T20" fmla="*/ 2147483647 w 265"/>
                  <a:gd name="T21" fmla="*/ 2147483647 h 349"/>
                  <a:gd name="T22" fmla="*/ 2147483647 w 265"/>
                  <a:gd name="T23" fmla="*/ 0 h 349"/>
                  <a:gd name="T24" fmla="*/ 2147483647 w 265"/>
                  <a:gd name="T25" fmla="*/ 2147483647 h 349"/>
                  <a:gd name="T26" fmla="*/ 0 w 265"/>
                  <a:gd name="T27" fmla="*/ 2147483647 h 349"/>
                  <a:gd name="T28" fmla="*/ 2147483647 w 265"/>
                  <a:gd name="T29" fmla="*/ 2147483647 h 349"/>
                  <a:gd name="T30" fmla="*/ 2147483647 w 265"/>
                  <a:gd name="T31" fmla="*/ 2147483647 h 349"/>
                  <a:gd name="T32" fmla="*/ 2147483647 w 265"/>
                  <a:gd name="T33" fmla="*/ 2147483647 h 349"/>
                  <a:gd name="T34" fmla="*/ 2147483647 w 265"/>
                  <a:gd name="T35" fmla="*/ 2147483647 h 349"/>
                  <a:gd name="T36" fmla="*/ 2147483647 w 265"/>
                  <a:gd name="T37" fmla="*/ 2147483647 h 349"/>
                  <a:gd name="T38" fmla="*/ 2147483647 w 265"/>
                  <a:gd name="T39" fmla="*/ 2147483647 h 349"/>
                  <a:gd name="T40" fmla="*/ 2147483647 w 265"/>
                  <a:gd name="T41" fmla="*/ 2147483647 h 349"/>
                  <a:gd name="T42" fmla="*/ 2147483647 w 265"/>
                  <a:gd name="T43" fmla="*/ 2147483647 h 349"/>
                  <a:gd name="T44" fmla="*/ 2147483647 w 265"/>
                  <a:gd name="T45" fmla="*/ 2147483647 h 349"/>
                  <a:gd name="T46" fmla="*/ 2147483647 w 265"/>
                  <a:gd name="T47" fmla="*/ 2147483647 h 349"/>
                  <a:gd name="T48" fmla="*/ 2147483647 w 265"/>
                  <a:gd name="T49" fmla="*/ 2147483647 h 349"/>
                  <a:gd name="T50" fmla="*/ 2147483647 w 265"/>
                  <a:gd name="T51" fmla="*/ 2147483647 h 349"/>
                  <a:gd name="T52" fmla="*/ 2147483647 w 265"/>
                  <a:gd name="T53" fmla="*/ 2147483647 h 349"/>
                  <a:gd name="T54" fmla="*/ 2147483647 w 265"/>
                  <a:gd name="T55" fmla="*/ 2147483647 h 349"/>
                  <a:gd name="T56" fmla="*/ 2147483647 w 265"/>
                  <a:gd name="T57" fmla="*/ 2147483647 h 349"/>
                  <a:gd name="T58" fmla="*/ 2147483647 w 265"/>
                  <a:gd name="T59" fmla="*/ 2147483647 h 349"/>
                  <a:gd name="T60" fmla="*/ 2147483647 w 265"/>
                  <a:gd name="T61" fmla="*/ 2147483647 h 349"/>
                  <a:gd name="T62" fmla="*/ 2147483647 w 265"/>
                  <a:gd name="T63" fmla="*/ 2147483647 h 349"/>
                  <a:gd name="T64" fmla="*/ 2147483647 w 265"/>
                  <a:gd name="T65" fmla="*/ 2147483647 h 349"/>
                  <a:gd name="T66" fmla="*/ 2147483647 w 265"/>
                  <a:gd name="T67" fmla="*/ 2147483647 h 349"/>
                  <a:gd name="T68" fmla="*/ 2147483647 w 265"/>
                  <a:gd name="T69" fmla="*/ 2147483647 h 349"/>
                  <a:gd name="T70" fmla="*/ 2147483647 w 265"/>
                  <a:gd name="T71" fmla="*/ 2147483647 h 349"/>
                  <a:gd name="T72" fmla="*/ 2147483647 w 265"/>
                  <a:gd name="T73" fmla="*/ 2147483647 h 349"/>
                  <a:gd name="T74" fmla="*/ 2147483647 w 265"/>
                  <a:gd name="T75" fmla="*/ 2147483647 h 349"/>
                  <a:gd name="T76" fmla="*/ 2147483647 w 265"/>
                  <a:gd name="T77" fmla="*/ 2147483647 h 349"/>
                  <a:gd name="T78" fmla="*/ 2147483647 w 265"/>
                  <a:gd name="T79" fmla="*/ 2147483647 h 349"/>
                  <a:gd name="T80" fmla="*/ 2147483647 w 265"/>
                  <a:gd name="T81" fmla="*/ 2147483647 h 349"/>
                  <a:gd name="T82" fmla="*/ 2147483647 w 265"/>
                  <a:gd name="T83" fmla="*/ 2147483647 h 349"/>
                  <a:gd name="T84" fmla="*/ 2147483647 w 265"/>
                  <a:gd name="T85" fmla="*/ 2147483647 h 349"/>
                  <a:gd name="T86" fmla="*/ 2147483647 w 265"/>
                  <a:gd name="T87" fmla="*/ 2147483647 h 349"/>
                  <a:gd name="T88" fmla="*/ 2147483647 w 265"/>
                  <a:gd name="T89" fmla="*/ 2147483647 h 34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265" h="349">
                    <a:moveTo>
                      <a:pt x="262" y="68"/>
                    </a:moveTo>
                    <a:cubicBezTo>
                      <a:pt x="236" y="57"/>
                      <a:pt x="236" y="57"/>
                      <a:pt x="236" y="57"/>
                    </a:cubicBezTo>
                    <a:cubicBezTo>
                      <a:pt x="234" y="56"/>
                      <a:pt x="232" y="58"/>
                      <a:pt x="231" y="60"/>
                    </a:cubicBezTo>
                    <a:cubicBezTo>
                      <a:pt x="226" y="72"/>
                      <a:pt x="226" y="72"/>
                      <a:pt x="226" y="72"/>
                    </a:cubicBezTo>
                    <a:cubicBezTo>
                      <a:pt x="217" y="68"/>
                      <a:pt x="217" y="68"/>
                      <a:pt x="217" y="68"/>
                    </a:cubicBezTo>
                    <a:cubicBezTo>
                      <a:pt x="222" y="57"/>
                      <a:pt x="222" y="57"/>
                      <a:pt x="222" y="57"/>
                    </a:cubicBezTo>
                    <a:cubicBezTo>
                      <a:pt x="223" y="54"/>
                      <a:pt x="221" y="51"/>
                      <a:pt x="219" y="50"/>
                    </a:cubicBezTo>
                    <a:cubicBezTo>
                      <a:pt x="111" y="5"/>
                      <a:pt x="111" y="5"/>
                      <a:pt x="111" y="5"/>
                    </a:cubicBezTo>
                    <a:cubicBezTo>
                      <a:pt x="108" y="4"/>
                      <a:pt x="105" y="5"/>
                      <a:pt x="104" y="7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0" y="12"/>
                      <a:pt x="97" y="11"/>
                      <a:pt x="94" y="10"/>
                    </a:cubicBezTo>
                    <a:cubicBezTo>
                      <a:pt x="85" y="5"/>
                      <a:pt x="69" y="0"/>
                      <a:pt x="53" y="0"/>
                    </a:cubicBezTo>
                    <a:cubicBezTo>
                      <a:pt x="33" y="0"/>
                      <a:pt x="16" y="6"/>
                      <a:pt x="1" y="18"/>
                    </a:cubicBezTo>
                    <a:cubicBezTo>
                      <a:pt x="0" y="18"/>
                      <a:pt x="0" y="20"/>
                      <a:pt x="0" y="21"/>
                    </a:cubicBezTo>
                    <a:cubicBezTo>
                      <a:pt x="0" y="22"/>
                      <a:pt x="1" y="22"/>
                      <a:pt x="2" y="23"/>
                    </a:cubicBezTo>
                    <a:cubicBezTo>
                      <a:pt x="83" y="57"/>
                      <a:pt x="83" y="57"/>
                      <a:pt x="83" y="57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7" y="72"/>
                      <a:pt x="79" y="75"/>
                      <a:pt x="81" y="76"/>
                    </a:cubicBezTo>
                    <a:cubicBezTo>
                      <a:pt x="115" y="90"/>
                      <a:pt x="115" y="90"/>
                      <a:pt x="115" y="90"/>
                    </a:cubicBezTo>
                    <a:cubicBezTo>
                      <a:pt x="88" y="153"/>
                      <a:pt x="88" y="153"/>
                      <a:pt x="88" y="153"/>
                    </a:cubicBezTo>
                    <a:cubicBezTo>
                      <a:pt x="88" y="153"/>
                      <a:pt x="87" y="153"/>
                      <a:pt x="87" y="153"/>
                    </a:cubicBezTo>
                    <a:cubicBezTo>
                      <a:pt x="86" y="152"/>
                      <a:pt x="84" y="153"/>
                      <a:pt x="83" y="155"/>
                    </a:cubicBezTo>
                    <a:cubicBezTo>
                      <a:pt x="58" y="211"/>
                      <a:pt x="33" y="266"/>
                      <a:pt x="9" y="322"/>
                    </a:cubicBezTo>
                    <a:cubicBezTo>
                      <a:pt x="8" y="324"/>
                      <a:pt x="9" y="326"/>
                      <a:pt x="10" y="327"/>
                    </a:cubicBezTo>
                    <a:cubicBezTo>
                      <a:pt x="27" y="334"/>
                      <a:pt x="44" y="341"/>
                      <a:pt x="60" y="348"/>
                    </a:cubicBezTo>
                    <a:cubicBezTo>
                      <a:pt x="62" y="349"/>
                      <a:pt x="64" y="348"/>
                      <a:pt x="65" y="345"/>
                    </a:cubicBezTo>
                    <a:cubicBezTo>
                      <a:pt x="87" y="289"/>
                      <a:pt x="109" y="232"/>
                      <a:pt x="132" y="175"/>
                    </a:cubicBezTo>
                    <a:cubicBezTo>
                      <a:pt x="132" y="173"/>
                      <a:pt x="132" y="171"/>
                      <a:pt x="130" y="171"/>
                    </a:cubicBezTo>
                    <a:cubicBezTo>
                      <a:pt x="130" y="170"/>
                      <a:pt x="129" y="170"/>
                      <a:pt x="129" y="170"/>
                    </a:cubicBezTo>
                    <a:cubicBezTo>
                      <a:pt x="156" y="107"/>
                      <a:pt x="156" y="107"/>
                      <a:pt x="156" y="107"/>
                    </a:cubicBezTo>
                    <a:cubicBezTo>
                      <a:pt x="189" y="121"/>
                      <a:pt x="189" y="121"/>
                      <a:pt x="189" y="121"/>
                    </a:cubicBezTo>
                    <a:cubicBezTo>
                      <a:pt x="192" y="122"/>
                      <a:pt x="195" y="121"/>
                      <a:pt x="196" y="118"/>
                    </a:cubicBezTo>
                    <a:cubicBezTo>
                      <a:pt x="201" y="106"/>
                      <a:pt x="201" y="106"/>
                      <a:pt x="201" y="106"/>
                    </a:cubicBezTo>
                    <a:cubicBezTo>
                      <a:pt x="210" y="110"/>
                      <a:pt x="210" y="110"/>
                      <a:pt x="210" y="110"/>
                    </a:cubicBezTo>
                    <a:cubicBezTo>
                      <a:pt x="205" y="122"/>
                      <a:pt x="205" y="122"/>
                      <a:pt x="205" y="122"/>
                    </a:cubicBezTo>
                    <a:cubicBezTo>
                      <a:pt x="204" y="125"/>
                      <a:pt x="204" y="127"/>
                      <a:pt x="206" y="128"/>
                    </a:cubicBezTo>
                    <a:cubicBezTo>
                      <a:pt x="233" y="139"/>
                      <a:pt x="233" y="139"/>
                      <a:pt x="233" y="139"/>
                    </a:cubicBezTo>
                    <a:cubicBezTo>
                      <a:pt x="235" y="140"/>
                      <a:pt x="237" y="138"/>
                      <a:pt x="238" y="136"/>
                    </a:cubicBezTo>
                    <a:cubicBezTo>
                      <a:pt x="264" y="74"/>
                      <a:pt x="264" y="74"/>
                      <a:pt x="264" y="74"/>
                    </a:cubicBezTo>
                    <a:cubicBezTo>
                      <a:pt x="265" y="71"/>
                      <a:pt x="264" y="69"/>
                      <a:pt x="262" y="68"/>
                    </a:cubicBezTo>
                    <a:close/>
                    <a:moveTo>
                      <a:pt x="116" y="165"/>
                    </a:moveTo>
                    <a:cubicBezTo>
                      <a:pt x="111" y="163"/>
                      <a:pt x="106" y="160"/>
                      <a:pt x="101" y="158"/>
                    </a:cubicBezTo>
                    <a:cubicBezTo>
                      <a:pt x="127" y="95"/>
                      <a:pt x="127" y="95"/>
                      <a:pt x="127" y="95"/>
                    </a:cubicBezTo>
                    <a:cubicBezTo>
                      <a:pt x="143" y="101"/>
                      <a:pt x="143" y="101"/>
                      <a:pt x="143" y="101"/>
                    </a:cubicBezTo>
                    <a:lnTo>
                      <a:pt x="116" y="165"/>
                    </a:lnTo>
                    <a:close/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16" name="Freeform 87"/>
              <p:cNvSpPr>
                <a:spLocks/>
              </p:cNvSpPr>
              <p:nvPr/>
            </p:nvSpPr>
            <p:spPr bwMode="auto">
              <a:xfrm>
                <a:off x="800218" y="501107"/>
                <a:ext cx="159268" cy="291340"/>
              </a:xfrm>
              <a:custGeom>
                <a:avLst/>
                <a:gdLst>
                  <a:gd name="T0" fmla="*/ 2147483647 w 50"/>
                  <a:gd name="T1" fmla="*/ 0 h 90"/>
                  <a:gd name="T2" fmla="*/ 2147483647 w 50"/>
                  <a:gd name="T3" fmla="*/ 0 h 90"/>
                  <a:gd name="T4" fmla="*/ 0 w 50"/>
                  <a:gd name="T5" fmla="*/ 2147483647 h 90"/>
                  <a:gd name="T6" fmla="*/ 0 w 50"/>
                  <a:gd name="T7" fmla="*/ 2147483647 h 90"/>
                  <a:gd name="T8" fmla="*/ 2147483647 w 50"/>
                  <a:gd name="T9" fmla="*/ 2147483647 h 90"/>
                  <a:gd name="T10" fmla="*/ 2147483647 w 50"/>
                  <a:gd name="T11" fmla="*/ 2147483647 h 90"/>
                  <a:gd name="T12" fmla="*/ 2147483647 w 50"/>
                  <a:gd name="T13" fmla="*/ 2147483647 h 90"/>
                  <a:gd name="T14" fmla="*/ 2147483647 w 50"/>
                  <a:gd name="T15" fmla="*/ 2147483647 h 90"/>
                  <a:gd name="T16" fmla="*/ 2147483647 w 50"/>
                  <a:gd name="T17" fmla="*/ 2147483647 h 90"/>
                  <a:gd name="T18" fmla="*/ 2147483647 w 50"/>
                  <a:gd name="T19" fmla="*/ 2147483647 h 90"/>
                  <a:gd name="T20" fmla="*/ 2147483647 w 50"/>
                  <a:gd name="T21" fmla="*/ 2147483647 h 90"/>
                  <a:gd name="T22" fmla="*/ 2147483647 w 50"/>
                  <a:gd name="T23" fmla="*/ 2147483647 h 90"/>
                  <a:gd name="T24" fmla="*/ 2147483647 w 50"/>
                  <a:gd name="T25" fmla="*/ 2147483647 h 90"/>
                  <a:gd name="T26" fmla="*/ 2147483647 w 50"/>
                  <a:gd name="T27" fmla="*/ 2147483647 h 90"/>
                  <a:gd name="T28" fmla="*/ 2147483647 w 50"/>
                  <a:gd name="T29" fmla="*/ 0 h 9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0" h="90">
                    <a:moveTo>
                      <a:pt x="4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0" y="4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5"/>
                      <a:pt x="1" y="18"/>
                      <a:pt x="4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24" y="88"/>
                      <a:pt x="24" y="88"/>
                      <a:pt x="24" y="88"/>
                    </a:cubicBezTo>
                    <a:cubicBezTo>
                      <a:pt x="25" y="90"/>
                      <a:pt x="27" y="90"/>
                      <a:pt x="28" y="88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9" y="18"/>
                      <a:pt x="50" y="15"/>
                      <a:pt x="50" y="11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4"/>
                      <a:pt x="49" y="0"/>
                      <a:pt x="46" y="0"/>
                    </a:cubicBezTo>
                    <a:close/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076" name="Freeform 53"/>
          <p:cNvSpPr>
            <a:spLocks noEditPoints="1"/>
          </p:cNvSpPr>
          <p:nvPr/>
        </p:nvSpPr>
        <p:spPr bwMode="auto">
          <a:xfrm>
            <a:off x="10017125" y="4448175"/>
            <a:ext cx="38100" cy="0"/>
          </a:xfrm>
          <a:custGeom>
            <a:avLst/>
            <a:gdLst>
              <a:gd name="T0" fmla="*/ 0 w 13"/>
              <a:gd name="T1" fmla="*/ 2147483647 w 13"/>
              <a:gd name="T2" fmla="*/ 2147483647 w 13"/>
              <a:gd name="T3" fmla="*/ 2147483647 w 13"/>
              <a:gd name="T4" fmla="*/ 2147483647 w 13"/>
              <a:gd name="T5" fmla="*/ 2147483647 w 13"/>
              <a:gd name="T6" fmla="*/ 2147483647 w 13"/>
              <a:gd name="T7" fmla="*/ 2147483647 w 13"/>
              <a:gd name="T8" fmla="*/ 2147483647 w 13"/>
              <a:gd name="T9" fmla="*/ 2147483647 w 13"/>
              <a:gd name="T10" fmla="*/ 2147483647 w 13"/>
              <a:gd name="T11" fmla="*/ 2147483647 w 13"/>
              <a:gd name="T12" fmla="*/ 2147483647 w 13"/>
              <a:gd name="T13" fmla="*/ 2147483647 w 13"/>
              <a:gd name="T14" fmla="*/ 2147483647 w 13"/>
              <a:gd name="T15" fmla="*/ 2147483647 w 13"/>
              <a:gd name="T16" fmla="*/ 2147483647 w 13"/>
              <a:gd name="T17" fmla="*/ 2147483647 w 13"/>
              <a:gd name="T18" fmla="*/ 2147483647 w 13"/>
              <a:gd name="T19" fmla="*/ 2147483647 w 13"/>
              <a:gd name="T20" fmla="*/ 2147483647 w 13"/>
              <a:gd name="T21" fmla="*/ 2147483647 w 13"/>
              <a:gd name="T22" fmla="*/ 2147483647 w 13"/>
              <a:gd name="T23" fmla="*/ 2147483647 w 13"/>
              <a:gd name="T24" fmla="*/ 2147483647 w 13"/>
              <a:gd name="T25" fmla="*/ 2147483647 w 13"/>
              <a:gd name="T26" fmla="*/ 2147483647 w 13"/>
              <a:gd name="T27" fmla="*/ 2147483647 w 13"/>
              <a:gd name="T28" fmla="*/ 2147483647 w 13"/>
              <a:gd name="T29" fmla="*/ 2147483647 w 13"/>
              <a:gd name="T30" fmla="*/ 2147483647 w 13"/>
              <a:gd name="T31" fmla="*/ 2147483647 w 13"/>
              <a:gd name="T32" fmla="*/ 2147483647 w 13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33">
                <a:pos x="T0" y="0"/>
              </a:cxn>
              <a:cxn ang="T34">
                <a:pos x="T1" y="0"/>
              </a:cxn>
              <a:cxn ang="T35">
                <a:pos x="T2" y="0"/>
              </a:cxn>
              <a:cxn ang="T36">
                <a:pos x="T3" y="0"/>
              </a:cxn>
              <a:cxn ang="T37">
                <a:pos x="T4" y="0"/>
              </a:cxn>
              <a:cxn ang="T38">
                <a:pos x="T5" y="0"/>
              </a:cxn>
              <a:cxn ang="T39">
                <a:pos x="T6" y="0"/>
              </a:cxn>
              <a:cxn ang="T40">
                <a:pos x="T7" y="0"/>
              </a:cxn>
              <a:cxn ang="T41">
                <a:pos x="T8" y="0"/>
              </a:cxn>
              <a:cxn ang="T42">
                <a:pos x="T9" y="0"/>
              </a:cxn>
              <a:cxn ang="T43">
                <a:pos x="T10" y="0"/>
              </a:cxn>
              <a:cxn ang="T44">
                <a:pos x="T11" y="0"/>
              </a:cxn>
              <a:cxn ang="T45">
                <a:pos x="T12" y="0"/>
              </a:cxn>
              <a:cxn ang="T46">
                <a:pos x="T13" y="0"/>
              </a:cxn>
              <a:cxn ang="T47">
                <a:pos x="T14" y="0"/>
              </a:cxn>
              <a:cxn ang="T48">
                <a:pos x="T15" y="0"/>
              </a:cxn>
              <a:cxn ang="T49">
                <a:pos x="T16" y="0"/>
              </a:cxn>
              <a:cxn ang="T50">
                <a:pos x="T17" y="0"/>
              </a:cxn>
              <a:cxn ang="T51">
                <a:pos x="T18" y="0"/>
              </a:cxn>
              <a:cxn ang="T52">
                <a:pos x="T19" y="0"/>
              </a:cxn>
              <a:cxn ang="T53">
                <a:pos x="T20" y="0"/>
              </a:cxn>
              <a:cxn ang="T54">
                <a:pos x="T21" y="0"/>
              </a:cxn>
              <a:cxn ang="T55">
                <a:pos x="T22" y="0"/>
              </a:cxn>
              <a:cxn ang="T56">
                <a:pos x="T23" y="0"/>
              </a:cxn>
              <a:cxn ang="T57">
                <a:pos x="T24" y="0"/>
              </a:cxn>
              <a:cxn ang="T58">
                <a:pos x="T25" y="0"/>
              </a:cxn>
              <a:cxn ang="T59">
                <a:pos x="T26" y="0"/>
              </a:cxn>
              <a:cxn ang="T60">
                <a:pos x="T27" y="0"/>
              </a:cxn>
              <a:cxn ang="T61">
                <a:pos x="T28" y="0"/>
              </a:cxn>
              <a:cxn ang="T62">
                <a:pos x="T29" y="0"/>
              </a:cxn>
              <a:cxn ang="T63">
                <a:pos x="T30" y="0"/>
              </a:cxn>
              <a:cxn ang="T64">
                <a:pos x="T31" y="0"/>
              </a:cxn>
              <a:cxn ang="T65">
                <a:pos x="T32" y="0"/>
              </a:cxn>
            </a:cxnLst>
            <a:rect l="0" t="0" r="r" b="b"/>
            <a:pathLst>
              <a:path w="13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6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11" y="0"/>
                </a:moveTo>
                <a:cubicBezTo>
                  <a:pt x="11" y="0"/>
                  <a:pt x="10" y="0"/>
                  <a:pt x="10" y="0"/>
                </a:cubicBezTo>
                <a:cubicBezTo>
                  <a:pt x="10" y="0"/>
                  <a:pt x="10" y="0"/>
                  <a:pt x="11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</a:path>
            </a:pathLst>
          </a:custGeom>
          <a:solidFill>
            <a:srgbClr val="D8E3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77" name="组合 64"/>
          <p:cNvGrpSpPr>
            <a:grpSpLocks/>
          </p:cNvGrpSpPr>
          <p:nvPr/>
        </p:nvGrpSpPr>
        <p:grpSpPr bwMode="auto">
          <a:xfrm>
            <a:off x="8943975" y="2473325"/>
            <a:ext cx="2144713" cy="1849438"/>
            <a:chOff x="0" y="0"/>
            <a:chExt cx="2144432" cy="1848646"/>
          </a:xfrm>
        </p:grpSpPr>
        <p:sp>
          <p:nvSpPr>
            <p:cNvPr id="3109" name="六边形 59"/>
            <p:cNvSpPr>
              <a:spLocks noChangeArrowheads="1"/>
            </p:cNvSpPr>
            <p:nvPr/>
          </p:nvSpPr>
          <p:spPr bwMode="auto">
            <a:xfrm>
              <a:off x="0" y="0"/>
              <a:ext cx="2144432" cy="1848646"/>
            </a:xfrm>
            <a:prstGeom prst="hexagon">
              <a:avLst>
                <a:gd name="adj" fmla="val 24999"/>
                <a:gd name="vf" fmla="val 11547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9D9D9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/>
            <a:p>
              <a:pPr algn="ctr" eaLnBrk="1" hangingPunct="1"/>
              <a:endParaRPr lang="zh-CN" altLang="en-US" sz="3100">
                <a:solidFill>
                  <a:srgbClr val="FFFFFF"/>
                </a:solidFill>
              </a:endParaRPr>
            </a:p>
          </p:txBody>
        </p:sp>
        <p:grpSp>
          <p:nvGrpSpPr>
            <p:cNvPr id="3110" name="组合 40"/>
            <p:cNvGrpSpPr>
              <a:grpSpLocks/>
            </p:cNvGrpSpPr>
            <p:nvPr/>
          </p:nvGrpSpPr>
          <p:grpSpPr bwMode="auto">
            <a:xfrm>
              <a:off x="586647" y="522451"/>
              <a:ext cx="1068254" cy="978908"/>
              <a:chOff x="0" y="0"/>
              <a:chExt cx="1068254" cy="978908"/>
            </a:xfrm>
          </p:grpSpPr>
          <p:sp>
            <p:nvSpPr>
              <p:cNvPr id="3111" name="Freeform 55"/>
              <p:cNvSpPr>
                <a:spLocks noEditPoints="1"/>
              </p:cNvSpPr>
              <p:nvPr/>
            </p:nvSpPr>
            <p:spPr bwMode="auto">
              <a:xfrm>
                <a:off x="0" y="0"/>
                <a:ext cx="563261" cy="978908"/>
              </a:xfrm>
              <a:custGeom>
                <a:avLst/>
                <a:gdLst>
                  <a:gd name="T0" fmla="*/ 2147483647 w 174"/>
                  <a:gd name="T1" fmla="*/ 0 h 303"/>
                  <a:gd name="T2" fmla="*/ 2147483647 w 174"/>
                  <a:gd name="T3" fmla="*/ 0 h 303"/>
                  <a:gd name="T4" fmla="*/ 0 w 174"/>
                  <a:gd name="T5" fmla="*/ 2147483647 h 303"/>
                  <a:gd name="T6" fmla="*/ 0 w 174"/>
                  <a:gd name="T7" fmla="*/ 2147483647 h 303"/>
                  <a:gd name="T8" fmla="*/ 2147483647 w 174"/>
                  <a:gd name="T9" fmla="*/ 2147483647 h 303"/>
                  <a:gd name="T10" fmla="*/ 2147483647 w 174"/>
                  <a:gd name="T11" fmla="*/ 2147483647 h 303"/>
                  <a:gd name="T12" fmla="*/ 2147483647 w 174"/>
                  <a:gd name="T13" fmla="*/ 2147483647 h 303"/>
                  <a:gd name="T14" fmla="*/ 2147483647 w 174"/>
                  <a:gd name="T15" fmla="*/ 2147483647 h 303"/>
                  <a:gd name="T16" fmla="*/ 2147483647 w 174"/>
                  <a:gd name="T17" fmla="*/ 2147483647 h 303"/>
                  <a:gd name="T18" fmla="*/ 2147483647 w 174"/>
                  <a:gd name="T19" fmla="*/ 2147483647 h 303"/>
                  <a:gd name="T20" fmla="*/ 2147483647 w 174"/>
                  <a:gd name="T21" fmla="*/ 2147483647 h 303"/>
                  <a:gd name="T22" fmla="*/ 2147483647 w 174"/>
                  <a:gd name="T23" fmla="*/ 2147483647 h 303"/>
                  <a:gd name="T24" fmla="*/ 2147483647 w 174"/>
                  <a:gd name="T25" fmla="*/ 0 h 303"/>
                  <a:gd name="T26" fmla="*/ 2147483647 w 174"/>
                  <a:gd name="T27" fmla="*/ 2147483647 h 303"/>
                  <a:gd name="T28" fmla="*/ 2147483647 w 174"/>
                  <a:gd name="T29" fmla="*/ 2147483647 h 303"/>
                  <a:gd name="T30" fmla="*/ 2147483647 w 174"/>
                  <a:gd name="T31" fmla="*/ 2147483647 h 303"/>
                  <a:gd name="T32" fmla="*/ 2147483647 w 174"/>
                  <a:gd name="T33" fmla="*/ 2147483647 h 303"/>
                  <a:gd name="T34" fmla="*/ 2147483647 w 174"/>
                  <a:gd name="T35" fmla="*/ 2147483647 h 303"/>
                  <a:gd name="T36" fmla="*/ 2147483647 w 174"/>
                  <a:gd name="T37" fmla="*/ 2147483647 h 303"/>
                  <a:gd name="T38" fmla="*/ 2147483647 w 174"/>
                  <a:gd name="T39" fmla="*/ 2147483647 h 303"/>
                  <a:gd name="T40" fmla="*/ 2147483647 w 174"/>
                  <a:gd name="T41" fmla="*/ 2147483647 h 303"/>
                  <a:gd name="T42" fmla="*/ 2147483647 w 174"/>
                  <a:gd name="T43" fmla="*/ 2147483647 h 303"/>
                  <a:gd name="T44" fmla="*/ 2147483647 w 174"/>
                  <a:gd name="T45" fmla="*/ 2147483647 h 303"/>
                  <a:gd name="T46" fmla="*/ 2147483647 w 174"/>
                  <a:gd name="T47" fmla="*/ 2147483647 h 303"/>
                  <a:gd name="T48" fmla="*/ 2147483647 w 174"/>
                  <a:gd name="T49" fmla="*/ 2147483647 h 303"/>
                  <a:gd name="T50" fmla="*/ 2147483647 w 174"/>
                  <a:gd name="T51" fmla="*/ 2147483647 h 303"/>
                  <a:gd name="T52" fmla="*/ 2147483647 w 174"/>
                  <a:gd name="T53" fmla="*/ 2147483647 h 303"/>
                  <a:gd name="T54" fmla="*/ 2147483647 w 174"/>
                  <a:gd name="T55" fmla="*/ 2147483647 h 303"/>
                  <a:gd name="T56" fmla="*/ 2147483647 w 174"/>
                  <a:gd name="T57" fmla="*/ 2147483647 h 303"/>
                  <a:gd name="T58" fmla="*/ 2147483647 w 174"/>
                  <a:gd name="T59" fmla="*/ 2147483647 h 303"/>
                  <a:gd name="T60" fmla="*/ 2147483647 w 174"/>
                  <a:gd name="T61" fmla="*/ 2147483647 h 303"/>
                  <a:gd name="T62" fmla="*/ 2147483647 w 174"/>
                  <a:gd name="T63" fmla="*/ 2147483647 h 303"/>
                  <a:gd name="T64" fmla="*/ 2147483647 w 174"/>
                  <a:gd name="T65" fmla="*/ 2147483647 h 303"/>
                  <a:gd name="T66" fmla="*/ 2147483647 w 174"/>
                  <a:gd name="T67" fmla="*/ 2147483647 h 303"/>
                  <a:gd name="T68" fmla="*/ 2147483647 w 174"/>
                  <a:gd name="T69" fmla="*/ 2147483647 h 303"/>
                  <a:gd name="T70" fmla="*/ 2147483647 w 174"/>
                  <a:gd name="T71" fmla="*/ 2147483647 h 303"/>
                  <a:gd name="T72" fmla="*/ 2147483647 w 174"/>
                  <a:gd name="T73" fmla="*/ 2147483647 h 303"/>
                  <a:gd name="T74" fmla="*/ 2147483647 w 174"/>
                  <a:gd name="T75" fmla="*/ 2147483647 h 303"/>
                  <a:gd name="T76" fmla="*/ 2147483647 w 174"/>
                  <a:gd name="T77" fmla="*/ 2147483647 h 303"/>
                  <a:gd name="T78" fmla="*/ 2147483647 w 174"/>
                  <a:gd name="T79" fmla="*/ 2147483647 h 303"/>
                  <a:gd name="T80" fmla="*/ 2147483647 w 174"/>
                  <a:gd name="T81" fmla="*/ 2147483647 h 303"/>
                  <a:gd name="T82" fmla="*/ 2147483647 w 174"/>
                  <a:gd name="T83" fmla="*/ 2147483647 h 303"/>
                  <a:gd name="T84" fmla="*/ 2147483647 w 174"/>
                  <a:gd name="T85" fmla="*/ 2147483647 h 30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74" h="303">
                    <a:moveTo>
                      <a:pt x="17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0" y="303"/>
                      <a:pt x="0" y="303"/>
                      <a:pt x="1" y="303"/>
                    </a:cubicBezTo>
                    <a:cubicBezTo>
                      <a:pt x="60" y="303"/>
                      <a:pt x="60" y="303"/>
                      <a:pt x="60" y="303"/>
                    </a:cubicBezTo>
                    <a:cubicBezTo>
                      <a:pt x="60" y="245"/>
                      <a:pt x="60" y="245"/>
                      <a:pt x="60" y="245"/>
                    </a:cubicBezTo>
                    <a:cubicBezTo>
                      <a:pt x="114" y="245"/>
                      <a:pt x="114" y="245"/>
                      <a:pt x="114" y="245"/>
                    </a:cubicBezTo>
                    <a:cubicBezTo>
                      <a:pt x="114" y="303"/>
                      <a:pt x="114" y="303"/>
                      <a:pt x="114" y="303"/>
                    </a:cubicBezTo>
                    <a:cubicBezTo>
                      <a:pt x="173" y="303"/>
                      <a:pt x="173" y="303"/>
                      <a:pt x="173" y="303"/>
                    </a:cubicBezTo>
                    <a:cubicBezTo>
                      <a:pt x="174" y="303"/>
                      <a:pt x="174" y="303"/>
                      <a:pt x="174" y="302"/>
                    </a:cubicBezTo>
                    <a:cubicBezTo>
                      <a:pt x="174" y="1"/>
                      <a:pt x="174" y="1"/>
                      <a:pt x="174" y="1"/>
                    </a:cubicBezTo>
                    <a:cubicBezTo>
                      <a:pt x="174" y="0"/>
                      <a:pt x="174" y="0"/>
                      <a:pt x="173" y="0"/>
                    </a:cubicBezTo>
                    <a:close/>
                    <a:moveTo>
                      <a:pt x="75" y="201"/>
                    </a:moveTo>
                    <a:cubicBezTo>
                      <a:pt x="33" y="201"/>
                      <a:pt x="33" y="201"/>
                      <a:pt x="33" y="201"/>
                    </a:cubicBezTo>
                    <a:cubicBezTo>
                      <a:pt x="33" y="160"/>
                      <a:pt x="33" y="160"/>
                      <a:pt x="33" y="160"/>
                    </a:cubicBezTo>
                    <a:cubicBezTo>
                      <a:pt x="75" y="160"/>
                      <a:pt x="75" y="160"/>
                      <a:pt x="75" y="160"/>
                    </a:cubicBezTo>
                    <a:lnTo>
                      <a:pt x="75" y="201"/>
                    </a:lnTo>
                    <a:close/>
                    <a:moveTo>
                      <a:pt x="75" y="139"/>
                    </a:moveTo>
                    <a:cubicBezTo>
                      <a:pt x="33" y="139"/>
                      <a:pt x="33" y="139"/>
                      <a:pt x="33" y="139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75" y="97"/>
                      <a:pt x="75" y="97"/>
                      <a:pt x="75" y="97"/>
                    </a:cubicBezTo>
                    <a:lnTo>
                      <a:pt x="75" y="139"/>
                    </a:lnTo>
                    <a:close/>
                    <a:moveTo>
                      <a:pt x="75" y="77"/>
                    </a:moveTo>
                    <a:cubicBezTo>
                      <a:pt x="33" y="77"/>
                      <a:pt x="33" y="77"/>
                      <a:pt x="33" y="77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75" y="35"/>
                      <a:pt x="75" y="35"/>
                      <a:pt x="75" y="35"/>
                    </a:cubicBezTo>
                    <a:lnTo>
                      <a:pt x="75" y="77"/>
                    </a:lnTo>
                    <a:close/>
                    <a:moveTo>
                      <a:pt x="141" y="201"/>
                    </a:moveTo>
                    <a:cubicBezTo>
                      <a:pt x="99" y="201"/>
                      <a:pt x="99" y="201"/>
                      <a:pt x="99" y="201"/>
                    </a:cubicBezTo>
                    <a:cubicBezTo>
                      <a:pt x="99" y="160"/>
                      <a:pt x="99" y="160"/>
                      <a:pt x="99" y="160"/>
                    </a:cubicBezTo>
                    <a:cubicBezTo>
                      <a:pt x="141" y="160"/>
                      <a:pt x="141" y="160"/>
                      <a:pt x="141" y="160"/>
                    </a:cubicBezTo>
                    <a:lnTo>
                      <a:pt x="141" y="201"/>
                    </a:lnTo>
                    <a:close/>
                    <a:moveTo>
                      <a:pt x="141" y="139"/>
                    </a:moveTo>
                    <a:cubicBezTo>
                      <a:pt x="99" y="139"/>
                      <a:pt x="99" y="139"/>
                      <a:pt x="99" y="139"/>
                    </a:cubicBezTo>
                    <a:cubicBezTo>
                      <a:pt x="99" y="97"/>
                      <a:pt x="99" y="97"/>
                      <a:pt x="99" y="97"/>
                    </a:cubicBezTo>
                    <a:cubicBezTo>
                      <a:pt x="141" y="97"/>
                      <a:pt x="141" y="97"/>
                      <a:pt x="141" y="97"/>
                    </a:cubicBezTo>
                    <a:lnTo>
                      <a:pt x="141" y="139"/>
                    </a:lnTo>
                    <a:close/>
                    <a:moveTo>
                      <a:pt x="141" y="77"/>
                    </a:move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35"/>
                      <a:pt x="99" y="35"/>
                      <a:pt x="99" y="35"/>
                    </a:cubicBezTo>
                    <a:cubicBezTo>
                      <a:pt x="141" y="35"/>
                      <a:pt x="141" y="35"/>
                      <a:pt x="141" y="35"/>
                    </a:cubicBezTo>
                    <a:lnTo>
                      <a:pt x="141" y="77"/>
                    </a:lnTo>
                    <a:close/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12" name="Freeform 56"/>
              <p:cNvSpPr>
                <a:spLocks noEditPoints="1"/>
              </p:cNvSpPr>
              <p:nvPr/>
            </p:nvSpPr>
            <p:spPr bwMode="auto">
              <a:xfrm>
                <a:off x="644836" y="314647"/>
                <a:ext cx="423418" cy="664257"/>
              </a:xfrm>
              <a:custGeom>
                <a:avLst/>
                <a:gdLst>
                  <a:gd name="T0" fmla="*/ 2147483647 w 131"/>
                  <a:gd name="T1" fmla="*/ 0 h 206"/>
                  <a:gd name="T2" fmla="*/ 2147483647 w 131"/>
                  <a:gd name="T3" fmla="*/ 0 h 206"/>
                  <a:gd name="T4" fmla="*/ 0 w 131"/>
                  <a:gd name="T5" fmla="*/ 2147483647 h 206"/>
                  <a:gd name="T6" fmla="*/ 0 w 131"/>
                  <a:gd name="T7" fmla="*/ 2147483647 h 206"/>
                  <a:gd name="T8" fmla="*/ 2147483647 w 131"/>
                  <a:gd name="T9" fmla="*/ 2147483647 h 206"/>
                  <a:gd name="T10" fmla="*/ 2147483647 w 131"/>
                  <a:gd name="T11" fmla="*/ 2147483647 h 206"/>
                  <a:gd name="T12" fmla="*/ 2147483647 w 131"/>
                  <a:gd name="T13" fmla="*/ 2147483647 h 206"/>
                  <a:gd name="T14" fmla="*/ 2147483647 w 131"/>
                  <a:gd name="T15" fmla="*/ 2147483647 h 206"/>
                  <a:gd name="T16" fmla="*/ 2147483647 w 131"/>
                  <a:gd name="T17" fmla="*/ 2147483647 h 206"/>
                  <a:gd name="T18" fmla="*/ 2147483647 w 131"/>
                  <a:gd name="T19" fmla="*/ 2147483647 h 206"/>
                  <a:gd name="T20" fmla="*/ 2147483647 w 131"/>
                  <a:gd name="T21" fmla="*/ 2147483647 h 206"/>
                  <a:gd name="T22" fmla="*/ 2147483647 w 131"/>
                  <a:gd name="T23" fmla="*/ 2147483647 h 206"/>
                  <a:gd name="T24" fmla="*/ 2147483647 w 131"/>
                  <a:gd name="T25" fmla="*/ 0 h 206"/>
                  <a:gd name="T26" fmla="*/ 2147483647 w 131"/>
                  <a:gd name="T27" fmla="*/ 2147483647 h 206"/>
                  <a:gd name="T28" fmla="*/ 2147483647 w 131"/>
                  <a:gd name="T29" fmla="*/ 2147483647 h 206"/>
                  <a:gd name="T30" fmla="*/ 2147483647 w 131"/>
                  <a:gd name="T31" fmla="*/ 2147483647 h 206"/>
                  <a:gd name="T32" fmla="*/ 2147483647 w 131"/>
                  <a:gd name="T33" fmla="*/ 2147483647 h 206"/>
                  <a:gd name="T34" fmla="*/ 2147483647 w 131"/>
                  <a:gd name="T35" fmla="*/ 2147483647 h 206"/>
                  <a:gd name="T36" fmla="*/ 2147483647 w 131"/>
                  <a:gd name="T37" fmla="*/ 2147483647 h 206"/>
                  <a:gd name="T38" fmla="*/ 2147483647 w 131"/>
                  <a:gd name="T39" fmla="*/ 2147483647 h 206"/>
                  <a:gd name="T40" fmla="*/ 2147483647 w 131"/>
                  <a:gd name="T41" fmla="*/ 2147483647 h 206"/>
                  <a:gd name="T42" fmla="*/ 2147483647 w 131"/>
                  <a:gd name="T43" fmla="*/ 2147483647 h 206"/>
                  <a:gd name="T44" fmla="*/ 2147483647 w 131"/>
                  <a:gd name="T45" fmla="*/ 2147483647 h 206"/>
                  <a:gd name="T46" fmla="*/ 2147483647 w 131"/>
                  <a:gd name="T47" fmla="*/ 2147483647 h 206"/>
                  <a:gd name="T48" fmla="*/ 2147483647 w 131"/>
                  <a:gd name="T49" fmla="*/ 2147483647 h 206"/>
                  <a:gd name="T50" fmla="*/ 2147483647 w 131"/>
                  <a:gd name="T51" fmla="*/ 2147483647 h 206"/>
                  <a:gd name="T52" fmla="*/ 2147483647 w 131"/>
                  <a:gd name="T53" fmla="*/ 2147483647 h 206"/>
                  <a:gd name="T54" fmla="*/ 2147483647 w 131"/>
                  <a:gd name="T55" fmla="*/ 2147483647 h 20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31" h="206">
                    <a:moveTo>
                      <a:pt x="12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6"/>
                      <a:pt x="1" y="206"/>
                      <a:pt x="1" y="206"/>
                    </a:cubicBezTo>
                    <a:cubicBezTo>
                      <a:pt x="47" y="206"/>
                      <a:pt x="47" y="206"/>
                      <a:pt x="47" y="206"/>
                    </a:cubicBezTo>
                    <a:cubicBezTo>
                      <a:pt x="47" y="168"/>
                      <a:pt x="47" y="168"/>
                      <a:pt x="47" y="168"/>
                    </a:cubicBezTo>
                    <a:cubicBezTo>
                      <a:pt x="85" y="168"/>
                      <a:pt x="85" y="168"/>
                      <a:pt x="85" y="168"/>
                    </a:cubicBezTo>
                    <a:cubicBezTo>
                      <a:pt x="85" y="206"/>
                      <a:pt x="85" y="206"/>
                      <a:pt x="85" y="206"/>
                    </a:cubicBezTo>
                    <a:cubicBezTo>
                      <a:pt x="130" y="206"/>
                      <a:pt x="130" y="206"/>
                      <a:pt x="130" y="206"/>
                    </a:cubicBezTo>
                    <a:cubicBezTo>
                      <a:pt x="130" y="206"/>
                      <a:pt x="131" y="206"/>
                      <a:pt x="131" y="205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4"/>
                      <a:pt x="127" y="0"/>
                      <a:pt x="122" y="0"/>
                    </a:cubicBezTo>
                    <a:close/>
                    <a:moveTo>
                      <a:pt x="113" y="136"/>
                    </a:moveTo>
                    <a:cubicBezTo>
                      <a:pt x="17" y="136"/>
                      <a:pt x="17" y="136"/>
                      <a:pt x="17" y="136"/>
                    </a:cubicBezTo>
                    <a:cubicBezTo>
                      <a:pt x="17" y="115"/>
                      <a:pt x="17" y="115"/>
                      <a:pt x="17" y="115"/>
                    </a:cubicBezTo>
                    <a:cubicBezTo>
                      <a:pt x="113" y="115"/>
                      <a:pt x="113" y="115"/>
                      <a:pt x="113" y="115"/>
                    </a:cubicBezTo>
                    <a:lnTo>
                      <a:pt x="113" y="136"/>
                    </a:lnTo>
                    <a:close/>
                    <a:moveTo>
                      <a:pt x="113" y="94"/>
                    </a:moveTo>
                    <a:cubicBezTo>
                      <a:pt x="17" y="94"/>
                      <a:pt x="17" y="94"/>
                      <a:pt x="17" y="94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113" y="73"/>
                      <a:pt x="113" y="73"/>
                      <a:pt x="113" y="73"/>
                    </a:cubicBezTo>
                    <a:lnTo>
                      <a:pt x="113" y="94"/>
                    </a:lnTo>
                    <a:close/>
                    <a:moveTo>
                      <a:pt x="113" y="52"/>
                    </a:move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13" y="32"/>
                      <a:pt x="113" y="32"/>
                      <a:pt x="113" y="32"/>
                    </a:cubicBezTo>
                    <a:lnTo>
                      <a:pt x="113" y="52"/>
                    </a:lnTo>
                    <a:close/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078" name="组合 35"/>
          <p:cNvGrpSpPr>
            <a:grpSpLocks/>
          </p:cNvGrpSpPr>
          <p:nvPr/>
        </p:nvGrpSpPr>
        <p:grpSpPr bwMode="auto">
          <a:xfrm>
            <a:off x="1303338" y="4738688"/>
            <a:ext cx="2538412" cy="923925"/>
            <a:chOff x="0" y="0"/>
            <a:chExt cx="2538886" cy="923330"/>
          </a:xfrm>
        </p:grpSpPr>
        <p:sp>
          <p:nvSpPr>
            <p:cNvPr id="3107" name="文本框 18"/>
            <p:cNvSpPr txBox="1">
              <a:spLocks noChangeArrowheads="1"/>
            </p:cNvSpPr>
            <p:nvPr/>
          </p:nvSpPr>
          <p:spPr bwMode="auto">
            <a:xfrm>
              <a:off x="0" y="400110"/>
              <a:ext cx="253888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项目背景</a:t>
              </a:r>
            </a:p>
          </p:txBody>
        </p:sp>
        <p:sp>
          <p:nvSpPr>
            <p:cNvPr id="3108" name="文本框 19"/>
            <p:cNvSpPr txBox="1">
              <a:spLocks noChangeArrowheads="1"/>
            </p:cNvSpPr>
            <p:nvPr/>
          </p:nvSpPr>
          <p:spPr bwMode="auto">
            <a:xfrm>
              <a:off x="0" y="0"/>
              <a:ext cx="253888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Part 01</a:t>
              </a:r>
              <a:endParaRPr lang="zh-CN" altLang="en-US" sz="2000" b="1">
                <a:solidFill>
                  <a:srgbClr val="4DBF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9" name="组合 36"/>
          <p:cNvGrpSpPr>
            <a:grpSpLocks/>
          </p:cNvGrpSpPr>
          <p:nvPr/>
        </p:nvGrpSpPr>
        <p:grpSpPr bwMode="auto">
          <a:xfrm>
            <a:off x="3784600" y="4738688"/>
            <a:ext cx="2538413" cy="923925"/>
            <a:chOff x="0" y="0"/>
            <a:chExt cx="2538886" cy="923330"/>
          </a:xfrm>
        </p:grpSpPr>
        <p:sp>
          <p:nvSpPr>
            <p:cNvPr id="3105" name="文本框 20"/>
            <p:cNvSpPr txBox="1">
              <a:spLocks noChangeArrowheads="1"/>
            </p:cNvSpPr>
            <p:nvPr/>
          </p:nvSpPr>
          <p:spPr bwMode="auto">
            <a:xfrm>
              <a:off x="0" y="400110"/>
              <a:ext cx="253888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团队成员</a:t>
              </a:r>
            </a:p>
          </p:txBody>
        </p:sp>
        <p:sp>
          <p:nvSpPr>
            <p:cNvPr id="3106" name="文本框 21"/>
            <p:cNvSpPr txBox="1">
              <a:spLocks noChangeArrowheads="1"/>
            </p:cNvSpPr>
            <p:nvPr/>
          </p:nvSpPr>
          <p:spPr bwMode="auto">
            <a:xfrm>
              <a:off x="0" y="0"/>
              <a:ext cx="253888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Part 02</a:t>
              </a:r>
              <a:endParaRPr lang="zh-CN" altLang="en-US" sz="2000" b="1">
                <a:solidFill>
                  <a:srgbClr val="4DBF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80" name="组合 37"/>
          <p:cNvGrpSpPr>
            <a:grpSpLocks/>
          </p:cNvGrpSpPr>
          <p:nvPr/>
        </p:nvGrpSpPr>
        <p:grpSpPr bwMode="auto">
          <a:xfrm>
            <a:off x="6265863" y="4738688"/>
            <a:ext cx="2538412" cy="923925"/>
            <a:chOff x="0" y="0"/>
            <a:chExt cx="2538886" cy="923330"/>
          </a:xfrm>
        </p:grpSpPr>
        <p:sp>
          <p:nvSpPr>
            <p:cNvPr id="3103" name="文本框 22"/>
            <p:cNvSpPr txBox="1">
              <a:spLocks noChangeArrowheads="1"/>
            </p:cNvSpPr>
            <p:nvPr/>
          </p:nvSpPr>
          <p:spPr bwMode="auto">
            <a:xfrm>
              <a:off x="0" y="400110"/>
              <a:ext cx="253888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项目特色</a:t>
              </a:r>
            </a:p>
          </p:txBody>
        </p:sp>
        <p:sp>
          <p:nvSpPr>
            <p:cNvPr id="3104" name="文本框 23"/>
            <p:cNvSpPr txBox="1">
              <a:spLocks noChangeArrowheads="1"/>
            </p:cNvSpPr>
            <p:nvPr/>
          </p:nvSpPr>
          <p:spPr bwMode="auto">
            <a:xfrm>
              <a:off x="0" y="0"/>
              <a:ext cx="253888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Part 03</a:t>
              </a:r>
              <a:endParaRPr lang="zh-CN" altLang="en-US" sz="2000" b="1">
                <a:solidFill>
                  <a:srgbClr val="4DBF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81" name="组合 38"/>
          <p:cNvGrpSpPr>
            <a:grpSpLocks/>
          </p:cNvGrpSpPr>
          <p:nvPr/>
        </p:nvGrpSpPr>
        <p:grpSpPr bwMode="auto">
          <a:xfrm>
            <a:off x="8747125" y="4738688"/>
            <a:ext cx="2538413" cy="923925"/>
            <a:chOff x="0" y="0"/>
            <a:chExt cx="2538886" cy="923330"/>
          </a:xfrm>
        </p:grpSpPr>
        <p:sp>
          <p:nvSpPr>
            <p:cNvPr id="3101" name="文本框 24"/>
            <p:cNvSpPr txBox="1">
              <a:spLocks noChangeArrowheads="1"/>
            </p:cNvSpPr>
            <p:nvPr/>
          </p:nvSpPr>
          <p:spPr bwMode="auto">
            <a:xfrm>
              <a:off x="0" y="400110"/>
              <a:ext cx="253888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市场评估</a:t>
              </a:r>
            </a:p>
          </p:txBody>
        </p:sp>
        <p:sp>
          <p:nvSpPr>
            <p:cNvPr id="3102" name="文本框 25"/>
            <p:cNvSpPr txBox="1">
              <a:spLocks noChangeArrowheads="1"/>
            </p:cNvSpPr>
            <p:nvPr/>
          </p:nvSpPr>
          <p:spPr bwMode="auto">
            <a:xfrm>
              <a:off x="0" y="0"/>
              <a:ext cx="253888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Part 04</a:t>
              </a:r>
              <a:endParaRPr lang="zh-CN" altLang="en-US" sz="2000" b="1">
                <a:solidFill>
                  <a:srgbClr val="4DBF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82" name="组合 67"/>
          <p:cNvGrpSpPr>
            <a:grpSpLocks/>
          </p:cNvGrpSpPr>
          <p:nvPr/>
        </p:nvGrpSpPr>
        <p:grpSpPr bwMode="auto">
          <a:xfrm>
            <a:off x="1497013" y="2473325"/>
            <a:ext cx="2144712" cy="1849438"/>
            <a:chOff x="0" y="0"/>
            <a:chExt cx="2144432" cy="1848646"/>
          </a:xfrm>
        </p:grpSpPr>
        <p:sp>
          <p:nvSpPr>
            <p:cNvPr id="3091" name="六边形 56"/>
            <p:cNvSpPr>
              <a:spLocks noChangeArrowheads="1"/>
            </p:cNvSpPr>
            <p:nvPr/>
          </p:nvSpPr>
          <p:spPr bwMode="auto">
            <a:xfrm>
              <a:off x="0" y="0"/>
              <a:ext cx="2144432" cy="1848646"/>
            </a:xfrm>
            <a:prstGeom prst="hexagon">
              <a:avLst>
                <a:gd name="adj" fmla="val 24999"/>
                <a:gd name="vf" fmla="val 11547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9D9D9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/>
            <a:p>
              <a:pPr algn="ctr" eaLnBrk="1" hangingPunct="1"/>
              <a:endParaRPr lang="zh-CN" altLang="en-US" sz="3100">
                <a:solidFill>
                  <a:srgbClr val="FFFFFF"/>
                </a:solidFill>
              </a:endParaRPr>
            </a:p>
          </p:txBody>
        </p:sp>
        <p:grpSp>
          <p:nvGrpSpPr>
            <p:cNvPr id="3092" name="组合 63"/>
            <p:cNvGrpSpPr>
              <a:grpSpLocks/>
            </p:cNvGrpSpPr>
            <p:nvPr/>
          </p:nvGrpSpPr>
          <p:grpSpPr bwMode="auto">
            <a:xfrm>
              <a:off x="488311" y="426950"/>
              <a:ext cx="1267205" cy="1053505"/>
              <a:chOff x="0" y="0"/>
              <a:chExt cx="1267205" cy="1053505"/>
            </a:xfrm>
          </p:grpSpPr>
          <p:sp>
            <p:nvSpPr>
              <p:cNvPr id="3093" name="Freeform 97"/>
              <p:cNvSpPr>
                <a:spLocks noEditPoints="1"/>
              </p:cNvSpPr>
              <p:nvPr/>
            </p:nvSpPr>
            <p:spPr bwMode="auto">
              <a:xfrm>
                <a:off x="555663" y="528628"/>
                <a:ext cx="62153" cy="0"/>
              </a:xfrm>
              <a:custGeom>
                <a:avLst/>
                <a:gdLst>
                  <a:gd name="T0" fmla="*/ 0 w 19"/>
                  <a:gd name="T1" fmla="*/ 2147483647 w 19"/>
                  <a:gd name="T2" fmla="*/ 2147483647 w 19"/>
                  <a:gd name="T3" fmla="*/ 2147483647 w 19"/>
                  <a:gd name="T4" fmla="*/ 2147483647 w 19"/>
                  <a:gd name="T5" fmla="*/ 2147483647 w 19"/>
                  <a:gd name="T6" fmla="*/ 2147483647 w 19"/>
                  <a:gd name="T7" fmla="*/ 2147483647 w 19"/>
                  <a:gd name="T8" fmla="*/ 2147483647 w 19"/>
                  <a:gd name="T9" fmla="*/ 2147483647 w 19"/>
                  <a:gd name="T10" fmla="*/ 2147483647 w 19"/>
                  <a:gd name="T11" fmla="*/ 2147483647 w 19"/>
                  <a:gd name="T12" fmla="*/ 2147483647 w 19"/>
                  <a:gd name="T13" fmla="*/ 2147483647 w 19"/>
                  <a:gd name="T14" fmla="*/ 2147483647 w 19"/>
                  <a:gd name="T15" fmla="*/ 2147483647 w 19"/>
                  <a:gd name="T16" fmla="*/ 2147483647 w 19"/>
                  <a:gd name="T17" fmla="*/ 2147483647 w 19"/>
                  <a:gd name="T18" fmla="*/ 2147483647 w 19"/>
                  <a:gd name="T19" fmla="*/ 2147483647 w 19"/>
                  <a:gd name="T20" fmla="*/ 2147483647 w 19"/>
                  <a:gd name="T21" fmla="*/ 2147483647 w 19"/>
                  <a:gd name="T22" fmla="*/ 2147483647 w 19"/>
                  <a:gd name="T23" fmla="*/ 2147483647 w 19"/>
                  <a:gd name="T24" fmla="*/ 2147483647 w 19"/>
                  <a:gd name="T25" fmla="*/ 2147483647 w 19"/>
                  <a:gd name="T26" fmla="*/ 2147483647 w 19"/>
                  <a:gd name="T27" fmla="*/ 2147483647 w 19"/>
                  <a:gd name="T28" fmla="*/ 2147483647 w 19"/>
                  <a:gd name="T29" fmla="*/ 2147483647 w 19"/>
                  <a:gd name="T30" fmla="*/ 2147483647 w 19"/>
                  <a:gd name="T31" fmla="*/ 2147483647 w 19"/>
                  <a:gd name="T32" fmla="*/ 2147483647 w 19"/>
                  <a:gd name="T33" fmla="*/ 2147483647 w 19"/>
                  <a:gd name="T34" fmla="*/ 2147483647 w 19"/>
                  <a:gd name="T35" fmla="*/ 2147483647 w 19"/>
                  <a:gd name="T36" fmla="*/ 2147483647 w 19"/>
                  <a:gd name="T37" fmla="*/ 2147483647 w 19"/>
                  <a:gd name="T38" fmla="*/ 2147483647 w 19"/>
                  <a:gd name="T39" fmla="*/ 2147483647 w 19"/>
                  <a:gd name="T40" fmla="*/ 2147483647 w 19"/>
                  <a:gd name="T41" fmla="*/ 2147483647 w 19"/>
                  <a:gd name="T42" fmla="*/ 2147483647 w 19"/>
                  <a:gd name="T43" fmla="*/ 2147483647 w 19"/>
                  <a:gd name="T44" fmla="*/ 2147483647 w 19"/>
                  <a:gd name="T45" fmla="*/ 2147483647 w 19"/>
                  <a:gd name="T46" fmla="*/ 2147483647 w 19"/>
                  <a:gd name="T47" fmla="*/ 2147483647 w 19"/>
                  <a:gd name="T48" fmla="*/ 2147483647 w 19"/>
                  <a:gd name="T49" fmla="*/ 2147483647 w 19"/>
                  <a:gd name="T50" fmla="*/ 2147483647 w 19"/>
                  <a:gd name="T51" fmla="*/ 2147483647 w 1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</a:gdLst>
                <a:ahLst/>
                <a:cxnLst>
                  <a:cxn ang="T52">
                    <a:pos x="T0" y="0"/>
                  </a:cxn>
                  <a:cxn ang="T53">
                    <a:pos x="T1" y="0"/>
                  </a:cxn>
                  <a:cxn ang="T54">
                    <a:pos x="T2" y="0"/>
                  </a:cxn>
                  <a:cxn ang="T55">
                    <a:pos x="T3" y="0"/>
                  </a:cxn>
                  <a:cxn ang="T56">
                    <a:pos x="T4" y="0"/>
                  </a:cxn>
                  <a:cxn ang="T57">
                    <a:pos x="T5" y="0"/>
                  </a:cxn>
                  <a:cxn ang="T58">
                    <a:pos x="T6" y="0"/>
                  </a:cxn>
                  <a:cxn ang="T59">
                    <a:pos x="T7" y="0"/>
                  </a:cxn>
                  <a:cxn ang="T60">
                    <a:pos x="T8" y="0"/>
                  </a:cxn>
                  <a:cxn ang="T61">
                    <a:pos x="T9" y="0"/>
                  </a:cxn>
                  <a:cxn ang="T62">
                    <a:pos x="T10" y="0"/>
                  </a:cxn>
                  <a:cxn ang="T63">
                    <a:pos x="T11" y="0"/>
                  </a:cxn>
                  <a:cxn ang="T64">
                    <a:pos x="T12" y="0"/>
                  </a:cxn>
                  <a:cxn ang="T65">
                    <a:pos x="T13" y="0"/>
                  </a:cxn>
                  <a:cxn ang="T66">
                    <a:pos x="T14" y="0"/>
                  </a:cxn>
                  <a:cxn ang="T67">
                    <a:pos x="T15" y="0"/>
                  </a:cxn>
                  <a:cxn ang="T68">
                    <a:pos x="T16" y="0"/>
                  </a:cxn>
                  <a:cxn ang="T69">
                    <a:pos x="T17" y="0"/>
                  </a:cxn>
                  <a:cxn ang="T70">
                    <a:pos x="T18" y="0"/>
                  </a:cxn>
                  <a:cxn ang="T71">
                    <a:pos x="T19" y="0"/>
                  </a:cxn>
                  <a:cxn ang="T72">
                    <a:pos x="T20" y="0"/>
                  </a:cxn>
                  <a:cxn ang="T73">
                    <a:pos x="T21" y="0"/>
                  </a:cxn>
                  <a:cxn ang="T74">
                    <a:pos x="T22" y="0"/>
                  </a:cxn>
                  <a:cxn ang="T75">
                    <a:pos x="T23" y="0"/>
                  </a:cxn>
                  <a:cxn ang="T76">
                    <a:pos x="T24" y="0"/>
                  </a:cxn>
                  <a:cxn ang="T77">
                    <a:pos x="T25" y="0"/>
                  </a:cxn>
                  <a:cxn ang="T78">
                    <a:pos x="T26" y="0"/>
                  </a:cxn>
                  <a:cxn ang="T79">
                    <a:pos x="T27" y="0"/>
                  </a:cxn>
                  <a:cxn ang="T80">
                    <a:pos x="T28" y="0"/>
                  </a:cxn>
                  <a:cxn ang="T81">
                    <a:pos x="T29" y="0"/>
                  </a:cxn>
                  <a:cxn ang="T82">
                    <a:pos x="T30" y="0"/>
                  </a:cxn>
                  <a:cxn ang="T83">
                    <a:pos x="T31" y="0"/>
                  </a:cxn>
                  <a:cxn ang="T84">
                    <a:pos x="T32" y="0"/>
                  </a:cxn>
                  <a:cxn ang="T85">
                    <a:pos x="T33" y="0"/>
                  </a:cxn>
                  <a:cxn ang="T86">
                    <a:pos x="T34" y="0"/>
                  </a:cxn>
                  <a:cxn ang="T87">
                    <a:pos x="T35" y="0"/>
                  </a:cxn>
                  <a:cxn ang="T88">
                    <a:pos x="T36" y="0"/>
                  </a:cxn>
                  <a:cxn ang="T89">
                    <a:pos x="T37" y="0"/>
                  </a:cxn>
                  <a:cxn ang="T90">
                    <a:pos x="T38" y="0"/>
                  </a:cxn>
                  <a:cxn ang="T91">
                    <a:pos x="T39" y="0"/>
                  </a:cxn>
                  <a:cxn ang="T92">
                    <a:pos x="T40" y="0"/>
                  </a:cxn>
                  <a:cxn ang="T93">
                    <a:pos x="T41" y="0"/>
                  </a:cxn>
                  <a:cxn ang="T94">
                    <a:pos x="T42" y="0"/>
                  </a:cxn>
                  <a:cxn ang="T95">
                    <a:pos x="T43" y="0"/>
                  </a:cxn>
                  <a:cxn ang="T96">
                    <a:pos x="T44" y="0"/>
                  </a:cxn>
                  <a:cxn ang="T97">
                    <a:pos x="T45" y="0"/>
                  </a:cxn>
                  <a:cxn ang="T98">
                    <a:pos x="T46" y="0"/>
                  </a:cxn>
                  <a:cxn ang="T99">
                    <a:pos x="T47" y="0"/>
                  </a:cxn>
                  <a:cxn ang="T100">
                    <a:pos x="T48" y="0"/>
                  </a:cxn>
                  <a:cxn ang="T101">
                    <a:pos x="T49" y="0"/>
                  </a:cxn>
                  <a:cxn ang="T102">
                    <a:pos x="T50" y="0"/>
                  </a:cxn>
                  <a:cxn ang="T103">
                    <a:pos x="T51" y="0"/>
                  </a:cxn>
                </a:cxnLst>
                <a:rect l="0" t="0" r="r" b="b"/>
                <a:pathLst>
                  <a:path w="19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5" y="0"/>
                    </a:move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moveTo>
                      <a:pt x="6" y="0"/>
                    </a:move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0"/>
                    </a:cubicBezTo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8" y="0"/>
                    </a:moveTo>
                    <a:cubicBezTo>
                      <a:pt x="8" y="0"/>
                      <a:pt x="8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moveTo>
                      <a:pt x="9" y="0"/>
                    </a:moveTo>
                    <a:cubicBezTo>
                      <a:pt x="9" y="0"/>
                      <a:pt x="9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moveTo>
                      <a:pt x="10" y="0"/>
                    </a:moveTo>
                    <a:cubicBezTo>
                      <a:pt x="10" y="0"/>
                      <a:pt x="10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moveTo>
                      <a:pt x="1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094" name="Freeform 95"/>
              <p:cNvSpPr>
                <a:spLocks/>
              </p:cNvSpPr>
              <p:nvPr/>
            </p:nvSpPr>
            <p:spPr bwMode="auto">
              <a:xfrm>
                <a:off x="862299" y="134969"/>
                <a:ext cx="404906" cy="521130"/>
              </a:xfrm>
              <a:custGeom>
                <a:avLst/>
                <a:gdLst>
                  <a:gd name="T0" fmla="*/ 2147483647 w 126"/>
                  <a:gd name="T1" fmla="*/ 2147483647 h 162"/>
                  <a:gd name="T2" fmla="*/ 2147483647 w 126"/>
                  <a:gd name="T3" fmla="*/ 2147483647 h 162"/>
                  <a:gd name="T4" fmla="*/ 2147483647 w 126"/>
                  <a:gd name="T5" fmla="*/ 2147483647 h 162"/>
                  <a:gd name="T6" fmla="*/ 2147483647 w 126"/>
                  <a:gd name="T7" fmla="*/ 2147483647 h 162"/>
                  <a:gd name="T8" fmla="*/ 0 w 126"/>
                  <a:gd name="T9" fmla="*/ 2147483647 h 162"/>
                  <a:gd name="T10" fmla="*/ 2147483647 w 126"/>
                  <a:gd name="T11" fmla="*/ 2147483647 h 162"/>
                  <a:gd name="T12" fmla="*/ 2147483647 w 126"/>
                  <a:gd name="T13" fmla="*/ 2147483647 h 162"/>
                  <a:gd name="T14" fmla="*/ 2147483647 w 126"/>
                  <a:gd name="T15" fmla="*/ 2147483647 h 162"/>
                  <a:gd name="T16" fmla="*/ 2147483647 w 126"/>
                  <a:gd name="T17" fmla="*/ 2147483647 h 162"/>
                  <a:gd name="T18" fmla="*/ 2147483647 w 126"/>
                  <a:gd name="T19" fmla="*/ 2147483647 h 162"/>
                  <a:gd name="T20" fmla="*/ 2147483647 w 126"/>
                  <a:gd name="T21" fmla="*/ 2147483647 h 16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26" h="162">
                    <a:moveTo>
                      <a:pt x="119" y="7"/>
                    </a:moveTo>
                    <a:cubicBezTo>
                      <a:pt x="118" y="6"/>
                      <a:pt x="117" y="5"/>
                      <a:pt x="115" y="4"/>
                    </a:cubicBezTo>
                    <a:cubicBezTo>
                      <a:pt x="110" y="0"/>
                      <a:pt x="102" y="2"/>
                      <a:pt x="97" y="8"/>
                    </a:cubicBezTo>
                    <a:cubicBezTo>
                      <a:pt x="65" y="51"/>
                      <a:pt x="33" y="94"/>
                      <a:pt x="1" y="137"/>
                    </a:cubicBezTo>
                    <a:cubicBezTo>
                      <a:pt x="1" y="138"/>
                      <a:pt x="0" y="139"/>
                      <a:pt x="0" y="139"/>
                    </a:cubicBezTo>
                    <a:cubicBezTo>
                      <a:pt x="2" y="139"/>
                      <a:pt x="5" y="140"/>
                      <a:pt x="7" y="141"/>
                    </a:cubicBezTo>
                    <a:cubicBezTo>
                      <a:pt x="28" y="156"/>
                      <a:pt x="28" y="156"/>
                      <a:pt x="28" y="156"/>
                    </a:cubicBezTo>
                    <a:cubicBezTo>
                      <a:pt x="30" y="157"/>
                      <a:pt x="31" y="159"/>
                      <a:pt x="32" y="162"/>
                    </a:cubicBezTo>
                    <a:cubicBezTo>
                      <a:pt x="32" y="161"/>
                      <a:pt x="33" y="160"/>
                      <a:pt x="33" y="160"/>
                    </a:cubicBezTo>
                    <a:cubicBezTo>
                      <a:pt x="63" y="115"/>
                      <a:pt x="92" y="70"/>
                      <a:pt x="122" y="25"/>
                    </a:cubicBezTo>
                    <a:cubicBezTo>
                      <a:pt x="126" y="19"/>
                      <a:pt x="125" y="11"/>
                      <a:pt x="119" y="7"/>
                    </a:cubicBezTo>
                    <a:close/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095" name="Freeform 96"/>
              <p:cNvSpPr>
                <a:spLocks noEditPoints="1"/>
              </p:cNvSpPr>
              <p:nvPr/>
            </p:nvSpPr>
            <p:spPr bwMode="auto">
              <a:xfrm>
                <a:off x="704836" y="599860"/>
                <a:ext cx="247442" cy="303680"/>
              </a:xfrm>
              <a:custGeom>
                <a:avLst/>
                <a:gdLst>
                  <a:gd name="T0" fmla="*/ 2147483647 w 76"/>
                  <a:gd name="T1" fmla="*/ 2147483647 h 94"/>
                  <a:gd name="T2" fmla="*/ 2147483647 w 76"/>
                  <a:gd name="T3" fmla="*/ 2147483647 h 94"/>
                  <a:gd name="T4" fmla="*/ 2147483647 w 76"/>
                  <a:gd name="T5" fmla="*/ 2147483647 h 94"/>
                  <a:gd name="T6" fmla="*/ 2147483647 w 76"/>
                  <a:gd name="T7" fmla="*/ 2147483647 h 94"/>
                  <a:gd name="T8" fmla="*/ 2147483647 w 76"/>
                  <a:gd name="T9" fmla="*/ 2147483647 h 94"/>
                  <a:gd name="T10" fmla="*/ 2147483647 w 76"/>
                  <a:gd name="T11" fmla="*/ 2147483647 h 94"/>
                  <a:gd name="T12" fmla="*/ 2147483647 w 76"/>
                  <a:gd name="T13" fmla="*/ 2147483647 h 94"/>
                  <a:gd name="T14" fmla="*/ 2147483647 w 76"/>
                  <a:gd name="T15" fmla="*/ 2147483647 h 94"/>
                  <a:gd name="T16" fmla="*/ 2147483647 w 76"/>
                  <a:gd name="T17" fmla="*/ 2147483647 h 94"/>
                  <a:gd name="T18" fmla="*/ 2147483647 w 76"/>
                  <a:gd name="T19" fmla="*/ 2147483647 h 94"/>
                  <a:gd name="T20" fmla="*/ 2147483647 w 76"/>
                  <a:gd name="T21" fmla="*/ 2147483647 h 94"/>
                  <a:gd name="T22" fmla="*/ 2147483647 w 76"/>
                  <a:gd name="T23" fmla="*/ 2147483647 h 94"/>
                  <a:gd name="T24" fmla="*/ 2147483647 w 76"/>
                  <a:gd name="T25" fmla="*/ 2147483647 h 94"/>
                  <a:gd name="T26" fmla="*/ 2147483647 w 76"/>
                  <a:gd name="T27" fmla="*/ 2147483647 h 94"/>
                  <a:gd name="T28" fmla="*/ 2147483647 w 76"/>
                  <a:gd name="T29" fmla="*/ 2147483647 h 94"/>
                  <a:gd name="T30" fmla="*/ 2147483647 w 76"/>
                  <a:gd name="T31" fmla="*/ 2147483647 h 94"/>
                  <a:gd name="T32" fmla="*/ 2147483647 w 76"/>
                  <a:gd name="T33" fmla="*/ 2147483647 h 94"/>
                  <a:gd name="T34" fmla="*/ 2147483647 w 76"/>
                  <a:gd name="T35" fmla="*/ 2147483647 h 94"/>
                  <a:gd name="T36" fmla="*/ 2147483647 w 76"/>
                  <a:gd name="T37" fmla="*/ 2147483647 h 94"/>
                  <a:gd name="T38" fmla="*/ 2147483647 w 76"/>
                  <a:gd name="T39" fmla="*/ 2147483647 h 94"/>
                  <a:gd name="T40" fmla="*/ 2147483647 w 76"/>
                  <a:gd name="T41" fmla="*/ 2147483647 h 94"/>
                  <a:gd name="T42" fmla="*/ 2147483647 w 76"/>
                  <a:gd name="T43" fmla="*/ 2147483647 h 94"/>
                  <a:gd name="T44" fmla="*/ 2147483647 w 76"/>
                  <a:gd name="T45" fmla="*/ 2147483647 h 94"/>
                  <a:gd name="T46" fmla="*/ 2147483647 w 76"/>
                  <a:gd name="T47" fmla="*/ 2147483647 h 94"/>
                  <a:gd name="T48" fmla="*/ 2147483647 w 76"/>
                  <a:gd name="T49" fmla="*/ 2147483647 h 94"/>
                  <a:gd name="T50" fmla="*/ 2147483647 w 76"/>
                  <a:gd name="T51" fmla="*/ 2147483647 h 9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76" h="94">
                    <a:moveTo>
                      <a:pt x="73" y="16"/>
                    </a:moveTo>
                    <a:cubicBezTo>
                      <a:pt x="52" y="1"/>
                      <a:pt x="52" y="1"/>
                      <a:pt x="52" y="1"/>
                    </a:cubicBezTo>
                    <a:cubicBezTo>
                      <a:pt x="50" y="0"/>
                      <a:pt x="48" y="0"/>
                      <a:pt x="46" y="1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7" y="25"/>
                      <a:pt x="6" y="27"/>
                      <a:pt x="7" y="30"/>
                    </a:cubicBezTo>
                    <a:cubicBezTo>
                      <a:pt x="11" y="44"/>
                      <a:pt x="4" y="76"/>
                      <a:pt x="1" y="87"/>
                    </a:cubicBezTo>
                    <a:cubicBezTo>
                      <a:pt x="0" y="89"/>
                      <a:pt x="1" y="92"/>
                      <a:pt x="3" y="93"/>
                    </a:cubicBezTo>
                    <a:cubicBezTo>
                      <a:pt x="5" y="94"/>
                      <a:pt x="8" y="94"/>
                      <a:pt x="10" y="93"/>
                    </a:cubicBezTo>
                    <a:cubicBezTo>
                      <a:pt x="19" y="86"/>
                      <a:pt x="46" y="69"/>
                      <a:pt x="61" y="68"/>
                    </a:cubicBezTo>
                    <a:cubicBezTo>
                      <a:pt x="64" y="68"/>
                      <a:pt x="66" y="66"/>
                      <a:pt x="66" y="64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6" y="19"/>
                      <a:pt x="75" y="17"/>
                      <a:pt x="73" y="16"/>
                    </a:cubicBezTo>
                    <a:close/>
                    <a:moveTo>
                      <a:pt x="56" y="58"/>
                    </a:moveTo>
                    <a:cubicBezTo>
                      <a:pt x="48" y="59"/>
                      <a:pt x="37" y="64"/>
                      <a:pt x="24" y="71"/>
                    </a:cubicBezTo>
                    <a:cubicBezTo>
                      <a:pt x="23" y="71"/>
                      <a:pt x="23" y="72"/>
                      <a:pt x="22" y="72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42" y="47"/>
                      <a:pt x="44" y="46"/>
                      <a:pt x="45" y="44"/>
                    </a:cubicBezTo>
                    <a:cubicBezTo>
                      <a:pt x="47" y="41"/>
                      <a:pt x="47" y="37"/>
                      <a:pt x="44" y="35"/>
                    </a:cubicBezTo>
                    <a:cubicBezTo>
                      <a:pt x="41" y="33"/>
                      <a:pt x="36" y="34"/>
                      <a:pt x="34" y="37"/>
                    </a:cubicBezTo>
                    <a:cubicBezTo>
                      <a:pt x="33" y="39"/>
                      <a:pt x="33" y="41"/>
                      <a:pt x="34" y="43"/>
                    </a:cubicBezTo>
                    <a:cubicBezTo>
                      <a:pt x="17" y="68"/>
                      <a:pt x="17" y="68"/>
                      <a:pt x="17" y="68"/>
                    </a:cubicBezTo>
                    <a:cubicBezTo>
                      <a:pt x="17" y="67"/>
                      <a:pt x="17" y="67"/>
                      <a:pt x="17" y="66"/>
                    </a:cubicBezTo>
                    <a:cubicBezTo>
                      <a:pt x="19" y="51"/>
                      <a:pt x="20" y="39"/>
                      <a:pt x="18" y="31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23"/>
                      <a:pt x="64" y="23"/>
                      <a:pt x="64" y="23"/>
                    </a:cubicBezTo>
                    <a:lnTo>
                      <a:pt x="56" y="58"/>
                    </a:lnTo>
                    <a:close/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096" name="Freeform 97"/>
              <p:cNvSpPr>
                <a:spLocks/>
              </p:cNvSpPr>
              <p:nvPr/>
            </p:nvSpPr>
            <p:spPr bwMode="auto">
              <a:xfrm>
                <a:off x="0" y="0"/>
                <a:ext cx="907289" cy="1053505"/>
              </a:xfrm>
              <a:custGeom>
                <a:avLst/>
                <a:gdLst>
                  <a:gd name="T0" fmla="*/ 2147483647 w 281"/>
                  <a:gd name="T1" fmla="*/ 2147483647 h 326"/>
                  <a:gd name="T2" fmla="*/ 2147483647 w 281"/>
                  <a:gd name="T3" fmla="*/ 2147483647 h 326"/>
                  <a:gd name="T4" fmla="*/ 2147483647 w 281"/>
                  <a:gd name="T5" fmla="*/ 2147483647 h 326"/>
                  <a:gd name="T6" fmla="*/ 2147483647 w 281"/>
                  <a:gd name="T7" fmla="*/ 2147483647 h 326"/>
                  <a:gd name="T8" fmla="*/ 2147483647 w 281"/>
                  <a:gd name="T9" fmla="*/ 2147483647 h 326"/>
                  <a:gd name="T10" fmla="*/ 2147483647 w 281"/>
                  <a:gd name="T11" fmla="*/ 2147483647 h 326"/>
                  <a:gd name="T12" fmla="*/ 2147483647 w 281"/>
                  <a:gd name="T13" fmla="*/ 2147483647 h 326"/>
                  <a:gd name="T14" fmla="*/ 2147483647 w 281"/>
                  <a:gd name="T15" fmla="*/ 2147483647 h 326"/>
                  <a:gd name="T16" fmla="*/ 2147483647 w 281"/>
                  <a:gd name="T17" fmla="*/ 2147483647 h 326"/>
                  <a:gd name="T18" fmla="*/ 2147483647 w 281"/>
                  <a:gd name="T19" fmla="*/ 2147483647 h 326"/>
                  <a:gd name="T20" fmla="*/ 2147483647 w 281"/>
                  <a:gd name="T21" fmla="*/ 0 h 326"/>
                  <a:gd name="T22" fmla="*/ 2147483647 w 281"/>
                  <a:gd name="T23" fmla="*/ 0 h 326"/>
                  <a:gd name="T24" fmla="*/ 0 w 281"/>
                  <a:gd name="T25" fmla="*/ 2147483647 h 326"/>
                  <a:gd name="T26" fmla="*/ 0 w 281"/>
                  <a:gd name="T27" fmla="*/ 2147483647 h 326"/>
                  <a:gd name="T28" fmla="*/ 2147483647 w 281"/>
                  <a:gd name="T29" fmla="*/ 2147483647 h 326"/>
                  <a:gd name="T30" fmla="*/ 2147483647 w 281"/>
                  <a:gd name="T31" fmla="*/ 2147483647 h 326"/>
                  <a:gd name="T32" fmla="*/ 2147483647 w 281"/>
                  <a:gd name="T33" fmla="*/ 2147483647 h 326"/>
                  <a:gd name="T34" fmla="*/ 2147483647 w 281"/>
                  <a:gd name="T35" fmla="*/ 2147483647 h 326"/>
                  <a:gd name="T36" fmla="*/ 2147483647 w 281"/>
                  <a:gd name="T37" fmla="*/ 2147483647 h 32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1" h="326">
                    <a:moveTo>
                      <a:pt x="270" y="276"/>
                    </a:moveTo>
                    <a:cubicBezTo>
                      <a:pt x="264" y="276"/>
                      <a:pt x="259" y="281"/>
                      <a:pt x="259" y="287"/>
                    </a:cubicBezTo>
                    <a:cubicBezTo>
                      <a:pt x="259" y="304"/>
                      <a:pt x="259" y="304"/>
                      <a:pt x="259" y="304"/>
                    </a:cubicBezTo>
                    <a:cubicBezTo>
                      <a:pt x="22" y="304"/>
                      <a:pt x="22" y="304"/>
                      <a:pt x="22" y="304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59" y="22"/>
                      <a:pt x="259" y="22"/>
                      <a:pt x="259" y="22"/>
                    </a:cubicBezTo>
                    <a:cubicBezTo>
                      <a:pt x="259" y="140"/>
                      <a:pt x="259" y="140"/>
                      <a:pt x="259" y="140"/>
                    </a:cubicBezTo>
                    <a:cubicBezTo>
                      <a:pt x="259" y="146"/>
                      <a:pt x="264" y="151"/>
                      <a:pt x="270" y="151"/>
                    </a:cubicBezTo>
                    <a:cubicBezTo>
                      <a:pt x="276" y="151"/>
                      <a:pt x="281" y="146"/>
                      <a:pt x="281" y="140"/>
                    </a:cubicBezTo>
                    <a:cubicBezTo>
                      <a:pt x="281" y="11"/>
                      <a:pt x="281" y="11"/>
                      <a:pt x="281" y="11"/>
                    </a:cubicBezTo>
                    <a:cubicBezTo>
                      <a:pt x="281" y="5"/>
                      <a:pt x="276" y="0"/>
                      <a:pt x="27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0" y="321"/>
                      <a:pt x="5" y="326"/>
                      <a:pt x="11" y="326"/>
                    </a:cubicBezTo>
                    <a:cubicBezTo>
                      <a:pt x="270" y="326"/>
                      <a:pt x="270" y="326"/>
                      <a:pt x="270" y="326"/>
                    </a:cubicBezTo>
                    <a:cubicBezTo>
                      <a:pt x="276" y="326"/>
                      <a:pt x="281" y="321"/>
                      <a:pt x="281" y="315"/>
                    </a:cubicBezTo>
                    <a:cubicBezTo>
                      <a:pt x="281" y="287"/>
                      <a:pt x="281" y="287"/>
                      <a:pt x="281" y="287"/>
                    </a:cubicBezTo>
                    <a:cubicBezTo>
                      <a:pt x="281" y="281"/>
                      <a:pt x="276" y="276"/>
                      <a:pt x="270" y="276"/>
                    </a:cubicBezTo>
                    <a:close/>
                  </a:path>
                </a:pathLst>
              </a:custGeom>
              <a:solidFill>
                <a:srgbClr val="4DBF4D"/>
              </a:solidFill>
              <a:ln w="28575" cap="flat" cmpd="sng">
                <a:solidFill>
                  <a:schemeClr val="bg1"/>
                </a:solidFill>
                <a:round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097" name="Rectangle 98"/>
              <p:cNvSpPr>
                <a:spLocks noChangeArrowheads="1"/>
              </p:cNvSpPr>
              <p:nvPr/>
            </p:nvSpPr>
            <p:spPr bwMode="auto">
              <a:xfrm>
                <a:off x="194955" y="176210"/>
                <a:ext cx="513632" cy="59986"/>
              </a:xfrm>
              <a:prstGeom prst="rect">
                <a:avLst/>
              </a:prstGeom>
              <a:solidFill>
                <a:srgbClr val="4DBF4D"/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3098" name="Rectangle 99"/>
              <p:cNvSpPr>
                <a:spLocks noChangeArrowheads="1"/>
              </p:cNvSpPr>
              <p:nvPr/>
            </p:nvSpPr>
            <p:spPr bwMode="auto">
              <a:xfrm>
                <a:off x="194955" y="348670"/>
                <a:ext cx="513632" cy="59986"/>
              </a:xfrm>
              <a:prstGeom prst="rect">
                <a:avLst/>
              </a:prstGeom>
              <a:solidFill>
                <a:srgbClr val="4DBF4D"/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3099" name="Rectangle 100"/>
              <p:cNvSpPr>
                <a:spLocks noChangeArrowheads="1"/>
              </p:cNvSpPr>
              <p:nvPr/>
            </p:nvSpPr>
            <p:spPr bwMode="auto">
              <a:xfrm>
                <a:off x="194955" y="521130"/>
                <a:ext cx="513632" cy="59986"/>
              </a:xfrm>
              <a:prstGeom prst="rect">
                <a:avLst/>
              </a:prstGeom>
              <a:solidFill>
                <a:srgbClr val="4DBF4D"/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3100" name="Rectangle 101"/>
              <p:cNvSpPr>
                <a:spLocks noChangeArrowheads="1"/>
              </p:cNvSpPr>
              <p:nvPr/>
            </p:nvSpPr>
            <p:spPr bwMode="auto">
              <a:xfrm>
                <a:off x="194955" y="809811"/>
                <a:ext cx="434899" cy="59986"/>
              </a:xfrm>
              <a:prstGeom prst="rect">
                <a:avLst/>
              </a:prstGeom>
              <a:solidFill>
                <a:srgbClr val="4DBF4D"/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083" name="文本框 43"/>
          <p:cNvSpPr txBox="1">
            <a:spLocks noChangeArrowheads="1"/>
          </p:cNvSpPr>
          <p:nvPr/>
        </p:nvSpPr>
        <p:spPr bwMode="auto">
          <a:xfrm>
            <a:off x="5243513" y="776288"/>
            <a:ext cx="17049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4DBF4D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1600" b="1">
              <a:solidFill>
                <a:srgbClr val="4DBF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84" name="组合 1"/>
          <p:cNvGrpSpPr>
            <a:grpSpLocks/>
          </p:cNvGrpSpPr>
          <p:nvPr/>
        </p:nvGrpSpPr>
        <p:grpSpPr bwMode="auto">
          <a:xfrm>
            <a:off x="4127500" y="912813"/>
            <a:ext cx="3937000" cy="557212"/>
            <a:chOff x="0" y="0"/>
            <a:chExt cx="3936737" cy="557328"/>
          </a:xfrm>
        </p:grpSpPr>
        <p:grpSp>
          <p:nvGrpSpPr>
            <p:cNvPr id="3085" name="组合 71"/>
            <p:cNvGrpSpPr>
              <a:grpSpLocks/>
            </p:cNvGrpSpPr>
            <p:nvPr/>
          </p:nvGrpSpPr>
          <p:grpSpPr bwMode="auto">
            <a:xfrm>
              <a:off x="2984261" y="0"/>
              <a:ext cx="952476" cy="557328"/>
              <a:chOff x="0" y="0"/>
              <a:chExt cx="1857168" cy="1086697"/>
            </a:xfrm>
          </p:grpSpPr>
          <p:sp>
            <p:nvSpPr>
              <p:cNvPr id="3089" name="燕尾形 69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3090" name="燕尾形 70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86" name="组合 75"/>
            <p:cNvGrpSpPr>
              <a:grpSpLocks/>
            </p:cNvGrpSpPr>
            <p:nvPr/>
          </p:nvGrpSpPr>
          <p:grpSpPr bwMode="auto">
            <a:xfrm flipH="1">
              <a:off x="0" y="0"/>
              <a:ext cx="952476" cy="557328"/>
              <a:chOff x="0" y="0"/>
              <a:chExt cx="1857168" cy="1086697"/>
            </a:xfrm>
          </p:grpSpPr>
          <p:sp>
            <p:nvSpPr>
              <p:cNvPr id="3087" name="燕尾形 7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3088" name="燕尾形 7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六边形 9"/>
          <p:cNvSpPr>
            <a:spLocks noChangeArrowheads="1"/>
          </p:cNvSpPr>
          <p:nvPr/>
        </p:nvSpPr>
        <p:spPr bwMode="auto">
          <a:xfrm>
            <a:off x="2255838" y="2505075"/>
            <a:ext cx="7680325" cy="1847850"/>
          </a:xfrm>
          <a:prstGeom prst="hexagon">
            <a:avLst>
              <a:gd name="adj" fmla="val 25015"/>
              <a:gd name="vf" fmla="val 115470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21507" name="六边形 21"/>
          <p:cNvSpPr>
            <a:spLocks noChangeArrowheads="1"/>
          </p:cNvSpPr>
          <p:nvPr/>
        </p:nvSpPr>
        <p:spPr bwMode="auto">
          <a:xfrm>
            <a:off x="2425700" y="2619375"/>
            <a:ext cx="7340600" cy="1619250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pic>
        <p:nvPicPr>
          <p:cNvPr id="21508" name="组合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2962275"/>
            <a:ext cx="115252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文本框 18"/>
          <p:cNvSpPr txBox="1">
            <a:spLocks noChangeArrowheads="1"/>
          </p:cNvSpPr>
          <p:nvPr/>
        </p:nvSpPr>
        <p:spPr bwMode="auto">
          <a:xfrm>
            <a:off x="6015038" y="2946400"/>
            <a:ext cx="37512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市场评估</a:t>
            </a:r>
          </a:p>
        </p:txBody>
      </p:sp>
      <p:sp>
        <p:nvSpPr>
          <p:cNvPr id="21510" name="文本框 19"/>
          <p:cNvSpPr txBox="1">
            <a:spLocks noChangeArrowheads="1"/>
          </p:cNvSpPr>
          <p:nvPr/>
        </p:nvSpPr>
        <p:spPr bwMode="auto">
          <a:xfrm>
            <a:off x="4552950" y="2946400"/>
            <a:ext cx="13763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6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1511" name="直接连接符 5"/>
          <p:cNvCxnSpPr>
            <a:cxnSpLocks noChangeShapeType="1"/>
          </p:cNvCxnSpPr>
          <p:nvPr/>
        </p:nvCxnSpPr>
        <p:spPr bwMode="auto">
          <a:xfrm>
            <a:off x="5842000" y="3025775"/>
            <a:ext cx="0" cy="8572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22549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22554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2555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2550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22552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2553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2551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22531" name="矩形 9"/>
          <p:cNvSpPr>
            <a:spLocks noChangeArrowheads="1"/>
          </p:cNvSpPr>
          <p:nvPr/>
        </p:nvSpPr>
        <p:spPr bwMode="auto">
          <a:xfrm>
            <a:off x="6327775" y="2011363"/>
            <a:ext cx="4862513" cy="25193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pic>
        <p:nvPicPr>
          <p:cNvPr id="22532" name="图片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51"/>
          <a:stretch>
            <a:fillRect/>
          </a:stretch>
        </p:blipFill>
        <p:spPr bwMode="auto">
          <a:xfrm>
            <a:off x="6523038" y="2184400"/>
            <a:ext cx="4471987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椭圆 11"/>
          <p:cNvSpPr>
            <a:spLocks noChangeArrowheads="1"/>
          </p:cNvSpPr>
          <p:nvPr/>
        </p:nvSpPr>
        <p:spPr bwMode="auto">
          <a:xfrm>
            <a:off x="3722688" y="4540250"/>
            <a:ext cx="1185862" cy="118427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2534" name="椭圆 18"/>
          <p:cNvSpPr>
            <a:spLocks noChangeArrowheads="1"/>
          </p:cNvSpPr>
          <p:nvPr/>
        </p:nvSpPr>
        <p:spPr bwMode="auto">
          <a:xfrm>
            <a:off x="4221163" y="2716213"/>
            <a:ext cx="1185862" cy="1185862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5" name="椭圆 19"/>
          <p:cNvSpPr>
            <a:spLocks noChangeArrowheads="1"/>
          </p:cNvSpPr>
          <p:nvPr/>
        </p:nvSpPr>
        <p:spPr bwMode="auto">
          <a:xfrm>
            <a:off x="1819275" y="4530725"/>
            <a:ext cx="1184275" cy="1185863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2536" name="椭圆 21"/>
          <p:cNvSpPr>
            <a:spLocks noChangeArrowheads="1"/>
          </p:cNvSpPr>
          <p:nvPr/>
        </p:nvSpPr>
        <p:spPr bwMode="auto">
          <a:xfrm>
            <a:off x="1238250" y="2716213"/>
            <a:ext cx="1185863" cy="1185862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2537" name="椭圆 22"/>
          <p:cNvSpPr>
            <a:spLocks noChangeArrowheads="1"/>
          </p:cNvSpPr>
          <p:nvPr/>
        </p:nvSpPr>
        <p:spPr bwMode="auto">
          <a:xfrm>
            <a:off x="2787650" y="1601788"/>
            <a:ext cx="1185863" cy="1185862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2538" name="Freeform 11"/>
          <p:cNvSpPr>
            <a:spLocks/>
          </p:cNvSpPr>
          <p:nvPr/>
        </p:nvSpPr>
        <p:spPr bwMode="auto">
          <a:xfrm rot="2160000">
            <a:off x="3946525" y="2586038"/>
            <a:ext cx="314325" cy="398462"/>
          </a:xfrm>
          <a:custGeom>
            <a:avLst/>
            <a:gdLst>
              <a:gd name="T0" fmla="*/ 0 w 253496"/>
              <a:gd name="T1" fmla="*/ 235728 h 320765"/>
              <a:gd name="T2" fmla="*/ 460671 w 253496"/>
              <a:gd name="T3" fmla="*/ 235728 h 320765"/>
              <a:gd name="T4" fmla="*/ 460671 w 253496"/>
              <a:gd name="T5" fmla="*/ 0 h 320765"/>
              <a:gd name="T6" fmla="*/ 921338 w 253496"/>
              <a:gd name="T7" fmla="*/ 589330 h 320765"/>
              <a:gd name="T8" fmla="*/ 460671 w 253496"/>
              <a:gd name="T9" fmla="*/ 1178656 h 320765"/>
              <a:gd name="T10" fmla="*/ 460671 w 253496"/>
              <a:gd name="T11" fmla="*/ 942925 h 320765"/>
              <a:gd name="T12" fmla="*/ 0 w 253496"/>
              <a:gd name="T13" fmla="*/ 942925 h 320765"/>
              <a:gd name="T14" fmla="*/ 0 w 253496"/>
              <a:gd name="T15" fmla="*/ 235728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0" y="64153"/>
                </a:moveTo>
                <a:lnTo>
                  <a:pt x="126748" y="64153"/>
                </a:lnTo>
                <a:lnTo>
                  <a:pt x="126748" y="0"/>
                </a:lnTo>
                <a:lnTo>
                  <a:pt x="253496" y="160383"/>
                </a:lnTo>
                <a:lnTo>
                  <a:pt x="126748" y="320765"/>
                </a:lnTo>
                <a:lnTo>
                  <a:pt x="126748" y="256612"/>
                </a:lnTo>
                <a:lnTo>
                  <a:pt x="0" y="256612"/>
                </a:lnTo>
                <a:lnTo>
                  <a:pt x="0" y="64153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9" name="Freeform 13"/>
          <p:cNvSpPr>
            <a:spLocks/>
          </p:cNvSpPr>
          <p:nvPr/>
        </p:nvSpPr>
        <p:spPr bwMode="auto">
          <a:xfrm rot="-4320000">
            <a:off x="4433094" y="4045744"/>
            <a:ext cx="314325" cy="398463"/>
          </a:xfrm>
          <a:custGeom>
            <a:avLst/>
            <a:gdLst>
              <a:gd name="T0" fmla="*/ 921338 w 253496"/>
              <a:gd name="T1" fmla="*/ 942936 h 320765"/>
              <a:gd name="T2" fmla="*/ 460671 w 253496"/>
              <a:gd name="T3" fmla="*/ 942936 h 320765"/>
              <a:gd name="T4" fmla="*/ 460671 w 253496"/>
              <a:gd name="T5" fmla="*/ 1178674 h 320765"/>
              <a:gd name="T6" fmla="*/ 0 w 253496"/>
              <a:gd name="T7" fmla="*/ 589335 h 320765"/>
              <a:gd name="T8" fmla="*/ 460671 w 253496"/>
              <a:gd name="T9" fmla="*/ 0 h 320765"/>
              <a:gd name="T10" fmla="*/ 460671 w 253496"/>
              <a:gd name="T11" fmla="*/ 235736 h 320765"/>
              <a:gd name="T12" fmla="*/ 921338 w 253496"/>
              <a:gd name="T13" fmla="*/ 235736 h 320765"/>
              <a:gd name="T14" fmla="*/ 921338 w 253496"/>
              <a:gd name="T15" fmla="*/ 942936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0" name="Freeform 15"/>
          <p:cNvSpPr>
            <a:spLocks/>
          </p:cNvSpPr>
          <p:nvPr/>
        </p:nvSpPr>
        <p:spPr bwMode="auto">
          <a:xfrm>
            <a:off x="3186113" y="4953000"/>
            <a:ext cx="315912" cy="398463"/>
          </a:xfrm>
          <a:custGeom>
            <a:avLst/>
            <a:gdLst>
              <a:gd name="T0" fmla="*/ 949600 w 253496"/>
              <a:gd name="T1" fmla="*/ 942936 h 320765"/>
              <a:gd name="T2" fmla="*/ 474800 w 253496"/>
              <a:gd name="T3" fmla="*/ 942936 h 320765"/>
              <a:gd name="T4" fmla="*/ 474800 w 253496"/>
              <a:gd name="T5" fmla="*/ 1178674 h 320765"/>
              <a:gd name="T6" fmla="*/ 0 w 253496"/>
              <a:gd name="T7" fmla="*/ 589335 h 320765"/>
              <a:gd name="T8" fmla="*/ 474800 w 253496"/>
              <a:gd name="T9" fmla="*/ 0 h 320765"/>
              <a:gd name="T10" fmla="*/ 474800 w 253496"/>
              <a:gd name="T11" fmla="*/ 235736 h 320765"/>
              <a:gd name="T12" fmla="*/ 949600 w 253496"/>
              <a:gd name="T13" fmla="*/ 235736 h 320765"/>
              <a:gd name="T14" fmla="*/ 949600 w 253496"/>
              <a:gd name="T15" fmla="*/ 942936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1" name="Freeform 17"/>
          <p:cNvSpPr>
            <a:spLocks/>
          </p:cNvSpPr>
          <p:nvPr/>
        </p:nvSpPr>
        <p:spPr bwMode="auto">
          <a:xfrm rot="4320000">
            <a:off x="1932781" y="4055270"/>
            <a:ext cx="314325" cy="398462"/>
          </a:xfrm>
          <a:custGeom>
            <a:avLst/>
            <a:gdLst>
              <a:gd name="T0" fmla="*/ 921338 w 253496"/>
              <a:gd name="T1" fmla="*/ 942925 h 320765"/>
              <a:gd name="T2" fmla="*/ 460671 w 253496"/>
              <a:gd name="T3" fmla="*/ 942925 h 320765"/>
              <a:gd name="T4" fmla="*/ 460671 w 253496"/>
              <a:gd name="T5" fmla="*/ 1178656 h 320765"/>
              <a:gd name="T6" fmla="*/ 0 w 253496"/>
              <a:gd name="T7" fmla="*/ 589324 h 320765"/>
              <a:gd name="T8" fmla="*/ 460671 w 253496"/>
              <a:gd name="T9" fmla="*/ 0 h 320765"/>
              <a:gd name="T10" fmla="*/ 460671 w 253496"/>
              <a:gd name="T11" fmla="*/ 235728 h 320765"/>
              <a:gd name="T12" fmla="*/ 921338 w 253496"/>
              <a:gd name="T13" fmla="*/ 235728 h 320765"/>
              <a:gd name="T14" fmla="*/ 921338 w 253496"/>
              <a:gd name="T15" fmla="*/ 942925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2" name="Freeform 19"/>
          <p:cNvSpPr>
            <a:spLocks/>
          </p:cNvSpPr>
          <p:nvPr/>
        </p:nvSpPr>
        <p:spPr bwMode="auto">
          <a:xfrm rot="-2160000">
            <a:off x="2387600" y="2582863"/>
            <a:ext cx="315913" cy="398462"/>
          </a:xfrm>
          <a:custGeom>
            <a:avLst/>
            <a:gdLst>
              <a:gd name="T0" fmla="*/ 0 w 253496"/>
              <a:gd name="T1" fmla="*/ 235728 h 320765"/>
              <a:gd name="T2" fmla="*/ 474812 w 253496"/>
              <a:gd name="T3" fmla="*/ 235728 h 320765"/>
              <a:gd name="T4" fmla="*/ 474812 w 253496"/>
              <a:gd name="T5" fmla="*/ 0 h 320765"/>
              <a:gd name="T6" fmla="*/ 949620 w 253496"/>
              <a:gd name="T7" fmla="*/ 589330 h 320765"/>
              <a:gd name="T8" fmla="*/ 474812 w 253496"/>
              <a:gd name="T9" fmla="*/ 1178656 h 320765"/>
              <a:gd name="T10" fmla="*/ 474812 w 253496"/>
              <a:gd name="T11" fmla="*/ 942925 h 320765"/>
              <a:gd name="T12" fmla="*/ 0 w 253496"/>
              <a:gd name="T13" fmla="*/ 942925 h 320765"/>
              <a:gd name="T14" fmla="*/ 0 w 253496"/>
              <a:gd name="T15" fmla="*/ 235728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0" y="64153"/>
                </a:moveTo>
                <a:lnTo>
                  <a:pt x="126748" y="64153"/>
                </a:lnTo>
                <a:lnTo>
                  <a:pt x="126748" y="0"/>
                </a:lnTo>
                <a:lnTo>
                  <a:pt x="253496" y="160383"/>
                </a:lnTo>
                <a:lnTo>
                  <a:pt x="126748" y="320765"/>
                </a:lnTo>
                <a:lnTo>
                  <a:pt x="126748" y="256612"/>
                </a:lnTo>
                <a:lnTo>
                  <a:pt x="0" y="256612"/>
                </a:lnTo>
                <a:lnTo>
                  <a:pt x="0" y="64153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3" name="文本框 28"/>
          <p:cNvSpPr txBox="1">
            <a:spLocks noChangeArrowheads="1"/>
          </p:cNvSpPr>
          <p:nvPr/>
        </p:nvSpPr>
        <p:spPr bwMode="auto">
          <a:xfrm>
            <a:off x="2859088" y="2036763"/>
            <a:ext cx="1044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4" name="文本框 29"/>
          <p:cNvSpPr txBox="1">
            <a:spLocks noChangeArrowheads="1"/>
          </p:cNvSpPr>
          <p:nvPr/>
        </p:nvSpPr>
        <p:spPr bwMode="auto">
          <a:xfrm>
            <a:off x="4291013" y="3124200"/>
            <a:ext cx="1046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5" name="文本框 30"/>
          <p:cNvSpPr txBox="1">
            <a:spLocks noChangeArrowheads="1"/>
          </p:cNvSpPr>
          <p:nvPr/>
        </p:nvSpPr>
        <p:spPr bwMode="auto">
          <a:xfrm>
            <a:off x="3825875" y="4967288"/>
            <a:ext cx="1044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6" name="文本框 31"/>
          <p:cNvSpPr txBox="1">
            <a:spLocks noChangeArrowheads="1"/>
          </p:cNvSpPr>
          <p:nvPr/>
        </p:nvSpPr>
        <p:spPr bwMode="auto">
          <a:xfrm>
            <a:off x="1895475" y="4967288"/>
            <a:ext cx="1044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7" name="文本框 32"/>
          <p:cNvSpPr txBox="1">
            <a:spLocks noChangeArrowheads="1"/>
          </p:cNvSpPr>
          <p:nvPr/>
        </p:nvSpPr>
        <p:spPr bwMode="auto">
          <a:xfrm>
            <a:off x="1285875" y="3151188"/>
            <a:ext cx="1044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8" name="矩形 33"/>
          <p:cNvSpPr>
            <a:spLocks noChangeArrowheads="1"/>
          </p:cNvSpPr>
          <p:nvPr/>
        </p:nvSpPr>
        <p:spPr bwMode="auto">
          <a:xfrm>
            <a:off x="6327775" y="4678363"/>
            <a:ext cx="4862513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4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4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4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23574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23579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3580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3575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23577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3578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3576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23555" name="Parallelogram 10"/>
          <p:cNvSpPr>
            <a:spLocks noChangeArrowheads="1"/>
          </p:cNvSpPr>
          <p:nvPr/>
        </p:nvSpPr>
        <p:spPr bwMode="auto">
          <a:xfrm>
            <a:off x="4714875" y="2271713"/>
            <a:ext cx="3316288" cy="1371600"/>
          </a:xfrm>
          <a:prstGeom prst="parallelogram">
            <a:avLst>
              <a:gd name="adj" fmla="val 24995"/>
            </a:avLst>
          </a:prstGeom>
          <a:solidFill>
            <a:srgbClr val="4DBF4D"/>
          </a:solidFill>
          <a:ln>
            <a:noFill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56" name="Parallelogram 9"/>
          <p:cNvSpPr>
            <a:spLocks noChangeArrowheads="1"/>
          </p:cNvSpPr>
          <p:nvPr/>
        </p:nvSpPr>
        <p:spPr bwMode="auto">
          <a:xfrm>
            <a:off x="4840288" y="2341563"/>
            <a:ext cx="3043237" cy="1200150"/>
          </a:xfrm>
          <a:prstGeom prst="parallelogram">
            <a:avLst>
              <a:gd name="adj" fmla="val 24981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57" name="Parallelogram 9"/>
          <p:cNvSpPr>
            <a:spLocks noChangeArrowheads="1"/>
          </p:cNvSpPr>
          <p:nvPr/>
        </p:nvSpPr>
        <p:spPr bwMode="auto">
          <a:xfrm>
            <a:off x="1677988" y="2271713"/>
            <a:ext cx="3316287" cy="1371600"/>
          </a:xfrm>
          <a:prstGeom prst="parallelogram">
            <a:avLst>
              <a:gd name="adj" fmla="val 24995"/>
            </a:avLst>
          </a:prstGeom>
          <a:solidFill>
            <a:srgbClr val="4DBF4D"/>
          </a:solidFill>
          <a:ln>
            <a:noFill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58" name="Parallelogram 11"/>
          <p:cNvSpPr>
            <a:spLocks noChangeArrowheads="1"/>
          </p:cNvSpPr>
          <p:nvPr/>
        </p:nvSpPr>
        <p:spPr bwMode="auto">
          <a:xfrm>
            <a:off x="7753350" y="2271713"/>
            <a:ext cx="3316288" cy="1371600"/>
          </a:xfrm>
          <a:prstGeom prst="parallelogram">
            <a:avLst>
              <a:gd name="adj" fmla="val 24995"/>
            </a:avLst>
          </a:prstGeom>
          <a:solidFill>
            <a:srgbClr val="4DBF4D"/>
          </a:solidFill>
          <a:ln>
            <a:noFill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59" name="Parallelogram 12"/>
          <p:cNvSpPr>
            <a:spLocks noChangeArrowheads="1"/>
          </p:cNvSpPr>
          <p:nvPr/>
        </p:nvSpPr>
        <p:spPr bwMode="auto">
          <a:xfrm>
            <a:off x="1306513" y="3692525"/>
            <a:ext cx="3316287" cy="1371600"/>
          </a:xfrm>
          <a:prstGeom prst="parallelogram">
            <a:avLst>
              <a:gd name="adj" fmla="val 24995"/>
            </a:avLst>
          </a:prstGeom>
          <a:solidFill>
            <a:srgbClr val="4DBF4D"/>
          </a:solidFill>
          <a:ln>
            <a:noFill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60" name="Parallelogram 13"/>
          <p:cNvSpPr>
            <a:spLocks noChangeArrowheads="1"/>
          </p:cNvSpPr>
          <p:nvPr/>
        </p:nvSpPr>
        <p:spPr bwMode="auto">
          <a:xfrm>
            <a:off x="4343400" y="3692525"/>
            <a:ext cx="3316288" cy="1371600"/>
          </a:xfrm>
          <a:prstGeom prst="parallelogram">
            <a:avLst>
              <a:gd name="adj" fmla="val 24995"/>
            </a:avLst>
          </a:prstGeom>
          <a:solidFill>
            <a:srgbClr val="4DBF4D"/>
          </a:solidFill>
          <a:ln>
            <a:noFill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4DBF4D"/>
              </a:solidFill>
              <a:sym typeface="Arial" pitchFamily="34" charset="0"/>
            </a:endParaRPr>
          </a:p>
        </p:txBody>
      </p:sp>
      <p:sp>
        <p:nvSpPr>
          <p:cNvPr id="23561" name="Parallelogram 14"/>
          <p:cNvSpPr>
            <a:spLocks noChangeArrowheads="1"/>
          </p:cNvSpPr>
          <p:nvPr/>
        </p:nvSpPr>
        <p:spPr bwMode="auto">
          <a:xfrm>
            <a:off x="7381875" y="3692525"/>
            <a:ext cx="3316288" cy="1371600"/>
          </a:xfrm>
          <a:prstGeom prst="parallelogram">
            <a:avLst>
              <a:gd name="adj" fmla="val 24995"/>
            </a:avLst>
          </a:prstGeom>
          <a:solidFill>
            <a:srgbClr val="4DBF4D"/>
          </a:solidFill>
          <a:ln>
            <a:noFill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4DBF4D"/>
              </a:solidFill>
              <a:sym typeface="Arial" pitchFamily="34" charset="0"/>
            </a:endParaRPr>
          </a:p>
        </p:txBody>
      </p:sp>
      <p:sp>
        <p:nvSpPr>
          <p:cNvPr id="23562" name="Parallelogram 9"/>
          <p:cNvSpPr>
            <a:spLocks noChangeArrowheads="1"/>
          </p:cNvSpPr>
          <p:nvPr/>
        </p:nvSpPr>
        <p:spPr bwMode="auto">
          <a:xfrm>
            <a:off x="1808163" y="2341563"/>
            <a:ext cx="3043237" cy="1200150"/>
          </a:xfrm>
          <a:prstGeom prst="parallelogram">
            <a:avLst>
              <a:gd name="adj" fmla="val 24981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63" name="Parallelogram 9"/>
          <p:cNvSpPr>
            <a:spLocks noChangeArrowheads="1"/>
          </p:cNvSpPr>
          <p:nvPr/>
        </p:nvSpPr>
        <p:spPr bwMode="auto">
          <a:xfrm>
            <a:off x="4845050" y="2341563"/>
            <a:ext cx="3044825" cy="1200150"/>
          </a:xfrm>
          <a:prstGeom prst="parallelogram">
            <a:avLst>
              <a:gd name="adj" fmla="val 24995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64" name="Parallelogram 9"/>
          <p:cNvSpPr>
            <a:spLocks noChangeArrowheads="1"/>
          </p:cNvSpPr>
          <p:nvPr/>
        </p:nvSpPr>
        <p:spPr bwMode="auto">
          <a:xfrm>
            <a:off x="7891463" y="2341563"/>
            <a:ext cx="3043237" cy="1200150"/>
          </a:xfrm>
          <a:prstGeom prst="parallelogram">
            <a:avLst>
              <a:gd name="adj" fmla="val 24981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65" name="Parallelogram 9"/>
          <p:cNvSpPr>
            <a:spLocks noChangeArrowheads="1"/>
          </p:cNvSpPr>
          <p:nvPr/>
        </p:nvSpPr>
        <p:spPr bwMode="auto">
          <a:xfrm>
            <a:off x="1430338" y="3763963"/>
            <a:ext cx="3044825" cy="1200150"/>
          </a:xfrm>
          <a:prstGeom prst="parallelogram">
            <a:avLst>
              <a:gd name="adj" fmla="val 24995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4DBF4D"/>
              </a:solidFill>
              <a:sym typeface="Arial" pitchFamily="34" charset="0"/>
            </a:endParaRPr>
          </a:p>
        </p:txBody>
      </p:sp>
      <p:sp>
        <p:nvSpPr>
          <p:cNvPr id="23566" name="Parallelogram 9"/>
          <p:cNvSpPr>
            <a:spLocks noChangeArrowheads="1"/>
          </p:cNvSpPr>
          <p:nvPr/>
        </p:nvSpPr>
        <p:spPr bwMode="auto">
          <a:xfrm>
            <a:off x="4467225" y="3763963"/>
            <a:ext cx="3044825" cy="1200150"/>
          </a:xfrm>
          <a:prstGeom prst="parallelogram">
            <a:avLst>
              <a:gd name="adj" fmla="val 24995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4DBF4D"/>
              </a:solidFill>
              <a:sym typeface="Arial" pitchFamily="34" charset="0"/>
            </a:endParaRPr>
          </a:p>
        </p:txBody>
      </p:sp>
      <p:sp>
        <p:nvSpPr>
          <p:cNvPr id="23567" name="Parallelogram 9"/>
          <p:cNvSpPr>
            <a:spLocks noChangeArrowheads="1"/>
          </p:cNvSpPr>
          <p:nvPr/>
        </p:nvSpPr>
        <p:spPr bwMode="auto">
          <a:xfrm>
            <a:off x="7513638" y="3763963"/>
            <a:ext cx="3044825" cy="1200150"/>
          </a:xfrm>
          <a:prstGeom prst="parallelogram">
            <a:avLst>
              <a:gd name="adj" fmla="val 24995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4DBF4D"/>
              </a:solidFill>
              <a:sym typeface="Arial" pitchFamily="34" charset="0"/>
            </a:endParaRPr>
          </a:p>
        </p:txBody>
      </p:sp>
      <p:sp>
        <p:nvSpPr>
          <p:cNvPr id="23568" name="文本框 29"/>
          <p:cNvSpPr txBox="1">
            <a:spLocks noChangeArrowheads="1"/>
          </p:cNvSpPr>
          <p:nvPr/>
        </p:nvSpPr>
        <p:spPr bwMode="auto">
          <a:xfrm>
            <a:off x="2135188" y="2787650"/>
            <a:ext cx="2252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单击添加标题</a:t>
            </a:r>
          </a:p>
        </p:txBody>
      </p:sp>
      <p:sp>
        <p:nvSpPr>
          <p:cNvPr id="23569" name="文本框 30"/>
          <p:cNvSpPr txBox="1">
            <a:spLocks noChangeArrowheads="1"/>
          </p:cNvSpPr>
          <p:nvPr/>
        </p:nvSpPr>
        <p:spPr bwMode="auto">
          <a:xfrm>
            <a:off x="1924050" y="4184650"/>
            <a:ext cx="2254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单击添加标题</a:t>
            </a:r>
          </a:p>
        </p:txBody>
      </p:sp>
      <p:sp>
        <p:nvSpPr>
          <p:cNvPr id="23570" name="文本框 31"/>
          <p:cNvSpPr txBox="1">
            <a:spLocks noChangeArrowheads="1"/>
          </p:cNvSpPr>
          <p:nvPr/>
        </p:nvSpPr>
        <p:spPr bwMode="auto">
          <a:xfrm>
            <a:off x="5127625" y="2786063"/>
            <a:ext cx="2254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单击添加标题</a:t>
            </a:r>
          </a:p>
        </p:txBody>
      </p:sp>
      <p:sp>
        <p:nvSpPr>
          <p:cNvPr id="23571" name="文本框 32"/>
          <p:cNvSpPr txBox="1">
            <a:spLocks noChangeArrowheads="1"/>
          </p:cNvSpPr>
          <p:nvPr/>
        </p:nvSpPr>
        <p:spPr bwMode="auto">
          <a:xfrm>
            <a:off x="8359775" y="2800350"/>
            <a:ext cx="2252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单击添加标题</a:t>
            </a:r>
          </a:p>
        </p:txBody>
      </p:sp>
      <p:sp>
        <p:nvSpPr>
          <p:cNvPr id="23572" name="文本框 33"/>
          <p:cNvSpPr txBox="1">
            <a:spLocks noChangeArrowheads="1"/>
          </p:cNvSpPr>
          <p:nvPr/>
        </p:nvSpPr>
        <p:spPr bwMode="auto">
          <a:xfrm>
            <a:off x="4994275" y="4210050"/>
            <a:ext cx="2254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单击添加标题</a:t>
            </a:r>
          </a:p>
        </p:txBody>
      </p:sp>
      <p:sp>
        <p:nvSpPr>
          <p:cNvPr id="23573" name="文本框 34"/>
          <p:cNvSpPr txBox="1">
            <a:spLocks noChangeArrowheads="1"/>
          </p:cNvSpPr>
          <p:nvPr/>
        </p:nvSpPr>
        <p:spPr bwMode="auto">
          <a:xfrm>
            <a:off x="7912100" y="4210050"/>
            <a:ext cx="2254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单击添加标题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24596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24601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4602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4597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24599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4600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4598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1044575" y="2506663"/>
            <a:ext cx="10233025" cy="33813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1906588" y="1812925"/>
            <a:ext cx="1784350" cy="1785938"/>
          </a:xfrm>
          <a:prstGeom prst="rect">
            <a:avLst/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133850" y="1812925"/>
            <a:ext cx="1785938" cy="1785938"/>
          </a:xfrm>
          <a:prstGeom prst="rect">
            <a:avLst/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6345238" y="1814513"/>
            <a:ext cx="1785937" cy="1784350"/>
          </a:xfrm>
          <a:prstGeom prst="rect">
            <a:avLst/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8623300" y="1814513"/>
            <a:ext cx="1754188" cy="1784350"/>
          </a:xfrm>
          <a:prstGeom prst="rect">
            <a:avLst/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4584" name="Freeform 132"/>
          <p:cNvSpPr>
            <a:spLocks noEditPoints="1"/>
          </p:cNvSpPr>
          <p:nvPr/>
        </p:nvSpPr>
        <p:spPr bwMode="auto">
          <a:xfrm>
            <a:off x="4867275" y="2435225"/>
            <a:ext cx="319088" cy="444500"/>
          </a:xfrm>
          <a:custGeom>
            <a:avLst/>
            <a:gdLst>
              <a:gd name="T0" fmla="*/ 2147483647 w 208"/>
              <a:gd name="T1" fmla="*/ 0 h 288"/>
              <a:gd name="T2" fmla="*/ 2147483647 w 208"/>
              <a:gd name="T3" fmla="*/ 0 h 288"/>
              <a:gd name="T4" fmla="*/ 2147483647 w 208"/>
              <a:gd name="T5" fmla="*/ 2147483647 h 288"/>
              <a:gd name="T6" fmla="*/ 2147483647 w 208"/>
              <a:gd name="T7" fmla="*/ 2147483647 h 288"/>
              <a:gd name="T8" fmla="*/ 2147483647 w 208"/>
              <a:gd name="T9" fmla="*/ 2147483647 h 288"/>
              <a:gd name="T10" fmla="*/ 0 w 208"/>
              <a:gd name="T11" fmla="*/ 2147483647 h 288"/>
              <a:gd name="T12" fmla="*/ 0 w 208"/>
              <a:gd name="T13" fmla="*/ 2147483647 h 288"/>
              <a:gd name="T14" fmla="*/ 2147483647 w 208"/>
              <a:gd name="T15" fmla="*/ 2147483647 h 288"/>
              <a:gd name="T16" fmla="*/ 2147483647 w 208"/>
              <a:gd name="T17" fmla="*/ 0 h 288"/>
              <a:gd name="T18" fmla="*/ 2147483647 w 208"/>
              <a:gd name="T19" fmla="*/ 0 h 288"/>
              <a:gd name="T20" fmla="*/ 2147483647 w 208"/>
              <a:gd name="T21" fmla="*/ 2147483647 h 288"/>
              <a:gd name="T22" fmla="*/ 2147483647 w 208"/>
              <a:gd name="T23" fmla="*/ 2147483647 h 288"/>
              <a:gd name="T24" fmla="*/ 2147483647 w 208"/>
              <a:gd name="T25" fmla="*/ 2147483647 h 288"/>
              <a:gd name="T26" fmla="*/ 2147483647 w 208"/>
              <a:gd name="T27" fmla="*/ 2147483647 h 288"/>
              <a:gd name="T28" fmla="*/ 2147483647 w 208"/>
              <a:gd name="T29" fmla="*/ 2147483647 h 288"/>
              <a:gd name="T30" fmla="*/ 2147483647 w 208"/>
              <a:gd name="T31" fmla="*/ 2147483647 h 288"/>
              <a:gd name="T32" fmla="*/ 2147483647 w 208"/>
              <a:gd name="T33" fmla="*/ 2147483647 h 288"/>
              <a:gd name="T34" fmla="*/ 2147483647 w 208"/>
              <a:gd name="T35" fmla="*/ 2147483647 h 288"/>
              <a:gd name="T36" fmla="*/ 2147483647 w 208"/>
              <a:gd name="T37" fmla="*/ 2147483647 h 288"/>
              <a:gd name="T38" fmla="*/ 2147483647 w 208"/>
              <a:gd name="T39" fmla="*/ 2147483647 h 288"/>
              <a:gd name="T40" fmla="*/ 2147483647 w 208"/>
              <a:gd name="T41" fmla="*/ 2147483647 h 288"/>
              <a:gd name="T42" fmla="*/ 2147483647 w 208"/>
              <a:gd name="T43" fmla="*/ 2147483647 h 288"/>
              <a:gd name="T44" fmla="*/ 2147483647 w 208"/>
              <a:gd name="T45" fmla="*/ 2147483647 h 288"/>
              <a:gd name="T46" fmla="*/ 2147483647 w 208"/>
              <a:gd name="T47" fmla="*/ 2147483647 h 288"/>
              <a:gd name="T48" fmla="*/ 2147483647 w 208"/>
              <a:gd name="T49" fmla="*/ 2147483647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08" h="288">
                <a:moveTo>
                  <a:pt x="60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61"/>
                  <a:pt x="60" y="61"/>
                  <a:pt x="60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88"/>
                  <a:pt x="0" y="288"/>
                  <a:pt x="0" y="288"/>
                </a:cubicBezTo>
                <a:cubicBezTo>
                  <a:pt x="208" y="288"/>
                  <a:pt x="208" y="288"/>
                  <a:pt x="208" y="288"/>
                </a:cubicBezTo>
                <a:cubicBezTo>
                  <a:pt x="208" y="0"/>
                  <a:pt x="208" y="0"/>
                  <a:pt x="208" y="0"/>
                </a:cubicBezTo>
                <a:lnTo>
                  <a:pt x="60" y="0"/>
                </a:lnTo>
                <a:close/>
                <a:moveTo>
                  <a:pt x="163" y="167"/>
                </a:moveTo>
                <a:cubicBezTo>
                  <a:pt x="134" y="167"/>
                  <a:pt x="134" y="167"/>
                  <a:pt x="134" y="167"/>
                </a:cubicBezTo>
                <a:cubicBezTo>
                  <a:pt x="131" y="167"/>
                  <a:pt x="126" y="167"/>
                  <a:pt x="122" y="167"/>
                </a:cubicBezTo>
                <a:cubicBezTo>
                  <a:pt x="122" y="230"/>
                  <a:pt x="122" y="230"/>
                  <a:pt x="122" y="230"/>
                </a:cubicBezTo>
                <a:cubicBezTo>
                  <a:pt x="122" y="236"/>
                  <a:pt x="117" y="241"/>
                  <a:pt x="111" y="241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91" y="241"/>
                  <a:pt x="86" y="236"/>
                  <a:pt x="86" y="230"/>
                </a:cubicBezTo>
                <a:cubicBezTo>
                  <a:pt x="86" y="167"/>
                  <a:pt x="86" y="167"/>
                  <a:pt x="86" y="167"/>
                </a:cubicBezTo>
                <a:cubicBezTo>
                  <a:pt x="81" y="167"/>
                  <a:pt x="77" y="167"/>
                  <a:pt x="74" y="167"/>
                </a:cubicBezTo>
                <a:cubicBezTo>
                  <a:pt x="45" y="167"/>
                  <a:pt x="45" y="167"/>
                  <a:pt x="45" y="167"/>
                </a:cubicBezTo>
                <a:cubicBezTo>
                  <a:pt x="38" y="167"/>
                  <a:pt x="36" y="163"/>
                  <a:pt x="40" y="158"/>
                </a:cubicBezTo>
                <a:cubicBezTo>
                  <a:pt x="97" y="91"/>
                  <a:pt x="97" y="91"/>
                  <a:pt x="97" y="91"/>
                </a:cubicBezTo>
                <a:cubicBezTo>
                  <a:pt x="101" y="86"/>
                  <a:pt x="107" y="86"/>
                  <a:pt x="111" y="91"/>
                </a:cubicBezTo>
                <a:cubicBezTo>
                  <a:pt x="167" y="158"/>
                  <a:pt x="167" y="158"/>
                  <a:pt x="167" y="158"/>
                </a:cubicBezTo>
                <a:cubicBezTo>
                  <a:pt x="172" y="163"/>
                  <a:pt x="170" y="167"/>
                  <a:pt x="163" y="1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5" name="Freeform 220"/>
          <p:cNvSpPr>
            <a:spLocks/>
          </p:cNvSpPr>
          <p:nvPr/>
        </p:nvSpPr>
        <p:spPr bwMode="auto">
          <a:xfrm>
            <a:off x="2568575" y="2435225"/>
            <a:ext cx="560388" cy="419100"/>
          </a:xfrm>
          <a:custGeom>
            <a:avLst/>
            <a:gdLst>
              <a:gd name="T0" fmla="*/ 2147483647 w 174"/>
              <a:gd name="T1" fmla="*/ 2147483647 h 130"/>
              <a:gd name="T2" fmla="*/ 2147483647 w 174"/>
              <a:gd name="T3" fmla="*/ 0 h 130"/>
              <a:gd name="T4" fmla="*/ 2147483647 w 174"/>
              <a:gd name="T5" fmla="*/ 0 h 130"/>
              <a:gd name="T6" fmla="*/ 2147483647 w 174"/>
              <a:gd name="T7" fmla="*/ 2147483647 h 130"/>
              <a:gd name="T8" fmla="*/ 2147483647 w 174"/>
              <a:gd name="T9" fmla="*/ 2147483647 h 130"/>
              <a:gd name="T10" fmla="*/ 2147483647 w 174"/>
              <a:gd name="T11" fmla="*/ 2147483647 h 130"/>
              <a:gd name="T12" fmla="*/ 2147483647 w 174"/>
              <a:gd name="T13" fmla="*/ 2147483647 h 130"/>
              <a:gd name="T14" fmla="*/ 2147483647 w 174"/>
              <a:gd name="T15" fmla="*/ 2147483647 h 130"/>
              <a:gd name="T16" fmla="*/ 2147483647 w 174"/>
              <a:gd name="T17" fmla="*/ 2147483647 h 130"/>
              <a:gd name="T18" fmla="*/ 2147483647 w 174"/>
              <a:gd name="T19" fmla="*/ 2147483647 h 130"/>
              <a:gd name="T20" fmla="*/ 2147483647 w 174"/>
              <a:gd name="T21" fmla="*/ 2147483647 h 130"/>
              <a:gd name="T22" fmla="*/ 2147483647 w 174"/>
              <a:gd name="T23" fmla="*/ 2147483647 h 130"/>
              <a:gd name="T24" fmla="*/ 0 w 174"/>
              <a:gd name="T25" fmla="*/ 2147483647 h 130"/>
              <a:gd name="T26" fmla="*/ 0 w 174"/>
              <a:gd name="T27" fmla="*/ 2147483647 h 130"/>
              <a:gd name="T28" fmla="*/ 2147483647 w 174"/>
              <a:gd name="T29" fmla="*/ 2147483647 h 130"/>
              <a:gd name="T30" fmla="*/ 2147483647 w 174"/>
              <a:gd name="T31" fmla="*/ 2147483647 h 130"/>
              <a:gd name="T32" fmla="*/ 2147483647 w 174"/>
              <a:gd name="T33" fmla="*/ 2147483647 h 13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4" h="130">
                <a:moveTo>
                  <a:pt x="159" y="117"/>
                </a:moveTo>
                <a:lnTo>
                  <a:pt x="159" y="0"/>
                </a:lnTo>
                <a:lnTo>
                  <a:pt x="124" y="0"/>
                </a:lnTo>
                <a:lnTo>
                  <a:pt x="124" y="117"/>
                </a:lnTo>
                <a:lnTo>
                  <a:pt x="104" y="117"/>
                </a:lnTo>
                <a:lnTo>
                  <a:pt x="104" y="72"/>
                </a:lnTo>
                <a:lnTo>
                  <a:pt x="69" y="72"/>
                </a:lnTo>
                <a:lnTo>
                  <a:pt x="69" y="117"/>
                </a:lnTo>
                <a:lnTo>
                  <a:pt x="50" y="117"/>
                </a:lnTo>
                <a:lnTo>
                  <a:pt x="50" y="32"/>
                </a:lnTo>
                <a:lnTo>
                  <a:pt x="15" y="32"/>
                </a:lnTo>
                <a:lnTo>
                  <a:pt x="15" y="117"/>
                </a:lnTo>
                <a:lnTo>
                  <a:pt x="0" y="117"/>
                </a:lnTo>
                <a:lnTo>
                  <a:pt x="0" y="130"/>
                </a:lnTo>
                <a:lnTo>
                  <a:pt x="174" y="130"/>
                </a:lnTo>
                <a:lnTo>
                  <a:pt x="174" y="117"/>
                </a:lnTo>
                <a:lnTo>
                  <a:pt x="159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4586" name="组合 2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050" y="2425700"/>
            <a:ext cx="42068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7" name="Freeform 289"/>
          <p:cNvSpPr>
            <a:spLocks noEditPoints="1"/>
          </p:cNvSpPr>
          <p:nvPr/>
        </p:nvSpPr>
        <p:spPr bwMode="auto">
          <a:xfrm>
            <a:off x="9301163" y="2492375"/>
            <a:ext cx="436562" cy="444500"/>
          </a:xfrm>
          <a:custGeom>
            <a:avLst/>
            <a:gdLst>
              <a:gd name="T0" fmla="*/ 2147483647 w 284"/>
              <a:gd name="T1" fmla="*/ 2147483647 h 288"/>
              <a:gd name="T2" fmla="*/ 2147483647 w 284"/>
              <a:gd name="T3" fmla="*/ 0 h 288"/>
              <a:gd name="T4" fmla="*/ 0 w 284"/>
              <a:gd name="T5" fmla="*/ 0 h 288"/>
              <a:gd name="T6" fmla="*/ 0 w 284"/>
              <a:gd name="T7" fmla="*/ 2147483647 h 288"/>
              <a:gd name="T8" fmla="*/ 2147483647 w 284"/>
              <a:gd name="T9" fmla="*/ 2147483647 h 288"/>
              <a:gd name="T10" fmla="*/ 2147483647 w 284"/>
              <a:gd name="T11" fmla="*/ 2147483647 h 288"/>
              <a:gd name="T12" fmla="*/ 2147483647 w 284"/>
              <a:gd name="T13" fmla="*/ 2147483647 h 288"/>
              <a:gd name="T14" fmla="*/ 2147483647 w 284"/>
              <a:gd name="T15" fmla="*/ 2147483647 h 288"/>
              <a:gd name="T16" fmla="*/ 2147483647 w 284"/>
              <a:gd name="T17" fmla="*/ 2147483647 h 288"/>
              <a:gd name="T18" fmla="*/ 0 w 284"/>
              <a:gd name="T19" fmla="*/ 2147483647 h 288"/>
              <a:gd name="T20" fmla="*/ 0 w 284"/>
              <a:gd name="T21" fmla="*/ 2147483647 h 288"/>
              <a:gd name="T22" fmla="*/ 2147483647 w 284"/>
              <a:gd name="T23" fmla="*/ 2147483647 h 288"/>
              <a:gd name="T24" fmla="*/ 2147483647 w 284"/>
              <a:gd name="T25" fmla="*/ 2147483647 h 288"/>
              <a:gd name="T26" fmla="*/ 2147483647 w 284"/>
              <a:gd name="T27" fmla="*/ 2147483647 h 288"/>
              <a:gd name="T28" fmla="*/ 2147483647 w 284"/>
              <a:gd name="T29" fmla="*/ 2147483647 h 288"/>
              <a:gd name="T30" fmla="*/ 2147483647 w 284"/>
              <a:gd name="T31" fmla="*/ 2147483647 h 288"/>
              <a:gd name="T32" fmla="*/ 2147483647 w 284"/>
              <a:gd name="T33" fmla="*/ 2147483647 h 288"/>
              <a:gd name="T34" fmla="*/ 2147483647 w 284"/>
              <a:gd name="T35" fmla="*/ 2147483647 h 288"/>
              <a:gd name="T36" fmla="*/ 2147483647 w 284"/>
              <a:gd name="T37" fmla="*/ 2147483647 h 288"/>
              <a:gd name="T38" fmla="*/ 2147483647 w 284"/>
              <a:gd name="T39" fmla="*/ 2147483647 h 288"/>
              <a:gd name="T40" fmla="*/ 2147483647 w 284"/>
              <a:gd name="T41" fmla="*/ 2147483647 h 288"/>
              <a:gd name="T42" fmla="*/ 2147483647 w 284"/>
              <a:gd name="T43" fmla="*/ 2147483647 h 288"/>
              <a:gd name="T44" fmla="*/ 2147483647 w 284"/>
              <a:gd name="T45" fmla="*/ 2147483647 h 288"/>
              <a:gd name="T46" fmla="*/ 2147483647 w 284"/>
              <a:gd name="T47" fmla="*/ 2147483647 h 288"/>
              <a:gd name="T48" fmla="*/ 2147483647 w 284"/>
              <a:gd name="T49" fmla="*/ 2147483647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4" h="288">
                <a:moveTo>
                  <a:pt x="211" y="18"/>
                </a:moveTo>
                <a:cubicBezTo>
                  <a:pt x="177" y="1"/>
                  <a:pt x="144" y="0"/>
                  <a:pt x="1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1" y="67"/>
                  <a:pt x="161" y="68"/>
                  <a:pt x="180" y="78"/>
                </a:cubicBezTo>
                <a:cubicBezTo>
                  <a:pt x="205" y="91"/>
                  <a:pt x="217" y="112"/>
                  <a:pt x="217" y="145"/>
                </a:cubicBezTo>
                <a:cubicBezTo>
                  <a:pt x="217" y="177"/>
                  <a:pt x="206" y="198"/>
                  <a:pt x="182" y="210"/>
                </a:cubicBezTo>
                <a:cubicBezTo>
                  <a:pt x="162" y="221"/>
                  <a:pt x="140" y="221"/>
                  <a:pt x="14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88"/>
                  <a:pt x="0" y="288"/>
                  <a:pt x="0" y="288"/>
                </a:cubicBezTo>
                <a:cubicBezTo>
                  <a:pt x="140" y="288"/>
                  <a:pt x="140" y="288"/>
                  <a:pt x="140" y="288"/>
                </a:cubicBezTo>
                <a:cubicBezTo>
                  <a:pt x="144" y="288"/>
                  <a:pt x="177" y="288"/>
                  <a:pt x="210" y="271"/>
                </a:cubicBezTo>
                <a:cubicBezTo>
                  <a:pt x="258" y="247"/>
                  <a:pt x="284" y="203"/>
                  <a:pt x="284" y="145"/>
                </a:cubicBezTo>
                <a:cubicBezTo>
                  <a:pt x="284" y="87"/>
                  <a:pt x="258" y="42"/>
                  <a:pt x="211" y="18"/>
                </a:cubicBezTo>
                <a:close/>
                <a:moveTo>
                  <a:pt x="52" y="50"/>
                </a:moveTo>
                <a:cubicBezTo>
                  <a:pt x="19" y="50"/>
                  <a:pt x="19" y="50"/>
                  <a:pt x="19" y="50"/>
                </a:cubicBezTo>
                <a:cubicBezTo>
                  <a:pt x="19" y="17"/>
                  <a:pt x="19" y="17"/>
                  <a:pt x="19" y="17"/>
                </a:cubicBezTo>
                <a:cubicBezTo>
                  <a:pt x="52" y="17"/>
                  <a:pt x="52" y="17"/>
                  <a:pt x="52" y="17"/>
                </a:cubicBezTo>
                <a:lnTo>
                  <a:pt x="52" y="50"/>
                </a:lnTo>
                <a:close/>
                <a:moveTo>
                  <a:pt x="52" y="272"/>
                </a:moveTo>
                <a:cubicBezTo>
                  <a:pt x="19" y="272"/>
                  <a:pt x="19" y="272"/>
                  <a:pt x="19" y="272"/>
                </a:cubicBezTo>
                <a:cubicBezTo>
                  <a:pt x="19" y="238"/>
                  <a:pt x="19" y="238"/>
                  <a:pt x="19" y="238"/>
                </a:cubicBezTo>
                <a:cubicBezTo>
                  <a:pt x="52" y="238"/>
                  <a:pt x="52" y="238"/>
                  <a:pt x="52" y="238"/>
                </a:cubicBezTo>
                <a:lnTo>
                  <a:pt x="52" y="2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8" name="TextBox 13"/>
          <p:cNvSpPr txBox="1">
            <a:spLocks noChangeArrowheads="1"/>
          </p:cNvSpPr>
          <p:nvPr/>
        </p:nvSpPr>
        <p:spPr bwMode="auto">
          <a:xfrm>
            <a:off x="1920875" y="393700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9" name="TextBox 13"/>
          <p:cNvSpPr txBox="1">
            <a:spLocks noChangeArrowheads="1"/>
          </p:cNvSpPr>
          <p:nvPr/>
        </p:nvSpPr>
        <p:spPr bwMode="auto">
          <a:xfrm>
            <a:off x="1906588" y="4243388"/>
            <a:ext cx="1544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0" name="TextBox 13"/>
          <p:cNvSpPr txBox="1">
            <a:spLocks noChangeArrowheads="1"/>
          </p:cNvSpPr>
          <p:nvPr/>
        </p:nvSpPr>
        <p:spPr bwMode="auto">
          <a:xfrm>
            <a:off x="4219575" y="393700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1" name="TextBox 13"/>
          <p:cNvSpPr txBox="1">
            <a:spLocks noChangeArrowheads="1"/>
          </p:cNvSpPr>
          <p:nvPr/>
        </p:nvSpPr>
        <p:spPr bwMode="auto">
          <a:xfrm>
            <a:off x="4205288" y="4243388"/>
            <a:ext cx="1544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2" name="TextBox 13"/>
          <p:cNvSpPr txBox="1">
            <a:spLocks noChangeArrowheads="1"/>
          </p:cNvSpPr>
          <p:nvPr/>
        </p:nvSpPr>
        <p:spPr bwMode="auto">
          <a:xfrm>
            <a:off x="6361113" y="393700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3" name="TextBox 13"/>
          <p:cNvSpPr txBox="1">
            <a:spLocks noChangeArrowheads="1"/>
          </p:cNvSpPr>
          <p:nvPr/>
        </p:nvSpPr>
        <p:spPr bwMode="auto">
          <a:xfrm>
            <a:off x="6346825" y="4243388"/>
            <a:ext cx="1546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4" name="TextBox 13"/>
          <p:cNvSpPr txBox="1">
            <a:spLocks noChangeArrowheads="1"/>
          </p:cNvSpPr>
          <p:nvPr/>
        </p:nvSpPr>
        <p:spPr bwMode="auto">
          <a:xfrm>
            <a:off x="8602663" y="393700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5" name="TextBox 13"/>
          <p:cNvSpPr txBox="1">
            <a:spLocks noChangeArrowheads="1"/>
          </p:cNvSpPr>
          <p:nvPr/>
        </p:nvSpPr>
        <p:spPr bwMode="auto">
          <a:xfrm>
            <a:off x="8588375" y="4243388"/>
            <a:ext cx="1546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25628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25633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5634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5629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25631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5632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5630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25603" name="任意多边形 9"/>
          <p:cNvSpPr>
            <a:spLocks/>
          </p:cNvSpPr>
          <p:nvPr/>
        </p:nvSpPr>
        <p:spPr bwMode="auto">
          <a:xfrm>
            <a:off x="2119313" y="2124075"/>
            <a:ext cx="1657350" cy="663575"/>
          </a:xfrm>
          <a:custGeom>
            <a:avLst/>
            <a:gdLst>
              <a:gd name="T0" fmla="*/ 0 w 1657927"/>
              <a:gd name="T1" fmla="*/ 0 h 663171"/>
              <a:gd name="T2" fmla="*/ 1323575 w 1657927"/>
              <a:gd name="T3" fmla="*/ 0 h 663171"/>
              <a:gd name="T4" fmla="*/ 1654468 w 1657927"/>
              <a:gd name="T5" fmla="*/ 332799 h 663171"/>
              <a:gd name="T6" fmla="*/ 1323575 w 1657927"/>
              <a:gd name="T7" fmla="*/ 665598 h 663171"/>
              <a:gd name="T8" fmla="*/ 0 w 1657927"/>
              <a:gd name="T9" fmla="*/ 665598 h 663171"/>
              <a:gd name="T10" fmla="*/ 330896 w 1657927"/>
              <a:gd name="T11" fmla="*/ 332799 h 663171"/>
              <a:gd name="T12" fmla="*/ 0 w 1657927"/>
              <a:gd name="T13" fmla="*/ 0 h 6631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57927"/>
              <a:gd name="T22" fmla="*/ 0 h 663171"/>
              <a:gd name="T23" fmla="*/ 1657927 w 1657927"/>
              <a:gd name="T24" fmla="*/ 663171 h 6631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id-ID" altLang="en-US" sz="3100">
              <a:solidFill>
                <a:srgbClr val="FFFFFF"/>
              </a:solidFill>
              <a:sym typeface="Arial" pitchFamily="34" charset="0"/>
            </a:endParaRPr>
          </a:p>
          <a:p>
            <a:pPr algn="ctr" eaLnBrk="1" hangingPunct="1"/>
            <a:endParaRPr lang="id-ID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04" name="任意多边形 10"/>
          <p:cNvSpPr>
            <a:spLocks/>
          </p:cNvSpPr>
          <p:nvPr/>
        </p:nvSpPr>
        <p:spPr bwMode="auto">
          <a:xfrm>
            <a:off x="2759075" y="2879725"/>
            <a:ext cx="1657350" cy="663575"/>
          </a:xfrm>
          <a:custGeom>
            <a:avLst/>
            <a:gdLst>
              <a:gd name="T0" fmla="*/ 0 w 1657927"/>
              <a:gd name="T1" fmla="*/ 0 h 663171"/>
              <a:gd name="T2" fmla="*/ 1323575 w 1657927"/>
              <a:gd name="T3" fmla="*/ 0 h 663171"/>
              <a:gd name="T4" fmla="*/ 1654468 w 1657927"/>
              <a:gd name="T5" fmla="*/ 332799 h 663171"/>
              <a:gd name="T6" fmla="*/ 1323575 w 1657927"/>
              <a:gd name="T7" fmla="*/ 665598 h 663171"/>
              <a:gd name="T8" fmla="*/ 0 w 1657927"/>
              <a:gd name="T9" fmla="*/ 665598 h 663171"/>
              <a:gd name="T10" fmla="*/ 330896 w 1657927"/>
              <a:gd name="T11" fmla="*/ 332799 h 663171"/>
              <a:gd name="T12" fmla="*/ 0 w 1657927"/>
              <a:gd name="T13" fmla="*/ 0 h 6631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57927"/>
              <a:gd name="T22" fmla="*/ 0 h 663171"/>
              <a:gd name="T23" fmla="*/ 1657927 w 1657927"/>
              <a:gd name="T24" fmla="*/ 663171 h 6631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id-ID" altLang="en-US" sz="3100">
              <a:solidFill>
                <a:srgbClr val="FFFFFF"/>
              </a:solidFill>
              <a:sym typeface="Arial" pitchFamily="34" charset="0"/>
            </a:endParaRPr>
          </a:p>
          <a:p>
            <a:pPr algn="ctr" eaLnBrk="1" hangingPunct="1"/>
            <a:endParaRPr lang="id-ID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05" name="任意多边形 11"/>
          <p:cNvSpPr>
            <a:spLocks/>
          </p:cNvSpPr>
          <p:nvPr/>
        </p:nvSpPr>
        <p:spPr bwMode="auto">
          <a:xfrm>
            <a:off x="2255838" y="3636963"/>
            <a:ext cx="2490787" cy="661987"/>
          </a:xfrm>
          <a:custGeom>
            <a:avLst/>
            <a:gdLst>
              <a:gd name="T0" fmla="*/ 0 w 2490920"/>
              <a:gd name="T1" fmla="*/ 0 h 663171"/>
              <a:gd name="T2" fmla="*/ 2158645 w 2490920"/>
              <a:gd name="T3" fmla="*/ 0 h 663171"/>
              <a:gd name="T4" fmla="*/ 2490122 w 2490920"/>
              <a:gd name="T5" fmla="*/ 328049 h 663171"/>
              <a:gd name="T6" fmla="*/ 2158645 w 2490920"/>
              <a:gd name="T7" fmla="*/ 656098 h 663171"/>
              <a:gd name="T8" fmla="*/ 0 w 2490920"/>
              <a:gd name="T9" fmla="*/ 656098 h 663171"/>
              <a:gd name="T10" fmla="*/ 331478 w 2490920"/>
              <a:gd name="T11" fmla="*/ 328049 h 663171"/>
              <a:gd name="T12" fmla="*/ 0 w 2490920"/>
              <a:gd name="T13" fmla="*/ 0 h 6631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90920"/>
              <a:gd name="T22" fmla="*/ 0 h 663171"/>
              <a:gd name="T23" fmla="*/ 2490920 w 2490920"/>
              <a:gd name="T24" fmla="*/ 663171 h 6631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90920" h="663171">
                <a:moveTo>
                  <a:pt x="0" y="0"/>
                </a:moveTo>
                <a:lnTo>
                  <a:pt x="2159335" y="0"/>
                </a:lnTo>
                <a:lnTo>
                  <a:pt x="2490920" y="331586"/>
                </a:lnTo>
                <a:lnTo>
                  <a:pt x="2159335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id-ID" altLang="en-US" sz="3100">
              <a:solidFill>
                <a:srgbClr val="FFFFFF"/>
              </a:solidFill>
              <a:sym typeface="Arial" pitchFamily="34" charset="0"/>
            </a:endParaRPr>
          </a:p>
          <a:p>
            <a:pPr algn="ctr" eaLnBrk="1" hangingPunct="1"/>
            <a:endParaRPr lang="id-ID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06" name="任意多边形 18"/>
          <p:cNvSpPr>
            <a:spLocks/>
          </p:cNvSpPr>
          <p:nvPr/>
        </p:nvSpPr>
        <p:spPr bwMode="auto">
          <a:xfrm>
            <a:off x="2759075" y="4392613"/>
            <a:ext cx="1657350" cy="663575"/>
          </a:xfrm>
          <a:custGeom>
            <a:avLst/>
            <a:gdLst>
              <a:gd name="T0" fmla="*/ 0 w 1657927"/>
              <a:gd name="T1" fmla="*/ 0 h 663171"/>
              <a:gd name="T2" fmla="*/ 1323575 w 1657927"/>
              <a:gd name="T3" fmla="*/ 0 h 663171"/>
              <a:gd name="T4" fmla="*/ 1654468 w 1657927"/>
              <a:gd name="T5" fmla="*/ 332799 h 663171"/>
              <a:gd name="T6" fmla="*/ 1323575 w 1657927"/>
              <a:gd name="T7" fmla="*/ 665598 h 663171"/>
              <a:gd name="T8" fmla="*/ 0 w 1657927"/>
              <a:gd name="T9" fmla="*/ 665598 h 663171"/>
              <a:gd name="T10" fmla="*/ 330896 w 1657927"/>
              <a:gd name="T11" fmla="*/ 332799 h 663171"/>
              <a:gd name="T12" fmla="*/ 0 w 1657927"/>
              <a:gd name="T13" fmla="*/ 0 h 6631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57927"/>
              <a:gd name="T22" fmla="*/ 0 h 663171"/>
              <a:gd name="T23" fmla="*/ 1657927 w 1657927"/>
              <a:gd name="T24" fmla="*/ 663171 h 6631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id-ID" altLang="en-US" sz="3100">
              <a:solidFill>
                <a:srgbClr val="FFFFFF"/>
              </a:solidFill>
              <a:sym typeface="Arial" pitchFamily="34" charset="0"/>
            </a:endParaRPr>
          </a:p>
          <a:p>
            <a:pPr algn="ctr" eaLnBrk="1" hangingPunct="1"/>
            <a:endParaRPr lang="id-ID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07" name="任意多边形 19"/>
          <p:cNvSpPr>
            <a:spLocks/>
          </p:cNvSpPr>
          <p:nvPr/>
        </p:nvSpPr>
        <p:spPr bwMode="auto">
          <a:xfrm>
            <a:off x="2130425" y="5148263"/>
            <a:ext cx="1658938" cy="663575"/>
          </a:xfrm>
          <a:custGeom>
            <a:avLst/>
            <a:gdLst>
              <a:gd name="T0" fmla="*/ 0 w 1657927"/>
              <a:gd name="T1" fmla="*/ 0 h 663171"/>
              <a:gd name="T2" fmla="*/ 1331202 w 1657927"/>
              <a:gd name="T3" fmla="*/ 0 h 663171"/>
              <a:gd name="T4" fmla="*/ 1664002 w 1657927"/>
              <a:gd name="T5" fmla="*/ 332799 h 663171"/>
              <a:gd name="T6" fmla="*/ 1331202 w 1657927"/>
              <a:gd name="T7" fmla="*/ 665598 h 663171"/>
              <a:gd name="T8" fmla="*/ 0 w 1657927"/>
              <a:gd name="T9" fmla="*/ 665598 h 663171"/>
              <a:gd name="T10" fmla="*/ 332801 w 1657927"/>
              <a:gd name="T11" fmla="*/ 332799 h 663171"/>
              <a:gd name="T12" fmla="*/ 0 w 1657927"/>
              <a:gd name="T13" fmla="*/ 0 h 6631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57927"/>
              <a:gd name="T22" fmla="*/ 0 h 663171"/>
              <a:gd name="T23" fmla="*/ 1657927 w 1657927"/>
              <a:gd name="T24" fmla="*/ 663171 h 6631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id-ID" altLang="en-US" sz="3100">
              <a:solidFill>
                <a:srgbClr val="FFFFFF"/>
              </a:solidFill>
              <a:sym typeface="Arial" pitchFamily="34" charset="0"/>
            </a:endParaRPr>
          </a:p>
          <a:p>
            <a:pPr algn="ctr" eaLnBrk="1" hangingPunct="1"/>
            <a:endParaRPr lang="id-ID" altLang="en-US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08" name="Freeform 6"/>
          <p:cNvSpPr>
            <a:spLocks noEditPoints="1"/>
          </p:cNvSpPr>
          <p:nvPr/>
        </p:nvSpPr>
        <p:spPr bwMode="auto">
          <a:xfrm>
            <a:off x="2830513" y="2335213"/>
            <a:ext cx="241300" cy="255587"/>
          </a:xfrm>
          <a:custGeom>
            <a:avLst/>
            <a:gdLst>
              <a:gd name="T0" fmla="*/ 2147483647 w 376"/>
              <a:gd name="T1" fmla="*/ 2147483647 h 401"/>
              <a:gd name="T2" fmla="*/ 2147483647 w 376"/>
              <a:gd name="T3" fmla="*/ 2147483647 h 401"/>
              <a:gd name="T4" fmla="*/ 0 w 376"/>
              <a:gd name="T5" fmla="*/ 2147483647 h 401"/>
              <a:gd name="T6" fmla="*/ 2147483647 w 376"/>
              <a:gd name="T7" fmla="*/ 2147483647 h 401"/>
              <a:gd name="T8" fmla="*/ 2147483647 w 376"/>
              <a:gd name="T9" fmla="*/ 2147483647 h 401"/>
              <a:gd name="T10" fmla="*/ 2147483647 w 376"/>
              <a:gd name="T11" fmla="*/ 2147483647 h 401"/>
              <a:gd name="T12" fmla="*/ 2147483647 w 376"/>
              <a:gd name="T13" fmla="*/ 2147483647 h 401"/>
              <a:gd name="T14" fmla="*/ 2147483647 w 376"/>
              <a:gd name="T15" fmla="*/ 2147483647 h 401"/>
              <a:gd name="T16" fmla="*/ 2147483647 w 376"/>
              <a:gd name="T17" fmla="*/ 2147483647 h 401"/>
              <a:gd name="T18" fmla="*/ 2147483647 w 376"/>
              <a:gd name="T19" fmla="*/ 2147483647 h 401"/>
              <a:gd name="T20" fmla="*/ 2147483647 w 376"/>
              <a:gd name="T21" fmla="*/ 2147483647 h 401"/>
              <a:gd name="T22" fmla="*/ 2147483647 w 376"/>
              <a:gd name="T23" fmla="*/ 2147483647 h 401"/>
              <a:gd name="T24" fmla="*/ 2147483647 w 376"/>
              <a:gd name="T25" fmla="*/ 2147483647 h 401"/>
              <a:gd name="T26" fmla="*/ 2147483647 w 376"/>
              <a:gd name="T27" fmla="*/ 2147483647 h 401"/>
              <a:gd name="T28" fmla="*/ 2147483647 w 376"/>
              <a:gd name="T29" fmla="*/ 2147483647 h 401"/>
              <a:gd name="T30" fmla="*/ 2147483647 w 376"/>
              <a:gd name="T31" fmla="*/ 2147483647 h 401"/>
              <a:gd name="T32" fmla="*/ 2147483647 w 376"/>
              <a:gd name="T33" fmla="*/ 2147483647 h 401"/>
              <a:gd name="T34" fmla="*/ 2147483647 w 376"/>
              <a:gd name="T35" fmla="*/ 2147483647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9" name="Freeform 11"/>
          <p:cNvSpPr>
            <a:spLocks noEditPoints="1"/>
          </p:cNvSpPr>
          <p:nvPr/>
        </p:nvSpPr>
        <p:spPr bwMode="auto">
          <a:xfrm>
            <a:off x="3455988" y="3079750"/>
            <a:ext cx="309562" cy="311150"/>
          </a:xfrm>
          <a:custGeom>
            <a:avLst/>
            <a:gdLst>
              <a:gd name="T0" fmla="*/ 2147483647 w 400"/>
              <a:gd name="T1" fmla="*/ 2147483647 h 400"/>
              <a:gd name="T2" fmla="*/ 2147483647 w 400"/>
              <a:gd name="T3" fmla="*/ 2147483647 h 400"/>
              <a:gd name="T4" fmla="*/ 2147483647 w 400"/>
              <a:gd name="T5" fmla="*/ 2147483647 h 400"/>
              <a:gd name="T6" fmla="*/ 2147483647 w 400"/>
              <a:gd name="T7" fmla="*/ 2147483647 h 400"/>
              <a:gd name="T8" fmla="*/ 2147483647 w 400"/>
              <a:gd name="T9" fmla="*/ 2147483647 h 400"/>
              <a:gd name="T10" fmla="*/ 2147483647 w 400"/>
              <a:gd name="T11" fmla="*/ 2147483647 h 400"/>
              <a:gd name="T12" fmla="*/ 2147483647 w 400"/>
              <a:gd name="T13" fmla="*/ 2147483647 h 400"/>
              <a:gd name="T14" fmla="*/ 2147483647 w 400"/>
              <a:gd name="T15" fmla="*/ 2147483647 h 400"/>
              <a:gd name="T16" fmla="*/ 2147483647 w 400"/>
              <a:gd name="T17" fmla="*/ 2147483647 h 400"/>
              <a:gd name="T18" fmla="*/ 2147483647 w 400"/>
              <a:gd name="T19" fmla="*/ 2147483647 h 400"/>
              <a:gd name="T20" fmla="*/ 2147483647 w 400"/>
              <a:gd name="T21" fmla="*/ 2147483647 h 400"/>
              <a:gd name="T22" fmla="*/ 2147483647 w 400"/>
              <a:gd name="T23" fmla="*/ 2147483647 h 400"/>
              <a:gd name="T24" fmla="*/ 2147483647 w 400"/>
              <a:gd name="T25" fmla="*/ 2147483647 h 400"/>
              <a:gd name="T26" fmla="*/ 2147483647 w 400"/>
              <a:gd name="T27" fmla="*/ 0 h 400"/>
              <a:gd name="T28" fmla="*/ 2147483647 w 400"/>
              <a:gd name="T29" fmla="*/ 2147483647 h 400"/>
              <a:gd name="T30" fmla="*/ 2147483647 w 400"/>
              <a:gd name="T31" fmla="*/ 2147483647 h 400"/>
              <a:gd name="T32" fmla="*/ 2147483647 w 400"/>
              <a:gd name="T33" fmla="*/ 2147483647 h 400"/>
              <a:gd name="T34" fmla="*/ 2147483647 w 400"/>
              <a:gd name="T35" fmla="*/ 2147483647 h 400"/>
              <a:gd name="T36" fmla="*/ 2147483647 w 400"/>
              <a:gd name="T37" fmla="*/ 2147483647 h 400"/>
              <a:gd name="T38" fmla="*/ 2147483647 w 400"/>
              <a:gd name="T39" fmla="*/ 2147483647 h 400"/>
              <a:gd name="T40" fmla="*/ 2147483647 w 400"/>
              <a:gd name="T41" fmla="*/ 2147483647 h 400"/>
              <a:gd name="T42" fmla="*/ 2147483647 w 400"/>
              <a:gd name="T43" fmla="*/ 2147483647 h 400"/>
              <a:gd name="T44" fmla="*/ 2147483647 w 400"/>
              <a:gd name="T45" fmla="*/ 2147483647 h 400"/>
              <a:gd name="T46" fmla="*/ 2147483647 w 400"/>
              <a:gd name="T47" fmla="*/ 2147483647 h 400"/>
              <a:gd name="T48" fmla="*/ 2147483647 w 400"/>
              <a:gd name="T49" fmla="*/ 2147483647 h 400"/>
              <a:gd name="T50" fmla="*/ 2147483647 w 400"/>
              <a:gd name="T51" fmla="*/ 2147483647 h 400"/>
              <a:gd name="T52" fmla="*/ 2147483647 w 400"/>
              <a:gd name="T53" fmla="*/ 2147483647 h 400"/>
              <a:gd name="T54" fmla="*/ 2147483647 w 400"/>
              <a:gd name="T55" fmla="*/ 2147483647 h 400"/>
              <a:gd name="T56" fmla="*/ 2147483647 w 400"/>
              <a:gd name="T57" fmla="*/ 2147483647 h 400"/>
              <a:gd name="T58" fmla="*/ 2147483647 w 400"/>
              <a:gd name="T59" fmla="*/ 2147483647 h 400"/>
              <a:gd name="T60" fmla="*/ 2147483647 w 400"/>
              <a:gd name="T61" fmla="*/ 2147483647 h 400"/>
              <a:gd name="T62" fmla="*/ 2147483647 w 400"/>
              <a:gd name="T63" fmla="*/ 2147483647 h 400"/>
              <a:gd name="T64" fmla="*/ 2147483647 w 400"/>
              <a:gd name="T65" fmla="*/ 2147483647 h 4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0" name="Freeform 21"/>
          <p:cNvSpPr>
            <a:spLocks noEditPoints="1"/>
          </p:cNvSpPr>
          <p:nvPr/>
        </p:nvSpPr>
        <p:spPr bwMode="auto">
          <a:xfrm>
            <a:off x="3441700" y="4616450"/>
            <a:ext cx="263525" cy="265113"/>
          </a:xfrm>
          <a:custGeom>
            <a:avLst/>
            <a:gdLst>
              <a:gd name="T0" fmla="*/ 2147483647 w 403"/>
              <a:gd name="T1" fmla="*/ 2147483647 h 404"/>
              <a:gd name="T2" fmla="*/ 2147483647 w 403"/>
              <a:gd name="T3" fmla="*/ 2147483647 h 404"/>
              <a:gd name="T4" fmla="*/ 2147483647 w 403"/>
              <a:gd name="T5" fmla="*/ 2147483647 h 404"/>
              <a:gd name="T6" fmla="*/ 2147483647 w 403"/>
              <a:gd name="T7" fmla="*/ 2147483647 h 404"/>
              <a:gd name="T8" fmla="*/ 2147483647 w 403"/>
              <a:gd name="T9" fmla="*/ 2147483647 h 404"/>
              <a:gd name="T10" fmla="*/ 2147483647 w 403"/>
              <a:gd name="T11" fmla="*/ 2147483647 h 404"/>
              <a:gd name="T12" fmla="*/ 2147483647 w 403"/>
              <a:gd name="T13" fmla="*/ 2147483647 h 404"/>
              <a:gd name="T14" fmla="*/ 2147483647 w 403"/>
              <a:gd name="T15" fmla="*/ 2147483647 h 404"/>
              <a:gd name="T16" fmla="*/ 2147483647 w 403"/>
              <a:gd name="T17" fmla="*/ 2147483647 h 404"/>
              <a:gd name="T18" fmla="*/ 2147483647 w 403"/>
              <a:gd name="T19" fmla="*/ 2147483647 h 404"/>
              <a:gd name="T20" fmla="*/ 2147483647 w 403"/>
              <a:gd name="T21" fmla="*/ 2147483647 h 404"/>
              <a:gd name="T22" fmla="*/ 2147483647 w 403"/>
              <a:gd name="T23" fmla="*/ 2147483647 h 404"/>
              <a:gd name="T24" fmla="*/ 2147483647 w 403"/>
              <a:gd name="T25" fmla="*/ 2147483647 h 404"/>
              <a:gd name="T26" fmla="*/ 2147483647 w 403"/>
              <a:gd name="T27" fmla="*/ 2147483647 h 404"/>
              <a:gd name="T28" fmla="*/ 2147483647 w 403"/>
              <a:gd name="T29" fmla="*/ 2147483647 h 404"/>
              <a:gd name="T30" fmla="*/ 2147483647 w 403"/>
              <a:gd name="T31" fmla="*/ 2147483647 h 404"/>
              <a:gd name="T32" fmla="*/ 2147483647 w 403"/>
              <a:gd name="T33" fmla="*/ 2147483647 h 404"/>
              <a:gd name="T34" fmla="*/ 2147483647 w 403"/>
              <a:gd name="T35" fmla="*/ 2147483647 h 404"/>
              <a:gd name="T36" fmla="*/ 2147483647 w 403"/>
              <a:gd name="T37" fmla="*/ 2147483647 h 404"/>
              <a:gd name="T38" fmla="*/ 2147483647 w 403"/>
              <a:gd name="T39" fmla="*/ 2147483647 h 404"/>
              <a:gd name="T40" fmla="*/ 2147483647 w 403"/>
              <a:gd name="T41" fmla="*/ 2147483647 h 404"/>
              <a:gd name="T42" fmla="*/ 2147483647 w 403"/>
              <a:gd name="T43" fmla="*/ 2147483647 h 404"/>
              <a:gd name="T44" fmla="*/ 2147483647 w 403"/>
              <a:gd name="T45" fmla="*/ 2147483647 h 404"/>
              <a:gd name="T46" fmla="*/ 2147483647 w 403"/>
              <a:gd name="T47" fmla="*/ 2147483647 h 404"/>
              <a:gd name="T48" fmla="*/ 2147483647 w 403"/>
              <a:gd name="T49" fmla="*/ 2147483647 h 404"/>
              <a:gd name="T50" fmla="*/ 2147483647 w 403"/>
              <a:gd name="T51" fmla="*/ 2147483647 h 404"/>
              <a:gd name="T52" fmla="*/ 2147483647 w 403"/>
              <a:gd name="T53" fmla="*/ 2147483647 h 404"/>
              <a:gd name="T54" fmla="*/ 2147483647 w 403"/>
              <a:gd name="T55" fmla="*/ 2147483647 h 40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Freeform 26"/>
          <p:cNvSpPr>
            <a:spLocks/>
          </p:cNvSpPr>
          <p:nvPr/>
        </p:nvSpPr>
        <p:spPr bwMode="auto">
          <a:xfrm>
            <a:off x="2868613" y="5410200"/>
            <a:ext cx="217487" cy="225425"/>
          </a:xfrm>
          <a:custGeom>
            <a:avLst/>
            <a:gdLst>
              <a:gd name="T0" fmla="*/ 2147483647 w 274"/>
              <a:gd name="T1" fmla="*/ 2147483647 h 284"/>
              <a:gd name="T2" fmla="*/ 2147483647 w 274"/>
              <a:gd name="T3" fmla="*/ 2147483647 h 284"/>
              <a:gd name="T4" fmla="*/ 2147483647 w 274"/>
              <a:gd name="T5" fmla="*/ 2147483647 h 284"/>
              <a:gd name="T6" fmla="*/ 2147483647 w 274"/>
              <a:gd name="T7" fmla="*/ 2147483647 h 284"/>
              <a:gd name="T8" fmla="*/ 2147483647 w 274"/>
              <a:gd name="T9" fmla="*/ 2147483647 h 284"/>
              <a:gd name="T10" fmla="*/ 2147483647 w 274"/>
              <a:gd name="T11" fmla="*/ 2147483647 h 284"/>
              <a:gd name="T12" fmla="*/ 2147483647 w 274"/>
              <a:gd name="T13" fmla="*/ 2147483647 h 284"/>
              <a:gd name="T14" fmla="*/ 2147483647 w 274"/>
              <a:gd name="T15" fmla="*/ 2147483647 h 284"/>
              <a:gd name="T16" fmla="*/ 2147483647 w 274"/>
              <a:gd name="T17" fmla="*/ 2147483647 h 284"/>
              <a:gd name="T18" fmla="*/ 2147483647 w 274"/>
              <a:gd name="T19" fmla="*/ 2147483647 h 284"/>
              <a:gd name="T20" fmla="*/ 2147483647 w 274"/>
              <a:gd name="T21" fmla="*/ 2147483647 h 284"/>
              <a:gd name="T22" fmla="*/ 2147483647 w 274"/>
              <a:gd name="T23" fmla="*/ 2147483647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2" name="Freeform 16"/>
          <p:cNvSpPr>
            <a:spLocks noChangeAspect="1" noEditPoints="1"/>
          </p:cNvSpPr>
          <p:nvPr/>
        </p:nvSpPr>
        <p:spPr bwMode="auto">
          <a:xfrm>
            <a:off x="3394075" y="3865563"/>
            <a:ext cx="247650" cy="249237"/>
          </a:xfrm>
          <a:custGeom>
            <a:avLst/>
            <a:gdLst>
              <a:gd name="T0" fmla="*/ 2147483647 w 360"/>
              <a:gd name="T1" fmla="*/ 2147483647 h 361"/>
              <a:gd name="T2" fmla="*/ 2147483647 w 360"/>
              <a:gd name="T3" fmla="*/ 2147483647 h 361"/>
              <a:gd name="T4" fmla="*/ 2147483647 w 360"/>
              <a:gd name="T5" fmla="*/ 2147483647 h 361"/>
              <a:gd name="T6" fmla="*/ 2147483647 w 360"/>
              <a:gd name="T7" fmla="*/ 2147483647 h 361"/>
              <a:gd name="T8" fmla="*/ 2147483647 w 360"/>
              <a:gd name="T9" fmla="*/ 2147483647 h 361"/>
              <a:gd name="T10" fmla="*/ 2147483647 w 360"/>
              <a:gd name="T11" fmla="*/ 2147483647 h 361"/>
              <a:gd name="T12" fmla="*/ 2147483647 w 360"/>
              <a:gd name="T13" fmla="*/ 2147483647 h 361"/>
              <a:gd name="T14" fmla="*/ 2147483647 w 360"/>
              <a:gd name="T15" fmla="*/ 2147483647 h 361"/>
              <a:gd name="T16" fmla="*/ 2147483647 w 360"/>
              <a:gd name="T17" fmla="*/ 2147483647 h 361"/>
              <a:gd name="T18" fmla="*/ 2147483647 w 360"/>
              <a:gd name="T19" fmla="*/ 2147483647 h 361"/>
              <a:gd name="T20" fmla="*/ 2147483647 w 360"/>
              <a:gd name="T21" fmla="*/ 2147483647 h 361"/>
              <a:gd name="T22" fmla="*/ 2147483647 w 360"/>
              <a:gd name="T23" fmla="*/ 2147483647 h 361"/>
              <a:gd name="T24" fmla="*/ 2147483647 w 360"/>
              <a:gd name="T25" fmla="*/ 2147483647 h 361"/>
              <a:gd name="T26" fmla="*/ 2147483647 w 360"/>
              <a:gd name="T27" fmla="*/ 2147483647 h 361"/>
              <a:gd name="T28" fmla="*/ 2147483647 w 360"/>
              <a:gd name="T29" fmla="*/ 2147483647 h 361"/>
              <a:gd name="T30" fmla="*/ 0 w 360"/>
              <a:gd name="T31" fmla="*/ 2147483647 h 361"/>
              <a:gd name="T32" fmla="*/ 0 w 360"/>
              <a:gd name="T33" fmla="*/ 2147483647 h 361"/>
              <a:gd name="T34" fmla="*/ 2147483647 w 360"/>
              <a:gd name="T35" fmla="*/ 2147483647 h 361"/>
              <a:gd name="T36" fmla="*/ 2147483647 w 360"/>
              <a:gd name="T37" fmla="*/ 2147483647 h 361"/>
              <a:gd name="T38" fmla="*/ 2147483647 w 360"/>
              <a:gd name="T39" fmla="*/ 2147483647 h 361"/>
              <a:gd name="T40" fmla="*/ 2147483647 w 360"/>
              <a:gd name="T41" fmla="*/ 2147483647 h 361"/>
              <a:gd name="T42" fmla="*/ 2147483647 w 360"/>
              <a:gd name="T43" fmla="*/ 2147483647 h 361"/>
              <a:gd name="T44" fmla="*/ 2147483647 w 360"/>
              <a:gd name="T45" fmla="*/ 2147483647 h 361"/>
              <a:gd name="T46" fmla="*/ 2147483647 w 360"/>
              <a:gd name="T47" fmla="*/ 2147483647 h 361"/>
              <a:gd name="T48" fmla="*/ 2147483647 w 360"/>
              <a:gd name="T49" fmla="*/ 2147483647 h 361"/>
              <a:gd name="T50" fmla="*/ 2147483647 w 360"/>
              <a:gd name="T51" fmla="*/ 2147483647 h 361"/>
              <a:gd name="T52" fmla="*/ 2147483647 w 360"/>
              <a:gd name="T53" fmla="*/ 2147483647 h 361"/>
              <a:gd name="T54" fmla="*/ 2147483647 w 360"/>
              <a:gd name="T55" fmla="*/ 2147483647 h 361"/>
              <a:gd name="T56" fmla="*/ 2147483647 w 360"/>
              <a:gd name="T57" fmla="*/ 2147483647 h 361"/>
              <a:gd name="T58" fmla="*/ 2147483647 w 360"/>
              <a:gd name="T59" fmla="*/ 2147483647 h 361"/>
              <a:gd name="T60" fmla="*/ 2147483647 w 360"/>
              <a:gd name="T61" fmla="*/ 2147483647 h 361"/>
              <a:gd name="T62" fmla="*/ 2147483647 w 360"/>
              <a:gd name="T63" fmla="*/ 2147483647 h 361"/>
              <a:gd name="T64" fmla="*/ 2147483647 w 360"/>
              <a:gd name="T65" fmla="*/ 2147483647 h 361"/>
              <a:gd name="T66" fmla="*/ 2147483647 w 360"/>
              <a:gd name="T67" fmla="*/ 2147483647 h 361"/>
              <a:gd name="T68" fmla="*/ 2147483647 w 360"/>
              <a:gd name="T69" fmla="*/ 2147483647 h 361"/>
              <a:gd name="T70" fmla="*/ 2147483647 w 360"/>
              <a:gd name="T71" fmla="*/ 2147483647 h 361"/>
              <a:gd name="T72" fmla="*/ 2147483647 w 360"/>
              <a:gd name="T73" fmla="*/ 2147483647 h 361"/>
              <a:gd name="T74" fmla="*/ 2147483647 w 360"/>
              <a:gd name="T75" fmla="*/ 2147483647 h 361"/>
              <a:gd name="T76" fmla="*/ 2147483647 w 360"/>
              <a:gd name="T77" fmla="*/ 2147483647 h 361"/>
              <a:gd name="T78" fmla="*/ 2147483647 w 360"/>
              <a:gd name="T79" fmla="*/ 2147483647 h 361"/>
              <a:gd name="T80" fmla="*/ 2147483647 w 360"/>
              <a:gd name="T81" fmla="*/ 2147483647 h 361"/>
              <a:gd name="T82" fmla="*/ 2147483647 w 360"/>
              <a:gd name="T83" fmla="*/ 2147483647 h 361"/>
              <a:gd name="T84" fmla="*/ 2147483647 w 360"/>
              <a:gd name="T85" fmla="*/ 2147483647 h 361"/>
              <a:gd name="T86" fmla="*/ 2147483647 w 360"/>
              <a:gd name="T87" fmla="*/ 2147483647 h 361"/>
              <a:gd name="T88" fmla="*/ 2147483647 w 360"/>
              <a:gd name="T89" fmla="*/ 2147483647 h 361"/>
              <a:gd name="T90" fmla="*/ 2147483647 w 360"/>
              <a:gd name="T91" fmla="*/ 2147483647 h 361"/>
              <a:gd name="T92" fmla="*/ 2147483647 w 360"/>
              <a:gd name="T93" fmla="*/ 2147483647 h 36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5613" name="Straight Connector 11"/>
          <p:cNvCxnSpPr>
            <a:cxnSpLocks noChangeShapeType="1"/>
          </p:cNvCxnSpPr>
          <p:nvPr/>
        </p:nvCxnSpPr>
        <p:spPr bwMode="auto">
          <a:xfrm>
            <a:off x="4578350" y="3224213"/>
            <a:ext cx="1166813" cy="0"/>
          </a:xfrm>
          <a:prstGeom prst="line">
            <a:avLst/>
          </a:prstGeom>
          <a:noFill/>
          <a:ln w="19050">
            <a:solidFill>
              <a:srgbClr val="ADBACA"/>
            </a:solidFill>
            <a:prstDash val="sysDot"/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4" name="Straight Connector 15"/>
          <p:cNvCxnSpPr>
            <a:cxnSpLocks noChangeShapeType="1"/>
          </p:cNvCxnSpPr>
          <p:nvPr/>
        </p:nvCxnSpPr>
        <p:spPr bwMode="auto">
          <a:xfrm>
            <a:off x="4935538" y="3984625"/>
            <a:ext cx="809625" cy="0"/>
          </a:xfrm>
          <a:prstGeom prst="line">
            <a:avLst/>
          </a:prstGeom>
          <a:noFill/>
          <a:ln w="19050">
            <a:solidFill>
              <a:srgbClr val="ADBACA"/>
            </a:solidFill>
            <a:prstDash val="sysDot"/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5" name="Straight Connector 19"/>
          <p:cNvCxnSpPr>
            <a:cxnSpLocks noChangeShapeType="1"/>
          </p:cNvCxnSpPr>
          <p:nvPr/>
        </p:nvCxnSpPr>
        <p:spPr bwMode="auto">
          <a:xfrm>
            <a:off x="4578350" y="4725988"/>
            <a:ext cx="1166813" cy="0"/>
          </a:xfrm>
          <a:prstGeom prst="line">
            <a:avLst/>
          </a:prstGeom>
          <a:noFill/>
          <a:ln w="19050">
            <a:solidFill>
              <a:srgbClr val="ADBACA"/>
            </a:solidFill>
            <a:prstDash val="sysDot"/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6" name="Straight Connector 23"/>
          <p:cNvCxnSpPr>
            <a:cxnSpLocks noChangeShapeType="1"/>
          </p:cNvCxnSpPr>
          <p:nvPr/>
        </p:nvCxnSpPr>
        <p:spPr bwMode="auto">
          <a:xfrm>
            <a:off x="3973513" y="2455863"/>
            <a:ext cx="1771650" cy="0"/>
          </a:xfrm>
          <a:prstGeom prst="line">
            <a:avLst/>
          </a:prstGeom>
          <a:noFill/>
          <a:ln w="19050">
            <a:solidFill>
              <a:srgbClr val="ADBACA"/>
            </a:solidFill>
            <a:prstDash val="sysDot"/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7" name="Straight Connector 42"/>
          <p:cNvCxnSpPr>
            <a:cxnSpLocks noChangeShapeType="1"/>
          </p:cNvCxnSpPr>
          <p:nvPr/>
        </p:nvCxnSpPr>
        <p:spPr bwMode="auto">
          <a:xfrm>
            <a:off x="3967163" y="5487988"/>
            <a:ext cx="1773237" cy="0"/>
          </a:xfrm>
          <a:prstGeom prst="line">
            <a:avLst/>
          </a:prstGeom>
          <a:noFill/>
          <a:ln w="19050">
            <a:solidFill>
              <a:srgbClr val="ADBACA"/>
            </a:solidFill>
            <a:prstDash val="sysDot"/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8" name="TextBox 13"/>
          <p:cNvSpPr txBox="1">
            <a:spLocks noChangeArrowheads="1"/>
          </p:cNvSpPr>
          <p:nvPr/>
        </p:nvSpPr>
        <p:spPr bwMode="auto">
          <a:xfrm>
            <a:off x="5940425" y="220662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9" name="TextBox 13"/>
          <p:cNvSpPr txBox="1">
            <a:spLocks noChangeArrowheads="1"/>
          </p:cNvSpPr>
          <p:nvPr/>
        </p:nvSpPr>
        <p:spPr bwMode="auto">
          <a:xfrm>
            <a:off x="5940425" y="2452688"/>
            <a:ext cx="3940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0" name="TextBox 13"/>
          <p:cNvSpPr txBox="1">
            <a:spLocks noChangeArrowheads="1"/>
          </p:cNvSpPr>
          <p:nvPr/>
        </p:nvSpPr>
        <p:spPr bwMode="auto">
          <a:xfrm>
            <a:off x="5940425" y="3001963"/>
            <a:ext cx="14954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1" name="TextBox 13"/>
          <p:cNvSpPr txBox="1">
            <a:spLocks noChangeArrowheads="1"/>
          </p:cNvSpPr>
          <p:nvPr/>
        </p:nvSpPr>
        <p:spPr bwMode="auto">
          <a:xfrm>
            <a:off x="5940425" y="3249613"/>
            <a:ext cx="3940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2" name="TextBox 13"/>
          <p:cNvSpPr txBox="1">
            <a:spLocks noChangeArrowheads="1"/>
          </p:cNvSpPr>
          <p:nvPr/>
        </p:nvSpPr>
        <p:spPr bwMode="auto">
          <a:xfrm>
            <a:off x="5940425" y="3798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3" name="TextBox 13"/>
          <p:cNvSpPr txBox="1">
            <a:spLocks noChangeArrowheads="1"/>
          </p:cNvSpPr>
          <p:nvPr/>
        </p:nvSpPr>
        <p:spPr bwMode="auto">
          <a:xfrm>
            <a:off x="5940425" y="4044950"/>
            <a:ext cx="39401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4" name="TextBox 13"/>
          <p:cNvSpPr txBox="1">
            <a:spLocks noChangeArrowheads="1"/>
          </p:cNvSpPr>
          <p:nvPr/>
        </p:nvSpPr>
        <p:spPr bwMode="auto">
          <a:xfrm>
            <a:off x="5940425" y="4533900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5" name="TextBox 13"/>
          <p:cNvSpPr txBox="1">
            <a:spLocks noChangeArrowheads="1"/>
          </p:cNvSpPr>
          <p:nvPr/>
        </p:nvSpPr>
        <p:spPr bwMode="auto">
          <a:xfrm>
            <a:off x="5940425" y="4779963"/>
            <a:ext cx="394017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6" name="TextBox 13"/>
          <p:cNvSpPr txBox="1">
            <a:spLocks noChangeArrowheads="1"/>
          </p:cNvSpPr>
          <p:nvPr/>
        </p:nvSpPr>
        <p:spPr bwMode="auto">
          <a:xfrm>
            <a:off x="5940425" y="5268913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7" name="TextBox 13"/>
          <p:cNvSpPr txBox="1">
            <a:spLocks noChangeArrowheads="1"/>
          </p:cNvSpPr>
          <p:nvPr/>
        </p:nvSpPr>
        <p:spPr bwMode="auto">
          <a:xfrm>
            <a:off x="5940425" y="5514975"/>
            <a:ext cx="39401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>
            <a:grpSpLocks/>
          </p:cNvGrpSpPr>
          <p:nvPr/>
        </p:nvGrpSpPr>
        <p:grpSpPr bwMode="auto">
          <a:xfrm>
            <a:off x="6359525" y="520700"/>
            <a:ext cx="3159125" cy="655638"/>
            <a:chOff x="0" y="0"/>
            <a:chExt cx="3159604" cy="655173"/>
          </a:xfrm>
        </p:grpSpPr>
        <p:sp>
          <p:nvSpPr>
            <p:cNvPr id="26863" name="矩形 3"/>
            <p:cNvSpPr>
              <a:spLocks noChangeArrowheads="1"/>
            </p:cNvSpPr>
            <p:nvPr/>
          </p:nvSpPr>
          <p:spPr bwMode="auto">
            <a:xfrm>
              <a:off x="0" y="0"/>
              <a:ext cx="3159604" cy="655173"/>
            </a:xfrm>
            <a:prstGeom prst="rect">
              <a:avLst/>
            </a:prstGeom>
            <a:solidFill>
              <a:srgbClr val="E3E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6864" name="矩形 4"/>
            <p:cNvSpPr>
              <a:spLocks noChangeArrowheads="1"/>
            </p:cNvSpPr>
            <p:nvPr/>
          </p:nvSpPr>
          <p:spPr bwMode="auto">
            <a:xfrm>
              <a:off x="61748" y="59746"/>
              <a:ext cx="3019203" cy="5372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7F7F7F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6865" name="组合 5"/>
            <p:cNvGrpSpPr>
              <a:grpSpLocks/>
            </p:cNvGrpSpPr>
            <p:nvPr/>
          </p:nvGrpSpPr>
          <p:grpSpPr bwMode="auto">
            <a:xfrm>
              <a:off x="2602158" y="149737"/>
              <a:ext cx="345413" cy="398947"/>
              <a:chOff x="0" y="0"/>
              <a:chExt cx="680431" cy="826047"/>
            </a:xfrm>
          </p:grpSpPr>
          <p:sp>
            <p:nvSpPr>
              <p:cNvPr id="26867" name="椭圆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58368" cy="658368"/>
              </a:xfrm>
              <a:prstGeom prst="ellipse">
                <a:avLst/>
              </a:prstGeom>
              <a:solidFill>
                <a:srgbClr val="A7A8AD"/>
              </a:solidFill>
              <a:ln w="9525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6868" name="椭圆 8"/>
              <p:cNvSpPr>
                <a:spLocks noChangeArrowheads="1"/>
              </p:cNvSpPr>
              <p:nvPr/>
            </p:nvSpPr>
            <p:spPr bwMode="auto">
              <a:xfrm>
                <a:off x="62258" y="65210"/>
                <a:ext cx="537281" cy="53728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6869" name="矩形 9"/>
              <p:cNvSpPr>
                <a:spLocks noChangeArrowheads="1"/>
              </p:cNvSpPr>
              <p:nvPr/>
            </p:nvSpPr>
            <p:spPr bwMode="auto">
              <a:xfrm rot="19000163" flipH="1">
                <a:off x="603939" y="485931"/>
                <a:ext cx="76492" cy="340116"/>
              </a:xfrm>
              <a:prstGeom prst="rect">
                <a:avLst/>
              </a:prstGeom>
              <a:solidFill>
                <a:srgbClr val="A7A8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6866" name="文本框 6"/>
            <p:cNvSpPr txBox="1">
              <a:spLocks noChangeArrowheads="1"/>
            </p:cNvSpPr>
            <p:nvPr/>
          </p:nvSpPr>
          <p:spPr bwMode="auto">
            <a:xfrm>
              <a:off x="69401" y="66761"/>
              <a:ext cx="210832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en-US" altLang="zh-CN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627" name="文本框 10"/>
          <p:cNvSpPr txBox="1">
            <a:spLocks noChangeArrowheads="1"/>
          </p:cNvSpPr>
          <p:nvPr/>
        </p:nvSpPr>
        <p:spPr bwMode="auto">
          <a:xfrm>
            <a:off x="2706688" y="587375"/>
            <a:ext cx="38004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更多优质作品请搜索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628" name="组合 11"/>
          <p:cNvGrpSpPr>
            <a:grpSpLocks/>
          </p:cNvGrpSpPr>
          <p:nvPr/>
        </p:nvGrpSpPr>
        <p:grpSpPr bwMode="auto">
          <a:xfrm>
            <a:off x="755650" y="2471738"/>
            <a:ext cx="835025" cy="833437"/>
            <a:chOff x="0" y="0"/>
            <a:chExt cx="835025" cy="833437"/>
          </a:xfrm>
        </p:grpSpPr>
        <p:sp>
          <p:nvSpPr>
            <p:cNvPr id="26860" name="Oval 5"/>
            <p:cNvSpPr>
              <a:spLocks noChangeArrowheads="1"/>
            </p:cNvSpPr>
            <p:nvPr/>
          </p:nvSpPr>
          <p:spPr bwMode="auto">
            <a:xfrm>
              <a:off x="0" y="0"/>
              <a:ext cx="835025" cy="833437"/>
            </a:xfrm>
            <a:prstGeom prst="ellipse">
              <a:avLst/>
            </a:prstGeom>
            <a:solidFill>
              <a:srgbClr val="F15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61" name="Freeform 6"/>
            <p:cNvSpPr>
              <a:spLocks/>
            </p:cNvSpPr>
            <p:nvPr/>
          </p:nvSpPr>
          <p:spPr bwMode="auto">
            <a:xfrm>
              <a:off x="188912" y="160337"/>
              <a:ext cx="631825" cy="671512"/>
            </a:xfrm>
            <a:custGeom>
              <a:avLst/>
              <a:gdLst>
                <a:gd name="T0" fmla="*/ 2147483647 w 480"/>
                <a:gd name="T1" fmla="*/ 0 h 509"/>
                <a:gd name="T2" fmla="*/ 2147483647 w 480"/>
                <a:gd name="T3" fmla="*/ 2147483647 h 509"/>
                <a:gd name="T4" fmla="*/ 2147483647 w 480"/>
                <a:gd name="T5" fmla="*/ 2147483647 h 509"/>
                <a:gd name="T6" fmla="*/ 2147483647 w 480"/>
                <a:gd name="T7" fmla="*/ 2147483647 h 509"/>
                <a:gd name="T8" fmla="*/ 2147483647 w 480"/>
                <a:gd name="T9" fmla="*/ 2147483647 h 509"/>
                <a:gd name="T10" fmla="*/ 2147483647 w 480"/>
                <a:gd name="T11" fmla="*/ 2147483647 h 509"/>
                <a:gd name="T12" fmla="*/ 2147483647 w 480"/>
                <a:gd name="T13" fmla="*/ 0 h 509"/>
                <a:gd name="T14" fmla="*/ 2147483647 w 480"/>
                <a:gd name="T15" fmla="*/ 0 h 509"/>
                <a:gd name="T16" fmla="*/ 2147483647 w 480"/>
                <a:gd name="T17" fmla="*/ 2147483647 h 509"/>
                <a:gd name="T18" fmla="*/ 2147483647 w 480"/>
                <a:gd name="T19" fmla="*/ 2147483647 h 509"/>
                <a:gd name="T20" fmla="*/ 2147483647 w 480"/>
                <a:gd name="T21" fmla="*/ 2147483647 h 509"/>
                <a:gd name="T22" fmla="*/ 2147483647 w 480"/>
                <a:gd name="T23" fmla="*/ 2147483647 h 509"/>
                <a:gd name="T24" fmla="*/ 2147483647 w 480"/>
                <a:gd name="T25" fmla="*/ 2147483647 h 509"/>
                <a:gd name="T26" fmla="*/ 2147483647 w 480"/>
                <a:gd name="T27" fmla="*/ 2147483647 h 509"/>
                <a:gd name="T28" fmla="*/ 2147483647 w 480"/>
                <a:gd name="T29" fmla="*/ 2147483647 h 509"/>
                <a:gd name="T30" fmla="*/ 2147483647 w 480"/>
                <a:gd name="T31" fmla="*/ 2147483647 h 509"/>
                <a:gd name="T32" fmla="*/ 2147483647 w 480"/>
                <a:gd name="T33" fmla="*/ 2147483647 h 509"/>
                <a:gd name="T34" fmla="*/ 2147483647 w 480"/>
                <a:gd name="T35" fmla="*/ 2147483647 h 509"/>
                <a:gd name="T36" fmla="*/ 2147483647 w 480"/>
                <a:gd name="T37" fmla="*/ 2147483647 h 509"/>
                <a:gd name="T38" fmla="*/ 2147483647 w 480"/>
                <a:gd name="T39" fmla="*/ 2147483647 h 509"/>
                <a:gd name="T40" fmla="*/ 2147483647 w 480"/>
                <a:gd name="T41" fmla="*/ 2147483647 h 509"/>
                <a:gd name="T42" fmla="*/ 2147483647 w 480"/>
                <a:gd name="T43" fmla="*/ 2147483647 h 509"/>
                <a:gd name="T44" fmla="*/ 2147483647 w 480"/>
                <a:gd name="T45" fmla="*/ 2147483647 h 509"/>
                <a:gd name="T46" fmla="*/ 2147483647 w 480"/>
                <a:gd name="T47" fmla="*/ 2147483647 h 509"/>
                <a:gd name="T48" fmla="*/ 2147483647 w 480"/>
                <a:gd name="T49" fmla="*/ 2147483647 h 509"/>
                <a:gd name="T50" fmla="*/ 2147483647 w 480"/>
                <a:gd name="T51" fmla="*/ 2147483647 h 509"/>
                <a:gd name="T52" fmla="*/ 2147483647 w 480"/>
                <a:gd name="T53" fmla="*/ 0 h 50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80" h="509">
                  <a:moveTo>
                    <a:pt x="186" y="0"/>
                  </a:moveTo>
                  <a:cubicBezTo>
                    <a:pt x="186" y="7"/>
                    <a:pt x="186" y="14"/>
                    <a:pt x="186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3" y="21"/>
                    <a:pt x="173" y="8"/>
                    <a:pt x="172" y="6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69" y="6"/>
                    <a:pt x="168" y="5"/>
                    <a:pt x="167" y="3"/>
                  </a:cubicBezTo>
                  <a:cubicBezTo>
                    <a:pt x="166" y="2"/>
                    <a:pt x="164" y="0"/>
                    <a:pt x="161" y="0"/>
                  </a:cubicBezTo>
                  <a:cubicBezTo>
                    <a:pt x="160" y="0"/>
                    <a:pt x="158" y="0"/>
                    <a:pt x="157" y="0"/>
                  </a:cubicBezTo>
                  <a:cubicBezTo>
                    <a:pt x="142" y="4"/>
                    <a:pt x="142" y="5"/>
                    <a:pt x="142" y="19"/>
                  </a:cubicBezTo>
                  <a:cubicBezTo>
                    <a:pt x="142" y="23"/>
                    <a:pt x="145" y="37"/>
                    <a:pt x="142" y="40"/>
                  </a:cubicBezTo>
                  <a:cubicBezTo>
                    <a:pt x="136" y="30"/>
                    <a:pt x="128" y="27"/>
                    <a:pt x="122" y="18"/>
                  </a:cubicBezTo>
                  <a:cubicBezTo>
                    <a:pt x="109" y="29"/>
                    <a:pt x="100" y="44"/>
                    <a:pt x="96" y="60"/>
                  </a:cubicBezTo>
                  <a:cubicBezTo>
                    <a:pt x="95" y="64"/>
                    <a:pt x="96" y="78"/>
                    <a:pt x="92" y="78"/>
                  </a:cubicBezTo>
                  <a:cubicBezTo>
                    <a:pt x="91" y="78"/>
                    <a:pt x="89" y="78"/>
                    <a:pt x="88" y="78"/>
                  </a:cubicBezTo>
                  <a:cubicBezTo>
                    <a:pt x="86" y="78"/>
                    <a:pt x="84" y="78"/>
                    <a:pt x="82" y="79"/>
                  </a:cubicBezTo>
                  <a:cubicBezTo>
                    <a:pt x="79" y="83"/>
                    <a:pt x="80" y="94"/>
                    <a:pt x="84" y="97"/>
                  </a:cubicBezTo>
                  <a:cubicBezTo>
                    <a:pt x="89" y="106"/>
                    <a:pt x="86" y="100"/>
                    <a:pt x="82" y="112"/>
                  </a:cubicBezTo>
                  <a:cubicBezTo>
                    <a:pt x="72" y="141"/>
                    <a:pt x="160" y="210"/>
                    <a:pt x="96" y="210"/>
                  </a:cubicBezTo>
                  <a:cubicBezTo>
                    <a:pt x="61" y="210"/>
                    <a:pt x="33" y="211"/>
                    <a:pt x="19" y="248"/>
                  </a:cubicBezTo>
                  <a:cubicBezTo>
                    <a:pt x="9" y="273"/>
                    <a:pt x="0" y="314"/>
                    <a:pt x="21" y="335"/>
                  </a:cubicBezTo>
                  <a:cubicBezTo>
                    <a:pt x="31" y="345"/>
                    <a:pt x="40" y="355"/>
                    <a:pt x="50" y="364"/>
                  </a:cubicBezTo>
                  <a:cubicBezTo>
                    <a:pt x="68" y="383"/>
                    <a:pt x="132" y="447"/>
                    <a:pt x="195" y="509"/>
                  </a:cubicBezTo>
                  <a:cubicBezTo>
                    <a:pt x="333" y="500"/>
                    <a:pt x="447" y="402"/>
                    <a:pt x="480" y="272"/>
                  </a:cubicBezTo>
                  <a:cubicBezTo>
                    <a:pt x="404" y="196"/>
                    <a:pt x="273" y="64"/>
                    <a:pt x="244" y="37"/>
                  </a:cubicBezTo>
                  <a:cubicBezTo>
                    <a:pt x="239" y="32"/>
                    <a:pt x="234" y="26"/>
                    <a:pt x="228" y="21"/>
                  </a:cubicBezTo>
                  <a:cubicBezTo>
                    <a:pt x="228" y="23"/>
                    <a:pt x="228" y="25"/>
                    <a:pt x="228" y="27"/>
                  </a:cubicBezTo>
                  <a:cubicBezTo>
                    <a:pt x="211" y="19"/>
                    <a:pt x="213" y="4"/>
                    <a:pt x="186" y="0"/>
                  </a:cubicBezTo>
                </a:path>
              </a:pathLst>
            </a:custGeom>
            <a:solidFill>
              <a:srgbClr val="C1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62" name="Freeform 7"/>
            <p:cNvSpPr>
              <a:spLocks noEditPoints="1"/>
            </p:cNvSpPr>
            <p:nvPr/>
          </p:nvSpPr>
          <p:spPr bwMode="auto">
            <a:xfrm>
              <a:off x="198437" y="160337"/>
              <a:ext cx="436563" cy="503237"/>
            </a:xfrm>
            <a:custGeom>
              <a:avLst/>
              <a:gdLst>
                <a:gd name="T0" fmla="*/ 2147483647 w 331"/>
                <a:gd name="T1" fmla="*/ 2147483647 h 382"/>
                <a:gd name="T2" fmla="*/ 2147483647 w 331"/>
                <a:gd name="T3" fmla="*/ 2147483647 h 382"/>
                <a:gd name="T4" fmla="*/ 2147483647 w 331"/>
                <a:gd name="T5" fmla="*/ 2147483647 h 382"/>
                <a:gd name="T6" fmla="*/ 2147483647 w 331"/>
                <a:gd name="T7" fmla="*/ 2147483647 h 382"/>
                <a:gd name="T8" fmla="*/ 2147483647 w 331"/>
                <a:gd name="T9" fmla="*/ 2147483647 h 382"/>
                <a:gd name="T10" fmla="*/ 2147483647 w 331"/>
                <a:gd name="T11" fmla="*/ 2147483647 h 382"/>
                <a:gd name="T12" fmla="*/ 2147483647 w 331"/>
                <a:gd name="T13" fmla="*/ 2147483647 h 382"/>
                <a:gd name="T14" fmla="*/ 2147483647 w 331"/>
                <a:gd name="T15" fmla="*/ 2147483647 h 382"/>
                <a:gd name="T16" fmla="*/ 2147483647 w 331"/>
                <a:gd name="T17" fmla="*/ 2147483647 h 382"/>
                <a:gd name="T18" fmla="*/ 2147483647 w 331"/>
                <a:gd name="T19" fmla="*/ 2147483647 h 382"/>
                <a:gd name="T20" fmla="*/ 2147483647 w 331"/>
                <a:gd name="T21" fmla="*/ 2147483647 h 382"/>
                <a:gd name="T22" fmla="*/ 2147483647 w 331"/>
                <a:gd name="T23" fmla="*/ 2147483647 h 382"/>
                <a:gd name="T24" fmla="*/ 2147483647 w 331"/>
                <a:gd name="T25" fmla="*/ 2147483647 h 382"/>
                <a:gd name="T26" fmla="*/ 2147483647 w 331"/>
                <a:gd name="T27" fmla="*/ 2147483647 h 382"/>
                <a:gd name="T28" fmla="*/ 2147483647 w 331"/>
                <a:gd name="T29" fmla="*/ 0 h 382"/>
                <a:gd name="T30" fmla="*/ 2147483647 w 331"/>
                <a:gd name="T31" fmla="*/ 2147483647 h 382"/>
                <a:gd name="T32" fmla="*/ 2147483647 w 331"/>
                <a:gd name="T33" fmla="*/ 2147483647 h 382"/>
                <a:gd name="T34" fmla="*/ 2147483647 w 331"/>
                <a:gd name="T35" fmla="*/ 2147483647 h 382"/>
                <a:gd name="T36" fmla="*/ 2147483647 w 331"/>
                <a:gd name="T37" fmla="*/ 2147483647 h 382"/>
                <a:gd name="T38" fmla="*/ 2147483647 w 331"/>
                <a:gd name="T39" fmla="*/ 2147483647 h 382"/>
                <a:gd name="T40" fmla="*/ 2147483647 w 331"/>
                <a:gd name="T41" fmla="*/ 2147483647 h 382"/>
                <a:gd name="T42" fmla="*/ 2147483647 w 331"/>
                <a:gd name="T43" fmla="*/ 2147483647 h 382"/>
                <a:gd name="T44" fmla="*/ 2147483647 w 331"/>
                <a:gd name="T45" fmla="*/ 2147483647 h 382"/>
                <a:gd name="T46" fmla="*/ 2147483647 w 331"/>
                <a:gd name="T47" fmla="*/ 2147483647 h 382"/>
                <a:gd name="T48" fmla="*/ 2147483647 w 331"/>
                <a:gd name="T49" fmla="*/ 2147483647 h 382"/>
                <a:gd name="T50" fmla="*/ 2147483647 w 331"/>
                <a:gd name="T51" fmla="*/ 2147483647 h 382"/>
                <a:gd name="T52" fmla="*/ 2147483647 w 331"/>
                <a:gd name="T53" fmla="*/ 2147483647 h 382"/>
                <a:gd name="T54" fmla="*/ 2147483647 w 331"/>
                <a:gd name="T55" fmla="*/ 2147483647 h 382"/>
                <a:gd name="T56" fmla="*/ 2147483647 w 331"/>
                <a:gd name="T57" fmla="*/ 2147483647 h 382"/>
                <a:gd name="T58" fmla="*/ 2147483647 w 331"/>
                <a:gd name="T59" fmla="*/ 2147483647 h 382"/>
                <a:gd name="T60" fmla="*/ 2147483647 w 331"/>
                <a:gd name="T61" fmla="*/ 2147483647 h 382"/>
                <a:gd name="T62" fmla="*/ 2147483647 w 331"/>
                <a:gd name="T63" fmla="*/ 2147483647 h 382"/>
                <a:gd name="T64" fmla="*/ 2147483647 w 331"/>
                <a:gd name="T65" fmla="*/ 2147483647 h 382"/>
                <a:gd name="T66" fmla="*/ 2147483647 w 331"/>
                <a:gd name="T67" fmla="*/ 2147483647 h 382"/>
                <a:gd name="T68" fmla="*/ 2147483647 w 331"/>
                <a:gd name="T69" fmla="*/ 2147483647 h 382"/>
                <a:gd name="T70" fmla="*/ 2147483647 w 331"/>
                <a:gd name="T71" fmla="*/ 2147483647 h 382"/>
                <a:gd name="T72" fmla="*/ 2147483647 w 331"/>
                <a:gd name="T73" fmla="*/ 2147483647 h 382"/>
                <a:gd name="T74" fmla="*/ 2147483647 w 331"/>
                <a:gd name="T75" fmla="*/ 2147483647 h 382"/>
                <a:gd name="T76" fmla="*/ 2147483647 w 331"/>
                <a:gd name="T77" fmla="*/ 2147483647 h 382"/>
                <a:gd name="T78" fmla="*/ 2147483647 w 331"/>
                <a:gd name="T79" fmla="*/ 2147483647 h 382"/>
                <a:gd name="T80" fmla="*/ 2147483647 w 331"/>
                <a:gd name="T81" fmla="*/ 2147483647 h 382"/>
                <a:gd name="T82" fmla="*/ 2147483647 w 331"/>
                <a:gd name="T83" fmla="*/ 2147483647 h 382"/>
                <a:gd name="T84" fmla="*/ 2147483647 w 331"/>
                <a:gd name="T85" fmla="*/ 2147483647 h 382"/>
                <a:gd name="T86" fmla="*/ 2147483647 w 331"/>
                <a:gd name="T87" fmla="*/ 2147483647 h 382"/>
                <a:gd name="T88" fmla="*/ 2147483647 w 331"/>
                <a:gd name="T89" fmla="*/ 2147483647 h 382"/>
                <a:gd name="T90" fmla="*/ 2147483647 w 331"/>
                <a:gd name="T91" fmla="*/ 2147483647 h 382"/>
                <a:gd name="T92" fmla="*/ 2147483647 w 331"/>
                <a:gd name="T93" fmla="*/ 2147483647 h 382"/>
                <a:gd name="T94" fmla="*/ 2147483647 w 331"/>
                <a:gd name="T95" fmla="*/ 2147483647 h 382"/>
                <a:gd name="T96" fmla="*/ 2147483647 w 331"/>
                <a:gd name="T97" fmla="*/ 2147483647 h 382"/>
                <a:gd name="T98" fmla="*/ 2147483647 w 331"/>
                <a:gd name="T99" fmla="*/ 2147483647 h 38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31" h="382">
                  <a:moveTo>
                    <a:pt x="328" y="275"/>
                  </a:moveTo>
                  <a:cubicBezTo>
                    <a:pt x="324" y="256"/>
                    <a:pt x="318" y="240"/>
                    <a:pt x="309" y="228"/>
                  </a:cubicBezTo>
                  <a:cubicBezTo>
                    <a:pt x="299" y="214"/>
                    <a:pt x="282" y="212"/>
                    <a:pt x="268" y="211"/>
                  </a:cubicBezTo>
                  <a:cubicBezTo>
                    <a:pt x="266" y="211"/>
                    <a:pt x="263" y="210"/>
                    <a:pt x="260" y="210"/>
                  </a:cubicBezTo>
                  <a:cubicBezTo>
                    <a:pt x="257" y="210"/>
                    <a:pt x="255" y="211"/>
                    <a:pt x="252" y="211"/>
                  </a:cubicBezTo>
                  <a:cubicBezTo>
                    <a:pt x="249" y="211"/>
                    <a:pt x="246" y="211"/>
                    <a:pt x="244" y="211"/>
                  </a:cubicBezTo>
                  <a:cubicBezTo>
                    <a:pt x="237" y="211"/>
                    <a:pt x="230" y="210"/>
                    <a:pt x="224" y="209"/>
                  </a:cubicBezTo>
                  <a:cubicBezTo>
                    <a:pt x="223" y="208"/>
                    <a:pt x="221" y="207"/>
                    <a:pt x="219" y="203"/>
                  </a:cubicBezTo>
                  <a:cubicBezTo>
                    <a:pt x="218" y="200"/>
                    <a:pt x="218" y="196"/>
                    <a:pt x="218" y="192"/>
                  </a:cubicBezTo>
                  <a:cubicBezTo>
                    <a:pt x="219" y="191"/>
                    <a:pt x="220" y="190"/>
                    <a:pt x="220" y="189"/>
                  </a:cubicBezTo>
                  <a:cubicBezTo>
                    <a:pt x="231" y="179"/>
                    <a:pt x="238" y="165"/>
                    <a:pt x="241" y="151"/>
                  </a:cubicBezTo>
                  <a:cubicBezTo>
                    <a:pt x="246" y="147"/>
                    <a:pt x="251" y="142"/>
                    <a:pt x="254" y="137"/>
                  </a:cubicBezTo>
                  <a:cubicBezTo>
                    <a:pt x="258" y="131"/>
                    <a:pt x="259" y="124"/>
                    <a:pt x="259" y="118"/>
                  </a:cubicBezTo>
                  <a:cubicBezTo>
                    <a:pt x="258" y="112"/>
                    <a:pt x="255" y="103"/>
                    <a:pt x="243" y="99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53" y="97"/>
                    <a:pt x="253" y="97"/>
                    <a:pt x="253" y="97"/>
                  </a:cubicBezTo>
                  <a:cubicBezTo>
                    <a:pt x="256" y="97"/>
                    <a:pt x="258" y="96"/>
                    <a:pt x="258" y="94"/>
                  </a:cubicBezTo>
                  <a:cubicBezTo>
                    <a:pt x="258" y="83"/>
                    <a:pt x="258" y="83"/>
                    <a:pt x="258" y="83"/>
                  </a:cubicBezTo>
                  <a:cubicBezTo>
                    <a:pt x="258" y="81"/>
                    <a:pt x="256" y="79"/>
                    <a:pt x="253" y="79"/>
                  </a:cubicBezTo>
                  <a:cubicBezTo>
                    <a:pt x="245" y="79"/>
                    <a:pt x="245" y="79"/>
                    <a:pt x="245" y="79"/>
                  </a:cubicBezTo>
                  <a:cubicBezTo>
                    <a:pt x="245" y="56"/>
                    <a:pt x="236" y="36"/>
                    <a:pt x="220" y="22"/>
                  </a:cubicBezTo>
                  <a:cubicBezTo>
                    <a:pt x="220" y="39"/>
                    <a:pt x="220" y="39"/>
                    <a:pt x="220" y="39"/>
                  </a:cubicBezTo>
                  <a:cubicBezTo>
                    <a:pt x="220" y="45"/>
                    <a:pt x="216" y="49"/>
                    <a:pt x="210" y="49"/>
                  </a:cubicBezTo>
                  <a:cubicBezTo>
                    <a:pt x="204" y="49"/>
                    <a:pt x="200" y="45"/>
                    <a:pt x="200" y="39"/>
                  </a:cubicBezTo>
                  <a:cubicBezTo>
                    <a:pt x="200" y="8"/>
                    <a:pt x="200" y="8"/>
                    <a:pt x="200" y="8"/>
                  </a:cubicBezTo>
                  <a:cubicBezTo>
                    <a:pt x="193" y="4"/>
                    <a:pt x="185" y="2"/>
                    <a:pt x="178" y="1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8" y="63"/>
                    <a:pt x="173" y="68"/>
                    <a:pt x="167" y="68"/>
                  </a:cubicBezTo>
                  <a:cubicBezTo>
                    <a:pt x="161" y="68"/>
                    <a:pt x="157" y="63"/>
                    <a:pt x="157" y="57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1"/>
                    <a:pt x="141" y="3"/>
                    <a:pt x="134" y="6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45"/>
                    <a:pt x="130" y="49"/>
                    <a:pt x="124" y="49"/>
                  </a:cubicBezTo>
                  <a:cubicBezTo>
                    <a:pt x="119" y="49"/>
                    <a:pt x="114" y="45"/>
                    <a:pt x="114" y="3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97" y="33"/>
                    <a:pt x="86" y="55"/>
                    <a:pt x="86" y="79"/>
                  </a:cubicBezTo>
                  <a:cubicBezTo>
                    <a:pt x="78" y="79"/>
                    <a:pt x="78" y="79"/>
                    <a:pt x="78" y="79"/>
                  </a:cubicBezTo>
                  <a:cubicBezTo>
                    <a:pt x="75" y="79"/>
                    <a:pt x="73" y="81"/>
                    <a:pt x="73" y="83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5" y="97"/>
                    <a:pt x="78" y="97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88" y="98"/>
                    <a:pt x="88" y="98"/>
                    <a:pt x="88" y="99"/>
                  </a:cubicBezTo>
                  <a:cubicBezTo>
                    <a:pt x="76" y="103"/>
                    <a:pt x="73" y="112"/>
                    <a:pt x="73" y="117"/>
                  </a:cubicBezTo>
                  <a:cubicBezTo>
                    <a:pt x="72" y="124"/>
                    <a:pt x="73" y="130"/>
                    <a:pt x="77" y="137"/>
                  </a:cubicBezTo>
                  <a:cubicBezTo>
                    <a:pt x="80" y="142"/>
                    <a:pt x="85" y="147"/>
                    <a:pt x="90" y="151"/>
                  </a:cubicBezTo>
                  <a:cubicBezTo>
                    <a:pt x="93" y="165"/>
                    <a:pt x="100" y="178"/>
                    <a:pt x="111" y="189"/>
                  </a:cubicBezTo>
                  <a:cubicBezTo>
                    <a:pt x="111" y="190"/>
                    <a:pt x="112" y="191"/>
                    <a:pt x="113" y="191"/>
                  </a:cubicBezTo>
                  <a:cubicBezTo>
                    <a:pt x="113" y="196"/>
                    <a:pt x="113" y="200"/>
                    <a:pt x="112" y="203"/>
                  </a:cubicBezTo>
                  <a:cubicBezTo>
                    <a:pt x="111" y="207"/>
                    <a:pt x="108" y="208"/>
                    <a:pt x="107" y="209"/>
                  </a:cubicBezTo>
                  <a:cubicBezTo>
                    <a:pt x="101" y="210"/>
                    <a:pt x="94" y="211"/>
                    <a:pt x="88" y="211"/>
                  </a:cubicBezTo>
                  <a:cubicBezTo>
                    <a:pt x="85" y="211"/>
                    <a:pt x="82" y="211"/>
                    <a:pt x="79" y="211"/>
                  </a:cubicBezTo>
                  <a:cubicBezTo>
                    <a:pt x="77" y="211"/>
                    <a:pt x="74" y="210"/>
                    <a:pt x="71" y="210"/>
                  </a:cubicBezTo>
                  <a:cubicBezTo>
                    <a:pt x="68" y="210"/>
                    <a:pt x="65" y="211"/>
                    <a:pt x="63" y="211"/>
                  </a:cubicBezTo>
                  <a:cubicBezTo>
                    <a:pt x="49" y="212"/>
                    <a:pt x="32" y="214"/>
                    <a:pt x="22" y="228"/>
                  </a:cubicBezTo>
                  <a:cubicBezTo>
                    <a:pt x="13" y="240"/>
                    <a:pt x="7" y="256"/>
                    <a:pt x="3" y="275"/>
                  </a:cubicBezTo>
                  <a:cubicBezTo>
                    <a:pt x="0" y="293"/>
                    <a:pt x="0" y="311"/>
                    <a:pt x="4" y="325"/>
                  </a:cubicBezTo>
                  <a:cubicBezTo>
                    <a:pt x="4" y="326"/>
                    <a:pt x="5" y="327"/>
                    <a:pt x="5" y="328"/>
                  </a:cubicBezTo>
                  <a:cubicBezTo>
                    <a:pt x="6" y="328"/>
                    <a:pt x="16" y="342"/>
                    <a:pt x="40" y="356"/>
                  </a:cubicBezTo>
                  <a:cubicBezTo>
                    <a:pt x="55" y="363"/>
                    <a:pt x="71" y="369"/>
                    <a:pt x="89" y="374"/>
                  </a:cubicBezTo>
                  <a:cubicBezTo>
                    <a:pt x="112" y="379"/>
                    <a:pt x="137" y="382"/>
                    <a:pt x="164" y="382"/>
                  </a:cubicBezTo>
                  <a:cubicBezTo>
                    <a:pt x="164" y="382"/>
                    <a:pt x="165" y="382"/>
                    <a:pt x="166" y="382"/>
                  </a:cubicBezTo>
                  <a:cubicBezTo>
                    <a:pt x="166" y="382"/>
                    <a:pt x="167" y="382"/>
                    <a:pt x="167" y="382"/>
                  </a:cubicBezTo>
                  <a:cubicBezTo>
                    <a:pt x="194" y="382"/>
                    <a:pt x="220" y="379"/>
                    <a:pt x="242" y="374"/>
                  </a:cubicBezTo>
                  <a:cubicBezTo>
                    <a:pt x="260" y="369"/>
                    <a:pt x="276" y="363"/>
                    <a:pt x="291" y="356"/>
                  </a:cubicBezTo>
                  <a:cubicBezTo>
                    <a:pt x="310" y="345"/>
                    <a:pt x="322" y="333"/>
                    <a:pt x="326" y="328"/>
                  </a:cubicBezTo>
                  <a:cubicBezTo>
                    <a:pt x="326" y="327"/>
                    <a:pt x="327" y="326"/>
                    <a:pt x="327" y="325"/>
                  </a:cubicBezTo>
                  <a:cubicBezTo>
                    <a:pt x="331" y="311"/>
                    <a:pt x="331" y="293"/>
                    <a:pt x="328" y="275"/>
                  </a:cubicBezTo>
                  <a:close/>
                  <a:moveTo>
                    <a:pt x="243" y="111"/>
                  </a:moveTo>
                  <a:cubicBezTo>
                    <a:pt x="246" y="114"/>
                    <a:pt x="247" y="117"/>
                    <a:pt x="248" y="119"/>
                  </a:cubicBezTo>
                  <a:cubicBezTo>
                    <a:pt x="248" y="124"/>
                    <a:pt x="247" y="129"/>
                    <a:pt x="243" y="134"/>
                  </a:cubicBezTo>
                  <a:cubicBezTo>
                    <a:pt x="243" y="134"/>
                    <a:pt x="243" y="134"/>
                    <a:pt x="243" y="134"/>
                  </a:cubicBezTo>
                  <a:cubicBezTo>
                    <a:pt x="243" y="133"/>
                    <a:pt x="243" y="133"/>
                    <a:pt x="243" y="133"/>
                  </a:cubicBezTo>
                  <a:cubicBezTo>
                    <a:pt x="243" y="132"/>
                    <a:pt x="243" y="132"/>
                    <a:pt x="243" y="132"/>
                  </a:cubicBezTo>
                  <a:lnTo>
                    <a:pt x="243" y="111"/>
                  </a:lnTo>
                  <a:close/>
                  <a:moveTo>
                    <a:pt x="88" y="134"/>
                  </a:moveTo>
                  <a:cubicBezTo>
                    <a:pt x="85" y="129"/>
                    <a:pt x="83" y="124"/>
                    <a:pt x="83" y="119"/>
                  </a:cubicBezTo>
                  <a:cubicBezTo>
                    <a:pt x="84" y="117"/>
                    <a:pt x="85" y="114"/>
                    <a:pt x="88" y="112"/>
                  </a:cubicBezTo>
                  <a:cubicBezTo>
                    <a:pt x="88" y="123"/>
                    <a:pt x="88" y="133"/>
                    <a:pt x="88" y="133"/>
                  </a:cubicBezTo>
                  <a:lnTo>
                    <a:pt x="88" y="134"/>
                  </a:lnTo>
                  <a:close/>
                  <a:moveTo>
                    <a:pt x="105" y="132"/>
                  </a:moveTo>
                  <a:cubicBezTo>
                    <a:pt x="105" y="97"/>
                    <a:pt x="105" y="97"/>
                    <a:pt x="105" y="97"/>
                  </a:cubicBezTo>
                  <a:cubicBezTo>
                    <a:pt x="225" y="97"/>
                    <a:pt x="225" y="97"/>
                    <a:pt x="225" y="97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5" y="168"/>
                    <a:pt x="199" y="196"/>
                    <a:pt x="165" y="196"/>
                  </a:cubicBezTo>
                  <a:cubicBezTo>
                    <a:pt x="132" y="196"/>
                    <a:pt x="105" y="168"/>
                    <a:pt x="105" y="132"/>
                  </a:cubicBezTo>
                  <a:close/>
                  <a:moveTo>
                    <a:pt x="174" y="232"/>
                  </a:moveTo>
                  <a:cubicBezTo>
                    <a:pt x="182" y="218"/>
                    <a:pt x="182" y="218"/>
                    <a:pt x="182" y="218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57" y="232"/>
                    <a:pt x="157" y="232"/>
                    <a:pt x="157" y="232"/>
                  </a:cubicBezTo>
                  <a:cubicBezTo>
                    <a:pt x="157" y="232"/>
                    <a:pt x="157" y="232"/>
                    <a:pt x="157" y="232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16" y="223"/>
                    <a:pt x="116" y="223"/>
                    <a:pt x="116" y="223"/>
                  </a:cubicBezTo>
                  <a:cubicBezTo>
                    <a:pt x="122" y="220"/>
                    <a:pt x="126" y="215"/>
                    <a:pt x="128" y="209"/>
                  </a:cubicBezTo>
                  <a:cubicBezTo>
                    <a:pt x="128" y="207"/>
                    <a:pt x="129" y="205"/>
                    <a:pt x="129" y="204"/>
                  </a:cubicBezTo>
                  <a:cubicBezTo>
                    <a:pt x="140" y="210"/>
                    <a:pt x="152" y="213"/>
                    <a:pt x="165" y="213"/>
                  </a:cubicBezTo>
                  <a:cubicBezTo>
                    <a:pt x="166" y="213"/>
                    <a:pt x="166" y="213"/>
                    <a:pt x="166" y="213"/>
                  </a:cubicBezTo>
                  <a:cubicBezTo>
                    <a:pt x="179" y="213"/>
                    <a:pt x="191" y="210"/>
                    <a:pt x="202" y="204"/>
                  </a:cubicBezTo>
                  <a:cubicBezTo>
                    <a:pt x="202" y="205"/>
                    <a:pt x="203" y="207"/>
                    <a:pt x="203" y="209"/>
                  </a:cubicBezTo>
                  <a:cubicBezTo>
                    <a:pt x="206" y="216"/>
                    <a:pt x="210" y="221"/>
                    <a:pt x="215" y="224"/>
                  </a:cubicBezTo>
                  <a:cubicBezTo>
                    <a:pt x="181" y="284"/>
                    <a:pt x="181" y="284"/>
                    <a:pt x="181" y="284"/>
                  </a:cubicBezTo>
                  <a:lnTo>
                    <a:pt x="174" y="2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29" name="组合 15"/>
          <p:cNvGrpSpPr>
            <a:grpSpLocks/>
          </p:cNvGrpSpPr>
          <p:nvPr/>
        </p:nvGrpSpPr>
        <p:grpSpPr bwMode="auto">
          <a:xfrm>
            <a:off x="10547350" y="2487613"/>
            <a:ext cx="835025" cy="833437"/>
            <a:chOff x="0" y="0"/>
            <a:chExt cx="835026" cy="833437"/>
          </a:xfrm>
        </p:grpSpPr>
        <p:sp>
          <p:nvSpPr>
            <p:cNvPr id="26853" name="Oval 8"/>
            <p:cNvSpPr>
              <a:spLocks noChangeArrowheads="1"/>
            </p:cNvSpPr>
            <p:nvPr/>
          </p:nvSpPr>
          <p:spPr bwMode="auto">
            <a:xfrm>
              <a:off x="0" y="0"/>
              <a:ext cx="835025" cy="833437"/>
            </a:xfrm>
            <a:prstGeom prst="ellipse">
              <a:avLst/>
            </a:prstGeom>
            <a:solidFill>
              <a:srgbClr val="4373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54" name="Freeform 9"/>
            <p:cNvSpPr>
              <a:spLocks noEditPoints="1"/>
            </p:cNvSpPr>
            <p:nvPr/>
          </p:nvSpPr>
          <p:spPr bwMode="auto">
            <a:xfrm>
              <a:off x="833438" y="417512"/>
              <a:ext cx="1588" cy="20637"/>
            </a:xfrm>
            <a:custGeom>
              <a:avLst/>
              <a:gdLst>
                <a:gd name="T0" fmla="*/ 0 w 1"/>
                <a:gd name="T1" fmla="*/ 2147483647 h 16"/>
                <a:gd name="T2" fmla="*/ 0 w 1"/>
                <a:gd name="T3" fmla="*/ 2147483647 h 16"/>
                <a:gd name="T4" fmla="*/ 0 w 1"/>
                <a:gd name="T5" fmla="*/ 2147483647 h 16"/>
                <a:gd name="T6" fmla="*/ 0 w 1"/>
                <a:gd name="T7" fmla="*/ 2147483647 h 16"/>
                <a:gd name="T8" fmla="*/ 0 w 1"/>
                <a:gd name="T9" fmla="*/ 2147483647 h 16"/>
                <a:gd name="T10" fmla="*/ 0 w 1"/>
                <a:gd name="T11" fmla="*/ 2147483647 h 16"/>
                <a:gd name="T12" fmla="*/ 0 w 1"/>
                <a:gd name="T13" fmla="*/ 2147483647 h 16"/>
                <a:gd name="T14" fmla="*/ 0 w 1"/>
                <a:gd name="T15" fmla="*/ 2147483647 h 16"/>
                <a:gd name="T16" fmla="*/ 0 w 1"/>
                <a:gd name="T17" fmla="*/ 2147483647 h 16"/>
                <a:gd name="T18" fmla="*/ 0 w 1"/>
                <a:gd name="T19" fmla="*/ 2147483647 h 16"/>
                <a:gd name="T20" fmla="*/ 0 w 1"/>
                <a:gd name="T21" fmla="*/ 2147483647 h 16"/>
                <a:gd name="T22" fmla="*/ 0 w 1"/>
                <a:gd name="T23" fmla="*/ 2147483647 h 16"/>
                <a:gd name="T24" fmla="*/ 0 w 1"/>
                <a:gd name="T25" fmla="*/ 2147483647 h 16"/>
                <a:gd name="T26" fmla="*/ 0 w 1"/>
                <a:gd name="T27" fmla="*/ 2147483647 h 16"/>
                <a:gd name="T28" fmla="*/ 0 w 1"/>
                <a:gd name="T29" fmla="*/ 2147483647 h 16"/>
                <a:gd name="T30" fmla="*/ 0 w 1"/>
                <a:gd name="T31" fmla="*/ 2147483647 h 16"/>
                <a:gd name="T32" fmla="*/ 2147483647 w 1"/>
                <a:gd name="T33" fmla="*/ 2147483647 h 16"/>
                <a:gd name="T34" fmla="*/ 2147483647 w 1"/>
                <a:gd name="T35" fmla="*/ 2147483647 h 16"/>
                <a:gd name="T36" fmla="*/ 2147483647 w 1"/>
                <a:gd name="T37" fmla="*/ 2147483647 h 16"/>
                <a:gd name="T38" fmla="*/ 2147483647 w 1"/>
                <a:gd name="T39" fmla="*/ 2147483647 h 16"/>
                <a:gd name="T40" fmla="*/ 2147483647 w 1"/>
                <a:gd name="T41" fmla="*/ 2147483647 h 16"/>
                <a:gd name="T42" fmla="*/ 2147483647 w 1"/>
                <a:gd name="T43" fmla="*/ 2147483647 h 16"/>
                <a:gd name="T44" fmla="*/ 2147483647 w 1"/>
                <a:gd name="T45" fmla="*/ 2147483647 h 16"/>
                <a:gd name="T46" fmla="*/ 2147483647 w 1"/>
                <a:gd name="T47" fmla="*/ 2147483647 h 16"/>
                <a:gd name="T48" fmla="*/ 2147483647 w 1"/>
                <a:gd name="T49" fmla="*/ 2147483647 h 16"/>
                <a:gd name="T50" fmla="*/ 2147483647 w 1"/>
                <a:gd name="T51" fmla="*/ 2147483647 h 16"/>
                <a:gd name="T52" fmla="*/ 2147483647 w 1"/>
                <a:gd name="T53" fmla="*/ 2147483647 h 16"/>
                <a:gd name="T54" fmla="*/ 2147483647 w 1"/>
                <a:gd name="T55" fmla="*/ 2147483647 h 16"/>
                <a:gd name="T56" fmla="*/ 2147483647 w 1"/>
                <a:gd name="T57" fmla="*/ 2147483647 h 16"/>
                <a:gd name="T58" fmla="*/ 2147483647 w 1"/>
                <a:gd name="T59" fmla="*/ 2147483647 h 16"/>
                <a:gd name="T60" fmla="*/ 2147483647 w 1"/>
                <a:gd name="T61" fmla="*/ 2147483647 h 16"/>
                <a:gd name="T62" fmla="*/ 2147483647 w 1"/>
                <a:gd name="T63" fmla="*/ 2147483647 h 16"/>
                <a:gd name="T64" fmla="*/ 2147483647 w 1"/>
                <a:gd name="T65" fmla="*/ 2147483647 h 16"/>
                <a:gd name="T66" fmla="*/ 2147483647 w 1"/>
                <a:gd name="T67" fmla="*/ 2147483647 h 16"/>
                <a:gd name="T68" fmla="*/ 2147483647 w 1"/>
                <a:gd name="T69" fmla="*/ 2147483647 h 16"/>
                <a:gd name="T70" fmla="*/ 2147483647 w 1"/>
                <a:gd name="T71" fmla="*/ 2147483647 h 16"/>
                <a:gd name="T72" fmla="*/ 2147483647 w 1"/>
                <a:gd name="T73" fmla="*/ 2147483647 h 16"/>
                <a:gd name="T74" fmla="*/ 2147483647 w 1"/>
                <a:gd name="T75" fmla="*/ 2147483647 h 16"/>
                <a:gd name="T76" fmla="*/ 2147483647 w 1"/>
                <a:gd name="T77" fmla="*/ 2147483647 h 16"/>
                <a:gd name="T78" fmla="*/ 2147483647 w 1"/>
                <a:gd name="T79" fmla="*/ 2147483647 h 16"/>
                <a:gd name="T80" fmla="*/ 2147483647 w 1"/>
                <a:gd name="T81" fmla="*/ 2147483647 h 16"/>
                <a:gd name="T82" fmla="*/ 2147483647 w 1"/>
                <a:gd name="T83" fmla="*/ 2147483647 h 16"/>
                <a:gd name="T84" fmla="*/ 2147483647 w 1"/>
                <a:gd name="T85" fmla="*/ 2147483647 h 16"/>
                <a:gd name="T86" fmla="*/ 2147483647 w 1"/>
                <a:gd name="T87" fmla="*/ 0 h 16"/>
                <a:gd name="T88" fmla="*/ 2147483647 w 1"/>
                <a:gd name="T89" fmla="*/ 0 h 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" h="16"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1"/>
                  </a:moveTo>
                  <a:cubicBezTo>
                    <a:pt x="0" y="11"/>
                    <a:pt x="0" y="12"/>
                    <a:pt x="0" y="12"/>
                  </a:cubicBezTo>
                  <a:cubicBezTo>
                    <a:pt x="0" y="12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moveTo>
                    <a:pt x="1" y="10"/>
                  </a:moveTo>
                  <a:cubicBezTo>
                    <a:pt x="1" y="10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1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moveTo>
                    <a:pt x="1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7"/>
                  </a:moveTo>
                  <a:cubicBezTo>
                    <a:pt x="1" y="7"/>
                    <a:pt x="1" y="7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5"/>
                  </a:move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9E3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55" name="Freeform 10"/>
            <p:cNvSpPr>
              <a:spLocks/>
            </p:cNvSpPr>
            <p:nvPr/>
          </p:nvSpPr>
          <p:spPr bwMode="auto">
            <a:xfrm>
              <a:off x="165100" y="230187"/>
              <a:ext cx="669925" cy="598487"/>
            </a:xfrm>
            <a:custGeom>
              <a:avLst/>
              <a:gdLst>
                <a:gd name="T0" fmla="*/ 2147483647 w 508"/>
                <a:gd name="T1" fmla="*/ 2147483647 h 454"/>
                <a:gd name="T2" fmla="*/ 2147483647 w 508"/>
                <a:gd name="T3" fmla="*/ 2147483647 h 454"/>
                <a:gd name="T4" fmla="*/ 2147483647 w 508"/>
                <a:gd name="T5" fmla="*/ 2147483647 h 454"/>
                <a:gd name="T6" fmla="*/ 2147483647 w 508"/>
                <a:gd name="T7" fmla="*/ 2147483647 h 454"/>
                <a:gd name="T8" fmla="*/ 2147483647 w 508"/>
                <a:gd name="T9" fmla="*/ 2147483647 h 454"/>
                <a:gd name="T10" fmla="*/ 2147483647 w 508"/>
                <a:gd name="T11" fmla="*/ 2147483647 h 454"/>
                <a:gd name="T12" fmla="*/ 2147483647 w 508"/>
                <a:gd name="T13" fmla="*/ 2147483647 h 454"/>
                <a:gd name="T14" fmla="*/ 2147483647 w 508"/>
                <a:gd name="T15" fmla="*/ 2147483647 h 454"/>
                <a:gd name="T16" fmla="*/ 2147483647 w 508"/>
                <a:gd name="T17" fmla="*/ 2147483647 h 454"/>
                <a:gd name="T18" fmla="*/ 2147483647 w 508"/>
                <a:gd name="T19" fmla="*/ 2147483647 h 454"/>
                <a:gd name="T20" fmla="*/ 2147483647 w 508"/>
                <a:gd name="T21" fmla="*/ 2147483647 h 454"/>
                <a:gd name="T22" fmla="*/ 2147483647 w 508"/>
                <a:gd name="T23" fmla="*/ 2147483647 h 454"/>
                <a:gd name="T24" fmla="*/ 2147483647 w 508"/>
                <a:gd name="T25" fmla="*/ 2147483647 h 454"/>
                <a:gd name="T26" fmla="*/ 2147483647 w 508"/>
                <a:gd name="T27" fmla="*/ 2147483647 h 454"/>
                <a:gd name="T28" fmla="*/ 2147483647 w 508"/>
                <a:gd name="T29" fmla="*/ 2147483647 h 454"/>
                <a:gd name="T30" fmla="*/ 2147483647 w 508"/>
                <a:gd name="T31" fmla="*/ 2147483647 h 454"/>
                <a:gd name="T32" fmla="*/ 2147483647 w 508"/>
                <a:gd name="T33" fmla="*/ 2147483647 h 454"/>
                <a:gd name="T34" fmla="*/ 2147483647 w 508"/>
                <a:gd name="T35" fmla="*/ 2147483647 h 454"/>
                <a:gd name="T36" fmla="*/ 2147483647 w 508"/>
                <a:gd name="T37" fmla="*/ 2147483647 h 454"/>
                <a:gd name="T38" fmla="*/ 2147483647 w 508"/>
                <a:gd name="T39" fmla="*/ 2147483647 h 454"/>
                <a:gd name="T40" fmla="*/ 2147483647 w 508"/>
                <a:gd name="T41" fmla="*/ 2147483647 h 454"/>
                <a:gd name="T42" fmla="*/ 2147483647 w 508"/>
                <a:gd name="T43" fmla="*/ 2147483647 h 454"/>
                <a:gd name="T44" fmla="*/ 2147483647 w 508"/>
                <a:gd name="T45" fmla="*/ 2147483647 h 454"/>
                <a:gd name="T46" fmla="*/ 2147483647 w 508"/>
                <a:gd name="T47" fmla="*/ 2147483647 h 454"/>
                <a:gd name="T48" fmla="*/ 2147483647 w 508"/>
                <a:gd name="T49" fmla="*/ 2147483647 h 454"/>
                <a:gd name="T50" fmla="*/ 2147483647 w 508"/>
                <a:gd name="T51" fmla="*/ 2147483647 h 454"/>
                <a:gd name="T52" fmla="*/ 2147483647 w 508"/>
                <a:gd name="T53" fmla="*/ 2147483647 h 454"/>
                <a:gd name="T54" fmla="*/ 2147483647 w 508"/>
                <a:gd name="T55" fmla="*/ 2147483647 h 454"/>
                <a:gd name="T56" fmla="*/ 2147483647 w 508"/>
                <a:gd name="T57" fmla="*/ 2147483647 h 454"/>
                <a:gd name="T58" fmla="*/ 2147483647 w 508"/>
                <a:gd name="T59" fmla="*/ 2147483647 h 454"/>
                <a:gd name="T60" fmla="*/ 2147483647 w 508"/>
                <a:gd name="T61" fmla="*/ 2147483647 h 454"/>
                <a:gd name="T62" fmla="*/ 2147483647 w 508"/>
                <a:gd name="T63" fmla="*/ 2147483647 h 454"/>
                <a:gd name="T64" fmla="*/ 2147483647 w 508"/>
                <a:gd name="T65" fmla="*/ 2147483647 h 454"/>
                <a:gd name="T66" fmla="*/ 2147483647 w 508"/>
                <a:gd name="T67" fmla="*/ 2147483647 h 454"/>
                <a:gd name="T68" fmla="*/ 2147483647 w 508"/>
                <a:gd name="T69" fmla="*/ 2147483647 h 454"/>
                <a:gd name="T70" fmla="*/ 2147483647 w 508"/>
                <a:gd name="T71" fmla="*/ 2147483647 h 454"/>
                <a:gd name="T72" fmla="*/ 2147483647 w 508"/>
                <a:gd name="T73" fmla="*/ 2147483647 h 454"/>
                <a:gd name="T74" fmla="*/ 2147483647 w 508"/>
                <a:gd name="T75" fmla="*/ 2147483647 h 454"/>
                <a:gd name="T76" fmla="*/ 2147483647 w 508"/>
                <a:gd name="T77" fmla="*/ 2147483647 h 454"/>
                <a:gd name="T78" fmla="*/ 2147483647 w 508"/>
                <a:gd name="T79" fmla="*/ 2147483647 h 454"/>
                <a:gd name="T80" fmla="*/ 2147483647 w 508"/>
                <a:gd name="T81" fmla="*/ 2147483647 h 454"/>
                <a:gd name="T82" fmla="*/ 2147483647 w 508"/>
                <a:gd name="T83" fmla="*/ 2147483647 h 454"/>
                <a:gd name="T84" fmla="*/ 2147483647 w 508"/>
                <a:gd name="T85" fmla="*/ 2147483647 h 454"/>
                <a:gd name="T86" fmla="*/ 2147483647 w 508"/>
                <a:gd name="T87" fmla="*/ 2147483647 h 454"/>
                <a:gd name="T88" fmla="*/ 2147483647 w 508"/>
                <a:gd name="T89" fmla="*/ 2147483647 h 454"/>
                <a:gd name="T90" fmla="*/ 2147483647 w 508"/>
                <a:gd name="T91" fmla="*/ 2147483647 h 454"/>
                <a:gd name="T92" fmla="*/ 2147483647 w 508"/>
                <a:gd name="T93" fmla="*/ 2147483647 h 454"/>
                <a:gd name="T94" fmla="*/ 2147483647 w 508"/>
                <a:gd name="T95" fmla="*/ 2147483647 h 454"/>
                <a:gd name="T96" fmla="*/ 2147483647 w 508"/>
                <a:gd name="T97" fmla="*/ 2147483647 h 454"/>
                <a:gd name="T98" fmla="*/ 2147483647 w 508"/>
                <a:gd name="T99" fmla="*/ 2147483647 h 454"/>
                <a:gd name="T100" fmla="*/ 2147483647 w 508"/>
                <a:gd name="T101" fmla="*/ 2147483647 h 454"/>
                <a:gd name="T102" fmla="*/ 2147483647 w 508"/>
                <a:gd name="T103" fmla="*/ 2147483647 h 454"/>
                <a:gd name="T104" fmla="*/ 2147483647 w 508"/>
                <a:gd name="T105" fmla="*/ 0 h 45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08" h="454">
                  <a:moveTo>
                    <a:pt x="325" y="0"/>
                  </a:moveTo>
                  <a:cubicBezTo>
                    <a:pt x="324" y="0"/>
                    <a:pt x="322" y="1"/>
                    <a:pt x="320" y="1"/>
                  </a:cubicBezTo>
                  <a:cubicBezTo>
                    <a:pt x="298" y="7"/>
                    <a:pt x="295" y="5"/>
                    <a:pt x="301" y="28"/>
                  </a:cubicBezTo>
                  <a:cubicBezTo>
                    <a:pt x="303" y="35"/>
                    <a:pt x="297" y="37"/>
                    <a:pt x="290" y="37"/>
                  </a:cubicBezTo>
                  <a:cubicBezTo>
                    <a:pt x="286" y="37"/>
                    <a:pt x="282" y="36"/>
                    <a:pt x="279" y="35"/>
                  </a:cubicBezTo>
                  <a:cubicBezTo>
                    <a:pt x="275" y="33"/>
                    <a:pt x="273" y="30"/>
                    <a:pt x="270" y="30"/>
                  </a:cubicBezTo>
                  <a:cubicBezTo>
                    <a:pt x="268" y="30"/>
                    <a:pt x="267" y="31"/>
                    <a:pt x="265" y="34"/>
                  </a:cubicBezTo>
                  <a:cubicBezTo>
                    <a:pt x="262" y="40"/>
                    <a:pt x="246" y="58"/>
                    <a:pt x="255" y="63"/>
                  </a:cubicBezTo>
                  <a:cubicBezTo>
                    <a:pt x="256" y="66"/>
                    <a:pt x="260" y="68"/>
                    <a:pt x="262" y="70"/>
                  </a:cubicBezTo>
                  <a:cubicBezTo>
                    <a:pt x="263" y="73"/>
                    <a:pt x="268" y="74"/>
                    <a:pt x="269" y="77"/>
                  </a:cubicBezTo>
                  <a:cubicBezTo>
                    <a:pt x="274" y="86"/>
                    <a:pt x="263" y="92"/>
                    <a:pt x="254" y="92"/>
                  </a:cubicBezTo>
                  <a:cubicBezTo>
                    <a:pt x="251" y="92"/>
                    <a:pt x="247" y="91"/>
                    <a:pt x="245" y="89"/>
                  </a:cubicBezTo>
                  <a:cubicBezTo>
                    <a:pt x="235" y="79"/>
                    <a:pt x="225" y="66"/>
                    <a:pt x="214" y="58"/>
                  </a:cubicBezTo>
                  <a:cubicBezTo>
                    <a:pt x="211" y="55"/>
                    <a:pt x="208" y="53"/>
                    <a:pt x="206" y="53"/>
                  </a:cubicBezTo>
                  <a:cubicBezTo>
                    <a:pt x="203" y="53"/>
                    <a:pt x="201" y="56"/>
                    <a:pt x="199" y="58"/>
                  </a:cubicBezTo>
                  <a:cubicBezTo>
                    <a:pt x="197" y="60"/>
                    <a:pt x="195" y="63"/>
                    <a:pt x="191" y="63"/>
                  </a:cubicBezTo>
                  <a:cubicBezTo>
                    <a:pt x="190" y="63"/>
                    <a:pt x="189" y="63"/>
                    <a:pt x="188" y="62"/>
                  </a:cubicBezTo>
                  <a:cubicBezTo>
                    <a:pt x="185" y="55"/>
                    <a:pt x="167" y="37"/>
                    <a:pt x="160" y="34"/>
                  </a:cubicBezTo>
                  <a:cubicBezTo>
                    <a:pt x="158" y="29"/>
                    <a:pt x="151" y="28"/>
                    <a:pt x="143" y="28"/>
                  </a:cubicBezTo>
                  <a:cubicBezTo>
                    <a:pt x="134" y="28"/>
                    <a:pt x="124" y="30"/>
                    <a:pt x="120" y="30"/>
                  </a:cubicBezTo>
                  <a:cubicBezTo>
                    <a:pt x="100" y="30"/>
                    <a:pt x="107" y="46"/>
                    <a:pt x="107" y="63"/>
                  </a:cubicBezTo>
                  <a:cubicBezTo>
                    <a:pt x="107" y="65"/>
                    <a:pt x="93" y="72"/>
                    <a:pt x="85" y="72"/>
                  </a:cubicBezTo>
                  <a:cubicBezTo>
                    <a:pt x="82" y="72"/>
                    <a:pt x="80" y="71"/>
                    <a:pt x="79" y="70"/>
                  </a:cubicBezTo>
                  <a:cubicBezTo>
                    <a:pt x="76" y="69"/>
                    <a:pt x="73" y="64"/>
                    <a:pt x="71" y="62"/>
                  </a:cubicBezTo>
                  <a:cubicBezTo>
                    <a:pt x="65" y="57"/>
                    <a:pt x="62" y="54"/>
                    <a:pt x="59" y="54"/>
                  </a:cubicBezTo>
                  <a:cubicBezTo>
                    <a:pt x="56" y="54"/>
                    <a:pt x="53" y="56"/>
                    <a:pt x="47" y="63"/>
                  </a:cubicBezTo>
                  <a:cubicBezTo>
                    <a:pt x="31" y="78"/>
                    <a:pt x="20" y="81"/>
                    <a:pt x="34" y="97"/>
                  </a:cubicBezTo>
                  <a:cubicBezTo>
                    <a:pt x="43" y="104"/>
                    <a:pt x="48" y="107"/>
                    <a:pt x="43" y="117"/>
                  </a:cubicBezTo>
                  <a:cubicBezTo>
                    <a:pt x="36" y="133"/>
                    <a:pt x="40" y="134"/>
                    <a:pt x="24" y="134"/>
                  </a:cubicBezTo>
                  <a:cubicBezTo>
                    <a:pt x="23" y="134"/>
                    <a:pt x="18" y="134"/>
                    <a:pt x="13" y="134"/>
                  </a:cubicBezTo>
                  <a:cubicBezTo>
                    <a:pt x="8" y="134"/>
                    <a:pt x="3" y="134"/>
                    <a:pt x="3" y="137"/>
                  </a:cubicBezTo>
                  <a:cubicBezTo>
                    <a:pt x="0" y="141"/>
                    <a:pt x="1" y="177"/>
                    <a:pt x="3" y="182"/>
                  </a:cubicBezTo>
                  <a:cubicBezTo>
                    <a:pt x="3" y="187"/>
                    <a:pt x="27" y="210"/>
                    <a:pt x="32" y="212"/>
                  </a:cubicBezTo>
                  <a:cubicBezTo>
                    <a:pt x="33" y="214"/>
                    <a:pt x="37" y="217"/>
                    <a:pt x="38" y="218"/>
                  </a:cubicBezTo>
                  <a:cubicBezTo>
                    <a:pt x="38" y="223"/>
                    <a:pt x="24" y="227"/>
                    <a:pt x="24" y="233"/>
                  </a:cubicBezTo>
                  <a:cubicBezTo>
                    <a:pt x="24" y="236"/>
                    <a:pt x="30" y="240"/>
                    <a:pt x="32" y="242"/>
                  </a:cubicBezTo>
                  <a:cubicBezTo>
                    <a:pt x="36" y="248"/>
                    <a:pt x="146" y="357"/>
                    <a:pt x="243" y="454"/>
                  </a:cubicBezTo>
                  <a:cubicBezTo>
                    <a:pt x="388" y="430"/>
                    <a:pt x="500" y="308"/>
                    <a:pt x="507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7" y="157"/>
                    <a:pt x="507" y="157"/>
                    <a:pt x="507" y="157"/>
                  </a:cubicBezTo>
                  <a:cubicBezTo>
                    <a:pt x="507" y="157"/>
                    <a:pt x="507" y="157"/>
                    <a:pt x="507" y="157"/>
                  </a:cubicBezTo>
                  <a:cubicBezTo>
                    <a:pt x="507" y="157"/>
                    <a:pt x="507" y="157"/>
                    <a:pt x="507" y="157"/>
                  </a:cubicBezTo>
                  <a:cubicBezTo>
                    <a:pt x="507" y="157"/>
                    <a:pt x="507" y="157"/>
                    <a:pt x="507" y="157"/>
                  </a:cubicBezTo>
                  <a:cubicBezTo>
                    <a:pt x="507" y="156"/>
                    <a:pt x="507" y="155"/>
                    <a:pt x="507" y="155"/>
                  </a:cubicBezTo>
                  <a:cubicBezTo>
                    <a:pt x="507" y="155"/>
                    <a:pt x="507" y="155"/>
                    <a:pt x="507" y="155"/>
                  </a:cubicBezTo>
                  <a:cubicBezTo>
                    <a:pt x="507" y="155"/>
                    <a:pt x="507" y="155"/>
                    <a:pt x="507" y="154"/>
                  </a:cubicBezTo>
                  <a:cubicBezTo>
                    <a:pt x="507" y="154"/>
                    <a:pt x="507" y="154"/>
                    <a:pt x="507" y="154"/>
                  </a:cubicBezTo>
                  <a:cubicBezTo>
                    <a:pt x="507" y="154"/>
                    <a:pt x="507" y="154"/>
                    <a:pt x="507" y="154"/>
                  </a:cubicBezTo>
                  <a:cubicBezTo>
                    <a:pt x="507" y="154"/>
                    <a:pt x="507" y="154"/>
                    <a:pt x="507" y="154"/>
                  </a:cubicBezTo>
                  <a:cubicBezTo>
                    <a:pt x="507" y="154"/>
                    <a:pt x="507" y="154"/>
                    <a:pt x="507" y="154"/>
                  </a:cubicBezTo>
                  <a:cubicBezTo>
                    <a:pt x="507" y="154"/>
                    <a:pt x="507" y="153"/>
                    <a:pt x="507" y="153"/>
                  </a:cubicBezTo>
                  <a:cubicBezTo>
                    <a:pt x="507" y="153"/>
                    <a:pt x="507" y="153"/>
                    <a:pt x="507" y="153"/>
                  </a:cubicBezTo>
                  <a:cubicBezTo>
                    <a:pt x="507" y="153"/>
                    <a:pt x="507" y="153"/>
                    <a:pt x="507" y="153"/>
                  </a:cubicBezTo>
                  <a:cubicBezTo>
                    <a:pt x="507" y="153"/>
                    <a:pt x="507" y="153"/>
                    <a:pt x="507" y="153"/>
                  </a:cubicBezTo>
                  <a:cubicBezTo>
                    <a:pt x="507" y="153"/>
                    <a:pt x="507" y="153"/>
                    <a:pt x="507" y="152"/>
                  </a:cubicBezTo>
                  <a:cubicBezTo>
                    <a:pt x="507" y="152"/>
                    <a:pt x="507" y="152"/>
                    <a:pt x="507" y="152"/>
                  </a:cubicBezTo>
                  <a:cubicBezTo>
                    <a:pt x="507" y="152"/>
                    <a:pt x="508" y="152"/>
                    <a:pt x="508" y="152"/>
                  </a:cubicBezTo>
                  <a:cubicBezTo>
                    <a:pt x="508" y="152"/>
                    <a:pt x="508" y="152"/>
                    <a:pt x="508" y="152"/>
                  </a:cubicBezTo>
                  <a:cubicBezTo>
                    <a:pt x="508" y="152"/>
                    <a:pt x="508" y="152"/>
                    <a:pt x="508" y="152"/>
                  </a:cubicBezTo>
                  <a:cubicBezTo>
                    <a:pt x="508" y="151"/>
                    <a:pt x="508" y="151"/>
                    <a:pt x="508" y="151"/>
                  </a:cubicBezTo>
                  <a:cubicBezTo>
                    <a:pt x="508" y="151"/>
                    <a:pt x="508" y="151"/>
                    <a:pt x="508" y="151"/>
                  </a:cubicBezTo>
                  <a:cubicBezTo>
                    <a:pt x="508" y="151"/>
                    <a:pt x="508" y="151"/>
                    <a:pt x="508" y="150"/>
                  </a:cubicBezTo>
                  <a:cubicBezTo>
                    <a:pt x="508" y="150"/>
                    <a:pt x="508" y="150"/>
                    <a:pt x="508" y="150"/>
                  </a:cubicBezTo>
                  <a:cubicBezTo>
                    <a:pt x="508" y="150"/>
                    <a:pt x="508" y="150"/>
                    <a:pt x="508" y="150"/>
                  </a:cubicBezTo>
                  <a:cubicBezTo>
                    <a:pt x="508" y="150"/>
                    <a:pt x="508" y="150"/>
                    <a:pt x="508" y="150"/>
                  </a:cubicBezTo>
                  <a:cubicBezTo>
                    <a:pt x="508" y="150"/>
                    <a:pt x="508" y="150"/>
                    <a:pt x="508" y="150"/>
                  </a:cubicBezTo>
                  <a:cubicBezTo>
                    <a:pt x="508" y="149"/>
                    <a:pt x="508" y="149"/>
                    <a:pt x="508" y="149"/>
                  </a:cubicBezTo>
                  <a:cubicBezTo>
                    <a:pt x="508" y="149"/>
                    <a:pt x="508" y="149"/>
                    <a:pt x="508" y="149"/>
                  </a:cubicBezTo>
                  <a:cubicBezTo>
                    <a:pt x="508" y="149"/>
                    <a:pt x="508" y="149"/>
                    <a:pt x="508" y="149"/>
                  </a:cubicBezTo>
                  <a:cubicBezTo>
                    <a:pt x="508" y="149"/>
                    <a:pt x="508" y="149"/>
                    <a:pt x="508" y="149"/>
                  </a:cubicBezTo>
                  <a:cubicBezTo>
                    <a:pt x="508" y="148"/>
                    <a:pt x="508" y="148"/>
                    <a:pt x="508" y="148"/>
                  </a:cubicBezTo>
                  <a:cubicBezTo>
                    <a:pt x="508" y="148"/>
                    <a:pt x="508" y="148"/>
                    <a:pt x="508" y="148"/>
                  </a:cubicBezTo>
                  <a:cubicBezTo>
                    <a:pt x="508" y="148"/>
                    <a:pt x="508" y="148"/>
                    <a:pt x="508" y="148"/>
                  </a:cubicBezTo>
                  <a:cubicBezTo>
                    <a:pt x="508" y="148"/>
                    <a:pt x="508" y="148"/>
                    <a:pt x="508" y="148"/>
                  </a:cubicBezTo>
                  <a:cubicBezTo>
                    <a:pt x="508" y="148"/>
                    <a:pt x="508" y="147"/>
                    <a:pt x="508" y="147"/>
                  </a:cubicBezTo>
                  <a:cubicBezTo>
                    <a:pt x="508" y="147"/>
                    <a:pt x="508" y="147"/>
                    <a:pt x="508" y="147"/>
                  </a:cubicBezTo>
                  <a:cubicBezTo>
                    <a:pt x="508" y="147"/>
                    <a:pt x="508" y="147"/>
                    <a:pt x="508" y="147"/>
                  </a:cubicBezTo>
                  <a:cubicBezTo>
                    <a:pt x="508" y="147"/>
                    <a:pt x="508" y="147"/>
                    <a:pt x="508" y="147"/>
                  </a:cubicBezTo>
                  <a:cubicBezTo>
                    <a:pt x="508" y="146"/>
                    <a:pt x="508" y="146"/>
                    <a:pt x="508" y="146"/>
                  </a:cubicBezTo>
                  <a:cubicBezTo>
                    <a:pt x="508" y="146"/>
                    <a:pt x="508" y="146"/>
                    <a:pt x="508" y="146"/>
                  </a:cubicBezTo>
                  <a:cubicBezTo>
                    <a:pt x="508" y="146"/>
                    <a:pt x="508" y="146"/>
                    <a:pt x="508" y="146"/>
                  </a:cubicBezTo>
                  <a:cubicBezTo>
                    <a:pt x="508" y="146"/>
                    <a:pt x="508" y="146"/>
                    <a:pt x="508" y="145"/>
                  </a:cubicBezTo>
                  <a:cubicBezTo>
                    <a:pt x="508" y="145"/>
                    <a:pt x="508" y="145"/>
                    <a:pt x="508" y="145"/>
                  </a:cubicBezTo>
                  <a:cubicBezTo>
                    <a:pt x="508" y="145"/>
                    <a:pt x="508" y="145"/>
                    <a:pt x="508" y="145"/>
                  </a:cubicBezTo>
                  <a:cubicBezTo>
                    <a:pt x="508" y="145"/>
                    <a:pt x="508" y="145"/>
                    <a:pt x="508" y="145"/>
                  </a:cubicBezTo>
                  <a:cubicBezTo>
                    <a:pt x="508" y="145"/>
                    <a:pt x="508" y="145"/>
                    <a:pt x="508" y="144"/>
                  </a:cubicBezTo>
                  <a:cubicBezTo>
                    <a:pt x="508" y="144"/>
                    <a:pt x="508" y="144"/>
                    <a:pt x="508" y="144"/>
                  </a:cubicBezTo>
                  <a:cubicBezTo>
                    <a:pt x="508" y="144"/>
                    <a:pt x="508" y="144"/>
                    <a:pt x="508" y="144"/>
                  </a:cubicBezTo>
                  <a:cubicBezTo>
                    <a:pt x="508" y="144"/>
                    <a:pt x="508" y="144"/>
                    <a:pt x="508" y="144"/>
                  </a:cubicBezTo>
                  <a:cubicBezTo>
                    <a:pt x="508" y="144"/>
                    <a:pt x="508" y="144"/>
                    <a:pt x="508" y="143"/>
                  </a:cubicBezTo>
                  <a:cubicBezTo>
                    <a:pt x="508" y="143"/>
                    <a:pt x="508" y="143"/>
                    <a:pt x="508" y="143"/>
                  </a:cubicBezTo>
                  <a:cubicBezTo>
                    <a:pt x="508" y="143"/>
                    <a:pt x="508" y="143"/>
                    <a:pt x="508" y="143"/>
                  </a:cubicBezTo>
                  <a:cubicBezTo>
                    <a:pt x="508" y="143"/>
                    <a:pt x="508" y="143"/>
                    <a:pt x="508" y="143"/>
                  </a:cubicBezTo>
                  <a:cubicBezTo>
                    <a:pt x="508" y="143"/>
                    <a:pt x="508" y="143"/>
                    <a:pt x="508" y="143"/>
                  </a:cubicBezTo>
                  <a:cubicBezTo>
                    <a:pt x="508" y="142"/>
                    <a:pt x="508" y="142"/>
                    <a:pt x="508" y="142"/>
                  </a:cubicBezTo>
                  <a:cubicBezTo>
                    <a:pt x="508" y="142"/>
                    <a:pt x="508" y="142"/>
                    <a:pt x="508" y="142"/>
                  </a:cubicBezTo>
                  <a:cubicBezTo>
                    <a:pt x="508" y="142"/>
                    <a:pt x="508" y="142"/>
                    <a:pt x="508" y="142"/>
                  </a:cubicBezTo>
                  <a:cubicBezTo>
                    <a:pt x="508" y="138"/>
                    <a:pt x="508" y="134"/>
                    <a:pt x="507" y="130"/>
                  </a:cubicBezTo>
                  <a:cubicBezTo>
                    <a:pt x="459" y="82"/>
                    <a:pt x="421" y="44"/>
                    <a:pt x="414" y="40"/>
                  </a:cubicBezTo>
                  <a:cubicBezTo>
                    <a:pt x="410" y="36"/>
                    <a:pt x="404" y="28"/>
                    <a:pt x="399" y="25"/>
                  </a:cubicBezTo>
                  <a:cubicBezTo>
                    <a:pt x="395" y="21"/>
                    <a:pt x="392" y="19"/>
                    <a:pt x="387" y="16"/>
                  </a:cubicBezTo>
                  <a:cubicBezTo>
                    <a:pt x="377" y="10"/>
                    <a:pt x="372" y="7"/>
                    <a:pt x="368" y="7"/>
                  </a:cubicBezTo>
                  <a:cubicBezTo>
                    <a:pt x="363" y="7"/>
                    <a:pt x="360" y="11"/>
                    <a:pt x="353" y="23"/>
                  </a:cubicBezTo>
                  <a:cubicBezTo>
                    <a:pt x="340" y="19"/>
                    <a:pt x="339" y="0"/>
                    <a:pt x="325" y="0"/>
                  </a:cubicBezTo>
                </a:path>
              </a:pathLst>
            </a:custGeom>
            <a:solidFill>
              <a:srgbClr val="365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56" name="Freeform 11"/>
            <p:cNvSpPr>
              <a:spLocks noEditPoints="1"/>
            </p:cNvSpPr>
            <p:nvPr/>
          </p:nvSpPr>
          <p:spPr bwMode="auto">
            <a:xfrm>
              <a:off x="168275" y="269875"/>
              <a:ext cx="342900" cy="341312"/>
            </a:xfrm>
            <a:custGeom>
              <a:avLst/>
              <a:gdLst>
                <a:gd name="T0" fmla="*/ 2147483647 w 259"/>
                <a:gd name="T1" fmla="*/ 2147483647 h 259"/>
                <a:gd name="T2" fmla="*/ 2147483647 w 259"/>
                <a:gd name="T3" fmla="*/ 2147483647 h 259"/>
                <a:gd name="T4" fmla="*/ 2147483647 w 259"/>
                <a:gd name="T5" fmla="*/ 2147483647 h 259"/>
                <a:gd name="T6" fmla="*/ 2147483647 w 259"/>
                <a:gd name="T7" fmla="*/ 2147483647 h 259"/>
                <a:gd name="T8" fmla="*/ 2147483647 w 259"/>
                <a:gd name="T9" fmla="*/ 2147483647 h 259"/>
                <a:gd name="T10" fmla="*/ 2147483647 w 259"/>
                <a:gd name="T11" fmla="*/ 0 h 259"/>
                <a:gd name="T12" fmla="*/ 2147483647 w 259"/>
                <a:gd name="T13" fmla="*/ 2147483647 h 259"/>
                <a:gd name="T14" fmla="*/ 2147483647 w 259"/>
                <a:gd name="T15" fmla="*/ 2147483647 h 259"/>
                <a:gd name="T16" fmla="*/ 2147483647 w 259"/>
                <a:gd name="T17" fmla="*/ 2147483647 h 259"/>
                <a:gd name="T18" fmla="*/ 2147483647 w 259"/>
                <a:gd name="T19" fmla="*/ 2147483647 h 259"/>
                <a:gd name="T20" fmla="*/ 2147483647 w 259"/>
                <a:gd name="T21" fmla="*/ 2147483647 h 259"/>
                <a:gd name="T22" fmla="*/ 2147483647 w 259"/>
                <a:gd name="T23" fmla="*/ 2147483647 h 259"/>
                <a:gd name="T24" fmla="*/ 2147483647 w 259"/>
                <a:gd name="T25" fmla="*/ 2147483647 h 259"/>
                <a:gd name="T26" fmla="*/ 0 w 259"/>
                <a:gd name="T27" fmla="*/ 2147483647 h 259"/>
                <a:gd name="T28" fmla="*/ 2147483647 w 259"/>
                <a:gd name="T29" fmla="*/ 2147483647 h 259"/>
                <a:gd name="T30" fmla="*/ 2147483647 w 259"/>
                <a:gd name="T31" fmla="*/ 2147483647 h 259"/>
                <a:gd name="T32" fmla="*/ 2147483647 w 259"/>
                <a:gd name="T33" fmla="*/ 2147483647 h 259"/>
                <a:gd name="T34" fmla="*/ 2147483647 w 259"/>
                <a:gd name="T35" fmla="*/ 2147483647 h 259"/>
                <a:gd name="T36" fmla="*/ 2147483647 w 259"/>
                <a:gd name="T37" fmla="*/ 2147483647 h 259"/>
                <a:gd name="T38" fmla="*/ 2147483647 w 259"/>
                <a:gd name="T39" fmla="*/ 2147483647 h 259"/>
                <a:gd name="T40" fmla="*/ 2147483647 w 259"/>
                <a:gd name="T41" fmla="*/ 2147483647 h 259"/>
                <a:gd name="T42" fmla="*/ 2147483647 w 259"/>
                <a:gd name="T43" fmla="*/ 2147483647 h 259"/>
                <a:gd name="T44" fmla="*/ 2147483647 w 259"/>
                <a:gd name="T45" fmla="*/ 2147483647 h 259"/>
                <a:gd name="T46" fmla="*/ 2147483647 w 259"/>
                <a:gd name="T47" fmla="*/ 2147483647 h 259"/>
                <a:gd name="T48" fmla="*/ 2147483647 w 259"/>
                <a:gd name="T49" fmla="*/ 2147483647 h 259"/>
                <a:gd name="T50" fmla="*/ 2147483647 w 259"/>
                <a:gd name="T51" fmla="*/ 2147483647 h 259"/>
                <a:gd name="T52" fmla="*/ 2147483647 w 259"/>
                <a:gd name="T53" fmla="*/ 2147483647 h 259"/>
                <a:gd name="T54" fmla="*/ 2147483647 w 259"/>
                <a:gd name="T55" fmla="*/ 2147483647 h 259"/>
                <a:gd name="T56" fmla="*/ 2147483647 w 259"/>
                <a:gd name="T57" fmla="*/ 2147483647 h 259"/>
                <a:gd name="T58" fmla="*/ 2147483647 w 259"/>
                <a:gd name="T59" fmla="*/ 2147483647 h 259"/>
                <a:gd name="T60" fmla="*/ 2147483647 w 259"/>
                <a:gd name="T61" fmla="*/ 2147483647 h 259"/>
                <a:gd name="T62" fmla="*/ 2147483647 w 259"/>
                <a:gd name="T63" fmla="*/ 2147483647 h 25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59" h="259">
                  <a:moveTo>
                    <a:pt x="256" y="104"/>
                  </a:moveTo>
                  <a:cubicBezTo>
                    <a:pt x="225" y="104"/>
                    <a:pt x="225" y="104"/>
                    <a:pt x="225" y="104"/>
                  </a:cubicBezTo>
                  <a:cubicBezTo>
                    <a:pt x="223" y="96"/>
                    <a:pt x="220" y="87"/>
                    <a:pt x="215" y="80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38" y="57"/>
                    <a:pt x="238" y="57"/>
                    <a:pt x="238" y="56"/>
                  </a:cubicBezTo>
                  <a:cubicBezTo>
                    <a:pt x="238" y="55"/>
                    <a:pt x="238" y="55"/>
                    <a:pt x="237" y="54"/>
                  </a:cubicBezTo>
                  <a:cubicBezTo>
                    <a:pt x="205" y="22"/>
                    <a:pt x="205" y="22"/>
                    <a:pt x="205" y="22"/>
                  </a:cubicBezTo>
                  <a:cubicBezTo>
                    <a:pt x="204" y="21"/>
                    <a:pt x="202" y="21"/>
                    <a:pt x="202" y="22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2" y="39"/>
                    <a:pt x="163" y="36"/>
                    <a:pt x="155" y="34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55" y="1"/>
                    <a:pt x="154" y="0"/>
                    <a:pt x="152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5" y="0"/>
                    <a:pt x="104" y="1"/>
                    <a:pt x="104" y="2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95" y="36"/>
                    <a:pt x="87" y="39"/>
                    <a:pt x="79" y="44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7" y="22"/>
                    <a:pt x="57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1"/>
                    <a:pt x="55" y="22"/>
                    <a:pt x="54" y="22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5"/>
                    <a:pt x="21" y="55"/>
                    <a:pt x="21" y="56"/>
                  </a:cubicBezTo>
                  <a:cubicBezTo>
                    <a:pt x="21" y="57"/>
                    <a:pt x="22" y="57"/>
                    <a:pt x="22" y="58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39" y="87"/>
                    <a:pt x="36" y="95"/>
                    <a:pt x="34" y="104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1" y="104"/>
                    <a:pt x="0" y="105"/>
                    <a:pt x="0" y="10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4"/>
                    <a:pt x="1" y="155"/>
                    <a:pt x="3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6" y="164"/>
                    <a:pt x="40" y="172"/>
                    <a:pt x="44" y="180"/>
                  </a:cubicBezTo>
                  <a:cubicBezTo>
                    <a:pt x="22" y="201"/>
                    <a:pt x="22" y="201"/>
                    <a:pt x="22" y="201"/>
                  </a:cubicBezTo>
                  <a:cubicBezTo>
                    <a:pt x="22" y="202"/>
                    <a:pt x="21" y="202"/>
                    <a:pt x="21" y="203"/>
                  </a:cubicBezTo>
                  <a:cubicBezTo>
                    <a:pt x="21" y="204"/>
                    <a:pt x="22" y="204"/>
                    <a:pt x="22" y="205"/>
                  </a:cubicBezTo>
                  <a:cubicBezTo>
                    <a:pt x="54" y="237"/>
                    <a:pt x="54" y="237"/>
                    <a:pt x="54" y="237"/>
                  </a:cubicBezTo>
                  <a:cubicBezTo>
                    <a:pt x="55" y="237"/>
                    <a:pt x="56" y="238"/>
                    <a:pt x="56" y="238"/>
                  </a:cubicBezTo>
                  <a:cubicBezTo>
                    <a:pt x="57" y="238"/>
                    <a:pt x="57" y="237"/>
                    <a:pt x="58" y="237"/>
                  </a:cubicBezTo>
                  <a:cubicBezTo>
                    <a:pt x="79" y="215"/>
                    <a:pt x="79" y="215"/>
                    <a:pt x="79" y="215"/>
                  </a:cubicBezTo>
                  <a:cubicBezTo>
                    <a:pt x="87" y="219"/>
                    <a:pt x="95" y="223"/>
                    <a:pt x="104" y="225"/>
                  </a:cubicBezTo>
                  <a:cubicBezTo>
                    <a:pt x="104" y="256"/>
                    <a:pt x="104" y="256"/>
                    <a:pt x="104" y="256"/>
                  </a:cubicBezTo>
                  <a:cubicBezTo>
                    <a:pt x="104" y="258"/>
                    <a:pt x="105" y="259"/>
                    <a:pt x="106" y="259"/>
                  </a:cubicBezTo>
                  <a:cubicBezTo>
                    <a:pt x="152" y="259"/>
                    <a:pt x="152" y="259"/>
                    <a:pt x="152" y="259"/>
                  </a:cubicBezTo>
                  <a:cubicBezTo>
                    <a:pt x="154" y="259"/>
                    <a:pt x="155" y="258"/>
                    <a:pt x="155" y="256"/>
                  </a:cubicBezTo>
                  <a:cubicBezTo>
                    <a:pt x="155" y="225"/>
                    <a:pt x="155" y="225"/>
                    <a:pt x="155" y="225"/>
                  </a:cubicBezTo>
                  <a:cubicBezTo>
                    <a:pt x="163" y="223"/>
                    <a:pt x="172" y="220"/>
                    <a:pt x="179" y="215"/>
                  </a:cubicBezTo>
                  <a:cubicBezTo>
                    <a:pt x="201" y="237"/>
                    <a:pt x="201" y="237"/>
                    <a:pt x="201" y="237"/>
                  </a:cubicBezTo>
                  <a:cubicBezTo>
                    <a:pt x="202" y="238"/>
                    <a:pt x="204" y="238"/>
                    <a:pt x="205" y="237"/>
                  </a:cubicBezTo>
                  <a:cubicBezTo>
                    <a:pt x="237" y="205"/>
                    <a:pt x="237" y="205"/>
                    <a:pt x="237" y="205"/>
                  </a:cubicBezTo>
                  <a:cubicBezTo>
                    <a:pt x="238" y="204"/>
                    <a:pt x="238" y="204"/>
                    <a:pt x="238" y="203"/>
                  </a:cubicBezTo>
                  <a:cubicBezTo>
                    <a:pt x="238" y="202"/>
                    <a:pt x="238" y="202"/>
                    <a:pt x="237" y="201"/>
                  </a:cubicBezTo>
                  <a:cubicBezTo>
                    <a:pt x="215" y="179"/>
                    <a:pt x="215" y="179"/>
                    <a:pt x="215" y="179"/>
                  </a:cubicBezTo>
                  <a:cubicBezTo>
                    <a:pt x="219" y="172"/>
                    <a:pt x="223" y="164"/>
                    <a:pt x="225" y="155"/>
                  </a:cubicBezTo>
                  <a:cubicBezTo>
                    <a:pt x="256" y="155"/>
                    <a:pt x="256" y="155"/>
                    <a:pt x="256" y="155"/>
                  </a:cubicBezTo>
                  <a:cubicBezTo>
                    <a:pt x="258" y="155"/>
                    <a:pt x="259" y="154"/>
                    <a:pt x="259" y="152"/>
                  </a:cubicBezTo>
                  <a:cubicBezTo>
                    <a:pt x="259" y="107"/>
                    <a:pt x="259" y="107"/>
                    <a:pt x="259" y="107"/>
                  </a:cubicBezTo>
                  <a:cubicBezTo>
                    <a:pt x="259" y="105"/>
                    <a:pt x="258" y="104"/>
                    <a:pt x="256" y="104"/>
                  </a:cubicBezTo>
                  <a:close/>
                  <a:moveTo>
                    <a:pt x="176" y="138"/>
                  </a:moveTo>
                  <a:cubicBezTo>
                    <a:pt x="173" y="157"/>
                    <a:pt x="157" y="173"/>
                    <a:pt x="137" y="176"/>
                  </a:cubicBezTo>
                  <a:cubicBezTo>
                    <a:pt x="121" y="179"/>
                    <a:pt x="104" y="173"/>
                    <a:pt x="94" y="160"/>
                  </a:cubicBezTo>
                  <a:cubicBezTo>
                    <a:pt x="85" y="149"/>
                    <a:pt x="81" y="135"/>
                    <a:pt x="83" y="122"/>
                  </a:cubicBezTo>
                  <a:cubicBezTo>
                    <a:pt x="86" y="102"/>
                    <a:pt x="102" y="86"/>
                    <a:pt x="121" y="83"/>
                  </a:cubicBezTo>
                  <a:cubicBezTo>
                    <a:pt x="124" y="83"/>
                    <a:pt x="127" y="82"/>
                    <a:pt x="129" y="82"/>
                  </a:cubicBezTo>
                  <a:cubicBezTo>
                    <a:pt x="143" y="82"/>
                    <a:pt x="156" y="88"/>
                    <a:pt x="165" y="99"/>
                  </a:cubicBezTo>
                  <a:cubicBezTo>
                    <a:pt x="174" y="110"/>
                    <a:pt x="178" y="124"/>
                    <a:pt x="176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57" name="Freeform 12"/>
            <p:cNvSpPr>
              <a:spLocks noEditPoints="1"/>
            </p:cNvSpPr>
            <p:nvPr/>
          </p:nvSpPr>
          <p:spPr bwMode="auto">
            <a:xfrm>
              <a:off x="279400" y="379412"/>
              <a:ext cx="120650" cy="120650"/>
            </a:xfrm>
            <a:custGeom>
              <a:avLst/>
              <a:gdLst>
                <a:gd name="T0" fmla="*/ 2147483647 w 91"/>
                <a:gd name="T1" fmla="*/ 2147483647 h 91"/>
                <a:gd name="T2" fmla="*/ 2147483647 w 91"/>
                <a:gd name="T3" fmla="*/ 2147483647 h 91"/>
                <a:gd name="T4" fmla="*/ 2147483647 w 91"/>
                <a:gd name="T5" fmla="*/ 2147483647 h 91"/>
                <a:gd name="T6" fmla="*/ 2147483647 w 91"/>
                <a:gd name="T7" fmla="*/ 2147483647 h 91"/>
                <a:gd name="T8" fmla="*/ 2147483647 w 91"/>
                <a:gd name="T9" fmla="*/ 2147483647 h 91"/>
                <a:gd name="T10" fmla="*/ 2147483647 w 91"/>
                <a:gd name="T11" fmla="*/ 2147483647 h 91"/>
                <a:gd name="T12" fmla="*/ 2147483647 w 91"/>
                <a:gd name="T13" fmla="*/ 2147483647 h 91"/>
                <a:gd name="T14" fmla="*/ 2147483647 w 91"/>
                <a:gd name="T15" fmla="*/ 2147483647 h 91"/>
                <a:gd name="T16" fmla="*/ 2147483647 w 91"/>
                <a:gd name="T17" fmla="*/ 2147483647 h 91"/>
                <a:gd name="T18" fmla="*/ 2147483647 w 91"/>
                <a:gd name="T19" fmla="*/ 2147483647 h 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1" h="91">
                  <a:moveTo>
                    <a:pt x="54" y="5"/>
                  </a:moveTo>
                  <a:cubicBezTo>
                    <a:pt x="25" y="0"/>
                    <a:pt x="0" y="25"/>
                    <a:pt x="6" y="53"/>
                  </a:cubicBezTo>
                  <a:cubicBezTo>
                    <a:pt x="9" y="69"/>
                    <a:pt x="22" y="82"/>
                    <a:pt x="38" y="85"/>
                  </a:cubicBezTo>
                  <a:cubicBezTo>
                    <a:pt x="66" y="91"/>
                    <a:pt x="91" y="66"/>
                    <a:pt x="85" y="37"/>
                  </a:cubicBezTo>
                  <a:cubicBezTo>
                    <a:pt x="82" y="21"/>
                    <a:pt x="70" y="8"/>
                    <a:pt x="54" y="5"/>
                  </a:cubicBezTo>
                  <a:close/>
                  <a:moveTo>
                    <a:pt x="71" y="51"/>
                  </a:moveTo>
                  <a:cubicBezTo>
                    <a:pt x="69" y="61"/>
                    <a:pt x="61" y="69"/>
                    <a:pt x="52" y="71"/>
                  </a:cubicBezTo>
                  <a:cubicBezTo>
                    <a:pt x="32" y="75"/>
                    <a:pt x="15" y="58"/>
                    <a:pt x="20" y="39"/>
                  </a:cubicBezTo>
                  <a:cubicBezTo>
                    <a:pt x="22" y="29"/>
                    <a:pt x="30" y="22"/>
                    <a:pt x="39" y="19"/>
                  </a:cubicBezTo>
                  <a:cubicBezTo>
                    <a:pt x="59" y="15"/>
                    <a:pt x="76" y="32"/>
                    <a:pt x="71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58" name="Freeform 13"/>
            <p:cNvSpPr>
              <a:spLocks noEditPoints="1"/>
            </p:cNvSpPr>
            <p:nvPr/>
          </p:nvSpPr>
          <p:spPr bwMode="auto">
            <a:xfrm>
              <a:off x="488950" y="228600"/>
              <a:ext cx="236538" cy="236537"/>
            </a:xfrm>
            <a:custGeom>
              <a:avLst/>
              <a:gdLst>
                <a:gd name="T0" fmla="*/ 2147483647 w 179"/>
                <a:gd name="T1" fmla="*/ 2147483647 h 179"/>
                <a:gd name="T2" fmla="*/ 2147483647 w 179"/>
                <a:gd name="T3" fmla="*/ 2147483647 h 179"/>
                <a:gd name="T4" fmla="*/ 2147483647 w 179"/>
                <a:gd name="T5" fmla="*/ 2147483647 h 179"/>
                <a:gd name="T6" fmla="*/ 2147483647 w 179"/>
                <a:gd name="T7" fmla="*/ 2147483647 h 179"/>
                <a:gd name="T8" fmla="*/ 2147483647 w 179"/>
                <a:gd name="T9" fmla="*/ 2147483647 h 179"/>
                <a:gd name="T10" fmla="*/ 2147483647 w 179"/>
                <a:gd name="T11" fmla="*/ 2147483647 h 179"/>
                <a:gd name="T12" fmla="*/ 2147483647 w 179"/>
                <a:gd name="T13" fmla="*/ 0 h 179"/>
                <a:gd name="T14" fmla="*/ 2147483647 w 179"/>
                <a:gd name="T15" fmla="*/ 2147483647 h 179"/>
                <a:gd name="T16" fmla="*/ 2147483647 w 179"/>
                <a:gd name="T17" fmla="*/ 2147483647 h 179"/>
                <a:gd name="T18" fmla="*/ 2147483647 w 179"/>
                <a:gd name="T19" fmla="*/ 2147483647 h 179"/>
                <a:gd name="T20" fmla="*/ 2147483647 w 179"/>
                <a:gd name="T21" fmla="*/ 2147483647 h 179"/>
                <a:gd name="T22" fmla="*/ 2147483647 w 179"/>
                <a:gd name="T23" fmla="*/ 2147483647 h 179"/>
                <a:gd name="T24" fmla="*/ 2147483647 w 179"/>
                <a:gd name="T25" fmla="*/ 2147483647 h 179"/>
                <a:gd name="T26" fmla="*/ 2147483647 w 179"/>
                <a:gd name="T27" fmla="*/ 2147483647 h 179"/>
                <a:gd name="T28" fmla="*/ 2147483647 w 179"/>
                <a:gd name="T29" fmla="*/ 2147483647 h 179"/>
                <a:gd name="T30" fmla="*/ 2147483647 w 179"/>
                <a:gd name="T31" fmla="*/ 2147483647 h 179"/>
                <a:gd name="T32" fmla="*/ 2147483647 w 179"/>
                <a:gd name="T33" fmla="*/ 2147483647 h 179"/>
                <a:gd name="T34" fmla="*/ 2147483647 w 179"/>
                <a:gd name="T35" fmla="*/ 2147483647 h 179"/>
                <a:gd name="T36" fmla="*/ 2147483647 w 179"/>
                <a:gd name="T37" fmla="*/ 2147483647 h 179"/>
                <a:gd name="T38" fmla="*/ 2147483647 w 179"/>
                <a:gd name="T39" fmla="*/ 2147483647 h 179"/>
                <a:gd name="T40" fmla="*/ 2147483647 w 179"/>
                <a:gd name="T41" fmla="*/ 2147483647 h 179"/>
                <a:gd name="T42" fmla="*/ 2147483647 w 179"/>
                <a:gd name="T43" fmla="*/ 2147483647 h 179"/>
                <a:gd name="T44" fmla="*/ 2147483647 w 179"/>
                <a:gd name="T45" fmla="*/ 2147483647 h 179"/>
                <a:gd name="T46" fmla="*/ 2147483647 w 179"/>
                <a:gd name="T47" fmla="*/ 2147483647 h 179"/>
                <a:gd name="T48" fmla="*/ 2147483647 w 179"/>
                <a:gd name="T49" fmla="*/ 2147483647 h 179"/>
                <a:gd name="T50" fmla="*/ 2147483647 w 179"/>
                <a:gd name="T51" fmla="*/ 2147483647 h 179"/>
                <a:gd name="T52" fmla="*/ 2147483647 w 179"/>
                <a:gd name="T53" fmla="*/ 2147483647 h 179"/>
                <a:gd name="T54" fmla="*/ 2147483647 w 179"/>
                <a:gd name="T55" fmla="*/ 2147483647 h 179"/>
                <a:gd name="T56" fmla="*/ 2147483647 w 179"/>
                <a:gd name="T57" fmla="*/ 2147483647 h 179"/>
                <a:gd name="T58" fmla="*/ 2147483647 w 179"/>
                <a:gd name="T59" fmla="*/ 2147483647 h 179"/>
                <a:gd name="T60" fmla="*/ 2147483647 w 179"/>
                <a:gd name="T61" fmla="*/ 2147483647 h 179"/>
                <a:gd name="T62" fmla="*/ 2147483647 w 179"/>
                <a:gd name="T63" fmla="*/ 2147483647 h 179"/>
                <a:gd name="T64" fmla="*/ 2147483647 w 179"/>
                <a:gd name="T65" fmla="*/ 2147483647 h 1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79" h="179">
                  <a:moveTo>
                    <a:pt x="179" y="81"/>
                  </a:moveTo>
                  <a:cubicBezTo>
                    <a:pt x="171" y="52"/>
                    <a:pt x="171" y="52"/>
                    <a:pt x="171" y="52"/>
                  </a:cubicBezTo>
                  <a:cubicBezTo>
                    <a:pt x="171" y="50"/>
                    <a:pt x="170" y="50"/>
                    <a:pt x="168" y="50"/>
                  </a:cubicBezTo>
                  <a:cubicBezTo>
                    <a:pt x="149" y="55"/>
                    <a:pt x="149" y="55"/>
                    <a:pt x="149" y="55"/>
                  </a:cubicBezTo>
                  <a:cubicBezTo>
                    <a:pt x="146" y="50"/>
                    <a:pt x="142" y="46"/>
                    <a:pt x="138" y="42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49" y="23"/>
                    <a:pt x="149" y="21"/>
                    <a:pt x="147" y="21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0" y="4"/>
                    <a:pt x="118" y="5"/>
                    <a:pt x="117" y="6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2" y="22"/>
                    <a:pt x="96" y="21"/>
                    <a:pt x="90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1"/>
                    <a:pt x="83" y="0"/>
                    <a:pt x="82" y="0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1" y="8"/>
                    <a:pt x="50" y="10"/>
                    <a:pt x="50" y="1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1" y="34"/>
                    <a:pt x="46" y="37"/>
                    <a:pt x="42" y="4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3" y="31"/>
                    <a:pt x="23" y="31"/>
                  </a:cubicBezTo>
                  <a:cubicBezTo>
                    <a:pt x="22" y="31"/>
                    <a:pt x="21" y="31"/>
                    <a:pt x="21" y="32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5" y="60"/>
                    <a:pt x="5" y="61"/>
                    <a:pt x="7" y="6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3" y="78"/>
                    <a:pt x="22" y="83"/>
                    <a:pt x="22" y="89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1" y="95"/>
                    <a:pt x="1" y="96"/>
                  </a:cubicBezTo>
                  <a:cubicBezTo>
                    <a:pt x="0" y="96"/>
                    <a:pt x="0" y="97"/>
                    <a:pt x="1" y="9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8"/>
                    <a:pt x="10" y="129"/>
                    <a:pt x="12" y="129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4" y="129"/>
                    <a:pt x="38" y="133"/>
                    <a:pt x="42" y="13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1" y="155"/>
                    <a:pt x="31" y="156"/>
                    <a:pt x="31" y="157"/>
                  </a:cubicBezTo>
                  <a:cubicBezTo>
                    <a:pt x="31" y="157"/>
                    <a:pt x="32" y="158"/>
                    <a:pt x="32" y="158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0" y="174"/>
                    <a:pt x="60" y="174"/>
                    <a:pt x="61" y="174"/>
                  </a:cubicBezTo>
                  <a:cubicBezTo>
                    <a:pt x="62" y="174"/>
                    <a:pt x="62" y="173"/>
                    <a:pt x="62" y="173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78" y="157"/>
                    <a:pt x="84" y="157"/>
                    <a:pt x="90" y="157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8"/>
                    <a:pt x="95" y="178"/>
                    <a:pt x="96" y="178"/>
                  </a:cubicBezTo>
                  <a:cubicBezTo>
                    <a:pt x="96" y="179"/>
                    <a:pt x="97" y="179"/>
                    <a:pt x="97" y="179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9" y="170"/>
                    <a:pt x="129" y="170"/>
                  </a:cubicBezTo>
                  <a:cubicBezTo>
                    <a:pt x="129" y="169"/>
                    <a:pt x="129" y="168"/>
                    <a:pt x="129" y="168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9" y="145"/>
                    <a:pt x="134" y="142"/>
                    <a:pt x="138" y="138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157" y="148"/>
                    <a:pt x="158" y="148"/>
                    <a:pt x="159" y="147"/>
                  </a:cubicBezTo>
                  <a:cubicBezTo>
                    <a:pt x="174" y="120"/>
                    <a:pt x="174" y="120"/>
                    <a:pt x="174" y="120"/>
                  </a:cubicBezTo>
                  <a:cubicBezTo>
                    <a:pt x="174" y="120"/>
                    <a:pt x="175" y="119"/>
                    <a:pt x="174" y="118"/>
                  </a:cubicBezTo>
                  <a:cubicBezTo>
                    <a:pt x="174" y="118"/>
                    <a:pt x="174" y="117"/>
                    <a:pt x="173" y="117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7" y="101"/>
                    <a:pt x="158" y="95"/>
                    <a:pt x="158" y="90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8" y="84"/>
                    <a:pt x="179" y="84"/>
                    <a:pt x="179" y="83"/>
                  </a:cubicBezTo>
                  <a:cubicBezTo>
                    <a:pt x="179" y="83"/>
                    <a:pt x="179" y="82"/>
                    <a:pt x="179" y="81"/>
                  </a:cubicBezTo>
                  <a:close/>
                  <a:moveTo>
                    <a:pt x="104" y="117"/>
                  </a:moveTo>
                  <a:cubicBezTo>
                    <a:pt x="99" y="120"/>
                    <a:pt x="95" y="121"/>
                    <a:pt x="90" y="121"/>
                  </a:cubicBezTo>
                  <a:cubicBezTo>
                    <a:pt x="73" y="121"/>
                    <a:pt x="60" y="108"/>
                    <a:pt x="59" y="91"/>
                  </a:cubicBezTo>
                  <a:cubicBezTo>
                    <a:pt x="58" y="79"/>
                    <a:pt x="65" y="67"/>
                    <a:pt x="76" y="61"/>
                  </a:cubicBezTo>
                  <a:cubicBezTo>
                    <a:pt x="80" y="59"/>
                    <a:pt x="85" y="58"/>
                    <a:pt x="90" y="58"/>
                  </a:cubicBezTo>
                  <a:cubicBezTo>
                    <a:pt x="106" y="58"/>
                    <a:pt x="120" y="71"/>
                    <a:pt x="121" y="87"/>
                  </a:cubicBezTo>
                  <a:cubicBezTo>
                    <a:pt x="122" y="100"/>
                    <a:pt x="115" y="112"/>
                    <a:pt x="104" y="1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59" name="Freeform 14"/>
            <p:cNvSpPr>
              <a:spLocks noEditPoints="1"/>
            </p:cNvSpPr>
            <p:nvPr/>
          </p:nvSpPr>
          <p:spPr bwMode="auto">
            <a:xfrm>
              <a:off x="568325" y="307975"/>
              <a:ext cx="77788" cy="77787"/>
            </a:xfrm>
            <a:custGeom>
              <a:avLst/>
              <a:gdLst>
                <a:gd name="T0" fmla="*/ 2147483647 w 59"/>
                <a:gd name="T1" fmla="*/ 2147483647 h 59"/>
                <a:gd name="T2" fmla="*/ 2147483647 w 59"/>
                <a:gd name="T3" fmla="*/ 2147483647 h 59"/>
                <a:gd name="T4" fmla="*/ 2147483647 w 59"/>
                <a:gd name="T5" fmla="*/ 2147483647 h 59"/>
                <a:gd name="T6" fmla="*/ 2147483647 w 59"/>
                <a:gd name="T7" fmla="*/ 2147483647 h 59"/>
                <a:gd name="T8" fmla="*/ 2147483647 w 59"/>
                <a:gd name="T9" fmla="*/ 2147483647 h 59"/>
                <a:gd name="T10" fmla="*/ 2147483647 w 59"/>
                <a:gd name="T11" fmla="*/ 2147483647 h 59"/>
                <a:gd name="T12" fmla="*/ 2147483647 w 59"/>
                <a:gd name="T13" fmla="*/ 2147483647 h 59"/>
                <a:gd name="T14" fmla="*/ 2147483647 w 59"/>
                <a:gd name="T15" fmla="*/ 2147483647 h 59"/>
                <a:gd name="T16" fmla="*/ 2147483647 w 59"/>
                <a:gd name="T17" fmla="*/ 2147483647 h 59"/>
                <a:gd name="T18" fmla="*/ 2147483647 w 59"/>
                <a:gd name="T19" fmla="*/ 2147483647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9" h="59">
                  <a:moveTo>
                    <a:pt x="36" y="4"/>
                  </a:moveTo>
                  <a:cubicBezTo>
                    <a:pt x="17" y="0"/>
                    <a:pt x="0" y="17"/>
                    <a:pt x="5" y="35"/>
                  </a:cubicBezTo>
                  <a:cubicBezTo>
                    <a:pt x="7" y="45"/>
                    <a:pt x="14" y="53"/>
                    <a:pt x="24" y="55"/>
                  </a:cubicBezTo>
                  <a:cubicBezTo>
                    <a:pt x="43" y="59"/>
                    <a:pt x="59" y="42"/>
                    <a:pt x="55" y="24"/>
                  </a:cubicBezTo>
                  <a:cubicBezTo>
                    <a:pt x="53" y="14"/>
                    <a:pt x="45" y="6"/>
                    <a:pt x="36" y="4"/>
                  </a:cubicBezTo>
                  <a:close/>
                  <a:moveTo>
                    <a:pt x="46" y="33"/>
                  </a:moveTo>
                  <a:cubicBezTo>
                    <a:pt x="44" y="39"/>
                    <a:pt x="39" y="44"/>
                    <a:pt x="33" y="45"/>
                  </a:cubicBezTo>
                  <a:cubicBezTo>
                    <a:pt x="22" y="47"/>
                    <a:pt x="12" y="38"/>
                    <a:pt x="14" y="26"/>
                  </a:cubicBezTo>
                  <a:cubicBezTo>
                    <a:pt x="15" y="20"/>
                    <a:pt x="20" y="15"/>
                    <a:pt x="27" y="14"/>
                  </a:cubicBezTo>
                  <a:cubicBezTo>
                    <a:pt x="38" y="12"/>
                    <a:pt x="48" y="21"/>
                    <a:pt x="46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0" name="组合 23"/>
          <p:cNvGrpSpPr>
            <a:grpSpLocks/>
          </p:cNvGrpSpPr>
          <p:nvPr/>
        </p:nvGrpSpPr>
        <p:grpSpPr bwMode="auto">
          <a:xfrm>
            <a:off x="4951413" y="2487613"/>
            <a:ext cx="835025" cy="833437"/>
            <a:chOff x="0" y="0"/>
            <a:chExt cx="835025" cy="833437"/>
          </a:xfrm>
        </p:grpSpPr>
        <p:sp>
          <p:nvSpPr>
            <p:cNvPr id="26846" name="Oval 15"/>
            <p:cNvSpPr>
              <a:spLocks noChangeArrowheads="1"/>
            </p:cNvSpPr>
            <p:nvPr/>
          </p:nvSpPr>
          <p:spPr bwMode="auto">
            <a:xfrm>
              <a:off x="0" y="0"/>
              <a:ext cx="835025" cy="833437"/>
            </a:xfrm>
            <a:prstGeom prst="ellipse">
              <a:avLst/>
            </a:prstGeom>
            <a:solidFill>
              <a:srgbClr val="39B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47" name="Freeform 16"/>
            <p:cNvSpPr>
              <a:spLocks/>
            </p:cNvSpPr>
            <p:nvPr/>
          </p:nvSpPr>
          <p:spPr bwMode="auto">
            <a:xfrm>
              <a:off x="233363" y="200025"/>
              <a:ext cx="598488" cy="630237"/>
            </a:xfrm>
            <a:custGeom>
              <a:avLst/>
              <a:gdLst>
                <a:gd name="T0" fmla="*/ 2147483647 w 454"/>
                <a:gd name="T1" fmla="*/ 0 h 478"/>
                <a:gd name="T2" fmla="*/ 2147483647 w 454"/>
                <a:gd name="T3" fmla="*/ 2147483647 h 478"/>
                <a:gd name="T4" fmla="*/ 2147483647 w 454"/>
                <a:gd name="T5" fmla="*/ 2147483647 h 478"/>
                <a:gd name="T6" fmla="*/ 2147483647 w 454"/>
                <a:gd name="T7" fmla="*/ 2147483647 h 478"/>
                <a:gd name="T8" fmla="*/ 2147483647 w 454"/>
                <a:gd name="T9" fmla="*/ 2147483647 h 478"/>
                <a:gd name="T10" fmla="*/ 2147483647 w 454"/>
                <a:gd name="T11" fmla="*/ 2147483647 h 478"/>
                <a:gd name="T12" fmla="*/ 2147483647 w 454"/>
                <a:gd name="T13" fmla="*/ 2147483647 h 478"/>
                <a:gd name="T14" fmla="*/ 2147483647 w 454"/>
                <a:gd name="T15" fmla="*/ 2147483647 h 478"/>
                <a:gd name="T16" fmla="*/ 2147483647 w 454"/>
                <a:gd name="T17" fmla="*/ 2147483647 h 478"/>
                <a:gd name="T18" fmla="*/ 2147483647 w 454"/>
                <a:gd name="T19" fmla="*/ 2147483647 h 478"/>
                <a:gd name="T20" fmla="*/ 2147483647 w 454"/>
                <a:gd name="T21" fmla="*/ 2147483647 h 478"/>
                <a:gd name="T22" fmla="*/ 2147483647 w 454"/>
                <a:gd name="T23" fmla="*/ 2147483647 h 478"/>
                <a:gd name="T24" fmla="*/ 2147483647 w 454"/>
                <a:gd name="T25" fmla="*/ 2147483647 h 478"/>
                <a:gd name="T26" fmla="*/ 2147483647 w 454"/>
                <a:gd name="T27" fmla="*/ 2147483647 h 478"/>
                <a:gd name="T28" fmla="*/ 2147483647 w 454"/>
                <a:gd name="T29" fmla="*/ 0 h 47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4" h="478">
                  <a:moveTo>
                    <a:pt x="54" y="0"/>
                  </a:moveTo>
                  <a:cubicBezTo>
                    <a:pt x="33" y="0"/>
                    <a:pt x="10" y="5"/>
                    <a:pt x="3" y="20"/>
                  </a:cubicBezTo>
                  <a:cubicBezTo>
                    <a:pt x="0" y="28"/>
                    <a:pt x="2" y="38"/>
                    <a:pt x="2" y="46"/>
                  </a:cubicBezTo>
                  <a:cubicBezTo>
                    <a:pt x="2" y="125"/>
                    <a:pt x="2" y="203"/>
                    <a:pt x="2" y="282"/>
                  </a:cubicBezTo>
                  <a:cubicBezTo>
                    <a:pt x="2" y="299"/>
                    <a:pt x="3" y="311"/>
                    <a:pt x="19" y="321"/>
                  </a:cubicBezTo>
                  <a:cubicBezTo>
                    <a:pt x="23" y="328"/>
                    <a:pt x="111" y="416"/>
                    <a:pt x="174" y="478"/>
                  </a:cubicBezTo>
                  <a:cubicBezTo>
                    <a:pt x="321" y="462"/>
                    <a:pt x="438" y="345"/>
                    <a:pt x="454" y="198"/>
                  </a:cubicBezTo>
                  <a:cubicBezTo>
                    <a:pt x="393" y="136"/>
                    <a:pt x="313" y="58"/>
                    <a:pt x="307" y="54"/>
                  </a:cubicBezTo>
                  <a:cubicBezTo>
                    <a:pt x="300" y="44"/>
                    <a:pt x="286" y="29"/>
                    <a:pt x="276" y="23"/>
                  </a:cubicBezTo>
                  <a:cubicBezTo>
                    <a:pt x="275" y="21"/>
                    <a:pt x="274" y="21"/>
                    <a:pt x="271" y="21"/>
                  </a:cubicBezTo>
                  <a:cubicBezTo>
                    <a:pt x="261" y="21"/>
                    <a:pt x="242" y="30"/>
                    <a:pt x="236" y="30"/>
                  </a:cubicBezTo>
                  <a:cubicBezTo>
                    <a:pt x="230" y="31"/>
                    <a:pt x="225" y="31"/>
                    <a:pt x="219" y="31"/>
                  </a:cubicBezTo>
                  <a:cubicBezTo>
                    <a:pt x="209" y="31"/>
                    <a:pt x="199" y="30"/>
                    <a:pt x="190" y="29"/>
                  </a:cubicBezTo>
                  <a:cubicBezTo>
                    <a:pt x="156" y="23"/>
                    <a:pt x="123" y="9"/>
                    <a:pt x="89" y="3"/>
                  </a:cubicBezTo>
                  <a:cubicBezTo>
                    <a:pt x="81" y="2"/>
                    <a:pt x="68" y="0"/>
                    <a:pt x="54" y="0"/>
                  </a:cubicBezTo>
                </a:path>
              </a:pathLst>
            </a:custGeom>
            <a:solidFill>
              <a:srgbClr val="2E9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48" name="Freeform 17"/>
            <p:cNvSpPr>
              <a:spLocks/>
            </p:cNvSpPr>
            <p:nvPr/>
          </p:nvSpPr>
          <p:spPr bwMode="auto">
            <a:xfrm>
              <a:off x="314325" y="325437"/>
              <a:ext cx="206375" cy="107950"/>
            </a:xfrm>
            <a:custGeom>
              <a:avLst/>
              <a:gdLst>
                <a:gd name="T0" fmla="*/ 2147483647 w 157"/>
                <a:gd name="T1" fmla="*/ 2147483647 h 82"/>
                <a:gd name="T2" fmla="*/ 2147483647 w 157"/>
                <a:gd name="T3" fmla="*/ 2147483647 h 82"/>
                <a:gd name="T4" fmla="*/ 2147483647 w 157"/>
                <a:gd name="T5" fmla="*/ 2147483647 h 82"/>
                <a:gd name="T6" fmla="*/ 2147483647 w 157"/>
                <a:gd name="T7" fmla="*/ 2147483647 h 82"/>
                <a:gd name="T8" fmla="*/ 2147483647 w 157"/>
                <a:gd name="T9" fmla="*/ 0 h 82"/>
                <a:gd name="T10" fmla="*/ 2147483647 w 157"/>
                <a:gd name="T11" fmla="*/ 0 h 82"/>
                <a:gd name="T12" fmla="*/ 2147483647 w 157"/>
                <a:gd name="T13" fmla="*/ 0 h 82"/>
                <a:gd name="T14" fmla="*/ 2147483647 w 157"/>
                <a:gd name="T15" fmla="*/ 0 h 82"/>
                <a:gd name="T16" fmla="*/ 2147483647 w 157"/>
                <a:gd name="T17" fmla="*/ 0 h 82"/>
                <a:gd name="T18" fmla="*/ 0 w 157"/>
                <a:gd name="T19" fmla="*/ 2147483647 h 82"/>
                <a:gd name="T20" fmla="*/ 2147483647 w 157"/>
                <a:gd name="T21" fmla="*/ 2147483647 h 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7" h="82">
                  <a:moveTo>
                    <a:pt x="8" y="52"/>
                  </a:moveTo>
                  <a:cubicBezTo>
                    <a:pt x="32" y="37"/>
                    <a:pt x="55" y="28"/>
                    <a:pt x="78" y="18"/>
                  </a:cubicBezTo>
                  <a:cubicBezTo>
                    <a:pt x="102" y="41"/>
                    <a:pt x="125" y="64"/>
                    <a:pt x="148" y="82"/>
                  </a:cubicBezTo>
                  <a:cubicBezTo>
                    <a:pt x="151" y="78"/>
                    <a:pt x="154" y="74"/>
                    <a:pt x="157" y="70"/>
                  </a:cubicBezTo>
                  <a:cubicBezTo>
                    <a:pt x="131" y="51"/>
                    <a:pt x="105" y="26"/>
                    <a:pt x="7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2" y="10"/>
                    <a:pt x="26" y="21"/>
                    <a:pt x="0" y="39"/>
                  </a:cubicBezTo>
                  <a:cubicBezTo>
                    <a:pt x="3" y="43"/>
                    <a:pt x="6" y="47"/>
                    <a:pt x="8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49" name="Freeform 18"/>
            <p:cNvSpPr>
              <a:spLocks noEditPoints="1"/>
            </p:cNvSpPr>
            <p:nvPr/>
          </p:nvSpPr>
          <p:spPr bwMode="auto">
            <a:xfrm>
              <a:off x="347663" y="358775"/>
              <a:ext cx="138113" cy="166687"/>
            </a:xfrm>
            <a:custGeom>
              <a:avLst/>
              <a:gdLst>
                <a:gd name="T0" fmla="*/ 2147483647 w 104"/>
                <a:gd name="T1" fmla="*/ 2147483647 h 127"/>
                <a:gd name="T2" fmla="*/ 2147483647 w 104"/>
                <a:gd name="T3" fmla="*/ 2147483647 h 127"/>
                <a:gd name="T4" fmla="*/ 2147483647 w 104"/>
                <a:gd name="T5" fmla="*/ 2147483647 h 127"/>
                <a:gd name="T6" fmla="*/ 2147483647 w 104"/>
                <a:gd name="T7" fmla="*/ 0 h 127"/>
                <a:gd name="T8" fmla="*/ 2147483647 w 104"/>
                <a:gd name="T9" fmla="*/ 0 h 127"/>
                <a:gd name="T10" fmla="*/ 0 w 104"/>
                <a:gd name="T11" fmla="*/ 2147483647 h 127"/>
                <a:gd name="T12" fmla="*/ 0 w 104"/>
                <a:gd name="T13" fmla="*/ 2147483647 h 127"/>
                <a:gd name="T14" fmla="*/ 2147483647 w 104"/>
                <a:gd name="T15" fmla="*/ 2147483647 h 127"/>
                <a:gd name="T16" fmla="*/ 2147483647 w 104"/>
                <a:gd name="T17" fmla="*/ 2147483647 h 127"/>
                <a:gd name="T18" fmla="*/ 2147483647 w 104"/>
                <a:gd name="T19" fmla="*/ 2147483647 h 127"/>
                <a:gd name="T20" fmla="*/ 2147483647 w 104"/>
                <a:gd name="T21" fmla="*/ 2147483647 h 127"/>
                <a:gd name="T22" fmla="*/ 2147483647 w 104"/>
                <a:gd name="T23" fmla="*/ 2147483647 h 127"/>
                <a:gd name="T24" fmla="*/ 2147483647 w 104"/>
                <a:gd name="T25" fmla="*/ 2147483647 h 127"/>
                <a:gd name="T26" fmla="*/ 2147483647 w 104"/>
                <a:gd name="T27" fmla="*/ 2147483647 h 127"/>
                <a:gd name="T28" fmla="*/ 2147483647 w 104"/>
                <a:gd name="T29" fmla="*/ 2147483647 h 127"/>
                <a:gd name="T30" fmla="*/ 2147483647 w 104"/>
                <a:gd name="T31" fmla="*/ 2147483647 h 127"/>
                <a:gd name="T32" fmla="*/ 2147483647 w 104"/>
                <a:gd name="T33" fmla="*/ 2147483647 h 127"/>
                <a:gd name="T34" fmla="*/ 2147483647 w 104"/>
                <a:gd name="T35" fmla="*/ 2147483647 h 127"/>
                <a:gd name="T36" fmla="*/ 2147483647 w 104"/>
                <a:gd name="T37" fmla="*/ 2147483647 h 127"/>
                <a:gd name="T38" fmla="*/ 2147483647 w 104"/>
                <a:gd name="T39" fmla="*/ 2147483647 h 127"/>
                <a:gd name="T40" fmla="*/ 2147483647 w 104"/>
                <a:gd name="T41" fmla="*/ 2147483647 h 127"/>
                <a:gd name="T42" fmla="*/ 2147483647 w 104"/>
                <a:gd name="T43" fmla="*/ 2147483647 h 127"/>
                <a:gd name="T44" fmla="*/ 2147483647 w 104"/>
                <a:gd name="T45" fmla="*/ 2147483647 h 127"/>
                <a:gd name="T46" fmla="*/ 2147483647 w 104"/>
                <a:gd name="T47" fmla="*/ 2147483647 h 127"/>
                <a:gd name="T48" fmla="*/ 2147483647 w 104"/>
                <a:gd name="T49" fmla="*/ 2147483647 h 127"/>
                <a:gd name="T50" fmla="*/ 2147483647 w 104"/>
                <a:gd name="T51" fmla="*/ 2147483647 h 127"/>
                <a:gd name="T52" fmla="*/ 2147483647 w 104"/>
                <a:gd name="T53" fmla="*/ 2147483647 h 12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4" h="127">
                  <a:moveTo>
                    <a:pt x="99" y="126"/>
                  </a:moveTo>
                  <a:cubicBezTo>
                    <a:pt x="102" y="127"/>
                    <a:pt x="104" y="123"/>
                    <a:pt x="104" y="120"/>
                  </a:cubicBezTo>
                  <a:cubicBezTo>
                    <a:pt x="104" y="96"/>
                    <a:pt x="104" y="72"/>
                    <a:pt x="104" y="48"/>
                  </a:cubicBezTo>
                  <a:cubicBezTo>
                    <a:pt x="87" y="34"/>
                    <a:pt x="70" y="17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7"/>
                    <a:pt x="17" y="14"/>
                    <a:pt x="0" y="23"/>
                  </a:cubicBezTo>
                  <a:cubicBezTo>
                    <a:pt x="0" y="46"/>
                    <a:pt x="0" y="70"/>
                    <a:pt x="0" y="94"/>
                  </a:cubicBezTo>
                  <a:cubicBezTo>
                    <a:pt x="0" y="98"/>
                    <a:pt x="3" y="101"/>
                    <a:pt x="5" y="102"/>
                  </a:cubicBezTo>
                  <a:cubicBezTo>
                    <a:pt x="16" y="104"/>
                    <a:pt x="26" y="107"/>
                    <a:pt x="37" y="110"/>
                  </a:cubicBezTo>
                  <a:cubicBezTo>
                    <a:pt x="37" y="99"/>
                    <a:pt x="37" y="89"/>
                    <a:pt x="37" y="78"/>
                  </a:cubicBezTo>
                  <a:cubicBezTo>
                    <a:pt x="37" y="70"/>
                    <a:pt x="43" y="65"/>
                    <a:pt x="52" y="67"/>
                  </a:cubicBezTo>
                  <a:cubicBezTo>
                    <a:pt x="60" y="70"/>
                    <a:pt x="66" y="78"/>
                    <a:pt x="66" y="87"/>
                  </a:cubicBezTo>
                  <a:cubicBezTo>
                    <a:pt x="66" y="97"/>
                    <a:pt x="66" y="108"/>
                    <a:pt x="66" y="118"/>
                  </a:cubicBezTo>
                  <a:cubicBezTo>
                    <a:pt x="77" y="121"/>
                    <a:pt x="88" y="124"/>
                    <a:pt x="99" y="126"/>
                  </a:cubicBezTo>
                  <a:close/>
                  <a:moveTo>
                    <a:pt x="52" y="55"/>
                  </a:moveTo>
                  <a:cubicBezTo>
                    <a:pt x="44" y="52"/>
                    <a:pt x="37" y="53"/>
                    <a:pt x="32" y="57"/>
                  </a:cubicBezTo>
                  <a:cubicBezTo>
                    <a:pt x="27" y="61"/>
                    <a:pt x="24" y="67"/>
                    <a:pt x="24" y="75"/>
                  </a:cubicBezTo>
                  <a:cubicBezTo>
                    <a:pt x="24" y="81"/>
                    <a:pt x="24" y="87"/>
                    <a:pt x="24" y="93"/>
                  </a:cubicBezTo>
                  <a:cubicBezTo>
                    <a:pt x="20" y="92"/>
                    <a:pt x="16" y="91"/>
                    <a:pt x="13" y="91"/>
                  </a:cubicBezTo>
                  <a:cubicBezTo>
                    <a:pt x="13" y="71"/>
                    <a:pt x="13" y="51"/>
                    <a:pt x="13" y="32"/>
                  </a:cubicBezTo>
                  <a:cubicBezTo>
                    <a:pt x="26" y="26"/>
                    <a:pt x="39" y="20"/>
                    <a:pt x="52" y="15"/>
                  </a:cubicBezTo>
                  <a:cubicBezTo>
                    <a:pt x="65" y="28"/>
                    <a:pt x="78" y="41"/>
                    <a:pt x="91" y="53"/>
                  </a:cubicBezTo>
                  <a:cubicBezTo>
                    <a:pt x="91" y="72"/>
                    <a:pt x="91" y="92"/>
                    <a:pt x="91" y="111"/>
                  </a:cubicBezTo>
                  <a:cubicBezTo>
                    <a:pt x="87" y="110"/>
                    <a:pt x="83" y="110"/>
                    <a:pt x="79" y="109"/>
                  </a:cubicBezTo>
                  <a:cubicBezTo>
                    <a:pt x="79" y="102"/>
                    <a:pt x="79" y="96"/>
                    <a:pt x="79" y="90"/>
                  </a:cubicBezTo>
                  <a:cubicBezTo>
                    <a:pt x="79" y="83"/>
                    <a:pt x="77" y="75"/>
                    <a:pt x="71" y="68"/>
                  </a:cubicBezTo>
                  <a:cubicBezTo>
                    <a:pt x="66" y="62"/>
                    <a:pt x="59" y="57"/>
                    <a:pt x="52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50" name="Freeform 19"/>
            <p:cNvSpPr>
              <a:spLocks noEditPoints="1"/>
            </p:cNvSpPr>
            <p:nvPr/>
          </p:nvSpPr>
          <p:spPr bwMode="auto">
            <a:xfrm>
              <a:off x="236538" y="163512"/>
              <a:ext cx="361950" cy="506412"/>
            </a:xfrm>
            <a:custGeom>
              <a:avLst/>
              <a:gdLst>
                <a:gd name="T0" fmla="*/ 2147483647 w 275"/>
                <a:gd name="T1" fmla="*/ 2147483647 h 384"/>
                <a:gd name="T2" fmla="*/ 2147483647 w 275"/>
                <a:gd name="T3" fmla="*/ 2147483647 h 384"/>
                <a:gd name="T4" fmla="*/ 0 w 275"/>
                <a:gd name="T5" fmla="*/ 2147483647 h 384"/>
                <a:gd name="T6" fmla="*/ 0 w 275"/>
                <a:gd name="T7" fmla="*/ 2147483647 h 384"/>
                <a:gd name="T8" fmla="*/ 2147483647 w 275"/>
                <a:gd name="T9" fmla="*/ 2147483647 h 384"/>
                <a:gd name="T10" fmla="*/ 2147483647 w 275"/>
                <a:gd name="T11" fmla="*/ 2147483647 h 384"/>
                <a:gd name="T12" fmla="*/ 2147483647 w 275"/>
                <a:gd name="T13" fmla="*/ 2147483647 h 384"/>
                <a:gd name="T14" fmla="*/ 2147483647 w 275"/>
                <a:gd name="T15" fmla="*/ 2147483647 h 384"/>
                <a:gd name="T16" fmla="*/ 2147483647 w 275"/>
                <a:gd name="T17" fmla="*/ 2147483647 h 384"/>
                <a:gd name="T18" fmla="*/ 2147483647 w 275"/>
                <a:gd name="T19" fmla="*/ 2147483647 h 384"/>
                <a:gd name="T20" fmla="*/ 2147483647 w 275"/>
                <a:gd name="T21" fmla="*/ 2147483647 h 384"/>
                <a:gd name="T22" fmla="*/ 2147483647 w 275"/>
                <a:gd name="T23" fmla="*/ 2147483647 h 384"/>
                <a:gd name="T24" fmla="*/ 2147483647 w 275"/>
                <a:gd name="T25" fmla="*/ 2147483647 h 384"/>
                <a:gd name="T26" fmla="*/ 2147483647 w 275"/>
                <a:gd name="T27" fmla="*/ 2147483647 h 38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5" h="384">
                  <a:moveTo>
                    <a:pt x="265" y="49"/>
                  </a:moveTo>
                  <a:cubicBezTo>
                    <a:pt x="180" y="88"/>
                    <a:pt x="95" y="0"/>
                    <a:pt x="10" y="39"/>
                  </a:cubicBezTo>
                  <a:cubicBezTo>
                    <a:pt x="4" y="41"/>
                    <a:pt x="0" y="49"/>
                    <a:pt x="0" y="54"/>
                  </a:cubicBezTo>
                  <a:cubicBezTo>
                    <a:pt x="0" y="146"/>
                    <a:pt x="0" y="238"/>
                    <a:pt x="0" y="329"/>
                  </a:cubicBezTo>
                  <a:cubicBezTo>
                    <a:pt x="0" y="335"/>
                    <a:pt x="4" y="337"/>
                    <a:pt x="10" y="334"/>
                  </a:cubicBezTo>
                  <a:cubicBezTo>
                    <a:pt x="95" y="296"/>
                    <a:pt x="180" y="384"/>
                    <a:pt x="265" y="345"/>
                  </a:cubicBezTo>
                  <a:cubicBezTo>
                    <a:pt x="271" y="342"/>
                    <a:pt x="275" y="335"/>
                    <a:pt x="275" y="329"/>
                  </a:cubicBezTo>
                  <a:cubicBezTo>
                    <a:pt x="275" y="238"/>
                    <a:pt x="275" y="146"/>
                    <a:pt x="275" y="54"/>
                  </a:cubicBezTo>
                  <a:cubicBezTo>
                    <a:pt x="275" y="49"/>
                    <a:pt x="271" y="47"/>
                    <a:pt x="265" y="49"/>
                  </a:cubicBezTo>
                  <a:close/>
                  <a:moveTo>
                    <a:pt x="254" y="328"/>
                  </a:moveTo>
                  <a:cubicBezTo>
                    <a:pt x="176" y="355"/>
                    <a:pt x="98" y="283"/>
                    <a:pt x="20" y="310"/>
                  </a:cubicBezTo>
                  <a:cubicBezTo>
                    <a:pt x="20" y="225"/>
                    <a:pt x="20" y="140"/>
                    <a:pt x="20" y="55"/>
                  </a:cubicBezTo>
                  <a:cubicBezTo>
                    <a:pt x="98" y="29"/>
                    <a:pt x="176" y="101"/>
                    <a:pt x="254" y="74"/>
                  </a:cubicBezTo>
                  <a:cubicBezTo>
                    <a:pt x="254" y="159"/>
                    <a:pt x="254" y="244"/>
                    <a:pt x="254" y="3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51" name="Freeform 20"/>
            <p:cNvSpPr>
              <a:spLocks/>
            </p:cNvSpPr>
            <p:nvPr/>
          </p:nvSpPr>
          <p:spPr bwMode="auto">
            <a:xfrm>
              <a:off x="288925" y="252412"/>
              <a:ext cx="88900" cy="85725"/>
            </a:xfrm>
            <a:custGeom>
              <a:avLst/>
              <a:gdLst>
                <a:gd name="T0" fmla="*/ 2147483647 w 67"/>
                <a:gd name="T1" fmla="*/ 2147483647 h 64"/>
                <a:gd name="T2" fmla="*/ 2147483647 w 67"/>
                <a:gd name="T3" fmla="*/ 2147483647 h 64"/>
                <a:gd name="T4" fmla="*/ 2147483647 w 67"/>
                <a:gd name="T5" fmla="*/ 2147483647 h 64"/>
                <a:gd name="T6" fmla="*/ 2147483647 w 67"/>
                <a:gd name="T7" fmla="*/ 2147483647 h 64"/>
                <a:gd name="T8" fmla="*/ 2147483647 w 67"/>
                <a:gd name="T9" fmla="*/ 2147483647 h 64"/>
                <a:gd name="T10" fmla="*/ 2147483647 w 67"/>
                <a:gd name="T11" fmla="*/ 2147483647 h 64"/>
                <a:gd name="T12" fmla="*/ 2147483647 w 67"/>
                <a:gd name="T13" fmla="*/ 2147483647 h 64"/>
                <a:gd name="T14" fmla="*/ 2147483647 w 67"/>
                <a:gd name="T15" fmla="*/ 2147483647 h 64"/>
                <a:gd name="T16" fmla="*/ 2147483647 w 67"/>
                <a:gd name="T17" fmla="*/ 2147483647 h 64"/>
                <a:gd name="T18" fmla="*/ 2147483647 w 67"/>
                <a:gd name="T19" fmla="*/ 2147483647 h 64"/>
                <a:gd name="T20" fmla="*/ 2147483647 w 67"/>
                <a:gd name="T21" fmla="*/ 2147483647 h 64"/>
                <a:gd name="T22" fmla="*/ 2147483647 w 67"/>
                <a:gd name="T23" fmla="*/ 2147483647 h 64"/>
                <a:gd name="T24" fmla="*/ 2147483647 w 67"/>
                <a:gd name="T25" fmla="*/ 2147483647 h 64"/>
                <a:gd name="T26" fmla="*/ 2147483647 w 67"/>
                <a:gd name="T27" fmla="*/ 2147483647 h 64"/>
                <a:gd name="T28" fmla="*/ 2147483647 w 67"/>
                <a:gd name="T29" fmla="*/ 2147483647 h 64"/>
                <a:gd name="T30" fmla="*/ 0 w 67"/>
                <a:gd name="T31" fmla="*/ 2147483647 h 64"/>
                <a:gd name="T32" fmla="*/ 0 w 67"/>
                <a:gd name="T33" fmla="*/ 2147483647 h 64"/>
                <a:gd name="T34" fmla="*/ 2147483647 w 67"/>
                <a:gd name="T35" fmla="*/ 2147483647 h 6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7" h="64">
                  <a:moveTo>
                    <a:pt x="2" y="25"/>
                  </a:moveTo>
                  <a:cubicBezTo>
                    <a:pt x="11" y="24"/>
                    <a:pt x="21" y="24"/>
                    <a:pt x="31" y="24"/>
                  </a:cubicBezTo>
                  <a:cubicBezTo>
                    <a:pt x="31" y="30"/>
                    <a:pt x="31" y="35"/>
                    <a:pt x="31" y="40"/>
                  </a:cubicBezTo>
                  <a:cubicBezTo>
                    <a:pt x="31" y="41"/>
                    <a:pt x="31" y="42"/>
                    <a:pt x="32" y="42"/>
                  </a:cubicBezTo>
                  <a:cubicBezTo>
                    <a:pt x="39" y="49"/>
                    <a:pt x="46" y="56"/>
                    <a:pt x="53" y="63"/>
                  </a:cubicBezTo>
                  <a:cubicBezTo>
                    <a:pt x="53" y="63"/>
                    <a:pt x="54" y="64"/>
                    <a:pt x="54" y="64"/>
                  </a:cubicBezTo>
                  <a:cubicBezTo>
                    <a:pt x="55" y="64"/>
                    <a:pt x="56" y="64"/>
                    <a:pt x="56" y="63"/>
                  </a:cubicBezTo>
                  <a:cubicBezTo>
                    <a:pt x="57" y="62"/>
                    <a:pt x="57" y="61"/>
                    <a:pt x="56" y="59"/>
                  </a:cubicBezTo>
                  <a:cubicBezTo>
                    <a:pt x="49" y="52"/>
                    <a:pt x="43" y="46"/>
                    <a:pt x="36" y="39"/>
                  </a:cubicBezTo>
                  <a:cubicBezTo>
                    <a:pt x="36" y="35"/>
                    <a:pt x="36" y="30"/>
                    <a:pt x="36" y="25"/>
                  </a:cubicBezTo>
                  <a:cubicBezTo>
                    <a:pt x="46" y="26"/>
                    <a:pt x="56" y="28"/>
                    <a:pt x="65" y="30"/>
                  </a:cubicBezTo>
                  <a:cubicBezTo>
                    <a:pt x="66" y="31"/>
                    <a:pt x="67" y="30"/>
                    <a:pt x="67" y="29"/>
                  </a:cubicBezTo>
                  <a:cubicBezTo>
                    <a:pt x="67" y="23"/>
                    <a:pt x="67" y="17"/>
                    <a:pt x="67" y="11"/>
                  </a:cubicBezTo>
                  <a:cubicBezTo>
                    <a:pt x="67" y="10"/>
                    <a:pt x="66" y="9"/>
                    <a:pt x="65" y="9"/>
                  </a:cubicBezTo>
                  <a:cubicBezTo>
                    <a:pt x="44" y="4"/>
                    <a:pt x="23" y="0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11"/>
                    <a:pt x="0" y="17"/>
                    <a:pt x="0" y="24"/>
                  </a:cubicBezTo>
                  <a:cubicBezTo>
                    <a:pt x="0" y="24"/>
                    <a:pt x="1" y="25"/>
                    <a:pt x="2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52" name="Freeform 21"/>
            <p:cNvSpPr>
              <a:spLocks/>
            </p:cNvSpPr>
            <p:nvPr/>
          </p:nvSpPr>
          <p:spPr bwMode="auto">
            <a:xfrm>
              <a:off x="447675" y="530225"/>
              <a:ext cx="103188" cy="57150"/>
            </a:xfrm>
            <a:custGeom>
              <a:avLst/>
              <a:gdLst>
                <a:gd name="T0" fmla="*/ 2147483647 w 78"/>
                <a:gd name="T1" fmla="*/ 2147483647 h 43"/>
                <a:gd name="T2" fmla="*/ 2147483647 w 78"/>
                <a:gd name="T3" fmla="*/ 2147483647 h 43"/>
                <a:gd name="T4" fmla="*/ 2147483647 w 78"/>
                <a:gd name="T5" fmla="*/ 2147483647 h 43"/>
                <a:gd name="T6" fmla="*/ 2147483647 w 78"/>
                <a:gd name="T7" fmla="*/ 2147483647 h 43"/>
                <a:gd name="T8" fmla="*/ 2147483647 w 78"/>
                <a:gd name="T9" fmla="*/ 0 h 43"/>
                <a:gd name="T10" fmla="*/ 0 w 78"/>
                <a:gd name="T11" fmla="*/ 2147483647 h 43"/>
                <a:gd name="T12" fmla="*/ 2147483647 w 78"/>
                <a:gd name="T13" fmla="*/ 2147483647 h 43"/>
                <a:gd name="T14" fmla="*/ 2147483647 w 78"/>
                <a:gd name="T15" fmla="*/ 2147483647 h 43"/>
                <a:gd name="T16" fmla="*/ 2147483647 w 78"/>
                <a:gd name="T17" fmla="*/ 2147483647 h 43"/>
                <a:gd name="T18" fmla="*/ 2147483647 w 78"/>
                <a:gd name="T19" fmla="*/ 2147483647 h 43"/>
                <a:gd name="T20" fmla="*/ 2147483647 w 78"/>
                <a:gd name="T21" fmla="*/ 2147483647 h 43"/>
                <a:gd name="T22" fmla="*/ 2147483647 w 78"/>
                <a:gd name="T23" fmla="*/ 2147483647 h 43"/>
                <a:gd name="T24" fmla="*/ 2147483647 w 78"/>
                <a:gd name="T25" fmla="*/ 2147483647 h 43"/>
                <a:gd name="T26" fmla="*/ 2147483647 w 78"/>
                <a:gd name="T27" fmla="*/ 2147483647 h 43"/>
                <a:gd name="T28" fmla="*/ 2147483647 w 78"/>
                <a:gd name="T29" fmla="*/ 2147483647 h 43"/>
                <a:gd name="T30" fmla="*/ 2147483647 w 78"/>
                <a:gd name="T31" fmla="*/ 2147483647 h 43"/>
                <a:gd name="T32" fmla="*/ 2147483647 w 78"/>
                <a:gd name="T33" fmla="*/ 2147483647 h 4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8" h="43">
                  <a:moveTo>
                    <a:pt x="29" y="20"/>
                  </a:moveTo>
                  <a:cubicBezTo>
                    <a:pt x="29" y="22"/>
                    <a:pt x="29" y="24"/>
                    <a:pt x="29" y="26"/>
                  </a:cubicBezTo>
                  <a:cubicBezTo>
                    <a:pt x="23" y="25"/>
                    <a:pt x="17" y="24"/>
                    <a:pt x="11" y="23"/>
                  </a:cubicBezTo>
                  <a:cubicBezTo>
                    <a:pt x="9" y="16"/>
                    <a:pt x="7" y="9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10"/>
                    <a:pt x="4" y="18"/>
                    <a:pt x="7" y="25"/>
                  </a:cubicBezTo>
                  <a:cubicBezTo>
                    <a:pt x="7" y="26"/>
                    <a:pt x="8" y="27"/>
                    <a:pt x="9" y="27"/>
                  </a:cubicBezTo>
                  <a:cubicBezTo>
                    <a:pt x="16" y="29"/>
                    <a:pt x="22" y="30"/>
                    <a:pt x="29" y="32"/>
                  </a:cubicBezTo>
                  <a:cubicBezTo>
                    <a:pt x="29" y="34"/>
                    <a:pt x="29" y="36"/>
                    <a:pt x="29" y="38"/>
                  </a:cubicBezTo>
                  <a:cubicBezTo>
                    <a:pt x="29" y="39"/>
                    <a:pt x="29" y="40"/>
                    <a:pt x="30" y="40"/>
                  </a:cubicBezTo>
                  <a:cubicBezTo>
                    <a:pt x="46" y="43"/>
                    <a:pt x="61" y="43"/>
                    <a:pt x="77" y="41"/>
                  </a:cubicBezTo>
                  <a:cubicBezTo>
                    <a:pt x="78" y="41"/>
                    <a:pt x="78" y="40"/>
                    <a:pt x="78" y="39"/>
                  </a:cubicBezTo>
                  <a:cubicBezTo>
                    <a:pt x="78" y="33"/>
                    <a:pt x="78" y="27"/>
                    <a:pt x="78" y="20"/>
                  </a:cubicBezTo>
                  <a:cubicBezTo>
                    <a:pt x="78" y="19"/>
                    <a:pt x="78" y="19"/>
                    <a:pt x="77" y="19"/>
                  </a:cubicBezTo>
                  <a:cubicBezTo>
                    <a:pt x="61" y="22"/>
                    <a:pt x="46" y="21"/>
                    <a:pt x="30" y="18"/>
                  </a:cubicBezTo>
                  <a:cubicBezTo>
                    <a:pt x="29" y="18"/>
                    <a:pt x="29" y="19"/>
                    <a:pt x="29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1" name="组合 31"/>
          <p:cNvGrpSpPr>
            <a:grpSpLocks/>
          </p:cNvGrpSpPr>
          <p:nvPr/>
        </p:nvGrpSpPr>
        <p:grpSpPr bwMode="auto">
          <a:xfrm>
            <a:off x="7751763" y="2487613"/>
            <a:ext cx="833437" cy="833437"/>
            <a:chOff x="0" y="0"/>
            <a:chExt cx="833438" cy="833437"/>
          </a:xfrm>
        </p:grpSpPr>
        <p:sp>
          <p:nvSpPr>
            <p:cNvPr id="26840" name="Oval 46"/>
            <p:cNvSpPr>
              <a:spLocks noChangeArrowheads="1"/>
            </p:cNvSpPr>
            <p:nvPr/>
          </p:nvSpPr>
          <p:spPr bwMode="auto">
            <a:xfrm>
              <a:off x="0" y="0"/>
              <a:ext cx="833438" cy="833437"/>
            </a:xfrm>
            <a:prstGeom prst="ellipse">
              <a:avLst/>
            </a:prstGeom>
            <a:solidFill>
              <a:srgbClr val="3A7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41" name="Freeform 47"/>
            <p:cNvSpPr>
              <a:spLocks/>
            </p:cNvSpPr>
            <p:nvPr/>
          </p:nvSpPr>
          <p:spPr bwMode="auto">
            <a:xfrm>
              <a:off x="303212" y="149225"/>
              <a:ext cx="512763" cy="681037"/>
            </a:xfrm>
            <a:custGeom>
              <a:avLst/>
              <a:gdLst>
                <a:gd name="T0" fmla="*/ 2147483647 w 389"/>
                <a:gd name="T1" fmla="*/ 0 h 517"/>
                <a:gd name="T2" fmla="*/ 2147483647 w 389"/>
                <a:gd name="T3" fmla="*/ 2147483647 h 517"/>
                <a:gd name="T4" fmla="*/ 2147483647 w 389"/>
                <a:gd name="T5" fmla="*/ 2147483647 h 517"/>
                <a:gd name="T6" fmla="*/ 2147483647 w 389"/>
                <a:gd name="T7" fmla="*/ 2147483647 h 517"/>
                <a:gd name="T8" fmla="*/ 2147483647 w 389"/>
                <a:gd name="T9" fmla="*/ 2147483647 h 517"/>
                <a:gd name="T10" fmla="*/ 2147483647 w 389"/>
                <a:gd name="T11" fmla="*/ 2147483647 h 517"/>
                <a:gd name="T12" fmla="*/ 2147483647 w 389"/>
                <a:gd name="T13" fmla="*/ 2147483647 h 517"/>
                <a:gd name="T14" fmla="*/ 2147483647 w 389"/>
                <a:gd name="T15" fmla="*/ 2147483647 h 517"/>
                <a:gd name="T16" fmla="*/ 2147483647 w 389"/>
                <a:gd name="T17" fmla="*/ 2147483647 h 517"/>
                <a:gd name="T18" fmla="*/ 2147483647 w 389"/>
                <a:gd name="T19" fmla="*/ 2147483647 h 517"/>
                <a:gd name="T20" fmla="*/ 2147483647 w 389"/>
                <a:gd name="T21" fmla="*/ 2147483647 h 517"/>
                <a:gd name="T22" fmla="*/ 2147483647 w 389"/>
                <a:gd name="T23" fmla="*/ 2147483647 h 517"/>
                <a:gd name="T24" fmla="*/ 2147483647 w 389"/>
                <a:gd name="T25" fmla="*/ 2147483647 h 517"/>
                <a:gd name="T26" fmla="*/ 2147483647 w 389"/>
                <a:gd name="T27" fmla="*/ 2147483647 h 517"/>
                <a:gd name="T28" fmla="*/ 2147483647 w 389"/>
                <a:gd name="T29" fmla="*/ 2147483647 h 517"/>
                <a:gd name="T30" fmla="*/ 2147483647 w 389"/>
                <a:gd name="T31" fmla="*/ 2147483647 h 517"/>
                <a:gd name="T32" fmla="*/ 2147483647 w 389"/>
                <a:gd name="T33" fmla="*/ 2147483647 h 517"/>
                <a:gd name="T34" fmla="*/ 2147483647 w 389"/>
                <a:gd name="T35" fmla="*/ 0 h 5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89" h="517">
                  <a:moveTo>
                    <a:pt x="89" y="0"/>
                  </a:moveTo>
                  <a:cubicBezTo>
                    <a:pt x="83" y="0"/>
                    <a:pt x="80" y="8"/>
                    <a:pt x="78" y="15"/>
                  </a:cubicBezTo>
                  <a:cubicBezTo>
                    <a:pt x="76" y="23"/>
                    <a:pt x="77" y="30"/>
                    <a:pt x="79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2" y="37"/>
                    <a:pt x="73" y="46"/>
                    <a:pt x="70" y="52"/>
                  </a:cubicBezTo>
                  <a:cubicBezTo>
                    <a:pt x="70" y="54"/>
                    <a:pt x="73" y="55"/>
                    <a:pt x="73" y="55"/>
                  </a:cubicBezTo>
                  <a:cubicBezTo>
                    <a:pt x="71" y="55"/>
                    <a:pt x="70" y="55"/>
                    <a:pt x="68" y="55"/>
                  </a:cubicBezTo>
                  <a:cubicBezTo>
                    <a:pt x="51" y="55"/>
                    <a:pt x="51" y="68"/>
                    <a:pt x="51" y="84"/>
                  </a:cubicBezTo>
                  <a:cubicBezTo>
                    <a:pt x="51" y="95"/>
                    <a:pt x="45" y="127"/>
                    <a:pt x="55" y="135"/>
                  </a:cubicBezTo>
                  <a:cubicBezTo>
                    <a:pt x="64" y="146"/>
                    <a:pt x="45" y="188"/>
                    <a:pt x="41" y="202"/>
                  </a:cubicBezTo>
                  <a:cubicBezTo>
                    <a:pt x="31" y="242"/>
                    <a:pt x="20" y="283"/>
                    <a:pt x="9" y="324"/>
                  </a:cubicBezTo>
                  <a:cubicBezTo>
                    <a:pt x="7" y="330"/>
                    <a:pt x="3" y="338"/>
                    <a:pt x="3" y="344"/>
                  </a:cubicBezTo>
                  <a:cubicBezTo>
                    <a:pt x="4" y="352"/>
                    <a:pt x="0" y="390"/>
                    <a:pt x="7" y="394"/>
                  </a:cubicBezTo>
                  <a:cubicBezTo>
                    <a:pt x="9" y="398"/>
                    <a:pt x="75" y="465"/>
                    <a:pt x="127" y="517"/>
                  </a:cubicBezTo>
                  <a:cubicBezTo>
                    <a:pt x="251" y="501"/>
                    <a:pt x="353" y="413"/>
                    <a:pt x="389" y="296"/>
                  </a:cubicBezTo>
                  <a:cubicBezTo>
                    <a:pt x="351" y="258"/>
                    <a:pt x="125" y="31"/>
                    <a:pt x="115" y="22"/>
                  </a:cubicBezTo>
                  <a:cubicBezTo>
                    <a:pt x="110" y="17"/>
                    <a:pt x="105" y="11"/>
                    <a:pt x="99" y="6"/>
                  </a:cubicBezTo>
                  <a:cubicBezTo>
                    <a:pt x="95" y="2"/>
                    <a:pt x="92" y="0"/>
                    <a:pt x="89" y="0"/>
                  </a:cubicBezTo>
                </a:path>
              </a:pathLst>
            </a:custGeom>
            <a:solidFill>
              <a:srgbClr val="2E5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42" name="Freeform 48"/>
            <p:cNvSpPr>
              <a:spLocks/>
            </p:cNvSpPr>
            <p:nvPr/>
          </p:nvSpPr>
          <p:spPr bwMode="auto">
            <a:xfrm>
              <a:off x="404812" y="152400"/>
              <a:ext cx="31750" cy="34925"/>
            </a:xfrm>
            <a:custGeom>
              <a:avLst/>
              <a:gdLst>
                <a:gd name="T0" fmla="*/ 2147483647 w 24"/>
                <a:gd name="T1" fmla="*/ 2147483647 h 26"/>
                <a:gd name="T2" fmla="*/ 2147483647 w 24"/>
                <a:gd name="T3" fmla="*/ 2147483647 h 26"/>
                <a:gd name="T4" fmla="*/ 2147483647 w 24"/>
                <a:gd name="T5" fmla="*/ 0 h 26"/>
                <a:gd name="T6" fmla="*/ 2147483647 w 24"/>
                <a:gd name="T7" fmla="*/ 0 h 26"/>
                <a:gd name="T8" fmla="*/ 0 w 24"/>
                <a:gd name="T9" fmla="*/ 2147483647 h 26"/>
                <a:gd name="T10" fmla="*/ 0 w 24"/>
                <a:gd name="T11" fmla="*/ 2147483647 h 26"/>
                <a:gd name="T12" fmla="*/ 2147483647 w 24"/>
                <a:gd name="T13" fmla="*/ 2147483647 h 26"/>
                <a:gd name="T14" fmla="*/ 2147483647 w 24"/>
                <a:gd name="T15" fmla="*/ 2147483647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26">
                  <a:moveTo>
                    <a:pt x="24" y="25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4"/>
                    <a:pt x="20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4" y="23"/>
                    <a:pt x="8" y="22"/>
                    <a:pt x="12" y="22"/>
                  </a:cubicBezTo>
                  <a:cubicBezTo>
                    <a:pt x="17" y="22"/>
                    <a:pt x="21" y="23"/>
                    <a:pt x="2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43" name="Freeform 49"/>
            <p:cNvSpPr>
              <a:spLocks/>
            </p:cNvSpPr>
            <p:nvPr/>
          </p:nvSpPr>
          <p:spPr bwMode="auto">
            <a:xfrm>
              <a:off x="393700" y="187325"/>
              <a:ext cx="55563" cy="30162"/>
            </a:xfrm>
            <a:custGeom>
              <a:avLst/>
              <a:gdLst>
                <a:gd name="T0" fmla="*/ 2147483647 w 42"/>
                <a:gd name="T1" fmla="*/ 2147483647 h 23"/>
                <a:gd name="T2" fmla="*/ 2147483647 w 42"/>
                <a:gd name="T3" fmla="*/ 2147483647 h 23"/>
                <a:gd name="T4" fmla="*/ 2147483647 w 42"/>
                <a:gd name="T5" fmla="*/ 0 h 23"/>
                <a:gd name="T6" fmla="*/ 0 w 42"/>
                <a:gd name="T7" fmla="*/ 2147483647 h 23"/>
                <a:gd name="T8" fmla="*/ 0 w 42"/>
                <a:gd name="T9" fmla="*/ 2147483647 h 23"/>
                <a:gd name="T10" fmla="*/ 2147483647 w 42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" h="23">
                  <a:moveTo>
                    <a:pt x="42" y="2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42" y="10"/>
                    <a:pt x="32" y="0"/>
                    <a:pt x="21" y="0"/>
                  </a:cubicBezTo>
                  <a:cubicBezTo>
                    <a:pt x="9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lnTo>
                    <a:pt x="4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44" name="Freeform 50"/>
            <p:cNvSpPr>
              <a:spLocks/>
            </p:cNvSpPr>
            <p:nvPr/>
          </p:nvSpPr>
          <p:spPr bwMode="auto">
            <a:xfrm>
              <a:off x="509587" y="614362"/>
              <a:ext cx="26988" cy="50800"/>
            </a:xfrm>
            <a:custGeom>
              <a:avLst/>
              <a:gdLst>
                <a:gd name="T0" fmla="*/ 0 w 21"/>
                <a:gd name="T1" fmla="*/ 2147483647 h 38"/>
                <a:gd name="T2" fmla="*/ 2147483647 w 21"/>
                <a:gd name="T3" fmla="*/ 2147483647 h 38"/>
                <a:gd name="T4" fmla="*/ 2147483647 w 21"/>
                <a:gd name="T5" fmla="*/ 2147483647 h 38"/>
                <a:gd name="T6" fmla="*/ 2147483647 w 21"/>
                <a:gd name="T7" fmla="*/ 0 h 38"/>
                <a:gd name="T8" fmla="*/ 0 w 21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38">
                  <a:moveTo>
                    <a:pt x="0" y="6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17" y="38"/>
                    <a:pt x="21" y="37"/>
                    <a:pt x="21" y="34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45" name="Freeform 51"/>
            <p:cNvSpPr>
              <a:spLocks noEditPoints="1"/>
            </p:cNvSpPr>
            <p:nvPr/>
          </p:nvSpPr>
          <p:spPr bwMode="auto">
            <a:xfrm>
              <a:off x="306387" y="222250"/>
              <a:ext cx="241300" cy="447675"/>
            </a:xfrm>
            <a:custGeom>
              <a:avLst/>
              <a:gdLst>
                <a:gd name="T0" fmla="*/ 2147483647 w 182"/>
                <a:gd name="T1" fmla="*/ 2147483647 h 340"/>
                <a:gd name="T2" fmla="*/ 2147483647 w 182"/>
                <a:gd name="T3" fmla="*/ 2147483647 h 340"/>
                <a:gd name="T4" fmla="*/ 2147483647 w 182"/>
                <a:gd name="T5" fmla="*/ 2147483647 h 340"/>
                <a:gd name="T6" fmla="*/ 2147483647 w 182"/>
                <a:gd name="T7" fmla="*/ 2147483647 h 340"/>
                <a:gd name="T8" fmla="*/ 2147483647 w 182"/>
                <a:gd name="T9" fmla="*/ 2147483647 h 340"/>
                <a:gd name="T10" fmla="*/ 2147483647 w 182"/>
                <a:gd name="T11" fmla="*/ 2147483647 h 340"/>
                <a:gd name="T12" fmla="*/ 2147483647 w 182"/>
                <a:gd name="T13" fmla="*/ 2147483647 h 340"/>
                <a:gd name="T14" fmla="*/ 2147483647 w 182"/>
                <a:gd name="T15" fmla="*/ 2147483647 h 340"/>
                <a:gd name="T16" fmla="*/ 2147483647 w 182"/>
                <a:gd name="T17" fmla="*/ 2147483647 h 340"/>
                <a:gd name="T18" fmla="*/ 2147483647 w 182"/>
                <a:gd name="T19" fmla="*/ 2147483647 h 340"/>
                <a:gd name="T20" fmla="*/ 2147483647 w 182"/>
                <a:gd name="T21" fmla="*/ 0 h 340"/>
                <a:gd name="T22" fmla="*/ 2147483647 w 182"/>
                <a:gd name="T23" fmla="*/ 0 h 340"/>
                <a:gd name="T24" fmla="*/ 2147483647 w 182"/>
                <a:gd name="T25" fmla="*/ 2147483647 h 340"/>
                <a:gd name="T26" fmla="*/ 2147483647 w 182"/>
                <a:gd name="T27" fmla="*/ 2147483647 h 340"/>
                <a:gd name="T28" fmla="*/ 2147483647 w 182"/>
                <a:gd name="T29" fmla="*/ 2147483647 h 340"/>
                <a:gd name="T30" fmla="*/ 0 w 182"/>
                <a:gd name="T31" fmla="*/ 2147483647 h 340"/>
                <a:gd name="T32" fmla="*/ 2147483647 w 182"/>
                <a:gd name="T33" fmla="*/ 2147483647 h 340"/>
                <a:gd name="T34" fmla="*/ 2147483647 w 182"/>
                <a:gd name="T35" fmla="*/ 2147483647 h 340"/>
                <a:gd name="T36" fmla="*/ 2147483647 w 182"/>
                <a:gd name="T37" fmla="*/ 2147483647 h 340"/>
                <a:gd name="T38" fmla="*/ 2147483647 w 182"/>
                <a:gd name="T39" fmla="*/ 2147483647 h 340"/>
                <a:gd name="T40" fmla="*/ 2147483647 w 182"/>
                <a:gd name="T41" fmla="*/ 2147483647 h 340"/>
                <a:gd name="T42" fmla="*/ 2147483647 w 182"/>
                <a:gd name="T43" fmla="*/ 2147483647 h 340"/>
                <a:gd name="T44" fmla="*/ 2147483647 w 182"/>
                <a:gd name="T45" fmla="*/ 2147483647 h 340"/>
                <a:gd name="T46" fmla="*/ 2147483647 w 182"/>
                <a:gd name="T47" fmla="*/ 2147483647 h 340"/>
                <a:gd name="T48" fmla="*/ 2147483647 w 182"/>
                <a:gd name="T49" fmla="*/ 2147483647 h 340"/>
                <a:gd name="T50" fmla="*/ 2147483647 w 182"/>
                <a:gd name="T51" fmla="*/ 2147483647 h 340"/>
                <a:gd name="T52" fmla="*/ 2147483647 w 182"/>
                <a:gd name="T53" fmla="*/ 2147483647 h 340"/>
                <a:gd name="T54" fmla="*/ 2147483647 w 182"/>
                <a:gd name="T55" fmla="*/ 2147483647 h 340"/>
                <a:gd name="T56" fmla="*/ 2147483647 w 182"/>
                <a:gd name="T57" fmla="*/ 2147483647 h 340"/>
                <a:gd name="T58" fmla="*/ 2147483647 w 182"/>
                <a:gd name="T59" fmla="*/ 2147483647 h 340"/>
                <a:gd name="T60" fmla="*/ 2147483647 w 182"/>
                <a:gd name="T61" fmla="*/ 2147483647 h 340"/>
                <a:gd name="T62" fmla="*/ 2147483647 w 182"/>
                <a:gd name="T63" fmla="*/ 2147483647 h 340"/>
                <a:gd name="T64" fmla="*/ 2147483647 w 182"/>
                <a:gd name="T65" fmla="*/ 2147483647 h 340"/>
                <a:gd name="T66" fmla="*/ 2147483647 w 182"/>
                <a:gd name="T67" fmla="*/ 2147483647 h 340"/>
                <a:gd name="T68" fmla="*/ 2147483647 w 182"/>
                <a:gd name="T69" fmla="*/ 2147483647 h 340"/>
                <a:gd name="T70" fmla="*/ 2147483647 w 182"/>
                <a:gd name="T71" fmla="*/ 2147483647 h 340"/>
                <a:gd name="T72" fmla="*/ 2147483647 w 182"/>
                <a:gd name="T73" fmla="*/ 2147483647 h 340"/>
                <a:gd name="T74" fmla="*/ 2147483647 w 182"/>
                <a:gd name="T75" fmla="*/ 2147483647 h 340"/>
                <a:gd name="T76" fmla="*/ 2147483647 w 182"/>
                <a:gd name="T77" fmla="*/ 2147483647 h 340"/>
                <a:gd name="T78" fmla="*/ 2147483647 w 182"/>
                <a:gd name="T79" fmla="*/ 2147483647 h 3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82" h="340">
                  <a:moveTo>
                    <a:pt x="182" y="207"/>
                  </a:moveTo>
                  <a:cubicBezTo>
                    <a:pt x="177" y="187"/>
                    <a:pt x="177" y="187"/>
                    <a:pt x="177" y="187"/>
                  </a:cubicBezTo>
                  <a:cubicBezTo>
                    <a:pt x="177" y="186"/>
                    <a:pt x="176" y="186"/>
                    <a:pt x="175" y="186"/>
                  </a:cubicBezTo>
                  <a:cubicBezTo>
                    <a:pt x="165" y="188"/>
                    <a:pt x="165" y="188"/>
                    <a:pt x="165" y="188"/>
                  </a:cubicBezTo>
                  <a:cubicBezTo>
                    <a:pt x="164" y="189"/>
                    <a:pt x="164" y="189"/>
                    <a:pt x="164" y="190"/>
                  </a:cubicBezTo>
                  <a:cubicBezTo>
                    <a:pt x="165" y="196"/>
                    <a:pt x="165" y="196"/>
                    <a:pt x="165" y="196"/>
                  </a:cubicBezTo>
                  <a:cubicBezTo>
                    <a:pt x="154" y="199"/>
                    <a:pt x="154" y="199"/>
                    <a:pt x="154" y="199"/>
                  </a:cubicBezTo>
                  <a:cubicBezTo>
                    <a:pt x="122" y="80"/>
                    <a:pt x="122" y="80"/>
                    <a:pt x="122" y="80"/>
                  </a:cubicBezTo>
                  <a:cubicBezTo>
                    <a:pt x="124" y="78"/>
                    <a:pt x="125" y="75"/>
                    <a:pt x="125" y="72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5" y="5"/>
                    <a:pt x="120" y="0"/>
                    <a:pt x="115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3" y="0"/>
                    <a:pt x="48" y="5"/>
                    <a:pt x="48" y="11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8" y="77"/>
                    <a:pt x="51" y="81"/>
                    <a:pt x="56" y="8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337"/>
                    <a:pt x="2" y="337"/>
                    <a:pt x="2" y="337"/>
                  </a:cubicBezTo>
                  <a:cubicBezTo>
                    <a:pt x="2" y="339"/>
                    <a:pt x="6" y="340"/>
                    <a:pt x="7" y="338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68" y="165"/>
                    <a:pt x="68" y="165"/>
                    <a:pt x="68" y="165"/>
                  </a:cubicBezTo>
                  <a:cubicBezTo>
                    <a:pt x="109" y="165"/>
                    <a:pt x="109" y="165"/>
                    <a:pt x="109" y="165"/>
                  </a:cubicBezTo>
                  <a:cubicBezTo>
                    <a:pt x="145" y="302"/>
                    <a:pt x="145" y="302"/>
                    <a:pt x="145" y="302"/>
                  </a:cubicBezTo>
                  <a:cubicBezTo>
                    <a:pt x="179" y="293"/>
                    <a:pt x="179" y="293"/>
                    <a:pt x="179" y="293"/>
                  </a:cubicBezTo>
                  <a:cubicBezTo>
                    <a:pt x="156" y="207"/>
                    <a:pt x="156" y="207"/>
                    <a:pt x="156" y="207"/>
                  </a:cubicBezTo>
                  <a:cubicBezTo>
                    <a:pt x="167" y="204"/>
                    <a:pt x="167" y="204"/>
                    <a:pt x="167" y="204"/>
                  </a:cubicBezTo>
                  <a:cubicBezTo>
                    <a:pt x="169" y="210"/>
                    <a:pt x="169" y="210"/>
                    <a:pt x="169" y="210"/>
                  </a:cubicBezTo>
                  <a:cubicBezTo>
                    <a:pt x="169" y="211"/>
                    <a:pt x="170" y="211"/>
                    <a:pt x="170" y="211"/>
                  </a:cubicBezTo>
                  <a:cubicBezTo>
                    <a:pt x="181" y="208"/>
                    <a:pt x="181" y="208"/>
                    <a:pt x="181" y="208"/>
                  </a:cubicBezTo>
                  <a:cubicBezTo>
                    <a:pt x="182" y="208"/>
                    <a:pt x="182" y="208"/>
                    <a:pt x="182" y="207"/>
                  </a:cubicBezTo>
                  <a:close/>
                  <a:moveTo>
                    <a:pt x="86" y="25"/>
                  </a:moveTo>
                  <a:cubicBezTo>
                    <a:pt x="96" y="25"/>
                    <a:pt x="103" y="32"/>
                    <a:pt x="103" y="41"/>
                  </a:cubicBezTo>
                  <a:cubicBezTo>
                    <a:pt x="103" y="51"/>
                    <a:pt x="96" y="58"/>
                    <a:pt x="86" y="58"/>
                  </a:cubicBezTo>
                  <a:cubicBezTo>
                    <a:pt x="77" y="58"/>
                    <a:pt x="70" y="51"/>
                    <a:pt x="70" y="41"/>
                  </a:cubicBezTo>
                  <a:cubicBezTo>
                    <a:pt x="70" y="32"/>
                    <a:pt x="77" y="25"/>
                    <a:pt x="86" y="25"/>
                  </a:cubicBezTo>
                  <a:close/>
                  <a:moveTo>
                    <a:pt x="71" y="156"/>
                  </a:moveTo>
                  <a:cubicBezTo>
                    <a:pt x="86" y="97"/>
                    <a:pt x="86" y="97"/>
                    <a:pt x="86" y="97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106" y="156"/>
                    <a:pt x="106" y="156"/>
                    <a:pt x="106" y="156"/>
                  </a:cubicBezTo>
                  <a:lnTo>
                    <a:pt x="71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2" name="组合 38"/>
          <p:cNvGrpSpPr>
            <a:grpSpLocks/>
          </p:cNvGrpSpPr>
          <p:nvPr/>
        </p:nvGrpSpPr>
        <p:grpSpPr bwMode="auto">
          <a:xfrm>
            <a:off x="3554413" y="2487613"/>
            <a:ext cx="833437" cy="833437"/>
            <a:chOff x="0" y="0"/>
            <a:chExt cx="833438" cy="833437"/>
          </a:xfrm>
        </p:grpSpPr>
        <p:sp>
          <p:nvSpPr>
            <p:cNvPr id="26836" name="Oval 57"/>
            <p:cNvSpPr>
              <a:spLocks noChangeArrowheads="1"/>
            </p:cNvSpPr>
            <p:nvPr/>
          </p:nvSpPr>
          <p:spPr bwMode="auto">
            <a:xfrm>
              <a:off x="0" y="0"/>
              <a:ext cx="833438" cy="833437"/>
            </a:xfrm>
            <a:prstGeom prst="ellipse">
              <a:avLst/>
            </a:prstGeom>
            <a:solidFill>
              <a:srgbClr val="FFC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37" name="Freeform 58"/>
            <p:cNvSpPr>
              <a:spLocks/>
            </p:cNvSpPr>
            <p:nvPr/>
          </p:nvSpPr>
          <p:spPr bwMode="auto">
            <a:xfrm>
              <a:off x="179387" y="230187"/>
              <a:ext cx="646113" cy="581025"/>
            </a:xfrm>
            <a:custGeom>
              <a:avLst/>
              <a:gdLst>
                <a:gd name="T0" fmla="*/ 2147483647 w 490"/>
                <a:gd name="T1" fmla="*/ 0 h 440"/>
                <a:gd name="T2" fmla="*/ 2147483647 w 490"/>
                <a:gd name="T3" fmla="*/ 0 h 440"/>
                <a:gd name="T4" fmla="*/ 2147483647 w 490"/>
                <a:gd name="T5" fmla="*/ 2147483647 h 440"/>
                <a:gd name="T6" fmla="*/ 2147483647 w 490"/>
                <a:gd name="T7" fmla="*/ 2147483647 h 440"/>
                <a:gd name="T8" fmla="*/ 2147483647 w 490"/>
                <a:gd name="T9" fmla="*/ 2147483647 h 440"/>
                <a:gd name="T10" fmla="*/ 2147483647 w 490"/>
                <a:gd name="T11" fmla="*/ 2147483647 h 440"/>
                <a:gd name="T12" fmla="*/ 2147483647 w 490"/>
                <a:gd name="T13" fmla="*/ 2147483647 h 440"/>
                <a:gd name="T14" fmla="*/ 2147483647 w 490"/>
                <a:gd name="T15" fmla="*/ 2147483647 h 440"/>
                <a:gd name="T16" fmla="*/ 2147483647 w 490"/>
                <a:gd name="T17" fmla="*/ 2147483647 h 440"/>
                <a:gd name="T18" fmla="*/ 2147483647 w 490"/>
                <a:gd name="T19" fmla="*/ 2147483647 h 440"/>
                <a:gd name="T20" fmla="*/ 2147483647 w 490"/>
                <a:gd name="T21" fmla="*/ 2147483647 h 440"/>
                <a:gd name="T22" fmla="*/ 2147483647 w 490"/>
                <a:gd name="T23" fmla="*/ 2147483647 h 440"/>
                <a:gd name="T24" fmla="*/ 2147483647 w 490"/>
                <a:gd name="T25" fmla="*/ 2147483647 h 440"/>
                <a:gd name="T26" fmla="*/ 2147483647 w 490"/>
                <a:gd name="T27" fmla="*/ 2147483647 h 440"/>
                <a:gd name="T28" fmla="*/ 2147483647 w 490"/>
                <a:gd name="T29" fmla="*/ 2147483647 h 440"/>
                <a:gd name="T30" fmla="*/ 2147483647 w 490"/>
                <a:gd name="T31" fmla="*/ 2147483647 h 440"/>
                <a:gd name="T32" fmla="*/ 2147483647 w 490"/>
                <a:gd name="T33" fmla="*/ 2147483647 h 440"/>
                <a:gd name="T34" fmla="*/ 2147483647 w 490"/>
                <a:gd name="T35" fmla="*/ 2147483647 h 440"/>
                <a:gd name="T36" fmla="*/ 2147483647 w 490"/>
                <a:gd name="T37" fmla="*/ 2147483647 h 440"/>
                <a:gd name="T38" fmla="*/ 2147483647 w 490"/>
                <a:gd name="T39" fmla="*/ 2147483647 h 440"/>
                <a:gd name="T40" fmla="*/ 2147483647 w 490"/>
                <a:gd name="T41" fmla="*/ 2147483647 h 440"/>
                <a:gd name="T42" fmla="*/ 2147483647 w 490"/>
                <a:gd name="T43" fmla="*/ 2147483647 h 440"/>
                <a:gd name="T44" fmla="*/ 2147483647 w 490"/>
                <a:gd name="T45" fmla="*/ 2147483647 h 440"/>
                <a:gd name="T46" fmla="*/ 2147483647 w 490"/>
                <a:gd name="T47" fmla="*/ 2147483647 h 440"/>
                <a:gd name="T48" fmla="*/ 2147483647 w 490"/>
                <a:gd name="T49" fmla="*/ 2147483647 h 440"/>
                <a:gd name="T50" fmla="*/ 2147483647 w 490"/>
                <a:gd name="T51" fmla="*/ 2147483647 h 440"/>
                <a:gd name="T52" fmla="*/ 2147483647 w 490"/>
                <a:gd name="T53" fmla="*/ 2147483647 h 440"/>
                <a:gd name="T54" fmla="*/ 2147483647 w 490"/>
                <a:gd name="T55" fmla="*/ 0 h 44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90" h="440">
                  <a:moveTo>
                    <a:pt x="280" y="0"/>
                  </a:moveTo>
                  <a:cubicBezTo>
                    <a:pt x="276" y="0"/>
                    <a:pt x="272" y="0"/>
                    <a:pt x="271" y="0"/>
                  </a:cubicBezTo>
                  <a:cubicBezTo>
                    <a:pt x="263" y="0"/>
                    <a:pt x="266" y="41"/>
                    <a:pt x="265" y="41"/>
                  </a:cubicBezTo>
                  <a:cubicBezTo>
                    <a:pt x="265" y="43"/>
                    <a:pt x="269" y="43"/>
                    <a:pt x="269" y="46"/>
                  </a:cubicBezTo>
                  <a:cubicBezTo>
                    <a:pt x="269" y="61"/>
                    <a:pt x="269" y="77"/>
                    <a:pt x="269" y="92"/>
                  </a:cubicBezTo>
                  <a:cubicBezTo>
                    <a:pt x="269" y="123"/>
                    <a:pt x="269" y="153"/>
                    <a:pt x="269" y="183"/>
                  </a:cubicBezTo>
                  <a:cubicBezTo>
                    <a:pt x="228" y="145"/>
                    <a:pt x="191" y="103"/>
                    <a:pt x="150" y="65"/>
                  </a:cubicBezTo>
                  <a:cubicBezTo>
                    <a:pt x="141" y="54"/>
                    <a:pt x="130" y="44"/>
                    <a:pt x="120" y="35"/>
                  </a:cubicBezTo>
                  <a:cubicBezTo>
                    <a:pt x="112" y="24"/>
                    <a:pt x="101" y="21"/>
                    <a:pt x="89" y="18"/>
                  </a:cubicBezTo>
                  <a:cubicBezTo>
                    <a:pt x="88" y="17"/>
                    <a:pt x="86" y="17"/>
                    <a:pt x="85" y="17"/>
                  </a:cubicBezTo>
                  <a:cubicBezTo>
                    <a:pt x="74" y="17"/>
                    <a:pt x="94" y="45"/>
                    <a:pt x="97" y="52"/>
                  </a:cubicBezTo>
                  <a:cubicBezTo>
                    <a:pt x="105" y="67"/>
                    <a:pt x="91" y="76"/>
                    <a:pt x="82" y="87"/>
                  </a:cubicBezTo>
                  <a:cubicBezTo>
                    <a:pt x="78" y="92"/>
                    <a:pt x="73" y="94"/>
                    <a:pt x="69" y="94"/>
                  </a:cubicBezTo>
                  <a:cubicBezTo>
                    <a:pt x="63" y="94"/>
                    <a:pt x="57" y="91"/>
                    <a:pt x="52" y="88"/>
                  </a:cubicBezTo>
                  <a:cubicBezTo>
                    <a:pt x="46" y="79"/>
                    <a:pt x="32" y="64"/>
                    <a:pt x="22" y="58"/>
                  </a:cubicBezTo>
                  <a:cubicBezTo>
                    <a:pt x="19" y="54"/>
                    <a:pt x="17" y="52"/>
                    <a:pt x="15" y="52"/>
                  </a:cubicBezTo>
                  <a:cubicBezTo>
                    <a:pt x="10" y="52"/>
                    <a:pt x="8" y="65"/>
                    <a:pt x="5" y="72"/>
                  </a:cubicBezTo>
                  <a:cubicBezTo>
                    <a:pt x="0" y="88"/>
                    <a:pt x="15" y="105"/>
                    <a:pt x="22" y="119"/>
                  </a:cubicBezTo>
                  <a:cubicBezTo>
                    <a:pt x="28" y="131"/>
                    <a:pt x="42" y="143"/>
                    <a:pt x="52" y="152"/>
                  </a:cubicBezTo>
                  <a:cubicBezTo>
                    <a:pt x="61" y="162"/>
                    <a:pt x="72" y="172"/>
                    <a:pt x="82" y="182"/>
                  </a:cubicBezTo>
                  <a:cubicBezTo>
                    <a:pt x="87" y="187"/>
                    <a:pt x="92" y="192"/>
                    <a:pt x="97" y="196"/>
                  </a:cubicBezTo>
                  <a:cubicBezTo>
                    <a:pt x="112" y="214"/>
                    <a:pt x="120" y="237"/>
                    <a:pt x="131" y="259"/>
                  </a:cubicBezTo>
                  <a:cubicBezTo>
                    <a:pt x="146" y="290"/>
                    <a:pt x="157" y="317"/>
                    <a:pt x="182" y="340"/>
                  </a:cubicBezTo>
                  <a:cubicBezTo>
                    <a:pt x="185" y="344"/>
                    <a:pt x="228" y="387"/>
                    <a:pt x="281" y="440"/>
                  </a:cubicBezTo>
                  <a:cubicBezTo>
                    <a:pt x="387" y="405"/>
                    <a:pt x="468" y="315"/>
                    <a:pt x="490" y="203"/>
                  </a:cubicBezTo>
                  <a:cubicBezTo>
                    <a:pt x="398" y="111"/>
                    <a:pt x="294" y="8"/>
                    <a:pt x="292" y="6"/>
                  </a:cubicBezTo>
                  <a:cubicBezTo>
                    <a:pt x="292" y="5"/>
                    <a:pt x="288" y="2"/>
                    <a:pt x="287" y="1"/>
                  </a:cubicBezTo>
                  <a:cubicBezTo>
                    <a:pt x="287" y="0"/>
                    <a:pt x="284" y="0"/>
                    <a:pt x="280" y="0"/>
                  </a:cubicBezTo>
                </a:path>
              </a:pathLst>
            </a:custGeom>
            <a:solidFill>
              <a:srgbClr val="CC9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38" name="Freeform 59"/>
            <p:cNvSpPr>
              <a:spLocks/>
            </p:cNvSpPr>
            <p:nvPr/>
          </p:nvSpPr>
          <p:spPr bwMode="auto">
            <a:xfrm>
              <a:off x="182562" y="250825"/>
              <a:ext cx="280988" cy="407987"/>
            </a:xfrm>
            <a:custGeom>
              <a:avLst/>
              <a:gdLst>
                <a:gd name="T0" fmla="*/ 2147483647 w 213"/>
                <a:gd name="T1" fmla="*/ 2147483647 h 309"/>
                <a:gd name="T2" fmla="*/ 2147483647 w 213"/>
                <a:gd name="T3" fmla="*/ 2147483647 h 309"/>
                <a:gd name="T4" fmla="*/ 2147483647 w 213"/>
                <a:gd name="T5" fmla="*/ 2147483647 h 309"/>
                <a:gd name="T6" fmla="*/ 2147483647 w 213"/>
                <a:gd name="T7" fmla="*/ 2147483647 h 309"/>
                <a:gd name="T8" fmla="*/ 2147483647 w 213"/>
                <a:gd name="T9" fmla="*/ 2147483647 h 309"/>
                <a:gd name="T10" fmla="*/ 2147483647 w 213"/>
                <a:gd name="T11" fmla="*/ 2147483647 h 309"/>
                <a:gd name="T12" fmla="*/ 2147483647 w 213"/>
                <a:gd name="T13" fmla="*/ 2147483647 h 309"/>
                <a:gd name="T14" fmla="*/ 2147483647 w 213"/>
                <a:gd name="T15" fmla="*/ 2147483647 h 309"/>
                <a:gd name="T16" fmla="*/ 2147483647 w 213"/>
                <a:gd name="T17" fmla="*/ 2147483647 h 309"/>
                <a:gd name="T18" fmla="*/ 2147483647 w 213"/>
                <a:gd name="T19" fmla="*/ 2147483647 h 309"/>
                <a:gd name="T20" fmla="*/ 2147483647 w 213"/>
                <a:gd name="T21" fmla="*/ 2147483647 h 309"/>
                <a:gd name="T22" fmla="*/ 2147483647 w 213"/>
                <a:gd name="T23" fmla="*/ 2147483647 h 309"/>
                <a:gd name="T24" fmla="*/ 2147483647 w 213"/>
                <a:gd name="T25" fmla="*/ 2147483647 h 309"/>
                <a:gd name="T26" fmla="*/ 2147483647 w 213"/>
                <a:gd name="T27" fmla="*/ 2147483647 h 309"/>
                <a:gd name="T28" fmla="*/ 2147483647 w 213"/>
                <a:gd name="T29" fmla="*/ 2147483647 h 309"/>
                <a:gd name="T30" fmla="*/ 2147483647 w 213"/>
                <a:gd name="T31" fmla="*/ 2147483647 h 309"/>
                <a:gd name="T32" fmla="*/ 2147483647 w 213"/>
                <a:gd name="T33" fmla="*/ 2147483647 h 309"/>
                <a:gd name="T34" fmla="*/ 2147483647 w 213"/>
                <a:gd name="T35" fmla="*/ 2147483647 h 309"/>
                <a:gd name="T36" fmla="*/ 2147483647 w 213"/>
                <a:gd name="T37" fmla="*/ 2147483647 h 309"/>
                <a:gd name="T38" fmla="*/ 2147483647 w 213"/>
                <a:gd name="T39" fmla="*/ 2147483647 h 309"/>
                <a:gd name="T40" fmla="*/ 2147483647 w 213"/>
                <a:gd name="T41" fmla="*/ 2147483647 h 309"/>
                <a:gd name="T42" fmla="*/ 2147483647 w 213"/>
                <a:gd name="T43" fmla="*/ 2147483647 h 309"/>
                <a:gd name="T44" fmla="*/ 2147483647 w 213"/>
                <a:gd name="T45" fmla="*/ 2147483647 h 309"/>
                <a:gd name="T46" fmla="*/ 2147483647 w 213"/>
                <a:gd name="T47" fmla="*/ 2147483647 h 309"/>
                <a:gd name="T48" fmla="*/ 2147483647 w 213"/>
                <a:gd name="T49" fmla="*/ 2147483647 h 309"/>
                <a:gd name="T50" fmla="*/ 2147483647 w 213"/>
                <a:gd name="T51" fmla="*/ 2147483647 h 309"/>
                <a:gd name="T52" fmla="*/ 2147483647 w 213"/>
                <a:gd name="T53" fmla="*/ 2147483647 h 30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3" h="309">
                  <a:moveTo>
                    <a:pt x="117" y="103"/>
                  </a:moveTo>
                  <a:cubicBezTo>
                    <a:pt x="118" y="102"/>
                    <a:pt x="118" y="101"/>
                    <a:pt x="118" y="100"/>
                  </a:cubicBezTo>
                  <a:cubicBezTo>
                    <a:pt x="131" y="60"/>
                    <a:pt x="131" y="60"/>
                    <a:pt x="131" y="60"/>
                  </a:cubicBezTo>
                  <a:cubicBezTo>
                    <a:pt x="132" y="57"/>
                    <a:pt x="132" y="53"/>
                    <a:pt x="130" y="51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0" y="12"/>
                    <a:pt x="107" y="9"/>
                    <a:pt x="104" y="8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78" y="0"/>
                    <a:pt x="76" y="2"/>
                    <a:pt x="78" y="5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9" y="46"/>
                    <a:pt x="98" y="50"/>
                    <a:pt x="96" y="52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76" y="75"/>
                    <a:pt x="72" y="77"/>
                    <a:pt x="70" y="78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39" y="80"/>
                    <a:pt x="35" y="79"/>
                    <a:pt x="34" y="76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2" y="34"/>
                    <a:pt x="10" y="34"/>
                    <a:pt x="8" y="38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65"/>
                    <a:pt x="0" y="69"/>
                    <a:pt x="2" y="71"/>
                  </a:cubicBezTo>
                  <a:cubicBezTo>
                    <a:pt x="21" y="107"/>
                    <a:pt x="21" y="107"/>
                    <a:pt x="21" y="107"/>
                  </a:cubicBezTo>
                  <a:cubicBezTo>
                    <a:pt x="22" y="110"/>
                    <a:pt x="25" y="113"/>
                    <a:pt x="28" y="113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27"/>
                    <a:pt x="70" y="127"/>
                    <a:pt x="71" y="127"/>
                  </a:cubicBezTo>
                  <a:cubicBezTo>
                    <a:pt x="99" y="184"/>
                    <a:pt x="127" y="242"/>
                    <a:pt x="155" y="300"/>
                  </a:cubicBezTo>
                  <a:cubicBezTo>
                    <a:pt x="158" y="306"/>
                    <a:pt x="167" y="309"/>
                    <a:pt x="175" y="305"/>
                  </a:cubicBezTo>
                  <a:cubicBezTo>
                    <a:pt x="184" y="300"/>
                    <a:pt x="193" y="295"/>
                    <a:pt x="202" y="291"/>
                  </a:cubicBezTo>
                  <a:cubicBezTo>
                    <a:pt x="210" y="286"/>
                    <a:pt x="213" y="278"/>
                    <a:pt x="210" y="271"/>
                  </a:cubicBezTo>
                  <a:cubicBezTo>
                    <a:pt x="179" y="215"/>
                    <a:pt x="148" y="159"/>
                    <a:pt x="117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39" name="Freeform 60"/>
            <p:cNvSpPr>
              <a:spLocks noEditPoints="1"/>
            </p:cNvSpPr>
            <p:nvPr/>
          </p:nvSpPr>
          <p:spPr bwMode="auto">
            <a:xfrm>
              <a:off x="509587" y="230187"/>
              <a:ext cx="71438" cy="425450"/>
            </a:xfrm>
            <a:custGeom>
              <a:avLst/>
              <a:gdLst>
                <a:gd name="T0" fmla="*/ 2147483647 w 55"/>
                <a:gd name="T1" fmla="*/ 2147483647 h 322"/>
                <a:gd name="T2" fmla="*/ 2147483647 w 55"/>
                <a:gd name="T3" fmla="*/ 2147483647 h 322"/>
                <a:gd name="T4" fmla="*/ 2147483647 w 55"/>
                <a:gd name="T5" fmla="*/ 2147483647 h 322"/>
                <a:gd name="T6" fmla="*/ 2147483647 w 55"/>
                <a:gd name="T7" fmla="*/ 2147483647 h 322"/>
                <a:gd name="T8" fmla="*/ 2147483647 w 55"/>
                <a:gd name="T9" fmla="*/ 2147483647 h 322"/>
                <a:gd name="T10" fmla="*/ 2147483647 w 55"/>
                <a:gd name="T11" fmla="*/ 2147483647 h 322"/>
                <a:gd name="T12" fmla="*/ 2147483647 w 55"/>
                <a:gd name="T13" fmla="*/ 2147483647 h 322"/>
                <a:gd name="T14" fmla="*/ 2147483647 w 55"/>
                <a:gd name="T15" fmla="*/ 0 h 322"/>
                <a:gd name="T16" fmla="*/ 2147483647 w 55"/>
                <a:gd name="T17" fmla="*/ 0 h 322"/>
                <a:gd name="T18" fmla="*/ 2147483647 w 55"/>
                <a:gd name="T19" fmla="*/ 2147483647 h 322"/>
                <a:gd name="T20" fmla="*/ 2147483647 w 55"/>
                <a:gd name="T21" fmla="*/ 2147483647 h 322"/>
                <a:gd name="T22" fmla="*/ 2147483647 w 55"/>
                <a:gd name="T23" fmla="*/ 2147483647 h 322"/>
                <a:gd name="T24" fmla="*/ 2147483647 w 55"/>
                <a:gd name="T25" fmla="*/ 2147483647 h 322"/>
                <a:gd name="T26" fmla="*/ 2147483647 w 55"/>
                <a:gd name="T27" fmla="*/ 2147483647 h 322"/>
                <a:gd name="T28" fmla="*/ 2147483647 w 55"/>
                <a:gd name="T29" fmla="*/ 2147483647 h 322"/>
                <a:gd name="T30" fmla="*/ 2147483647 w 55"/>
                <a:gd name="T31" fmla="*/ 2147483647 h 322"/>
                <a:gd name="T32" fmla="*/ 0 w 55"/>
                <a:gd name="T33" fmla="*/ 2147483647 h 322"/>
                <a:gd name="T34" fmla="*/ 0 w 55"/>
                <a:gd name="T35" fmla="*/ 2147483647 h 322"/>
                <a:gd name="T36" fmla="*/ 2147483647 w 55"/>
                <a:gd name="T37" fmla="*/ 2147483647 h 322"/>
                <a:gd name="T38" fmla="*/ 2147483647 w 55"/>
                <a:gd name="T39" fmla="*/ 2147483647 h 322"/>
                <a:gd name="T40" fmla="*/ 2147483647 w 55"/>
                <a:gd name="T41" fmla="*/ 2147483647 h 322"/>
                <a:gd name="T42" fmla="*/ 2147483647 w 55"/>
                <a:gd name="T43" fmla="*/ 2147483647 h 322"/>
                <a:gd name="T44" fmla="*/ 2147483647 w 55"/>
                <a:gd name="T45" fmla="*/ 2147483647 h 322"/>
                <a:gd name="T46" fmla="*/ 2147483647 w 55"/>
                <a:gd name="T47" fmla="*/ 2147483647 h 322"/>
                <a:gd name="T48" fmla="*/ 2147483647 w 55"/>
                <a:gd name="T49" fmla="*/ 2147483647 h 322"/>
                <a:gd name="T50" fmla="*/ 2147483647 w 55"/>
                <a:gd name="T51" fmla="*/ 2147483647 h 322"/>
                <a:gd name="T52" fmla="*/ 2147483647 w 55"/>
                <a:gd name="T53" fmla="*/ 2147483647 h 322"/>
                <a:gd name="T54" fmla="*/ 2147483647 w 55"/>
                <a:gd name="T55" fmla="*/ 2147483647 h 322"/>
                <a:gd name="T56" fmla="*/ 2147483647 w 55"/>
                <a:gd name="T57" fmla="*/ 2147483647 h 322"/>
                <a:gd name="T58" fmla="*/ 2147483647 w 55"/>
                <a:gd name="T59" fmla="*/ 2147483647 h 322"/>
                <a:gd name="T60" fmla="*/ 2147483647 w 55"/>
                <a:gd name="T61" fmla="*/ 2147483647 h 322"/>
                <a:gd name="T62" fmla="*/ 2147483647 w 55"/>
                <a:gd name="T63" fmla="*/ 2147483647 h 322"/>
                <a:gd name="T64" fmla="*/ 2147483647 w 55"/>
                <a:gd name="T65" fmla="*/ 2147483647 h 322"/>
                <a:gd name="T66" fmla="*/ 2147483647 w 55"/>
                <a:gd name="T67" fmla="*/ 2147483647 h 322"/>
                <a:gd name="T68" fmla="*/ 2147483647 w 55"/>
                <a:gd name="T69" fmla="*/ 2147483647 h 322"/>
                <a:gd name="T70" fmla="*/ 2147483647 w 55"/>
                <a:gd name="T71" fmla="*/ 2147483647 h 322"/>
                <a:gd name="T72" fmla="*/ 2147483647 w 55"/>
                <a:gd name="T73" fmla="*/ 2147483647 h 32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5" h="322">
                  <a:moveTo>
                    <a:pt x="46" y="197"/>
                  </a:moveTo>
                  <a:cubicBezTo>
                    <a:pt x="37" y="197"/>
                    <a:pt x="37" y="197"/>
                    <a:pt x="37" y="197"/>
                  </a:cubicBezTo>
                  <a:cubicBezTo>
                    <a:pt x="36" y="197"/>
                    <a:pt x="36" y="197"/>
                    <a:pt x="36" y="196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1" y="41"/>
                    <a:pt x="41" y="40"/>
                    <a:pt x="41" y="40"/>
                  </a:cubicBezTo>
                  <a:cubicBezTo>
                    <a:pt x="40" y="27"/>
                    <a:pt x="39" y="14"/>
                    <a:pt x="37" y="1"/>
                  </a:cubicBezTo>
                  <a:cubicBezTo>
                    <a:pt x="37" y="1"/>
                    <a:pt x="37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7" y="14"/>
                    <a:pt x="15" y="27"/>
                    <a:pt x="14" y="40"/>
                  </a:cubicBezTo>
                  <a:cubicBezTo>
                    <a:pt x="14" y="40"/>
                    <a:pt x="15" y="41"/>
                    <a:pt x="15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18" y="197"/>
                    <a:pt x="18" y="197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4" y="197"/>
                    <a:pt x="0" y="202"/>
                    <a:pt x="0" y="207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8"/>
                    <a:pt x="4" y="322"/>
                    <a:pt x="9" y="322"/>
                  </a:cubicBezTo>
                  <a:cubicBezTo>
                    <a:pt x="46" y="322"/>
                    <a:pt x="46" y="322"/>
                    <a:pt x="46" y="322"/>
                  </a:cubicBezTo>
                  <a:cubicBezTo>
                    <a:pt x="51" y="322"/>
                    <a:pt x="55" y="318"/>
                    <a:pt x="55" y="313"/>
                  </a:cubicBezTo>
                  <a:cubicBezTo>
                    <a:pt x="55" y="206"/>
                    <a:pt x="55" y="206"/>
                    <a:pt x="55" y="206"/>
                  </a:cubicBezTo>
                  <a:cubicBezTo>
                    <a:pt x="55" y="201"/>
                    <a:pt x="51" y="197"/>
                    <a:pt x="46" y="197"/>
                  </a:cubicBezTo>
                  <a:close/>
                  <a:moveTo>
                    <a:pt x="20" y="293"/>
                  </a:moveTo>
                  <a:cubicBezTo>
                    <a:pt x="20" y="297"/>
                    <a:pt x="17" y="299"/>
                    <a:pt x="14" y="299"/>
                  </a:cubicBezTo>
                  <a:cubicBezTo>
                    <a:pt x="11" y="299"/>
                    <a:pt x="8" y="297"/>
                    <a:pt x="8" y="293"/>
                  </a:cubicBezTo>
                  <a:cubicBezTo>
                    <a:pt x="8" y="227"/>
                    <a:pt x="8" y="227"/>
                    <a:pt x="8" y="227"/>
                  </a:cubicBezTo>
                  <a:cubicBezTo>
                    <a:pt x="8" y="223"/>
                    <a:pt x="11" y="221"/>
                    <a:pt x="14" y="221"/>
                  </a:cubicBezTo>
                  <a:cubicBezTo>
                    <a:pt x="17" y="221"/>
                    <a:pt x="20" y="223"/>
                    <a:pt x="20" y="227"/>
                  </a:cubicBezTo>
                  <a:lnTo>
                    <a:pt x="20" y="293"/>
                  </a:lnTo>
                  <a:close/>
                  <a:moveTo>
                    <a:pt x="47" y="293"/>
                  </a:moveTo>
                  <a:cubicBezTo>
                    <a:pt x="47" y="297"/>
                    <a:pt x="44" y="299"/>
                    <a:pt x="41" y="299"/>
                  </a:cubicBezTo>
                  <a:cubicBezTo>
                    <a:pt x="38" y="299"/>
                    <a:pt x="35" y="297"/>
                    <a:pt x="35" y="293"/>
                  </a:cubicBezTo>
                  <a:cubicBezTo>
                    <a:pt x="35" y="227"/>
                    <a:pt x="35" y="227"/>
                    <a:pt x="35" y="227"/>
                  </a:cubicBezTo>
                  <a:cubicBezTo>
                    <a:pt x="35" y="223"/>
                    <a:pt x="38" y="221"/>
                    <a:pt x="41" y="221"/>
                  </a:cubicBezTo>
                  <a:cubicBezTo>
                    <a:pt x="44" y="221"/>
                    <a:pt x="47" y="223"/>
                    <a:pt x="47" y="227"/>
                  </a:cubicBezTo>
                  <a:lnTo>
                    <a:pt x="47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3" name="组合 43"/>
          <p:cNvGrpSpPr>
            <a:grpSpLocks/>
          </p:cNvGrpSpPr>
          <p:nvPr/>
        </p:nvGrpSpPr>
        <p:grpSpPr bwMode="auto">
          <a:xfrm>
            <a:off x="6351588" y="2487613"/>
            <a:ext cx="835025" cy="833437"/>
            <a:chOff x="0" y="0"/>
            <a:chExt cx="835025" cy="833437"/>
          </a:xfrm>
        </p:grpSpPr>
        <p:sp>
          <p:nvSpPr>
            <p:cNvPr id="26813" name="Oval 61"/>
            <p:cNvSpPr>
              <a:spLocks noChangeArrowheads="1"/>
            </p:cNvSpPr>
            <p:nvPr/>
          </p:nvSpPr>
          <p:spPr bwMode="auto">
            <a:xfrm>
              <a:off x="0" y="0"/>
              <a:ext cx="835025" cy="833437"/>
            </a:xfrm>
            <a:prstGeom prst="ellipse">
              <a:avLst/>
            </a:prstGeom>
            <a:solidFill>
              <a:srgbClr val="465A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14" name="Freeform 62"/>
            <p:cNvSpPr>
              <a:spLocks/>
            </p:cNvSpPr>
            <p:nvPr/>
          </p:nvSpPr>
          <p:spPr bwMode="auto">
            <a:xfrm>
              <a:off x="188912" y="217487"/>
              <a:ext cx="644525" cy="615950"/>
            </a:xfrm>
            <a:custGeom>
              <a:avLst/>
              <a:gdLst>
                <a:gd name="T0" fmla="*/ 2147483647 w 488"/>
                <a:gd name="T1" fmla="*/ 0 h 467"/>
                <a:gd name="T2" fmla="*/ 2147483647 w 488"/>
                <a:gd name="T3" fmla="*/ 2147483647 h 467"/>
                <a:gd name="T4" fmla="*/ 2147483647 w 488"/>
                <a:gd name="T5" fmla="*/ 2147483647 h 467"/>
                <a:gd name="T6" fmla="*/ 2147483647 w 488"/>
                <a:gd name="T7" fmla="*/ 2147483647 h 467"/>
                <a:gd name="T8" fmla="*/ 2147483647 w 488"/>
                <a:gd name="T9" fmla="*/ 2147483647 h 467"/>
                <a:gd name="T10" fmla="*/ 2147483647 w 488"/>
                <a:gd name="T11" fmla="*/ 2147483647 h 467"/>
                <a:gd name="T12" fmla="*/ 2147483647 w 488"/>
                <a:gd name="T13" fmla="*/ 2147483647 h 467"/>
                <a:gd name="T14" fmla="*/ 2147483647 w 488"/>
                <a:gd name="T15" fmla="*/ 2147483647 h 467"/>
                <a:gd name="T16" fmla="*/ 2147483647 w 488"/>
                <a:gd name="T17" fmla="*/ 2147483647 h 467"/>
                <a:gd name="T18" fmla="*/ 2147483647 w 488"/>
                <a:gd name="T19" fmla="*/ 2147483647 h 467"/>
                <a:gd name="T20" fmla="*/ 2147483647 w 488"/>
                <a:gd name="T21" fmla="*/ 2147483647 h 467"/>
                <a:gd name="T22" fmla="*/ 2147483647 w 488"/>
                <a:gd name="T23" fmla="*/ 2147483647 h 467"/>
                <a:gd name="T24" fmla="*/ 2147483647 w 488"/>
                <a:gd name="T25" fmla="*/ 2147483647 h 467"/>
                <a:gd name="T26" fmla="*/ 2147483647 w 488"/>
                <a:gd name="T27" fmla="*/ 2147483647 h 467"/>
                <a:gd name="T28" fmla="*/ 2147483647 w 488"/>
                <a:gd name="T29" fmla="*/ 2147483647 h 467"/>
                <a:gd name="T30" fmla="*/ 2147483647 w 488"/>
                <a:gd name="T31" fmla="*/ 2147483647 h 467"/>
                <a:gd name="T32" fmla="*/ 2147483647 w 488"/>
                <a:gd name="T33" fmla="*/ 2147483647 h 467"/>
                <a:gd name="T34" fmla="*/ 2147483647 w 488"/>
                <a:gd name="T35" fmla="*/ 2147483647 h 467"/>
                <a:gd name="T36" fmla="*/ 2147483647 w 488"/>
                <a:gd name="T37" fmla="*/ 0 h 46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88" h="467">
                  <a:moveTo>
                    <a:pt x="264" y="0"/>
                  </a:moveTo>
                  <a:cubicBezTo>
                    <a:pt x="248" y="0"/>
                    <a:pt x="232" y="3"/>
                    <a:pt x="232" y="19"/>
                  </a:cubicBezTo>
                  <a:cubicBezTo>
                    <a:pt x="232" y="43"/>
                    <a:pt x="232" y="67"/>
                    <a:pt x="232" y="91"/>
                  </a:cubicBezTo>
                  <a:cubicBezTo>
                    <a:pt x="220" y="78"/>
                    <a:pt x="207" y="67"/>
                    <a:pt x="195" y="54"/>
                  </a:cubicBezTo>
                  <a:cubicBezTo>
                    <a:pt x="189" y="47"/>
                    <a:pt x="175" y="43"/>
                    <a:pt x="163" y="43"/>
                  </a:cubicBezTo>
                  <a:cubicBezTo>
                    <a:pt x="148" y="43"/>
                    <a:pt x="135" y="49"/>
                    <a:pt x="139" y="62"/>
                  </a:cubicBezTo>
                  <a:cubicBezTo>
                    <a:pt x="140" y="65"/>
                    <a:pt x="146" y="69"/>
                    <a:pt x="148" y="71"/>
                  </a:cubicBezTo>
                  <a:cubicBezTo>
                    <a:pt x="142" y="67"/>
                    <a:pt x="137" y="64"/>
                    <a:pt x="134" y="64"/>
                  </a:cubicBezTo>
                  <a:cubicBezTo>
                    <a:pt x="130" y="64"/>
                    <a:pt x="128" y="69"/>
                    <a:pt x="126" y="77"/>
                  </a:cubicBezTo>
                  <a:cubicBezTo>
                    <a:pt x="126" y="78"/>
                    <a:pt x="128" y="80"/>
                    <a:pt x="130" y="81"/>
                  </a:cubicBezTo>
                  <a:cubicBezTo>
                    <a:pt x="127" y="80"/>
                    <a:pt x="125" y="78"/>
                    <a:pt x="123" y="77"/>
                  </a:cubicBezTo>
                  <a:cubicBezTo>
                    <a:pt x="105" y="103"/>
                    <a:pt x="87" y="128"/>
                    <a:pt x="69" y="154"/>
                  </a:cubicBezTo>
                  <a:cubicBezTo>
                    <a:pt x="56" y="173"/>
                    <a:pt x="28" y="199"/>
                    <a:pt x="24" y="222"/>
                  </a:cubicBezTo>
                  <a:cubicBezTo>
                    <a:pt x="20" y="239"/>
                    <a:pt x="0" y="292"/>
                    <a:pt x="18" y="303"/>
                  </a:cubicBezTo>
                  <a:cubicBezTo>
                    <a:pt x="20" y="307"/>
                    <a:pt x="103" y="390"/>
                    <a:pt x="182" y="467"/>
                  </a:cubicBezTo>
                  <a:cubicBezTo>
                    <a:pt x="346" y="462"/>
                    <a:pt x="479" y="333"/>
                    <a:pt x="488" y="170"/>
                  </a:cubicBezTo>
                  <a:cubicBezTo>
                    <a:pt x="426" y="108"/>
                    <a:pt x="363" y="46"/>
                    <a:pt x="350" y="34"/>
                  </a:cubicBezTo>
                  <a:cubicBezTo>
                    <a:pt x="334" y="16"/>
                    <a:pt x="320" y="1"/>
                    <a:pt x="295" y="1"/>
                  </a:cubicBezTo>
                  <a:cubicBezTo>
                    <a:pt x="288" y="1"/>
                    <a:pt x="276" y="0"/>
                    <a:pt x="264" y="0"/>
                  </a:cubicBezTo>
                </a:path>
              </a:pathLst>
            </a:custGeom>
            <a:solidFill>
              <a:srgbClr val="384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15" name="Freeform 63"/>
            <p:cNvSpPr>
              <a:spLocks/>
            </p:cNvSpPr>
            <p:nvPr/>
          </p:nvSpPr>
          <p:spPr bwMode="auto">
            <a:xfrm>
              <a:off x="368300" y="265112"/>
              <a:ext cx="92075" cy="82550"/>
            </a:xfrm>
            <a:custGeom>
              <a:avLst/>
              <a:gdLst>
                <a:gd name="T0" fmla="*/ 2147483647 w 69"/>
                <a:gd name="T1" fmla="*/ 2147483647 h 63"/>
                <a:gd name="T2" fmla="*/ 0 w 69"/>
                <a:gd name="T3" fmla="*/ 2147483647 h 63"/>
                <a:gd name="T4" fmla="*/ 0 w 69"/>
                <a:gd name="T5" fmla="*/ 2147483647 h 63"/>
                <a:gd name="T6" fmla="*/ 2147483647 w 69"/>
                <a:gd name="T7" fmla="*/ 2147483647 h 63"/>
                <a:gd name="T8" fmla="*/ 2147483647 w 69"/>
                <a:gd name="T9" fmla="*/ 2147483647 h 63"/>
                <a:gd name="T10" fmla="*/ 2147483647 w 69"/>
                <a:gd name="T11" fmla="*/ 2147483647 h 63"/>
                <a:gd name="T12" fmla="*/ 2147483647 w 69"/>
                <a:gd name="T13" fmla="*/ 2147483647 h 63"/>
                <a:gd name="T14" fmla="*/ 2147483647 w 69"/>
                <a:gd name="T15" fmla="*/ 2147483647 h 63"/>
                <a:gd name="T16" fmla="*/ 2147483647 w 69"/>
                <a:gd name="T17" fmla="*/ 2147483647 h 63"/>
                <a:gd name="T18" fmla="*/ 2147483647 w 69"/>
                <a:gd name="T19" fmla="*/ 2147483647 h 63"/>
                <a:gd name="T20" fmla="*/ 2147483647 w 69"/>
                <a:gd name="T21" fmla="*/ 2147483647 h 63"/>
                <a:gd name="T22" fmla="*/ 2147483647 w 69"/>
                <a:gd name="T23" fmla="*/ 2147483647 h 63"/>
                <a:gd name="T24" fmla="*/ 2147483647 w 69"/>
                <a:gd name="T25" fmla="*/ 2147483647 h 6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9" h="63">
                  <a:moveTo>
                    <a:pt x="51" y="11"/>
                  </a:moveTo>
                  <a:cubicBezTo>
                    <a:pt x="35" y="0"/>
                    <a:pt x="13" y="5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5" y="24"/>
                    <a:pt x="21" y="20"/>
                    <a:pt x="27" y="19"/>
                  </a:cubicBezTo>
                  <a:cubicBezTo>
                    <a:pt x="33" y="17"/>
                    <a:pt x="39" y="18"/>
                    <a:pt x="44" y="21"/>
                  </a:cubicBezTo>
                  <a:cubicBezTo>
                    <a:pt x="48" y="25"/>
                    <a:pt x="51" y="30"/>
                    <a:pt x="52" y="36"/>
                  </a:cubicBezTo>
                  <a:cubicBezTo>
                    <a:pt x="52" y="42"/>
                    <a:pt x="50" y="49"/>
                    <a:pt x="46" y="55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69" y="45"/>
                    <a:pt x="67" y="22"/>
                    <a:pt x="5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16" name="Freeform 64"/>
            <p:cNvSpPr>
              <a:spLocks noEditPoints="1"/>
            </p:cNvSpPr>
            <p:nvPr/>
          </p:nvSpPr>
          <p:spPr bwMode="auto">
            <a:xfrm>
              <a:off x="203200" y="319087"/>
              <a:ext cx="225425" cy="293687"/>
            </a:xfrm>
            <a:custGeom>
              <a:avLst/>
              <a:gdLst>
                <a:gd name="T0" fmla="*/ 2147483647 w 171"/>
                <a:gd name="T1" fmla="*/ 2147483647 h 222"/>
                <a:gd name="T2" fmla="*/ 0 w 171"/>
                <a:gd name="T3" fmla="*/ 2147483647 h 222"/>
                <a:gd name="T4" fmla="*/ 2147483647 w 171"/>
                <a:gd name="T5" fmla="*/ 2147483647 h 222"/>
                <a:gd name="T6" fmla="*/ 2147483647 w 171"/>
                <a:gd name="T7" fmla="*/ 2147483647 h 222"/>
                <a:gd name="T8" fmla="*/ 2147483647 w 171"/>
                <a:gd name="T9" fmla="*/ 2147483647 h 222"/>
                <a:gd name="T10" fmla="*/ 2147483647 w 171"/>
                <a:gd name="T11" fmla="*/ 0 h 222"/>
                <a:gd name="T12" fmla="*/ 2147483647 w 171"/>
                <a:gd name="T13" fmla="*/ 2147483647 h 222"/>
                <a:gd name="T14" fmla="*/ 2147483647 w 171"/>
                <a:gd name="T15" fmla="*/ 2147483647 h 222"/>
                <a:gd name="T16" fmla="*/ 2147483647 w 171"/>
                <a:gd name="T17" fmla="*/ 2147483647 h 222"/>
                <a:gd name="T18" fmla="*/ 2147483647 w 171"/>
                <a:gd name="T19" fmla="*/ 2147483647 h 222"/>
                <a:gd name="T20" fmla="*/ 2147483647 w 171"/>
                <a:gd name="T21" fmla="*/ 2147483647 h 222"/>
                <a:gd name="T22" fmla="*/ 2147483647 w 171"/>
                <a:gd name="T23" fmla="*/ 2147483647 h 2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1" h="222">
                  <a:moveTo>
                    <a:pt x="14" y="141"/>
                  </a:moveTo>
                  <a:cubicBezTo>
                    <a:pt x="0" y="217"/>
                    <a:pt x="0" y="217"/>
                    <a:pt x="0" y="217"/>
                  </a:cubicBezTo>
                  <a:cubicBezTo>
                    <a:pt x="0" y="220"/>
                    <a:pt x="3" y="222"/>
                    <a:pt x="5" y="220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13" y="0"/>
                    <a:pt x="113" y="0"/>
                    <a:pt x="113" y="0"/>
                  </a:cubicBezTo>
                  <a:lnTo>
                    <a:pt x="14" y="141"/>
                  </a:lnTo>
                  <a:close/>
                  <a:moveTo>
                    <a:pt x="37" y="187"/>
                  </a:moveTo>
                  <a:cubicBezTo>
                    <a:pt x="21" y="176"/>
                    <a:pt x="21" y="176"/>
                    <a:pt x="21" y="176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56" y="176"/>
                    <a:pt x="56" y="176"/>
                    <a:pt x="56" y="176"/>
                  </a:cubicBezTo>
                  <a:lnTo>
                    <a:pt x="37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17" name="Freeform 65"/>
            <p:cNvSpPr>
              <a:spLocks/>
            </p:cNvSpPr>
            <p:nvPr/>
          </p:nvSpPr>
          <p:spPr bwMode="auto">
            <a:xfrm>
              <a:off x="352425" y="298450"/>
              <a:ext cx="88900" cy="73025"/>
            </a:xfrm>
            <a:custGeom>
              <a:avLst/>
              <a:gdLst>
                <a:gd name="T0" fmla="*/ 0 w 56"/>
                <a:gd name="T1" fmla="*/ 2147483647 h 46"/>
                <a:gd name="T2" fmla="*/ 2147483647 w 56"/>
                <a:gd name="T3" fmla="*/ 2147483647 h 46"/>
                <a:gd name="T4" fmla="*/ 2147483647 w 56"/>
                <a:gd name="T5" fmla="*/ 2147483647 h 46"/>
                <a:gd name="T6" fmla="*/ 2147483647 w 56"/>
                <a:gd name="T7" fmla="*/ 0 h 46"/>
                <a:gd name="T8" fmla="*/ 0 w 56"/>
                <a:gd name="T9" fmla="*/ 2147483647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" h="46">
                  <a:moveTo>
                    <a:pt x="0" y="11"/>
                  </a:moveTo>
                  <a:lnTo>
                    <a:pt x="49" y="46"/>
                  </a:lnTo>
                  <a:lnTo>
                    <a:pt x="56" y="34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18" name="Freeform 66"/>
            <p:cNvSpPr>
              <a:spLocks noEditPoints="1"/>
            </p:cNvSpPr>
            <p:nvPr/>
          </p:nvSpPr>
          <p:spPr bwMode="auto">
            <a:xfrm>
              <a:off x="495300" y="219075"/>
              <a:ext cx="123825" cy="395287"/>
            </a:xfrm>
            <a:custGeom>
              <a:avLst/>
              <a:gdLst>
                <a:gd name="T0" fmla="*/ 2147483647 w 94"/>
                <a:gd name="T1" fmla="*/ 0 h 300"/>
                <a:gd name="T2" fmla="*/ 2147483647 w 94"/>
                <a:gd name="T3" fmla="*/ 0 h 300"/>
                <a:gd name="T4" fmla="*/ 2147483647 w 94"/>
                <a:gd name="T5" fmla="*/ 2147483647 h 300"/>
                <a:gd name="T6" fmla="*/ 0 w 94"/>
                <a:gd name="T7" fmla="*/ 2147483647 h 300"/>
                <a:gd name="T8" fmla="*/ 0 w 94"/>
                <a:gd name="T9" fmla="*/ 2147483647 h 300"/>
                <a:gd name="T10" fmla="*/ 2147483647 w 94"/>
                <a:gd name="T11" fmla="*/ 2147483647 h 300"/>
                <a:gd name="T12" fmla="*/ 2147483647 w 94"/>
                <a:gd name="T13" fmla="*/ 2147483647 h 300"/>
                <a:gd name="T14" fmla="*/ 2147483647 w 94"/>
                <a:gd name="T15" fmla="*/ 2147483647 h 300"/>
                <a:gd name="T16" fmla="*/ 2147483647 w 94"/>
                <a:gd name="T17" fmla="*/ 2147483647 h 300"/>
                <a:gd name="T18" fmla="*/ 2147483647 w 94"/>
                <a:gd name="T19" fmla="*/ 2147483647 h 300"/>
                <a:gd name="T20" fmla="*/ 2147483647 w 94"/>
                <a:gd name="T21" fmla="*/ 0 h 300"/>
                <a:gd name="T22" fmla="*/ 2147483647 w 94"/>
                <a:gd name="T23" fmla="*/ 2147483647 h 300"/>
                <a:gd name="T24" fmla="*/ 2147483647 w 94"/>
                <a:gd name="T25" fmla="*/ 2147483647 h 300"/>
                <a:gd name="T26" fmla="*/ 2147483647 w 94"/>
                <a:gd name="T27" fmla="*/ 2147483647 h 300"/>
                <a:gd name="T28" fmla="*/ 2147483647 w 94"/>
                <a:gd name="T29" fmla="*/ 2147483647 h 300"/>
                <a:gd name="T30" fmla="*/ 2147483647 w 94"/>
                <a:gd name="T31" fmla="*/ 2147483647 h 3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4" h="300">
                  <a:moveTo>
                    <a:pt x="8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0" y="0"/>
                    <a:pt x="6" y="2"/>
                    <a:pt x="3" y="5"/>
                  </a:cubicBezTo>
                  <a:cubicBezTo>
                    <a:pt x="1" y="8"/>
                    <a:pt x="0" y="12"/>
                    <a:pt x="0" y="16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288"/>
                    <a:pt x="1" y="292"/>
                    <a:pt x="3" y="295"/>
                  </a:cubicBezTo>
                  <a:cubicBezTo>
                    <a:pt x="6" y="298"/>
                    <a:pt x="10" y="300"/>
                    <a:pt x="14" y="300"/>
                  </a:cubicBezTo>
                  <a:cubicBezTo>
                    <a:pt x="80" y="300"/>
                    <a:pt x="80" y="300"/>
                    <a:pt x="80" y="300"/>
                  </a:cubicBezTo>
                  <a:cubicBezTo>
                    <a:pt x="88" y="300"/>
                    <a:pt x="94" y="293"/>
                    <a:pt x="94" y="284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4" y="7"/>
                    <a:pt x="88" y="0"/>
                    <a:pt x="80" y="0"/>
                  </a:cubicBezTo>
                  <a:close/>
                  <a:moveTo>
                    <a:pt x="77" y="283"/>
                  </a:moveTo>
                  <a:cubicBezTo>
                    <a:pt x="17" y="283"/>
                    <a:pt x="17" y="283"/>
                    <a:pt x="17" y="283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77" y="17"/>
                    <a:pt x="77" y="17"/>
                    <a:pt x="77" y="17"/>
                  </a:cubicBezTo>
                  <a:lnTo>
                    <a:pt x="77" y="2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19" name="Rectangle 67"/>
            <p:cNvSpPr>
              <a:spLocks noChangeArrowheads="1"/>
            </p:cNvSpPr>
            <p:nvPr/>
          </p:nvSpPr>
          <p:spPr bwMode="auto">
            <a:xfrm>
              <a:off x="574675" y="571500"/>
              <a:ext cx="158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20" name="Rectangle 68"/>
            <p:cNvSpPr>
              <a:spLocks noChangeArrowheads="1"/>
            </p:cNvSpPr>
            <p:nvPr/>
          </p:nvSpPr>
          <p:spPr bwMode="auto">
            <a:xfrm>
              <a:off x="563562" y="552450"/>
              <a:ext cx="26988" cy="79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21" name="Rectangle 69"/>
            <p:cNvSpPr>
              <a:spLocks noChangeArrowheads="1"/>
            </p:cNvSpPr>
            <p:nvPr/>
          </p:nvSpPr>
          <p:spPr bwMode="auto">
            <a:xfrm>
              <a:off x="574675" y="533400"/>
              <a:ext cx="158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22" name="Rectangle 70"/>
            <p:cNvSpPr>
              <a:spLocks noChangeArrowheads="1"/>
            </p:cNvSpPr>
            <p:nvPr/>
          </p:nvSpPr>
          <p:spPr bwMode="auto">
            <a:xfrm>
              <a:off x="574675" y="511175"/>
              <a:ext cx="15875" cy="79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23" name="Rectangle 71"/>
            <p:cNvSpPr>
              <a:spLocks noChangeArrowheads="1"/>
            </p:cNvSpPr>
            <p:nvPr/>
          </p:nvSpPr>
          <p:spPr bwMode="auto">
            <a:xfrm>
              <a:off x="563562" y="490537"/>
              <a:ext cx="26988" cy="111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24" name="Rectangle 72"/>
            <p:cNvSpPr>
              <a:spLocks noChangeArrowheads="1"/>
            </p:cNvSpPr>
            <p:nvPr/>
          </p:nvSpPr>
          <p:spPr bwMode="auto">
            <a:xfrm>
              <a:off x="574675" y="471487"/>
              <a:ext cx="158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25" name="Rectangle 73"/>
            <p:cNvSpPr>
              <a:spLocks noChangeArrowheads="1"/>
            </p:cNvSpPr>
            <p:nvPr/>
          </p:nvSpPr>
          <p:spPr bwMode="auto">
            <a:xfrm>
              <a:off x="574675" y="449262"/>
              <a:ext cx="158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26" name="Rectangle 74"/>
            <p:cNvSpPr>
              <a:spLocks noChangeArrowheads="1"/>
            </p:cNvSpPr>
            <p:nvPr/>
          </p:nvSpPr>
          <p:spPr bwMode="auto">
            <a:xfrm>
              <a:off x="563562" y="430212"/>
              <a:ext cx="26988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27" name="Rectangle 75"/>
            <p:cNvSpPr>
              <a:spLocks noChangeArrowheads="1"/>
            </p:cNvSpPr>
            <p:nvPr/>
          </p:nvSpPr>
          <p:spPr bwMode="auto">
            <a:xfrm>
              <a:off x="574675" y="411162"/>
              <a:ext cx="15875" cy="79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28" name="Rectangle 76"/>
            <p:cNvSpPr>
              <a:spLocks noChangeArrowheads="1"/>
            </p:cNvSpPr>
            <p:nvPr/>
          </p:nvSpPr>
          <p:spPr bwMode="auto">
            <a:xfrm>
              <a:off x="574675" y="388937"/>
              <a:ext cx="158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29" name="Rectangle 77"/>
            <p:cNvSpPr>
              <a:spLocks noChangeArrowheads="1"/>
            </p:cNvSpPr>
            <p:nvPr/>
          </p:nvSpPr>
          <p:spPr bwMode="auto">
            <a:xfrm>
              <a:off x="563562" y="369887"/>
              <a:ext cx="26988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30" name="Rectangle 78"/>
            <p:cNvSpPr>
              <a:spLocks noChangeArrowheads="1"/>
            </p:cNvSpPr>
            <p:nvPr/>
          </p:nvSpPr>
          <p:spPr bwMode="auto">
            <a:xfrm>
              <a:off x="574675" y="349250"/>
              <a:ext cx="158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31" name="Rectangle 79"/>
            <p:cNvSpPr>
              <a:spLocks noChangeArrowheads="1"/>
            </p:cNvSpPr>
            <p:nvPr/>
          </p:nvSpPr>
          <p:spPr bwMode="auto">
            <a:xfrm>
              <a:off x="574675" y="327025"/>
              <a:ext cx="158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32" name="Rectangle 80"/>
            <p:cNvSpPr>
              <a:spLocks noChangeArrowheads="1"/>
            </p:cNvSpPr>
            <p:nvPr/>
          </p:nvSpPr>
          <p:spPr bwMode="auto">
            <a:xfrm>
              <a:off x="563562" y="307975"/>
              <a:ext cx="26988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33" name="Rectangle 81"/>
            <p:cNvSpPr>
              <a:spLocks noChangeArrowheads="1"/>
            </p:cNvSpPr>
            <p:nvPr/>
          </p:nvSpPr>
          <p:spPr bwMode="auto">
            <a:xfrm>
              <a:off x="574675" y="287337"/>
              <a:ext cx="15875" cy="111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34" name="Rectangle 82"/>
            <p:cNvSpPr>
              <a:spLocks noChangeArrowheads="1"/>
            </p:cNvSpPr>
            <p:nvPr/>
          </p:nvSpPr>
          <p:spPr bwMode="auto">
            <a:xfrm>
              <a:off x="574675" y="266700"/>
              <a:ext cx="158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35" name="Rectangle 83"/>
            <p:cNvSpPr>
              <a:spLocks noChangeArrowheads="1"/>
            </p:cNvSpPr>
            <p:nvPr/>
          </p:nvSpPr>
          <p:spPr bwMode="auto">
            <a:xfrm>
              <a:off x="563562" y="247650"/>
              <a:ext cx="26988" cy="79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6634" name="组合 67"/>
          <p:cNvGrpSpPr>
            <a:grpSpLocks/>
          </p:cNvGrpSpPr>
          <p:nvPr/>
        </p:nvGrpSpPr>
        <p:grpSpPr bwMode="auto">
          <a:xfrm>
            <a:off x="9148763" y="2487613"/>
            <a:ext cx="833437" cy="833437"/>
            <a:chOff x="0" y="0"/>
            <a:chExt cx="833438" cy="833437"/>
          </a:xfrm>
        </p:grpSpPr>
        <p:sp>
          <p:nvSpPr>
            <p:cNvPr id="26809" name="Oval 84"/>
            <p:cNvSpPr>
              <a:spLocks noChangeArrowheads="1"/>
            </p:cNvSpPr>
            <p:nvPr/>
          </p:nvSpPr>
          <p:spPr bwMode="auto">
            <a:xfrm>
              <a:off x="0" y="0"/>
              <a:ext cx="833438" cy="833437"/>
            </a:xfrm>
            <a:prstGeom prst="ellipse">
              <a:avLst/>
            </a:prstGeom>
            <a:solidFill>
              <a:srgbClr val="39B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10" name="Freeform 85"/>
            <p:cNvSpPr>
              <a:spLocks/>
            </p:cNvSpPr>
            <p:nvPr/>
          </p:nvSpPr>
          <p:spPr bwMode="auto">
            <a:xfrm>
              <a:off x="227012" y="184150"/>
              <a:ext cx="595313" cy="647700"/>
            </a:xfrm>
            <a:custGeom>
              <a:avLst/>
              <a:gdLst>
                <a:gd name="T0" fmla="*/ 2147483647 w 451"/>
                <a:gd name="T1" fmla="*/ 0 h 491"/>
                <a:gd name="T2" fmla="*/ 2147483647 w 451"/>
                <a:gd name="T3" fmla="*/ 2147483647 h 491"/>
                <a:gd name="T4" fmla="*/ 2147483647 w 451"/>
                <a:gd name="T5" fmla="*/ 2147483647 h 491"/>
                <a:gd name="T6" fmla="*/ 2147483647 w 451"/>
                <a:gd name="T7" fmla="*/ 2147483647 h 491"/>
                <a:gd name="T8" fmla="*/ 2147483647 w 451"/>
                <a:gd name="T9" fmla="*/ 2147483647 h 491"/>
                <a:gd name="T10" fmla="*/ 2147483647 w 451"/>
                <a:gd name="T11" fmla="*/ 2147483647 h 491"/>
                <a:gd name="T12" fmla="*/ 2147483647 w 451"/>
                <a:gd name="T13" fmla="*/ 2147483647 h 491"/>
                <a:gd name="T14" fmla="*/ 2147483647 w 451"/>
                <a:gd name="T15" fmla="*/ 2147483647 h 491"/>
                <a:gd name="T16" fmla="*/ 2147483647 w 451"/>
                <a:gd name="T17" fmla="*/ 2147483647 h 491"/>
                <a:gd name="T18" fmla="*/ 2147483647 w 451"/>
                <a:gd name="T19" fmla="*/ 2147483647 h 491"/>
                <a:gd name="T20" fmla="*/ 2147483647 w 451"/>
                <a:gd name="T21" fmla="*/ 2147483647 h 491"/>
                <a:gd name="T22" fmla="*/ 2147483647 w 451"/>
                <a:gd name="T23" fmla="*/ 2147483647 h 491"/>
                <a:gd name="T24" fmla="*/ 2147483647 w 451"/>
                <a:gd name="T25" fmla="*/ 2147483647 h 491"/>
                <a:gd name="T26" fmla="*/ 2147483647 w 451"/>
                <a:gd name="T27" fmla="*/ 2147483647 h 491"/>
                <a:gd name="T28" fmla="*/ 2147483647 w 451"/>
                <a:gd name="T29" fmla="*/ 2147483647 h 491"/>
                <a:gd name="T30" fmla="*/ 2147483647 w 451"/>
                <a:gd name="T31" fmla="*/ 2147483647 h 491"/>
                <a:gd name="T32" fmla="*/ 2147483647 w 451"/>
                <a:gd name="T33" fmla="*/ 2147483647 h 491"/>
                <a:gd name="T34" fmla="*/ 2147483647 w 451"/>
                <a:gd name="T35" fmla="*/ 2147483647 h 491"/>
                <a:gd name="T36" fmla="*/ 2147483647 w 451"/>
                <a:gd name="T37" fmla="*/ 2147483647 h 491"/>
                <a:gd name="T38" fmla="*/ 2147483647 w 451"/>
                <a:gd name="T39" fmla="*/ 2147483647 h 491"/>
                <a:gd name="T40" fmla="*/ 2147483647 w 451"/>
                <a:gd name="T41" fmla="*/ 0 h 49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1" h="491">
                  <a:moveTo>
                    <a:pt x="54" y="0"/>
                  </a:moveTo>
                  <a:cubicBezTo>
                    <a:pt x="39" y="0"/>
                    <a:pt x="24" y="4"/>
                    <a:pt x="11" y="13"/>
                  </a:cubicBezTo>
                  <a:cubicBezTo>
                    <a:pt x="0" y="20"/>
                    <a:pt x="8" y="31"/>
                    <a:pt x="18" y="36"/>
                  </a:cubicBezTo>
                  <a:cubicBezTo>
                    <a:pt x="23" y="44"/>
                    <a:pt x="94" y="114"/>
                    <a:pt x="98" y="116"/>
                  </a:cubicBezTo>
                  <a:cubicBezTo>
                    <a:pt x="99" y="118"/>
                    <a:pt x="105" y="121"/>
                    <a:pt x="104" y="123"/>
                  </a:cubicBezTo>
                  <a:cubicBezTo>
                    <a:pt x="100" y="133"/>
                    <a:pt x="96" y="142"/>
                    <a:pt x="92" y="152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53"/>
                    <a:pt x="90" y="153"/>
                    <a:pt x="90" y="153"/>
                  </a:cubicBezTo>
                  <a:cubicBezTo>
                    <a:pt x="90" y="153"/>
                    <a:pt x="89" y="152"/>
                    <a:pt x="89" y="152"/>
                  </a:cubicBezTo>
                  <a:cubicBezTo>
                    <a:pt x="89" y="152"/>
                    <a:pt x="88" y="153"/>
                    <a:pt x="88" y="153"/>
                  </a:cubicBezTo>
                  <a:cubicBezTo>
                    <a:pt x="83" y="156"/>
                    <a:pt x="79" y="170"/>
                    <a:pt x="77" y="175"/>
                  </a:cubicBezTo>
                  <a:cubicBezTo>
                    <a:pt x="68" y="194"/>
                    <a:pt x="60" y="214"/>
                    <a:pt x="51" y="234"/>
                  </a:cubicBezTo>
                  <a:cubicBezTo>
                    <a:pt x="45" y="246"/>
                    <a:pt x="4" y="323"/>
                    <a:pt x="16" y="330"/>
                  </a:cubicBezTo>
                  <a:cubicBezTo>
                    <a:pt x="19" y="335"/>
                    <a:pt x="102" y="419"/>
                    <a:pt x="174" y="491"/>
                  </a:cubicBezTo>
                  <a:cubicBezTo>
                    <a:pt x="309" y="478"/>
                    <a:pt x="419" y="381"/>
                    <a:pt x="451" y="253"/>
                  </a:cubicBezTo>
                  <a:cubicBezTo>
                    <a:pt x="363" y="167"/>
                    <a:pt x="250" y="60"/>
                    <a:pt x="235" y="60"/>
                  </a:cubicBezTo>
                  <a:cubicBezTo>
                    <a:pt x="234" y="60"/>
                    <a:pt x="234" y="61"/>
                    <a:pt x="233" y="61"/>
                  </a:cubicBezTo>
                  <a:cubicBezTo>
                    <a:pt x="217" y="48"/>
                    <a:pt x="202" y="42"/>
                    <a:pt x="183" y="34"/>
                  </a:cubicBezTo>
                  <a:cubicBezTo>
                    <a:pt x="174" y="30"/>
                    <a:pt x="133" y="7"/>
                    <a:pt x="114" y="7"/>
                  </a:cubicBezTo>
                  <a:cubicBezTo>
                    <a:pt x="109" y="7"/>
                    <a:pt x="105" y="9"/>
                    <a:pt x="105" y="13"/>
                  </a:cubicBezTo>
                  <a:cubicBezTo>
                    <a:pt x="89" y="5"/>
                    <a:pt x="71" y="0"/>
                    <a:pt x="54" y="0"/>
                  </a:cubicBezTo>
                </a:path>
              </a:pathLst>
            </a:custGeom>
            <a:solidFill>
              <a:srgbClr val="2E9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11" name="Freeform 86"/>
            <p:cNvSpPr>
              <a:spLocks noEditPoints="1"/>
            </p:cNvSpPr>
            <p:nvPr/>
          </p:nvSpPr>
          <p:spPr bwMode="auto">
            <a:xfrm>
              <a:off x="230187" y="184150"/>
              <a:ext cx="349250" cy="460375"/>
            </a:xfrm>
            <a:custGeom>
              <a:avLst/>
              <a:gdLst>
                <a:gd name="T0" fmla="*/ 2147483647 w 265"/>
                <a:gd name="T1" fmla="*/ 2147483647 h 349"/>
                <a:gd name="T2" fmla="*/ 2147483647 w 265"/>
                <a:gd name="T3" fmla="*/ 2147483647 h 349"/>
                <a:gd name="T4" fmla="*/ 2147483647 w 265"/>
                <a:gd name="T5" fmla="*/ 2147483647 h 349"/>
                <a:gd name="T6" fmla="*/ 2147483647 w 265"/>
                <a:gd name="T7" fmla="*/ 2147483647 h 349"/>
                <a:gd name="T8" fmla="*/ 2147483647 w 265"/>
                <a:gd name="T9" fmla="*/ 2147483647 h 349"/>
                <a:gd name="T10" fmla="*/ 2147483647 w 265"/>
                <a:gd name="T11" fmla="*/ 2147483647 h 349"/>
                <a:gd name="T12" fmla="*/ 2147483647 w 265"/>
                <a:gd name="T13" fmla="*/ 2147483647 h 349"/>
                <a:gd name="T14" fmla="*/ 2147483647 w 265"/>
                <a:gd name="T15" fmla="*/ 2147483647 h 349"/>
                <a:gd name="T16" fmla="*/ 2147483647 w 265"/>
                <a:gd name="T17" fmla="*/ 2147483647 h 349"/>
                <a:gd name="T18" fmla="*/ 2147483647 w 265"/>
                <a:gd name="T19" fmla="*/ 2147483647 h 349"/>
                <a:gd name="T20" fmla="*/ 2147483647 w 265"/>
                <a:gd name="T21" fmla="*/ 2147483647 h 349"/>
                <a:gd name="T22" fmla="*/ 2147483647 w 265"/>
                <a:gd name="T23" fmla="*/ 0 h 349"/>
                <a:gd name="T24" fmla="*/ 2147483647 w 265"/>
                <a:gd name="T25" fmla="*/ 2147483647 h 349"/>
                <a:gd name="T26" fmla="*/ 0 w 265"/>
                <a:gd name="T27" fmla="*/ 2147483647 h 349"/>
                <a:gd name="T28" fmla="*/ 2147483647 w 265"/>
                <a:gd name="T29" fmla="*/ 2147483647 h 349"/>
                <a:gd name="T30" fmla="*/ 2147483647 w 265"/>
                <a:gd name="T31" fmla="*/ 2147483647 h 349"/>
                <a:gd name="T32" fmla="*/ 2147483647 w 265"/>
                <a:gd name="T33" fmla="*/ 2147483647 h 349"/>
                <a:gd name="T34" fmla="*/ 2147483647 w 265"/>
                <a:gd name="T35" fmla="*/ 2147483647 h 349"/>
                <a:gd name="T36" fmla="*/ 2147483647 w 265"/>
                <a:gd name="T37" fmla="*/ 2147483647 h 349"/>
                <a:gd name="T38" fmla="*/ 2147483647 w 265"/>
                <a:gd name="T39" fmla="*/ 2147483647 h 349"/>
                <a:gd name="T40" fmla="*/ 2147483647 w 265"/>
                <a:gd name="T41" fmla="*/ 2147483647 h 349"/>
                <a:gd name="T42" fmla="*/ 2147483647 w 265"/>
                <a:gd name="T43" fmla="*/ 2147483647 h 349"/>
                <a:gd name="T44" fmla="*/ 2147483647 w 265"/>
                <a:gd name="T45" fmla="*/ 2147483647 h 349"/>
                <a:gd name="T46" fmla="*/ 2147483647 w 265"/>
                <a:gd name="T47" fmla="*/ 2147483647 h 349"/>
                <a:gd name="T48" fmla="*/ 2147483647 w 265"/>
                <a:gd name="T49" fmla="*/ 2147483647 h 349"/>
                <a:gd name="T50" fmla="*/ 2147483647 w 265"/>
                <a:gd name="T51" fmla="*/ 2147483647 h 349"/>
                <a:gd name="T52" fmla="*/ 2147483647 w 265"/>
                <a:gd name="T53" fmla="*/ 2147483647 h 349"/>
                <a:gd name="T54" fmla="*/ 2147483647 w 265"/>
                <a:gd name="T55" fmla="*/ 2147483647 h 349"/>
                <a:gd name="T56" fmla="*/ 2147483647 w 265"/>
                <a:gd name="T57" fmla="*/ 2147483647 h 349"/>
                <a:gd name="T58" fmla="*/ 2147483647 w 265"/>
                <a:gd name="T59" fmla="*/ 2147483647 h 349"/>
                <a:gd name="T60" fmla="*/ 2147483647 w 265"/>
                <a:gd name="T61" fmla="*/ 2147483647 h 349"/>
                <a:gd name="T62" fmla="*/ 2147483647 w 265"/>
                <a:gd name="T63" fmla="*/ 2147483647 h 349"/>
                <a:gd name="T64" fmla="*/ 2147483647 w 265"/>
                <a:gd name="T65" fmla="*/ 2147483647 h 349"/>
                <a:gd name="T66" fmla="*/ 2147483647 w 265"/>
                <a:gd name="T67" fmla="*/ 2147483647 h 349"/>
                <a:gd name="T68" fmla="*/ 2147483647 w 265"/>
                <a:gd name="T69" fmla="*/ 2147483647 h 349"/>
                <a:gd name="T70" fmla="*/ 2147483647 w 265"/>
                <a:gd name="T71" fmla="*/ 2147483647 h 349"/>
                <a:gd name="T72" fmla="*/ 2147483647 w 265"/>
                <a:gd name="T73" fmla="*/ 2147483647 h 349"/>
                <a:gd name="T74" fmla="*/ 2147483647 w 265"/>
                <a:gd name="T75" fmla="*/ 2147483647 h 349"/>
                <a:gd name="T76" fmla="*/ 2147483647 w 265"/>
                <a:gd name="T77" fmla="*/ 2147483647 h 349"/>
                <a:gd name="T78" fmla="*/ 2147483647 w 265"/>
                <a:gd name="T79" fmla="*/ 2147483647 h 349"/>
                <a:gd name="T80" fmla="*/ 2147483647 w 265"/>
                <a:gd name="T81" fmla="*/ 2147483647 h 349"/>
                <a:gd name="T82" fmla="*/ 2147483647 w 265"/>
                <a:gd name="T83" fmla="*/ 2147483647 h 349"/>
                <a:gd name="T84" fmla="*/ 2147483647 w 265"/>
                <a:gd name="T85" fmla="*/ 2147483647 h 349"/>
                <a:gd name="T86" fmla="*/ 2147483647 w 265"/>
                <a:gd name="T87" fmla="*/ 2147483647 h 349"/>
                <a:gd name="T88" fmla="*/ 2147483647 w 265"/>
                <a:gd name="T89" fmla="*/ 2147483647 h 34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65" h="349">
                  <a:moveTo>
                    <a:pt x="262" y="68"/>
                  </a:moveTo>
                  <a:cubicBezTo>
                    <a:pt x="236" y="57"/>
                    <a:pt x="236" y="57"/>
                    <a:pt x="236" y="57"/>
                  </a:cubicBezTo>
                  <a:cubicBezTo>
                    <a:pt x="234" y="56"/>
                    <a:pt x="232" y="58"/>
                    <a:pt x="231" y="60"/>
                  </a:cubicBezTo>
                  <a:cubicBezTo>
                    <a:pt x="226" y="72"/>
                    <a:pt x="226" y="72"/>
                    <a:pt x="226" y="72"/>
                  </a:cubicBezTo>
                  <a:cubicBezTo>
                    <a:pt x="217" y="68"/>
                    <a:pt x="217" y="68"/>
                    <a:pt x="217" y="68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3" y="54"/>
                    <a:pt x="221" y="51"/>
                    <a:pt x="219" y="50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08" y="4"/>
                    <a:pt x="105" y="5"/>
                    <a:pt x="104" y="7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0" y="12"/>
                    <a:pt x="97" y="11"/>
                    <a:pt x="94" y="10"/>
                  </a:cubicBezTo>
                  <a:cubicBezTo>
                    <a:pt x="85" y="5"/>
                    <a:pt x="69" y="0"/>
                    <a:pt x="53" y="0"/>
                  </a:cubicBezTo>
                  <a:cubicBezTo>
                    <a:pt x="33" y="0"/>
                    <a:pt x="16" y="6"/>
                    <a:pt x="1" y="18"/>
                  </a:cubicBezTo>
                  <a:cubicBezTo>
                    <a:pt x="0" y="18"/>
                    <a:pt x="0" y="20"/>
                    <a:pt x="0" y="21"/>
                  </a:cubicBezTo>
                  <a:cubicBezTo>
                    <a:pt x="0" y="22"/>
                    <a:pt x="1" y="22"/>
                    <a:pt x="2" y="23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7" y="72"/>
                    <a:pt x="79" y="75"/>
                    <a:pt x="81" y="76"/>
                  </a:cubicBezTo>
                  <a:cubicBezTo>
                    <a:pt x="115" y="90"/>
                    <a:pt x="115" y="90"/>
                    <a:pt x="115" y="90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3"/>
                    <a:pt x="87" y="153"/>
                  </a:cubicBezTo>
                  <a:cubicBezTo>
                    <a:pt x="86" y="152"/>
                    <a:pt x="84" y="153"/>
                    <a:pt x="83" y="155"/>
                  </a:cubicBezTo>
                  <a:cubicBezTo>
                    <a:pt x="58" y="211"/>
                    <a:pt x="33" y="266"/>
                    <a:pt x="9" y="322"/>
                  </a:cubicBezTo>
                  <a:cubicBezTo>
                    <a:pt x="8" y="324"/>
                    <a:pt x="9" y="326"/>
                    <a:pt x="10" y="327"/>
                  </a:cubicBezTo>
                  <a:cubicBezTo>
                    <a:pt x="27" y="334"/>
                    <a:pt x="44" y="341"/>
                    <a:pt x="60" y="348"/>
                  </a:cubicBezTo>
                  <a:cubicBezTo>
                    <a:pt x="62" y="349"/>
                    <a:pt x="64" y="348"/>
                    <a:pt x="65" y="345"/>
                  </a:cubicBezTo>
                  <a:cubicBezTo>
                    <a:pt x="87" y="289"/>
                    <a:pt x="109" y="232"/>
                    <a:pt x="132" y="175"/>
                  </a:cubicBezTo>
                  <a:cubicBezTo>
                    <a:pt x="132" y="173"/>
                    <a:pt x="132" y="171"/>
                    <a:pt x="130" y="171"/>
                  </a:cubicBezTo>
                  <a:cubicBezTo>
                    <a:pt x="130" y="170"/>
                    <a:pt x="129" y="170"/>
                    <a:pt x="129" y="170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92" y="122"/>
                    <a:pt x="195" y="121"/>
                    <a:pt x="196" y="118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10" y="110"/>
                    <a:pt x="210" y="110"/>
                    <a:pt x="210" y="110"/>
                  </a:cubicBezTo>
                  <a:cubicBezTo>
                    <a:pt x="205" y="122"/>
                    <a:pt x="205" y="122"/>
                    <a:pt x="205" y="122"/>
                  </a:cubicBezTo>
                  <a:cubicBezTo>
                    <a:pt x="204" y="125"/>
                    <a:pt x="204" y="127"/>
                    <a:pt x="206" y="128"/>
                  </a:cubicBezTo>
                  <a:cubicBezTo>
                    <a:pt x="233" y="139"/>
                    <a:pt x="233" y="139"/>
                    <a:pt x="233" y="139"/>
                  </a:cubicBezTo>
                  <a:cubicBezTo>
                    <a:pt x="235" y="140"/>
                    <a:pt x="237" y="138"/>
                    <a:pt x="238" y="136"/>
                  </a:cubicBezTo>
                  <a:cubicBezTo>
                    <a:pt x="264" y="74"/>
                    <a:pt x="264" y="74"/>
                    <a:pt x="264" y="74"/>
                  </a:cubicBezTo>
                  <a:cubicBezTo>
                    <a:pt x="265" y="71"/>
                    <a:pt x="264" y="69"/>
                    <a:pt x="262" y="68"/>
                  </a:cubicBezTo>
                  <a:close/>
                  <a:moveTo>
                    <a:pt x="116" y="165"/>
                  </a:moveTo>
                  <a:cubicBezTo>
                    <a:pt x="111" y="163"/>
                    <a:pt x="106" y="160"/>
                    <a:pt x="101" y="158"/>
                  </a:cubicBezTo>
                  <a:cubicBezTo>
                    <a:pt x="127" y="95"/>
                    <a:pt x="127" y="95"/>
                    <a:pt x="127" y="95"/>
                  </a:cubicBezTo>
                  <a:cubicBezTo>
                    <a:pt x="143" y="101"/>
                    <a:pt x="143" y="101"/>
                    <a:pt x="143" y="101"/>
                  </a:cubicBezTo>
                  <a:lnTo>
                    <a:pt x="116" y="1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12" name="Freeform 87"/>
            <p:cNvSpPr>
              <a:spLocks/>
            </p:cNvSpPr>
            <p:nvPr/>
          </p:nvSpPr>
          <p:spPr bwMode="auto">
            <a:xfrm>
              <a:off x="557212" y="388937"/>
              <a:ext cx="65088" cy="119062"/>
            </a:xfrm>
            <a:custGeom>
              <a:avLst/>
              <a:gdLst>
                <a:gd name="T0" fmla="*/ 2147483647 w 50"/>
                <a:gd name="T1" fmla="*/ 0 h 90"/>
                <a:gd name="T2" fmla="*/ 2147483647 w 50"/>
                <a:gd name="T3" fmla="*/ 0 h 90"/>
                <a:gd name="T4" fmla="*/ 0 w 50"/>
                <a:gd name="T5" fmla="*/ 2147483647 h 90"/>
                <a:gd name="T6" fmla="*/ 0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0 h 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" h="90">
                  <a:moveTo>
                    <a:pt x="4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4"/>
                    <a:pt x="0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5"/>
                    <a:pt x="1" y="18"/>
                    <a:pt x="4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5" y="90"/>
                    <a:pt x="27" y="90"/>
                    <a:pt x="28" y="88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9" y="18"/>
                    <a:pt x="50" y="15"/>
                    <a:pt x="50" y="11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4"/>
                    <a:pt x="49" y="0"/>
                    <a:pt x="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5" name="组合 72"/>
          <p:cNvGrpSpPr>
            <a:grpSpLocks/>
          </p:cNvGrpSpPr>
          <p:nvPr/>
        </p:nvGrpSpPr>
        <p:grpSpPr bwMode="auto">
          <a:xfrm>
            <a:off x="2155825" y="2487613"/>
            <a:ext cx="833438" cy="833437"/>
            <a:chOff x="0" y="0"/>
            <a:chExt cx="833438" cy="833437"/>
          </a:xfrm>
        </p:grpSpPr>
        <p:sp>
          <p:nvSpPr>
            <p:cNvPr id="26805" name="Oval 100"/>
            <p:cNvSpPr>
              <a:spLocks noChangeArrowheads="1"/>
            </p:cNvSpPr>
            <p:nvPr/>
          </p:nvSpPr>
          <p:spPr bwMode="auto">
            <a:xfrm>
              <a:off x="0" y="0"/>
              <a:ext cx="833438" cy="833437"/>
            </a:xfrm>
            <a:prstGeom prst="ellipse">
              <a:avLst/>
            </a:prstGeom>
            <a:solidFill>
              <a:srgbClr val="F57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806" name="Freeform 101"/>
            <p:cNvSpPr>
              <a:spLocks/>
            </p:cNvSpPr>
            <p:nvPr/>
          </p:nvSpPr>
          <p:spPr bwMode="auto">
            <a:xfrm>
              <a:off x="185737" y="188912"/>
              <a:ext cx="638175" cy="635000"/>
            </a:xfrm>
            <a:custGeom>
              <a:avLst/>
              <a:gdLst>
                <a:gd name="T0" fmla="*/ 2147483647 w 484"/>
                <a:gd name="T1" fmla="*/ 0 h 482"/>
                <a:gd name="T2" fmla="*/ 2147483647 w 484"/>
                <a:gd name="T3" fmla="*/ 2147483647 h 482"/>
                <a:gd name="T4" fmla="*/ 2147483647 w 484"/>
                <a:gd name="T5" fmla="*/ 2147483647 h 482"/>
                <a:gd name="T6" fmla="*/ 2147483647 w 484"/>
                <a:gd name="T7" fmla="*/ 2147483647 h 482"/>
                <a:gd name="T8" fmla="*/ 2147483647 w 484"/>
                <a:gd name="T9" fmla="*/ 2147483647 h 482"/>
                <a:gd name="T10" fmla="*/ 2147483647 w 484"/>
                <a:gd name="T11" fmla="*/ 2147483647 h 482"/>
                <a:gd name="T12" fmla="*/ 2147483647 w 484"/>
                <a:gd name="T13" fmla="*/ 2147483647 h 482"/>
                <a:gd name="T14" fmla="*/ 2147483647 w 484"/>
                <a:gd name="T15" fmla="*/ 2147483647 h 482"/>
                <a:gd name="T16" fmla="*/ 2147483647 w 484"/>
                <a:gd name="T17" fmla="*/ 2147483647 h 482"/>
                <a:gd name="T18" fmla="*/ 2147483647 w 484"/>
                <a:gd name="T19" fmla="*/ 2147483647 h 482"/>
                <a:gd name="T20" fmla="*/ 2147483647 w 484"/>
                <a:gd name="T21" fmla="*/ 2147483647 h 482"/>
                <a:gd name="T22" fmla="*/ 2147483647 w 484"/>
                <a:gd name="T23" fmla="*/ 2147483647 h 482"/>
                <a:gd name="T24" fmla="*/ 2147483647 w 484"/>
                <a:gd name="T25" fmla="*/ 2147483647 h 482"/>
                <a:gd name="T26" fmla="*/ 2147483647 w 484"/>
                <a:gd name="T27" fmla="*/ 2147483647 h 482"/>
                <a:gd name="T28" fmla="*/ 2147483647 w 484"/>
                <a:gd name="T29" fmla="*/ 2147483647 h 482"/>
                <a:gd name="T30" fmla="*/ 2147483647 w 484"/>
                <a:gd name="T31" fmla="*/ 2147483647 h 482"/>
                <a:gd name="T32" fmla="*/ 2147483647 w 484"/>
                <a:gd name="T33" fmla="*/ 2147483647 h 482"/>
                <a:gd name="T34" fmla="*/ 2147483647 w 484"/>
                <a:gd name="T35" fmla="*/ 2147483647 h 482"/>
                <a:gd name="T36" fmla="*/ 2147483647 w 484"/>
                <a:gd name="T37" fmla="*/ 2147483647 h 482"/>
                <a:gd name="T38" fmla="*/ 2147483647 w 484"/>
                <a:gd name="T39" fmla="*/ 2147483647 h 482"/>
                <a:gd name="T40" fmla="*/ 2147483647 w 484"/>
                <a:gd name="T41" fmla="*/ 2147483647 h 482"/>
                <a:gd name="T42" fmla="*/ 2147483647 w 484"/>
                <a:gd name="T43" fmla="*/ 2147483647 h 482"/>
                <a:gd name="T44" fmla="*/ 2147483647 w 484"/>
                <a:gd name="T45" fmla="*/ 2147483647 h 482"/>
                <a:gd name="T46" fmla="*/ 2147483647 w 484"/>
                <a:gd name="T47" fmla="*/ 2147483647 h 482"/>
                <a:gd name="T48" fmla="*/ 2147483647 w 484"/>
                <a:gd name="T49" fmla="*/ 2147483647 h 482"/>
                <a:gd name="T50" fmla="*/ 2147483647 w 484"/>
                <a:gd name="T51" fmla="*/ 2147483647 h 482"/>
                <a:gd name="T52" fmla="*/ 2147483647 w 484"/>
                <a:gd name="T53" fmla="*/ 2147483647 h 482"/>
                <a:gd name="T54" fmla="*/ 2147483647 w 484"/>
                <a:gd name="T55" fmla="*/ 2147483647 h 482"/>
                <a:gd name="T56" fmla="*/ 2147483647 w 484"/>
                <a:gd name="T57" fmla="*/ 2147483647 h 482"/>
                <a:gd name="T58" fmla="*/ 2147483647 w 484"/>
                <a:gd name="T59" fmla="*/ 2147483647 h 482"/>
                <a:gd name="T60" fmla="*/ 2147483647 w 484"/>
                <a:gd name="T61" fmla="*/ 2147483647 h 482"/>
                <a:gd name="T62" fmla="*/ 2147483647 w 484"/>
                <a:gd name="T63" fmla="*/ 2147483647 h 482"/>
                <a:gd name="T64" fmla="*/ 2147483647 w 484"/>
                <a:gd name="T65" fmla="*/ 2147483647 h 482"/>
                <a:gd name="T66" fmla="*/ 2147483647 w 484"/>
                <a:gd name="T67" fmla="*/ 2147483647 h 482"/>
                <a:gd name="T68" fmla="*/ 2147483647 w 484"/>
                <a:gd name="T69" fmla="*/ 2147483647 h 482"/>
                <a:gd name="T70" fmla="*/ 2147483647 w 484"/>
                <a:gd name="T71" fmla="*/ 0 h 48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84" h="482">
                  <a:moveTo>
                    <a:pt x="184" y="0"/>
                  </a:moveTo>
                  <a:cubicBezTo>
                    <a:pt x="177" y="0"/>
                    <a:pt x="171" y="1"/>
                    <a:pt x="167" y="1"/>
                  </a:cubicBezTo>
                  <a:cubicBezTo>
                    <a:pt x="150" y="1"/>
                    <a:pt x="152" y="10"/>
                    <a:pt x="149" y="26"/>
                  </a:cubicBezTo>
                  <a:cubicBezTo>
                    <a:pt x="145" y="22"/>
                    <a:pt x="141" y="18"/>
                    <a:pt x="137" y="15"/>
                  </a:cubicBezTo>
                  <a:cubicBezTo>
                    <a:pt x="136" y="13"/>
                    <a:pt x="134" y="12"/>
                    <a:pt x="132" y="10"/>
                  </a:cubicBezTo>
                  <a:cubicBezTo>
                    <a:pt x="131" y="8"/>
                    <a:pt x="129" y="7"/>
                    <a:pt x="127" y="7"/>
                  </a:cubicBezTo>
                  <a:cubicBezTo>
                    <a:pt x="117" y="7"/>
                    <a:pt x="100" y="18"/>
                    <a:pt x="95" y="20"/>
                  </a:cubicBezTo>
                  <a:cubicBezTo>
                    <a:pt x="84" y="24"/>
                    <a:pt x="94" y="47"/>
                    <a:pt x="96" y="54"/>
                  </a:cubicBezTo>
                  <a:cubicBezTo>
                    <a:pt x="85" y="47"/>
                    <a:pt x="79" y="40"/>
                    <a:pt x="71" y="40"/>
                  </a:cubicBezTo>
                  <a:cubicBezTo>
                    <a:pt x="67" y="40"/>
                    <a:pt x="63" y="42"/>
                    <a:pt x="57" y="47"/>
                  </a:cubicBezTo>
                  <a:cubicBezTo>
                    <a:pt x="36" y="68"/>
                    <a:pt x="40" y="70"/>
                    <a:pt x="56" y="93"/>
                  </a:cubicBezTo>
                  <a:cubicBezTo>
                    <a:pt x="51" y="92"/>
                    <a:pt x="39" y="88"/>
                    <a:pt x="31" y="88"/>
                  </a:cubicBezTo>
                  <a:cubicBezTo>
                    <a:pt x="29" y="88"/>
                    <a:pt x="27" y="88"/>
                    <a:pt x="25" y="89"/>
                  </a:cubicBezTo>
                  <a:cubicBezTo>
                    <a:pt x="20" y="92"/>
                    <a:pt x="8" y="120"/>
                    <a:pt x="10" y="126"/>
                  </a:cubicBezTo>
                  <a:cubicBezTo>
                    <a:pt x="10" y="129"/>
                    <a:pt x="15" y="133"/>
                    <a:pt x="17" y="135"/>
                  </a:cubicBezTo>
                  <a:cubicBezTo>
                    <a:pt x="20" y="139"/>
                    <a:pt x="24" y="143"/>
                    <a:pt x="28" y="146"/>
                  </a:cubicBezTo>
                  <a:cubicBezTo>
                    <a:pt x="17" y="148"/>
                    <a:pt x="3" y="147"/>
                    <a:pt x="3" y="161"/>
                  </a:cubicBezTo>
                  <a:cubicBezTo>
                    <a:pt x="3" y="169"/>
                    <a:pt x="0" y="182"/>
                    <a:pt x="3" y="189"/>
                  </a:cubicBezTo>
                  <a:cubicBezTo>
                    <a:pt x="3" y="195"/>
                    <a:pt x="16" y="206"/>
                    <a:pt x="21" y="210"/>
                  </a:cubicBezTo>
                  <a:cubicBezTo>
                    <a:pt x="2" y="222"/>
                    <a:pt x="15" y="235"/>
                    <a:pt x="22" y="254"/>
                  </a:cubicBezTo>
                  <a:cubicBezTo>
                    <a:pt x="24" y="256"/>
                    <a:pt x="28" y="260"/>
                    <a:pt x="31" y="262"/>
                  </a:cubicBezTo>
                  <a:cubicBezTo>
                    <a:pt x="33" y="265"/>
                    <a:pt x="35" y="268"/>
                    <a:pt x="38" y="270"/>
                  </a:cubicBezTo>
                  <a:cubicBezTo>
                    <a:pt x="42" y="275"/>
                    <a:pt x="38" y="279"/>
                    <a:pt x="42" y="283"/>
                  </a:cubicBezTo>
                  <a:cubicBezTo>
                    <a:pt x="52" y="293"/>
                    <a:pt x="159" y="400"/>
                    <a:pt x="241" y="482"/>
                  </a:cubicBezTo>
                  <a:cubicBezTo>
                    <a:pt x="363" y="456"/>
                    <a:pt x="459" y="361"/>
                    <a:pt x="484" y="239"/>
                  </a:cubicBezTo>
                  <a:cubicBezTo>
                    <a:pt x="420" y="174"/>
                    <a:pt x="358" y="113"/>
                    <a:pt x="339" y="93"/>
                  </a:cubicBezTo>
                  <a:cubicBezTo>
                    <a:pt x="325" y="79"/>
                    <a:pt x="311" y="65"/>
                    <a:pt x="296" y="51"/>
                  </a:cubicBezTo>
                  <a:cubicBezTo>
                    <a:pt x="293" y="47"/>
                    <a:pt x="290" y="44"/>
                    <a:pt x="287" y="41"/>
                  </a:cubicBezTo>
                  <a:cubicBezTo>
                    <a:pt x="285" y="39"/>
                    <a:pt x="283" y="39"/>
                    <a:pt x="281" y="39"/>
                  </a:cubicBezTo>
                  <a:cubicBezTo>
                    <a:pt x="281" y="39"/>
                    <a:pt x="280" y="39"/>
                    <a:pt x="279" y="39"/>
                  </a:cubicBezTo>
                  <a:cubicBezTo>
                    <a:pt x="278" y="39"/>
                    <a:pt x="278" y="39"/>
                    <a:pt x="277" y="39"/>
                  </a:cubicBezTo>
                  <a:cubicBezTo>
                    <a:pt x="276" y="39"/>
                    <a:pt x="276" y="39"/>
                    <a:pt x="275" y="39"/>
                  </a:cubicBezTo>
                  <a:cubicBezTo>
                    <a:pt x="265" y="26"/>
                    <a:pt x="245" y="9"/>
                    <a:pt x="229" y="9"/>
                  </a:cubicBezTo>
                  <a:cubicBezTo>
                    <a:pt x="223" y="9"/>
                    <a:pt x="217" y="12"/>
                    <a:pt x="212" y="19"/>
                  </a:cubicBezTo>
                  <a:cubicBezTo>
                    <a:pt x="208" y="14"/>
                    <a:pt x="202" y="8"/>
                    <a:pt x="197" y="4"/>
                  </a:cubicBezTo>
                  <a:cubicBezTo>
                    <a:pt x="195" y="1"/>
                    <a:pt x="189" y="0"/>
                    <a:pt x="184" y="0"/>
                  </a:cubicBezTo>
                </a:path>
              </a:pathLst>
            </a:custGeom>
            <a:solidFill>
              <a:srgbClr val="C462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07" name="Freeform 102"/>
            <p:cNvSpPr>
              <a:spLocks noEditPoints="1"/>
            </p:cNvSpPr>
            <p:nvPr/>
          </p:nvSpPr>
          <p:spPr bwMode="auto">
            <a:xfrm>
              <a:off x="190500" y="190500"/>
              <a:ext cx="452438" cy="452437"/>
            </a:xfrm>
            <a:custGeom>
              <a:avLst/>
              <a:gdLst>
                <a:gd name="T0" fmla="*/ 2147483647 w 344"/>
                <a:gd name="T1" fmla="*/ 2147483647 h 344"/>
                <a:gd name="T2" fmla="*/ 2147483647 w 344"/>
                <a:gd name="T3" fmla="*/ 2147483647 h 344"/>
                <a:gd name="T4" fmla="*/ 2147483647 w 344"/>
                <a:gd name="T5" fmla="*/ 2147483647 h 344"/>
                <a:gd name="T6" fmla="*/ 2147483647 w 344"/>
                <a:gd name="T7" fmla="*/ 2147483647 h 344"/>
                <a:gd name="T8" fmla="*/ 2147483647 w 344"/>
                <a:gd name="T9" fmla="*/ 2147483647 h 344"/>
                <a:gd name="T10" fmla="*/ 2147483647 w 344"/>
                <a:gd name="T11" fmla="*/ 2147483647 h 344"/>
                <a:gd name="T12" fmla="*/ 2147483647 w 344"/>
                <a:gd name="T13" fmla="*/ 2147483647 h 344"/>
                <a:gd name="T14" fmla="*/ 2147483647 w 344"/>
                <a:gd name="T15" fmla="*/ 2147483647 h 344"/>
                <a:gd name="T16" fmla="*/ 2147483647 w 344"/>
                <a:gd name="T17" fmla="*/ 2147483647 h 344"/>
                <a:gd name="T18" fmla="*/ 2147483647 w 344"/>
                <a:gd name="T19" fmla="*/ 0 h 344"/>
                <a:gd name="T20" fmla="*/ 2147483647 w 344"/>
                <a:gd name="T21" fmla="*/ 2147483647 h 344"/>
                <a:gd name="T22" fmla="*/ 2147483647 w 344"/>
                <a:gd name="T23" fmla="*/ 2147483647 h 344"/>
                <a:gd name="T24" fmla="*/ 2147483647 w 344"/>
                <a:gd name="T25" fmla="*/ 2147483647 h 344"/>
                <a:gd name="T26" fmla="*/ 2147483647 w 344"/>
                <a:gd name="T27" fmla="*/ 2147483647 h 344"/>
                <a:gd name="T28" fmla="*/ 2147483647 w 344"/>
                <a:gd name="T29" fmla="*/ 2147483647 h 344"/>
                <a:gd name="T30" fmla="*/ 2147483647 w 344"/>
                <a:gd name="T31" fmla="*/ 2147483647 h 344"/>
                <a:gd name="T32" fmla="*/ 2147483647 w 344"/>
                <a:gd name="T33" fmla="*/ 2147483647 h 344"/>
                <a:gd name="T34" fmla="*/ 2147483647 w 344"/>
                <a:gd name="T35" fmla="*/ 2147483647 h 344"/>
                <a:gd name="T36" fmla="*/ 2147483647 w 344"/>
                <a:gd name="T37" fmla="*/ 2147483647 h 344"/>
                <a:gd name="T38" fmla="*/ 0 w 344"/>
                <a:gd name="T39" fmla="*/ 2147483647 h 344"/>
                <a:gd name="T40" fmla="*/ 2147483647 w 344"/>
                <a:gd name="T41" fmla="*/ 2147483647 h 344"/>
                <a:gd name="T42" fmla="*/ 2147483647 w 344"/>
                <a:gd name="T43" fmla="*/ 2147483647 h 344"/>
                <a:gd name="T44" fmla="*/ 2147483647 w 344"/>
                <a:gd name="T45" fmla="*/ 2147483647 h 344"/>
                <a:gd name="T46" fmla="*/ 2147483647 w 344"/>
                <a:gd name="T47" fmla="*/ 2147483647 h 344"/>
                <a:gd name="T48" fmla="*/ 2147483647 w 344"/>
                <a:gd name="T49" fmla="*/ 2147483647 h 344"/>
                <a:gd name="T50" fmla="*/ 2147483647 w 344"/>
                <a:gd name="T51" fmla="*/ 2147483647 h 344"/>
                <a:gd name="T52" fmla="*/ 2147483647 w 344"/>
                <a:gd name="T53" fmla="*/ 2147483647 h 344"/>
                <a:gd name="T54" fmla="*/ 2147483647 w 344"/>
                <a:gd name="T55" fmla="*/ 2147483647 h 344"/>
                <a:gd name="T56" fmla="*/ 2147483647 w 344"/>
                <a:gd name="T57" fmla="*/ 2147483647 h 344"/>
                <a:gd name="T58" fmla="*/ 2147483647 w 344"/>
                <a:gd name="T59" fmla="*/ 2147483647 h 344"/>
                <a:gd name="T60" fmla="*/ 2147483647 w 344"/>
                <a:gd name="T61" fmla="*/ 2147483647 h 344"/>
                <a:gd name="T62" fmla="*/ 2147483647 w 344"/>
                <a:gd name="T63" fmla="*/ 2147483647 h 344"/>
                <a:gd name="T64" fmla="*/ 2147483647 w 344"/>
                <a:gd name="T65" fmla="*/ 2147483647 h 344"/>
                <a:gd name="T66" fmla="*/ 2147483647 w 344"/>
                <a:gd name="T67" fmla="*/ 2147483647 h 344"/>
                <a:gd name="T68" fmla="*/ 2147483647 w 344"/>
                <a:gd name="T69" fmla="*/ 2147483647 h 344"/>
                <a:gd name="T70" fmla="*/ 2147483647 w 344"/>
                <a:gd name="T71" fmla="*/ 2147483647 h 344"/>
                <a:gd name="T72" fmla="*/ 2147483647 w 344"/>
                <a:gd name="T73" fmla="*/ 2147483647 h 344"/>
                <a:gd name="T74" fmla="*/ 2147483647 w 344"/>
                <a:gd name="T75" fmla="*/ 2147483647 h 344"/>
                <a:gd name="T76" fmla="*/ 2147483647 w 344"/>
                <a:gd name="T77" fmla="*/ 2147483647 h 344"/>
                <a:gd name="T78" fmla="*/ 2147483647 w 344"/>
                <a:gd name="T79" fmla="*/ 2147483647 h 344"/>
                <a:gd name="T80" fmla="*/ 2147483647 w 344"/>
                <a:gd name="T81" fmla="*/ 2147483647 h 344"/>
                <a:gd name="T82" fmla="*/ 2147483647 w 344"/>
                <a:gd name="T83" fmla="*/ 2147483647 h 344"/>
                <a:gd name="T84" fmla="*/ 2147483647 w 344"/>
                <a:gd name="T85" fmla="*/ 2147483647 h 3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44" h="344">
                  <a:moveTo>
                    <a:pt x="339" y="149"/>
                  </a:moveTo>
                  <a:cubicBezTo>
                    <a:pt x="330" y="147"/>
                    <a:pt x="321" y="146"/>
                    <a:pt x="312" y="144"/>
                  </a:cubicBezTo>
                  <a:cubicBezTo>
                    <a:pt x="320" y="139"/>
                    <a:pt x="328" y="134"/>
                    <a:pt x="335" y="129"/>
                  </a:cubicBezTo>
                  <a:cubicBezTo>
                    <a:pt x="338" y="127"/>
                    <a:pt x="339" y="124"/>
                    <a:pt x="337" y="121"/>
                  </a:cubicBezTo>
                  <a:cubicBezTo>
                    <a:pt x="333" y="111"/>
                    <a:pt x="329" y="101"/>
                    <a:pt x="325" y="91"/>
                  </a:cubicBezTo>
                  <a:cubicBezTo>
                    <a:pt x="324" y="88"/>
                    <a:pt x="321" y="86"/>
                    <a:pt x="318" y="87"/>
                  </a:cubicBezTo>
                  <a:cubicBezTo>
                    <a:pt x="309" y="89"/>
                    <a:pt x="300" y="91"/>
                    <a:pt x="291" y="92"/>
                  </a:cubicBezTo>
                  <a:cubicBezTo>
                    <a:pt x="296" y="85"/>
                    <a:pt x="301" y="77"/>
                    <a:pt x="307" y="70"/>
                  </a:cubicBezTo>
                  <a:cubicBezTo>
                    <a:pt x="308" y="68"/>
                    <a:pt x="307" y="64"/>
                    <a:pt x="305" y="62"/>
                  </a:cubicBezTo>
                  <a:cubicBezTo>
                    <a:pt x="298" y="54"/>
                    <a:pt x="290" y="46"/>
                    <a:pt x="283" y="39"/>
                  </a:cubicBezTo>
                  <a:cubicBezTo>
                    <a:pt x="280" y="37"/>
                    <a:pt x="277" y="36"/>
                    <a:pt x="274" y="38"/>
                  </a:cubicBezTo>
                  <a:cubicBezTo>
                    <a:pt x="267" y="43"/>
                    <a:pt x="259" y="48"/>
                    <a:pt x="252" y="53"/>
                  </a:cubicBezTo>
                  <a:cubicBezTo>
                    <a:pt x="253" y="44"/>
                    <a:pt x="255" y="35"/>
                    <a:pt x="257" y="26"/>
                  </a:cubicBezTo>
                  <a:cubicBezTo>
                    <a:pt x="258" y="23"/>
                    <a:pt x="256" y="20"/>
                    <a:pt x="253" y="19"/>
                  </a:cubicBezTo>
                  <a:cubicBezTo>
                    <a:pt x="243" y="15"/>
                    <a:pt x="233" y="11"/>
                    <a:pt x="223" y="7"/>
                  </a:cubicBezTo>
                  <a:cubicBezTo>
                    <a:pt x="220" y="6"/>
                    <a:pt x="217" y="6"/>
                    <a:pt x="215" y="9"/>
                  </a:cubicBezTo>
                  <a:cubicBezTo>
                    <a:pt x="210" y="16"/>
                    <a:pt x="205" y="24"/>
                    <a:pt x="200" y="32"/>
                  </a:cubicBezTo>
                  <a:cubicBezTo>
                    <a:pt x="198" y="23"/>
                    <a:pt x="197" y="14"/>
                    <a:pt x="195" y="5"/>
                  </a:cubicBezTo>
                  <a:cubicBezTo>
                    <a:pt x="194" y="2"/>
                    <a:pt x="191" y="0"/>
                    <a:pt x="188" y="0"/>
                  </a:cubicBezTo>
                  <a:cubicBezTo>
                    <a:pt x="178" y="0"/>
                    <a:pt x="167" y="0"/>
                    <a:pt x="156" y="0"/>
                  </a:cubicBezTo>
                  <a:cubicBezTo>
                    <a:pt x="153" y="0"/>
                    <a:pt x="150" y="2"/>
                    <a:pt x="149" y="5"/>
                  </a:cubicBezTo>
                  <a:cubicBezTo>
                    <a:pt x="148" y="14"/>
                    <a:pt x="146" y="23"/>
                    <a:pt x="144" y="32"/>
                  </a:cubicBezTo>
                  <a:cubicBezTo>
                    <a:pt x="139" y="24"/>
                    <a:pt x="134" y="16"/>
                    <a:pt x="129" y="9"/>
                  </a:cubicBezTo>
                  <a:cubicBezTo>
                    <a:pt x="128" y="6"/>
                    <a:pt x="124" y="6"/>
                    <a:pt x="121" y="7"/>
                  </a:cubicBezTo>
                  <a:cubicBezTo>
                    <a:pt x="111" y="11"/>
                    <a:pt x="101" y="15"/>
                    <a:pt x="92" y="19"/>
                  </a:cubicBezTo>
                  <a:cubicBezTo>
                    <a:pt x="89" y="20"/>
                    <a:pt x="87" y="23"/>
                    <a:pt x="87" y="26"/>
                  </a:cubicBezTo>
                  <a:cubicBezTo>
                    <a:pt x="89" y="35"/>
                    <a:pt x="91" y="44"/>
                    <a:pt x="93" y="53"/>
                  </a:cubicBezTo>
                  <a:cubicBezTo>
                    <a:pt x="85" y="48"/>
                    <a:pt x="78" y="43"/>
                    <a:pt x="70" y="38"/>
                  </a:cubicBezTo>
                  <a:cubicBezTo>
                    <a:pt x="68" y="36"/>
                    <a:pt x="64" y="37"/>
                    <a:pt x="62" y="39"/>
                  </a:cubicBezTo>
                  <a:cubicBezTo>
                    <a:pt x="54" y="46"/>
                    <a:pt x="47" y="54"/>
                    <a:pt x="39" y="62"/>
                  </a:cubicBezTo>
                  <a:cubicBezTo>
                    <a:pt x="37" y="64"/>
                    <a:pt x="36" y="68"/>
                    <a:pt x="38" y="70"/>
                  </a:cubicBezTo>
                  <a:cubicBezTo>
                    <a:pt x="43" y="77"/>
                    <a:pt x="48" y="85"/>
                    <a:pt x="53" y="92"/>
                  </a:cubicBezTo>
                  <a:cubicBezTo>
                    <a:pt x="44" y="91"/>
                    <a:pt x="35" y="89"/>
                    <a:pt x="27" y="87"/>
                  </a:cubicBezTo>
                  <a:cubicBezTo>
                    <a:pt x="24" y="86"/>
                    <a:pt x="21" y="88"/>
                    <a:pt x="19" y="91"/>
                  </a:cubicBezTo>
                  <a:cubicBezTo>
                    <a:pt x="15" y="101"/>
                    <a:pt x="11" y="111"/>
                    <a:pt x="7" y="121"/>
                  </a:cubicBezTo>
                  <a:cubicBezTo>
                    <a:pt x="6" y="124"/>
                    <a:pt x="7" y="127"/>
                    <a:pt x="9" y="129"/>
                  </a:cubicBezTo>
                  <a:cubicBezTo>
                    <a:pt x="17" y="134"/>
                    <a:pt x="24" y="139"/>
                    <a:pt x="32" y="144"/>
                  </a:cubicBezTo>
                  <a:cubicBezTo>
                    <a:pt x="23" y="146"/>
                    <a:pt x="14" y="147"/>
                    <a:pt x="5" y="149"/>
                  </a:cubicBezTo>
                  <a:cubicBezTo>
                    <a:pt x="2" y="150"/>
                    <a:pt x="0" y="153"/>
                    <a:pt x="0" y="156"/>
                  </a:cubicBezTo>
                  <a:cubicBezTo>
                    <a:pt x="0" y="167"/>
                    <a:pt x="0" y="177"/>
                    <a:pt x="0" y="188"/>
                  </a:cubicBezTo>
                  <a:cubicBezTo>
                    <a:pt x="0" y="191"/>
                    <a:pt x="2" y="194"/>
                    <a:pt x="5" y="195"/>
                  </a:cubicBezTo>
                  <a:cubicBezTo>
                    <a:pt x="14" y="196"/>
                    <a:pt x="23" y="198"/>
                    <a:pt x="32" y="200"/>
                  </a:cubicBezTo>
                  <a:cubicBezTo>
                    <a:pt x="24" y="205"/>
                    <a:pt x="17" y="210"/>
                    <a:pt x="9" y="215"/>
                  </a:cubicBezTo>
                  <a:cubicBezTo>
                    <a:pt x="7" y="216"/>
                    <a:pt x="6" y="220"/>
                    <a:pt x="7" y="223"/>
                  </a:cubicBezTo>
                  <a:cubicBezTo>
                    <a:pt x="11" y="233"/>
                    <a:pt x="15" y="243"/>
                    <a:pt x="19" y="253"/>
                  </a:cubicBezTo>
                  <a:cubicBezTo>
                    <a:pt x="21" y="256"/>
                    <a:pt x="24" y="258"/>
                    <a:pt x="27" y="257"/>
                  </a:cubicBezTo>
                  <a:cubicBezTo>
                    <a:pt x="35" y="255"/>
                    <a:pt x="44" y="253"/>
                    <a:pt x="53" y="251"/>
                  </a:cubicBezTo>
                  <a:cubicBezTo>
                    <a:pt x="48" y="259"/>
                    <a:pt x="43" y="266"/>
                    <a:pt x="38" y="274"/>
                  </a:cubicBezTo>
                  <a:cubicBezTo>
                    <a:pt x="36" y="276"/>
                    <a:pt x="37" y="280"/>
                    <a:pt x="39" y="282"/>
                  </a:cubicBezTo>
                  <a:cubicBezTo>
                    <a:pt x="47" y="290"/>
                    <a:pt x="54" y="297"/>
                    <a:pt x="62" y="305"/>
                  </a:cubicBezTo>
                  <a:cubicBezTo>
                    <a:pt x="64" y="307"/>
                    <a:pt x="68" y="308"/>
                    <a:pt x="70" y="306"/>
                  </a:cubicBezTo>
                  <a:cubicBezTo>
                    <a:pt x="78" y="301"/>
                    <a:pt x="85" y="296"/>
                    <a:pt x="93" y="291"/>
                  </a:cubicBezTo>
                  <a:cubicBezTo>
                    <a:pt x="91" y="300"/>
                    <a:pt x="89" y="309"/>
                    <a:pt x="87" y="318"/>
                  </a:cubicBezTo>
                  <a:cubicBezTo>
                    <a:pt x="87" y="320"/>
                    <a:pt x="89" y="324"/>
                    <a:pt x="92" y="325"/>
                  </a:cubicBezTo>
                  <a:cubicBezTo>
                    <a:pt x="101" y="329"/>
                    <a:pt x="111" y="333"/>
                    <a:pt x="121" y="337"/>
                  </a:cubicBezTo>
                  <a:cubicBezTo>
                    <a:pt x="124" y="338"/>
                    <a:pt x="128" y="337"/>
                    <a:pt x="129" y="335"/>
                  </a:cubicBezTo>
                  <a:cubicBezTo>
                    <a:pt x="134" y="327"/>
                    <a:pt x="139" y="320"/>
                    <a:pt x="144" y="312"/>
                  </a:cubicBezTo>
                  <a:cubicBezTo>
                    <a:pt x="146" y="321"/>
                    <a:pt x="148" y="330"/>
                    <a:pt x="149" y="339"/>
                  </a:cubicBezTo>
                  <a:cubicBezTo>
                    <a:pt x="150" y="342"/>
                    <a:pt x="153" y="344"/>
                    <a:pt x="156" y="344"/>
                  </a:cubicBezTo>
                  <a:cubicBezTo>
                    <a:pt x="167" y="344"/>
                    <a:pt x="178" y="344"/>
                    <a:pt x="188" y="344"/>
                  </a:cubicBezTo>
                  <a:cubicBezTo>
                    <a:pt x="191" y="344"/>
                    <a:pt x="194" y="342"/>
                    <a:pt x="195" y="339"/>
                  </a:cubicBezTo>
                  <a:cubicBezTo>
                    <a:pt x="197" y="330"/>
                    <a:pt x="198" y="321"/>
                    <a:pt x="200" y="312"/>
                  </a:cubicBezTo>
                  <a:cubicBezTo>
                    <a:pt x="205" y="320"/>
                    <a:pt x="210" y="327"/>
                    <a:pt x="215" y="335"/>
                  </a:cubicBezTo>
                  <a:cubicBezTo>
                    <a:pt x="217" y="337"/>
                    <a:pt x="220" y="338"/>
                    <a:pt x="223" y="337"/>
                  </a:cubicBezTo>
                  <a:cubicBezTo>
                    <a:pt x="233" y="333"/>
                    <a:pt x="243" y="329"/>
                    <a:pt x="253" y="325"/>
                  </a:cubicBezTo>
                  <a:cubicBezTo>
                    <a:pt x="256" y="324"/>
                    <a:pt x="258" y="320"/>
                    <a:pt x="257" y="318"/>
                  </a:cubicBezTo>
                  <a:cubicBezTo>
                    <a:pt x="255" y="309"/>
                    <a:pt x="253" y="300"/>
                    <a:pt x="252" y="291"/>
                  </a:cubicBezTo>
                  <a:cubicBezTo>
                    <a:pt x="259" y="296"/>
                    <a:pt x="267" y="301"/>
                    <a:pt x="274" y="306"/>
                  </a:cubicBezTo>
                  <a:cubicBezTo>
                    <a:pt x="277" y="308"/>
                    <a:pt x="280" y="307"/>
                    <a:pt x="283" y="305"/>
                  </a:cubicBezTo>
                  <a:cubicBezTo>
                    <a:pt x="290" y="297"/>
                    <a:pt x="298" y="290"/>
                    <a:pt x="305" y="282"/>
                  </a:cubicBezTo>
                  <a:cubicBezTo>
                    <a:pt x="307" y="280"/>
                    <a:pt x="308" y="276"/>
                    <a:pt x="307" y="274"/>
                  </a:cubicBezTo>
                  <a:cubicBezTo>
                    <a:pt x="301" y="266"/>
                    <a:pt x="296" y="259"/>
                    <a:pt x="291" y="251"/>
                  </a:cubicBezTo>
                  <a:cubicBezTo>
                    <a:pt x="300" y="253"/>
                    <a:pt x="309" y="255"/>
                    <a:pt x="318" y="257"/>
                  </a:cubicBezTo>
                  <a:cubicBezTo>
                    <a:pt x="321" y="258"/>
                    <a:pt x="324" y="256"/>
                    <a:pt x="325" y="253"/>
                  </a:cubicBezTo>
                  <a:cubicBezTo>
                    <a:pt x="329" y="243"/>
                    <a:pt x="333" y="233"/>
                    <a:pt x="337" y="223"/>
                  </a:cubicBezTo>
                  <a:cubicBezTo>
                    <a:pt x="339" y="220"/>
                    <a:pt x="338" y="216"/>
                    <a:pt x="335" y="215"/>
                  </a:cubicBezTo>
                  <a:cubicBezTo>
                    <a:pt x="328" y="210"/>
                    <a:pt x="320" y="205"/>
                    <a:pt x="312" y="200"/>
                  </a:cubicBezTo>
                  <a:cubicBezTo>
                    <a:pt x="321" y="198"/>
                    <a:pt x="330" y="196"/>
                    <a:pt x="339" y="195"/>
                  </a:cubicBezTo>
                  <a:cubicBezTo>
                    <a:pt x="342" y="194"/>
                    <a:pt x="344" y="191"/>
                    <a:pt x="344" y="188"/>
                  </a:cubicBezTo>
                  <a:cubicBezTo>
                    <a:pt x="344" y="177"/>
                    <a:pt x="344" y="167"/>
                    <a:pt x="344" y="156"/>
                  </a:cubicBezTo>
                  <a:cubicBezTo>
                    <a:pt x="344" y="153"/>
                    <a:pt x="342" y="150"/>
                    <a:pt x="339" y="149"/>
                  </a:cubicBezTo>
                  <a:close/>
                  <a:moveTo>
                    <a:pt x="172" y="301"/>
                  </a:moveTo>
                  <a:cubicBezTo>
                    <a:pt x="101" y="301"/>
                    <a:pt x="43" y="243"/>
                    <a:pt x="43" y="172"/>
                  </a:cubicBezTo>
                  <a:cubicBezTo>
                    <a:pt x="43" y="101"/>
                    <a:pt x="101" y="43"/>
                    <a:pt x="172" y="43"/>
                  </a:cubicBezTo>
                  <a:cubicBezTo>
                    <a:pt x="243" y="43"/>
                    <a:pt x="301" y="101"/>
                    <a:pt x="301" y="172"/>
                  </a:cubicBezTo>
                  <a:cubicBezTo>
                    <a:pt x="301" y="243"/>
                    <a:pt x="243" y="301"/>
                    <a:pt x="172" y="3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08" name="Freeform 103"/>
            <p:cNvSpPr>
              <a:spLocks noEditPoints="1"/>
            </p:cNvSpPr>
            <p:nvPr/>
          </p:nvSpPr>
          <p:spPr bwMode="auto">
            <a:xfrm>
              <a:off x="268287" y="268287"/>
              <a:ext cx="296863" cy="296862"/>
            </a:xfrm>
            <a:custGeom>
              <a:avLst/>
              <a:gdLst>
                <a:gd name="T0" fmla="*/ 2147483647 w 226"/>
                <a:gd name="T1" fmla="*/ 0 h 226"/>
                <a:gd name="T2" fmla="*/ 0 w 226"/>
                <a:gd name="T3" fmla="*/ 2147483647 h 226"/>
                <a:gd name="T4" fmla="*/ 2147483647 w 226"/>
                <a:gd name="T5" fmla="*/ 2147483647 h 226"/>
                <a:gd name="T6" fmla="*/ 2147483647 w 226"/>
                <a:gd name="T7" fmla="*/ 2147483647 h 226"/>
                <a:gd name="T8" fmla="*/ 2147483647 w 226"/>
                <a:gd name="T9" fmla="*/ 0 h 226"/>
                <a:gd name="T10" fmla="*/ 2147483647 w 226"/>
                <a:gd name="T11" fmla="*/ 2147483647 h 226"/>
                <a:gd name="T12" fmla="*/ 2147483647 w 226"/>
                <a:gd name="T13" fmla="*/ 2147483647 h 226"/>
                <a:gd name="T14" fmla="*/ 2147483647 w 226"/>
                <a:gd name="T15" fmla="*/ 2147483647 h 226"/>
                <a:gd name="T16" fmla="*/ 2147483647 w 226"/>
                <a:gd name="T17" fmla="*/ 2147483647 h 226"/>
                <a:gd name="T18" fmla="*/ 2147483647 w 226"/>
                <a:gd name="T19" fmla="*/ 2147483647 h 226"/>
                <a:gd name="T20" fmla="*/ 2147483647 w 226"/>
                <a:gd name="T21" fmla="*/ 2147483647 h 226"/>
                <a:gd name="T22" fmla="*/ 2147483647 w 226"/>
                <a:gd name="T23" fmla="*/ 2147483647 h 226"/>
                <a:gd name="T24" fmla="*/ 2147483647 w 226"/>
                <a:gd name="T25" fmla="*/ 2147483647 h 226"/>
                <a:gd name="T26" fmla="*/ 2147483647 w 226"/>
                <a:gd name="T27" fmla="*/ 2147483647 h 226"/>
                <a:gd name="T28" fmla="*/ 2147483647 w 226"/>
                <a:gd name="T29" fmla="*/ 2147483647 h 226"/>
                <a:gd name="T30" fmla="*/ 2147483647 w 226"/>
                <a:gd name="T31" fmla="*/ 2147483647 h 226"/>
                <a:gd name="T32" fmla="*/ 2147483647 w 226"/>
                <a:gd name="T33" fmla="*/ 2147483647 h 226"/>
                <a:gd name="T34" fmla="*/ 2147483647 w 226"/>
                <a:gd name="T35" fmla="*/ 2147483647 h 226"/>
                <a:gd name="T36" fmla="*/ 2147483647 w 226"/>
                <a:gd name="T37" fmla="*/ 2147483647 h 226"/>
                <a:gd name="T38" fmla="*/ 2147483647 w 226"/>
                <a:gd name="T39" fmla="*/ 2147483647 h 226"/>
                <a:gd name="T40" fmla="*/ 2147483647 w 226"/>
                <a:gd name="T41" fmla="*/ 2147483647 h 226"/>
                <a:gd name="T42" fmla="*/ 2147483647 w 226"/>
                <a:gd name="T43" fmla="*/ 2147483647 h 226"/>
                <a:gd name="T44" fmla="*/ 2147483647 w 226"/>
                <a:gd name="T45" fmla="*/ 2147483647 h 226"/>
                <a:gd name="T46" fmla="*/ 2147483647 w 226"/>
                <a:gd name="T47" fmla="*/ 2147483647 h 226"/>
                <a:gd name="T48" fmla="*/ 2147483647 w 226"/>
                <a:gd name="T49" fmla="*/ 2147483647 h 226"/>
                <a:gd name="T50" fmla="*/ 2147483647 w 226"/>
                <a:gd name="T51" fmla="*/ 2147483647 h 226"/>
                <a:gd name="T52" fmla="*/ 2147483647 w 226"/>
                <a:gd name="T53" fmla="*/ 2147483647 h 226"/>
                <a:gd name="T54" fmla="*/ 2147483647 w 226"/>
                <a:gd name="T55" fmla="*/ 2147483647 h 226"/>
                <a:gd name="T56" fmla="*/ 2147483647 w 226"/>
                <a:gd name="T57" fmla="*/ 2147483647 h 226"/>
                <a:gd name="T58" fmla="*/ 2147483647 w 226"/>
                <a:gd name="T59" fmla="*/ 2147483647 h 226"/>
                <a:gd name="T60" fmla="*/ 2147483647 w 226"/>
                <a:gd name="T61" fmla="*/ 2147483647 h 226"/>
                <a:gd name="T62" fmla="*/ 2147483647 w 226"/>
                <a:gd name="T63" fmla="*/ 2147483647 h 226"/>
                <a:gd name="T64" fmla="*/ 2147483647 w 226"/>
                <a:gd name="T65" fmla="*/ 2147483647 h 226"/>
                <a:gd name="T66" fmla="*/ 2147483647 w 226"/>
                <a:gd name="T67" fmla="*/ 2147483647 h 226"/>
                <a:gd name="T68" fmla="*/ 2147483647 w 226"/>
                <a:gd name="T69" fmla="*/ 2147483647 h 226"/>
                <a:gd name="T70" fmla="*/ 2147483647 w 226"/>
                <a:gd name="T71" fmla="*/ 2147483647 h 226"/>
                <a:gd name="T72" fmla="*/ 2147483647 w 226"/>
                <a:gd name="T73" fmla="*/ 2147483647 h 226"/>
                <a:gd name="T74" fmla="*/ 2147483647 w 226"/>
                <a:gd name="T75" fmla="*/ 2147483647 h 226"/>
                <a:gd name="T76" fmla="*/ 2147483647 w 226"/>
                <a:gd name="T77" fmla="*/ 2147483647 h 226"/>
                <a:gd name="T78" fmla="*/ 2147483647 w 226"/>
                <a:gd name="T79" fmla="*/ 2147483647 h 2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26" h="226">
                  <a:moveTo>
                    <a:pt x="113" y="0"/>
                  </a:moveTo>
                  <a:cubicBezTo>
                    <a:pt x="51" y="0"/>
                    <a:pt x="0" y="50"/>
                    <a:pt x="0" y="113"/>
                  </a:cubicBezTo>
                  <a:cubicBezTo>
                    <a:pt x="0" y="175"/>
                    <a:pt x="51" y="226"/>
                    <a:pt x="113" y="226"/>
                  </a:cubicBezTo>
                  <a:cubicBezTo>
                    <a:pt x="176" y="226"/>
                    <a:pt x="226" y="175"/>
                    <a:pt x="226" y="113"/>
                  </a:cubicBezTo>
                  <a:cubicBezTo>
                    <a:pt x="226" y="50"/>
                    <a:pt x="176" y="0"/>
                    <a:pt x="113" y="0"/>
                  </a:cubicBezTo>
                  <a:close/>
                  <a:moveTo>
                    <a:pt x="113" y="17"/>
                  </a:moveTo>
                  <a:cubicBezTo>
                    <a:pt x="122" y="17"/>
                    <a:pt x="130" y="24"/>
                    <a:pt x="130" y="33"/>
                  </a:cubicBezTo>
                  <a:cubicBezTo>
                    <a:pt x="130" y="43"/>
                    <a:pt x="122" y="50"/>
                    <a:pt x="113" y="50"/>
                  </a:cubicBezTo>
                  <a:cubicBezTo>
                    <a:pt x="104" y="50"/>
                    <a:pt x="96" y="43"/>
                    <a:pt x="96" y="33"/>
                  </a:cubicBezTo>
                  <a:cubicBezTo>
                    <a:pt x="96" y="24"/>
                    <a:pt x="104" y="17"/>
                    <a:pt x="113" y="17"/>
                  </a:cubicBezTo>
                  <a:close/>
                  <a:moveTo>
                    <a:pt x="53" y="167"/>
                  </a:moveTo>
                  <a:cubicBezTo>
                    <a:pt x="45" y="172"/>
                    <a:pt x="34" y="169"/>
                    <a:pt x="30" y="161"/>
                  </a:cubicBezTo>
                  <a:cubicBezTo>
                    <a:pt x="25" y="153"/>
                    <a:pt x="28" y="143"/>
                    <a:pt x="36" y="138"/>
                  </a:cubicBezTo>
                  <a:cubicBezTo>
                    <a:pt x="44" y="134"/>
                    <a:pt x="54" y="136"/>
                    <a:pt x="59" y="144"/>
                  </a:cubicBezTo>
                  <a:cubicBezTo>
                    <a:pt x="63" y="152"/>
                    <a:pt x="61" y="163"/>
                    <a:pt x="53" y="167"/>
                  </a:cubicBezTo>
                  <a:close/>
                  <a:moveTo>
                    <a:pt x="59" y="81"/>
                  </a:moveTo>
                  <a:cubicBezTo>
                    <a:pt x="54" y="89"/>
                    <a:pt x="44" y="92"/>
                    <a:pt x="36" y="88"/>
                  </a:cubicBezTo>
                  <a:cubicBezTo>
                    <a:pt x="28" y="83"/>
                    <a:pt x="25" y="73"/>
                    <a:pt x="30" y="65"/>
                  </a:cubicBezTo>
                  <a:cubicBezTo>
                    <a:pt x="34" y="57"/>
                    <a:pt x="45" y="54"/>
                    <a:pt x="53" y="59"/>
                  </a:cubicBezTo>
                  <a:cubicBezTo>
                    <a:pt x="61" y="63"/>
                    <a:pt x="63" y="73"/>
                    <a:pt x="59" y="81"/>
                  </a:cubicBezTo>
                  <a:close/>
                  <a:moveTo>
                    <a:pt x="113" y="209"/>
                  </a:moveTo>
                  <a:cubicBezTo>
                    <a:pt x="104" y="209"/>
                    <a:pt x="96" y="202"/>
                    <a:pt x="96" y="192"/>
                  </a:cubicBezTo>
                  <a:cubicBezTo>
                    <a:pt x="96" y="183"/>
                    <a:pt x="104" y="176"/>
                    <a:pt x="113" y="176"/>
                  </a:cubicBezTo>
                  <a:cubicBezTo>
                    <a:pt x="122" y="176"/>
                    <a:pt x="130" y="183"/>
                    <a:pt x="130" y="192"/>
                  </a:cubicBezTo>
                  <a:cubicBezTo>
                    <a:pt x="130" y="202"/>
                    <a:pt x="122" y="209"/>
                    <a:pt x="113" y="209"/>
                  </a:cubicBezTo>
                  <a:close/>
                  <a:moveTo>
                    <a:pt x="113" y="162"/>
                  </a:moveTo>
                  <a:cubicBezTo>
                    <a:pt x="86" y="162"/>
                    <a:pt x="64" y="140"/>
                    <a:pt x="64" y="113"/>
                  </a:cubicBezTo>
                  <a:cubicBezTo>
                    <a:pt x="64" y="86"/>
                    <a:pt x="86" y="64"/>
                    <a:pt x="113" y="64"/>
                  </a:cubicBezTo>
                  <a:cubicBezTo>
                    <a:pt x="140" y="64"/>
                    <a:pt x="162" y="86"/>
                    <a:pt x="162" y="113"/>
                  </a:cubicBezTo>
                  <a:cubicBezTo>
                    <a:pt x="162" y="140"/>
                    <a:pt x="140" y="162"/>
                    <a:pt x="113" y="162"/>
                  </a:cubicBezTo>
                  <a:close/>
                  <a:moveTo>
                    <a:pt x="197" y="161"/>
                  </a:moveTo>
                  <a:cubicBezTo>
                    <a:pt x="192" y="169"/>
                    <a:pt x="182" y="172"/>
                    <a:pt x="174" y="167"/>
                  </a:cubicBezTo>
                  <a:cubicBezTo>
                    <a:pt x="166" y="163"/>
                    <a:pt x="163" y="152"/>
                    <a:pt x="168" y="144"/>
                  </a:cubicBezTo>
                  <a:cubicBezTo>
                    <a:pt x="172" y="136"/>
                    <a:pt x="182" y="134"/>
                    <a:pt x="191" y="138"/>
                  </a:cubicBezTo>
                  <a:cubicBezTo>
                    <a:pt x="199" y="143"/>
                    <a:pt x="201" y="153"/>
                    <a:pt x="197" y="161"/>
                  </a:cubicBezTo>
                  <a:close/>
                  <a:moveTo>
                    <a:pt x="197" y="65"/>
                  </a:moveTo>
                  <a:cubicBezTo>
                    <a:pt x="201" y="73"/>
                    <a:pt x="199" y="83"/>
                    <a:pt x="191" y="88"/>
                  </a:cubicBezTo>
                  <a:cubicBezTo>
                    <a:pt x="182" y="92"/>
                    <a:pt x="172" y="89"/>
                    <a:pt x="168" y="81"/>
                  </a:cubicBezTo>
                  <a:cubicBezTo>
                    <a:pt x="163" y="73"/>
                    <a:pt x="166" y="63"/>
                    <a:pt x="174" y="59"/>
                  </a:cubicBezTo>
                  <a:cubicBezTo>
                    <a:pt x="182" y="54"/>
                    <a:pt x="192" y="57"/>
                    <a:pt x="197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6" name="组合 77"/>
          <p:cNvGrpSpPr>
            <a:grpSpLocks/>
          </p:cNvGrpSpPr>
          <p:nvPr/>
        </p:nvGrpSpPr>
        <p:grpSpPr bwMode="auto">
          <a:xfrm>
            <a:off x="749300" y="3602038"/>
            <a:ext cx="835025" cy="833437"/>
            <a:chOff x="0" y="0"/>
            <a:chExt cx="835025" cy="833438"/>
          </a:xfrm>
        </p:grpSpPr>
        <p:sp>
          <p:nvSpPr>
            <p:cNvPr id="26793" name="Oval 22"/>
            <p:cNvSpPr>
              <a:spLocks noChangeArrowheads="1"/>
            </p:cNvSpPr>
            <p:nvPr/>
          </p:nvSpPr>
          <p:spPr bwMode="auto">
            <a:xfrm>
              <a:off x="0" y="0"/>
              <a:ext cx="835025" cy="833437"/>
            </a:xfrm>
            <a:prstGeom prst="ellipse">
              <a:avLst/>
            </a:prstGeom>
            <a:solidFill>
              <a:srgbClr val="F4B3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94" name="Freeform 23"/>
            <p:cNvSpPr>
              <a:spLocks/>
            </p:cNvSpPr>
            <p:nvPr/>
          </p:nvSpPr>
          <p:spPr bwMode="auto">
            <a:xfrm>
              <a:off x="180975" y="242888"/>
              <a:ext cx="652463" cy="590550"/>
            </a:xfrm>
            <a:custGeom>
              <a:avLst/>
              <a:gdLst>
                <a:gd name="T0" fmla="*/ 2147483647 w 495"/>
                <a:gd name="T1" fmla="*/ 0 h 448"/>
                <a:gd name="T2" fmla="*/ 2147483647 w 495"/>
                <a:gd name="T3" fmla="*/ 2147483647 h 448"/>
                <a:gd name="T4" fmla="*/ 2147483647 w 495"/>
                <a:gd name="T5" fmla="*/ 2147483647 h 448"/>
                <a:gd name="T6" fmla="*/ 2147483647 w 495"/>
                <a:gd name="T7" fmla="*/ 2147483647 h 448"/>
                <a:gd name="T8" fmla="*/ 2147483647 w 495"/>
                <a:gd name="T9" fmla="*/ 0 h 448"/>
                <a:gd name="T10" fmla="*/ 2147483647 w 495"/>
                <a:gd name="T11" fmla="*/ 2147483647 h 448"/>
                <a:gd name="T12" fmla="*/ 2147483647 w 495"/>
                <a:gd name="T13" fmla="*/ 2147483647 h 448"/>
                <a:gd name="T14" fmla="*/ 2147483647 w 495"/>
                <a:gd name="T15" fmla="*/ 2147483647 h 448"/>
                <a:gd name="T16" fmla="*/ 2147483647 w 495"/>
                <a:gd name="T17" fmla="*/ 2147483647 h 448"/>
                <a:gd name="T18" fmla="*/ 2147483647 w 495"/>
                <a:gd name="T19" fmla="*/ 2147483647 h 448"/>
                <a:gd name="T20" fmla="*/ 2147483647 w 495"/>
                <a:gd name="T21" fmla="*/ 2147483647 h 448"/>
                <a:gd name="T22" fmla="*/ 2147483647 w 495"/>
                <a:gd name="T23" fmla="*/ 2147483647 h 448"/>
                <a:gd name="T24" fmla="*/ 2147483647 w 495"/>
                <a:gd name="T25" fmla="*/ 2147483647 h 448"/>
                <a:gd name="T26" fmla="*/ 2147483647 w 495"/>
                <a:gd name="T27" fmla="*/ 2147483647 h 448"/>
                <a:gd name="T28" fmla="*/ 2147483647 w 495"/>
                <a:gd name="T29" fmla="*/ 2147483647 h 448"/>
                <a:gd name="T30" fmla="*/ 2147483647 w 495"/>
                <a:gd name="T31" fmla="*/ 2147483647 h 448"/>
                <a:gd name="T32" fmla="*/ 2147483647 w 495"/>
                <a:gd name="T33" fmla="*/ 2147483647 h 448"/>
                <a:gd name="T34" fmla="*/ 2147483647 w 495"/>
                <a:gd name="T35" fmla="*/ 2147483647 h 448"/>
                <a:gd name="T36" fmla="*/ 2147483647 w 495"/>
                <a:gd name="T37" fmla="*/ 2147483647 h 448"/>
                <a:gd name="T38" fmla="*/ 2147483647 w 495"/>
                <a:gd name="T39" fmla="*/ 0 h 448"/>
                <a:gd name="T40" fmla="*/ 2147483647 w 495"/>
                <a:gd name="T41" fmla="*/ 2147483647 h 448"/>
                <a:gd name="T42" fmla="*/ 2147483647 w 495"/>
                <a:gd name="T43" fmla="*/ 0 h 4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95" h="448">
                  <a:moveTo>
                    <a:pt x="273" y="0"/>
                  </a:moveTo>
                  <a:cubicBezTo>
                    <a:pt x="256" y="0"/>
                    <a:pt x="241" y="2"/>
                    <a:pt x="244" y="15"/>
                  </a:cubicBezTo>
                  <a:cubicBezTo>
                    <a:pt x="234" y="3"/>
                    <a:pt x="225" y="1"/>
                    <a:pt x="213" y="1"/>
                  </a:cubicBezTo>
                  <a:cubicBezTo>
                    <a:pt x="208" y="1"/>
                    <a:pt x="202" y="2"/>
                    <a:pt x="196" y="2"/>
                  </a:cubicBezTo>
                  <a:cubicBezTo>
                    <a:pt x="190" y="2"/>
                    <a:pt x="173" y="0"/>
                    <a:pt x="157" y="0"/>
                  </a:cubicBezTo>
                  <a:cubicBezTo>
                    <a:pt x="139" y="0"/>
                    <a:pt x="122" y="2"/>
                    <a:pt x="125" y="14"/>
                  </a:cubicBezTo>
                  <a:cubicBezTo>
                    <a:pt x="113" y="5"/>
                    <a:pt x="112" y="2"/>
                    <a:pt x="96" y="2"/>
                  </a:cubicBezTo>
                  <a:cubicBezTo>
                    <a:pt x="69" y="2"/>
                    <a:pt x="41" y="2"/>
                    <a:pt x="14" y="2"/>
                  </a:cubicBezTo>
                  <a:cubicBezTo>
                    <a:pt x="0" y="2"/>
                    <a:pt x="7" y="49"/>
                    <a:pt x="7" y="59"/>
                  </a:cubicBezTo>
                  <a:cubicBezTo>
                    <a:pt x="7" y="76"/>
                    <a:pt x="10" y="83"/>
                    <a:pt x="23" y="94"/>
                  </a:cubicBezTo>
                  <a:cubicBezTo>
                    <a:pt x="4" y="94"/>
                    <a:pt x="7" y="94"/>
                    <a:pt x="7" y="113"/>
                  </a:cubicBezTo>
                  <a:cubicBezTo>
                    <a:pt x="7" y="133"/>
                    <a:pt x="7" y="152"/>
                    <a:pt x="7" y="172"/>
                  </a:cubicBezTo>
                  <a:cubicBezTo>
                    <a:pt x="7" y="176"/>
                    <a:pt x="19" y="185"/>
                    <a:pt x="22" y="189"/>
                  </a:cubicBezTo>
                  <a:cubicBezTo>
                    <a:pt x="20" y="188"/>
                    <a:pt x="18" y="188"/>
                    <a:pt x="17" y="188"/>
                  </a:cubicBezTo>
                  <a:cubicBezTo>
                    <a:pt x="5" y="188"/>
                    <a:pt x="7" y="199"/>
                    <a:pt x="7" y="210"/>
                  </a:cubicBezTo>
                  <a:cubicBezTo>
                    <a:pt x="7" y="225"/>
                    <a:pt x="2" y="248"/>
                    <a:pt x="7" y="262"/>
                  </a:cubicBezTo>
                  <a:cubicBezTo>
                    <a:pt x="7" y="266"/>
                    <a:pt x="99" y="361"/>
                    <a:pt x="186" y="448"/>
                  </a:cubicBezTo>
                  <a:cubicBezTo>
                    <a:pt x="354" y="445"/>
                    <a:pt x="489" y="311"/>
                    <a:pt x="495" y="144"/>
                  </a:cubicBezTo>
                  <a:cubicBezTo>
                    <a:pt x="427" y="75"/>
                    <a:pt x="366" y="15"/>
                    <a:pt x="359" y="11"/>
                  </a:cubicBezTo>
                  <a:cubicBezTo>
                    <a:pt x="353" y="2"/>
                    <a:pt x="343" y="0"/>
                    <a:pt x="333" y="0"/>
                  </a:cubicBezTo>
                  <a:cubicBezTo>
                    <a:pt x="325" y="0"/>
                    <a:pt x="316" y="2"/>
                    <a:pt x="309" y="2"/>
                  </a:cubicBezTo>
                  <a:cubicBezTo>
                    <a:pt x="303" y="2"/>
                    <a:pt x="287" y="0"/>
                    <a:pt x="273" y="0"/>
                  </a:cubicBezTo>
                </a:path>
              </a:pathLst>
            </a:custGeom>
            <a:solidFill>
              <a:srgbClr val="C38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95" name="Freeform 24"/>
            <p:cNvSpPr>
              <a:spLocks/>
            </p:cNvSpPr>
            <p:nvPr/>
          </p:nvSpPr>
          <p:spPr bwMode="auto">
            <a:xfrm>
              <a:off x="188912" y="246063"/>
              <a:ext cx="144463" cy="103187"/>
            </a:xfrm>
            <a:custGeom>
              <a:avLst/>
              <a:gdLst>
                <a:gd name="T0" fmla="*/ 2147483647 w 109"/>
                <a:gd name="T1" fmla="*/ 2147483647 h 79"/>
                <a:gd name="T2" fmla="*/ 2147483647 w 109"/>
                <a:gd name="T3" fmla="*/ 2147483647 h 79"/>
                <a:gd name="T4" fmla="*/ 2147483647 w 109"/>
                <a:gd name="T5" fmla="*/ 2147483647 h 79"/>
                <a:gd name="T6" fmla="*/ 2147483647 w 109"/>
                <a:gd name="T7" fmla="*/ 2147483647 h 79"/>
                <a:gd name="T8" fmla="*/ 2147483647 w 109"/>
                <a:gd name="T9" fmla="*/ 0 h 79"/>
                <a:gd name="T10" fmla="*/ 2147483647 w 109"/>
                <a:gd name="T11" fmla="*/ 0 h 79"/>
                <a:gd name="T12" fmla="*/ 0 w 109"/>
                <a:gd name="T13" fmla="*/ 2147483647 h 79"/>
                <a:gd name="T14" fmla="*/ 0 w 109"/>
                <a:gd name="T15" fmla="*/ 2147483647 h 79"/>
                <a:gd name="T16" fmla="*/ 2147483647 w 109"/>
                <a:gd name="T17" fmla="*/ 2147483647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79">
                  <a:moveTo>
                    <a:pt x="4" y="79"/>
                  </a:moveTo>
                  <a:cubicBezTo>
                    <a:pt x="105" y="79"/>
                    <a:pt x="105" y="79"/>
                    <a:pt x="105" y="79"/>
                  </a:cubicBezTo>
                  <a:cubicBezTo>
                    <a:pt x="107" y="79"/>
                    <a:pt x="109" y="76"/>
                    <a:pt x="109" y="73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2"/>
                    <a:pt x="107" y="0"/>
                    <a:pt x="10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2" y="79"/>
                    <a:pt x="4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96" name="Freeform 25"/>
            <p:cNvSpPr>
              <a:spLocks/>
            </p:cNvSpPr>
            <p:nvPr/>
          </p:nvSpPr>
          <p:spPr bwMode="auto">
            <a:xfrm>
              <a:off x="346075" y="246063"/>
              <a:ext cx="142875" cy="103187"/>
            </a:xfrm>
            <a:custGeom>
              <a:avLst/>
              <a:gdLst>
                <a:gd name="T0" fmla="*/ 2147483647 w 109"/>
                <a:gd name="T1" fmla="*/ 2147483647 h 79"/>
                <a:gd name="T2" fmla="*/ 2147483647 w 109"/>
                <a:gd name="T3" fmla="*/ 2147483647 h 79"/>
                <a:gd name="T4" fmla="*/ 2147483647 w 109"/>
                <a:gd name="T5" fmla="*/ 2147483647 h 79"/>
                <a:gd name="T6" fmla="*/ 2147483647 w 109"/>
                <a:gd name="T7" fmla="*/ 2147483647 h 79"/>
                <a:gd name="T8" fmla="*/ 2147483647 w 109"/>
                <a:gd name="T9" fmla="*/ 0 h 79"/>
                <a:gd name="T10" fmla="*/ 2147483647 w 109"/>
                <a:gd name="T11" fmla="*/ 0 h 79"/>
                <a:gd name="T12" fmla="*/ 0 w 109"/>
                <a:gd name="T13" fmla="*/ 2147483647 h 79"/>
                <a:gd name="T14" fmla="*/ 0 w 109"/>
                <a:gd name="T15" fmla="*/ 2147483647 h 79"/>
                <a:gd name="T16" fmla="*/ 2147483647 w 109"/>
                <a:gd name="T17" fmla="*/ 2147483647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79">
                  <a:moveTo>
                    <a:pt x="4" y="79"/>
                  </a:moveTo>
                  <a:cubicBezTo>
                    <a:pt x="105" y="79"/>
                    <a:pt x="105" y="79"/>
                    <a:pt x="105" y="79"/>
                  </a:cubicBezTo>
                  <a:cubicBezTo>
                    <a:pt x="107" y="79"/>
                    <a:pt x="109" y="76"/>
                    <a:pt x="109" y="73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2"/>
                    <a:pt x="107" y="0"/>
                    <a:pt x="10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2" y="79"/>
                    <a:pt x="4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97" name="Freeform 26"/>
            <p:cNvSpPr>
              <a:spLocks/>
            </p:cNvSpPr>
            <p:nvPr/>
          </p:nvSpPr>
          <p:spPr bwMode="auto">
            <a:xfrm>
              <a:off x="501650" y="246063"/>
              <a:ext cx="142875" cy="103187"/>
            </a:xfrm>
            <a:custGeom>
              <a:avLst/>
              <a:gdLst>
                <a:gd name="T0" fmla="*/ 2147483647 w 108"/>
                <a:gd name="T1" fmla="*/ 0 h 79"/>
                <a:gd name="T2" fmla="*/ 2147483647 w 108"/>
                <a:gd name="T3" fmla="*/ 0 h 79"/>
                <a:gd name="T4" fmla="*/ 0 w 108"/>
                <a:gd name="T5" fmla="*/ 2147483647 h 79"/>
                <a:gd name="T6" fmla="*/ 0 w 108"/>
                <a:gd name="T7" fmla="*/ 2147483647 h 79"/>
                <a:gd name="T8" fmla="*/ 2147483647 w 108"/>
                <a:gd name="T9" fmla="*/ 2147483647 h 79"/>
                <a:gd name="T10" fmla="*/ 2147483647 w 108"/>
                <a:gd name="T11" fmla="*/ 2147483647 h 79"/>
                <a:gd name="T12" fmla="*/ 2147483647 w 108"/>
                <a:gd name="T13" fmla="*/ 2147483647 h 79"/>
                <a:gd name="T14" fmla="*/ 2147483647 w 108"/>
                <a:gd name="T15" fmla="*/ 2147483647 h 79"/>
                <a:gd name="T16" fmla="*/ 2147483647 w 108"/>
                <a:gd name="T17" fmla="*/ 0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8" h="79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2" y="79"/>
                    <a:pt x="4" y="79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7" y="79"/>
                    <a:pt x="108" y="76"/>
                    <a:pt x="108" y="73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2"/>
                    <a:pt x="107" y="0"/>
                    <a:pt x="1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98" name="Freeform 27"/>
            <p:cNvSpPr>
              <a:spLocks/>
            </p:cNvSpPr>
            <p:nvPr/>
          </p:nvSpPr>
          <p:spPr bwMode="auto">
            <a:xfrm>
              <a:off x="188912" y="492125"/>
              <a:ext cx="144463" cy="104775"/>
            </a:xfrm>
            <a:custGeom>
              <a:avLst/>
              <a:gdLst>
                <a:gd name="T0" fmla="*/ 2147483647 w 109"/>
                <a:gd name="T1" fmla="*/ 0 h 79"/>
                <a:gd name="T2" fmla="*/ 2147483647 w 109"/>
                <a:gd name="T3" fmla="*/ 0 h 79"/>
                <a:gd name="T4" fmla="*/ 0 w 109"/>
                <a:gd name="T5" fmla="*/ 2147483647 h 79"/>
                <a:gd name="T6" fmla="*/ 0 w 109"/>
                <a:gd name="T7" fmla="*/ 2147483647 h 79"/>
                <a:gd name="T8" fmla="*/ 2147483647 w 109"/>
                <a:gd name="T9" fmla="*/ 2147483647 h 79"/>
                <a:gd name="T10" fmla="*/ 2147483647 w 109"/>
                <a:gd name="T11" fmla="*/ 2147483647 h 79"/>
                <a:gd name="T12" fmla="*/ 2147483647 w 109"/>
                <a:gd name="T13" fmla="*/ 2147483647 h 79"/>
                <a:gd name="T14" fmla="*/ 2147483647 w 109"/>
                <a:gd name="T15" fmla="*/ 2147483647 h 79"/>
                <a:gd name="T16" fmla="*/ 2147483647 w 109"/>
                <a:gd name="T17" fmla="*/ 0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79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2" y="79"/>
                    <a:pt x="4" y="79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7" y="79"/>
                    <a:pt x="109" y="76"/>
                    <a:pt x="109" y="73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2"/>
                    <a:pt x="107" y="0"/>
                    <a:pt x="1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99" name="Freeform 28"/>
            <p:cNvSpPr>
              <a:spLocks/>
            </p:cNvSpPr>
            <p:nvPr/>
          </p:nvSpPr>
          <p:spPr bwMode="auto">
            <a:xfrm>
              <a:off x="346075" y="492125"/>
              <a:ext cx="142875" cy="104775"/>
            </a:xfrm>
            <a:custGeom>
              <a:avLst/>
              <a:gdLst>
                <a:gd name="T0" fmla="*/ 2147483647 w 109"/>
                <a:gd name="T1" fmla="*/ 0 h 79"/>
                <a:gd name="T2" fmla="*/ 2147483647 w 109"/>
                <a:gd name="T3" fmla="*/ 0 h 79"/>
                <a:gd name="T4" fmla="*/ 0 w 109"/>
                <a:gd name="T5" fmla="*/ 2147483647 h 79"/>
                <a:gd name="T6" fmla="*/ 0 w 109"/>
                <a:gd name="T7" fmla="*/ 2147483647 h 79"/>
                <a:gd name="T8" fmla="*/ 2147483647 w 109"/>
                <a:gd name="T9" fmla="*/ 2147483647 h 79"/>
                <a:gd name="T10" fmla="*/ 2147483647 w 109"/>
                <a:gd name="T11" fmla="*/ 2147483647 h 79"/>
                <a:gd name="T12" fmla="*/ 2147483647 w 109"/>
                <a:gd name="T13" fmla="*/ 2147483647 h 79"/>
                <a:gd name="T14" fmla="*/ 2147483647 w 109"/>
                <a:gd name="T15" fmla="*/ 2147483647 h 79"/>
                <a:gd name="T16" fmla="*/ 2147483647 w 109"/>
                <a:gd name="T17" fmla="*/ 0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79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2" y="79"/>
                    <a:pt x="4" y="79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7" y="79"/>
                    <a:pt x="109" y="76"/>
                    <a:pt x="109" y="73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2"/>
                    <a:pt x="107" y="0"/>
                    <a:pt x="1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00" name="Freeform 29"/>
            <p:cNvSpPr>
              <a:spLocks/>
            </p:cNvSpPr>
            <p:nvPr/>
          </p:nvSpPr>
          <p:spPr bwMode="auto">
            <a:xfrm>
              <a:off x="501650" y="492125"/>
              <a:ext cx="142875" cy="104775"/>
            </a:xfrm>
            <a:custGeom>
              <a:avLst/>
              <a:gdLst>
                <a:gd name="T0" fmla="*/ 2147483647 w 108"/>
                <a:gd name="T1" fmla="*/ 0 h 79"/>
                <a:gd name="T2" fmla="*/ 2147483647 w 108"/>
                <a:gd name="T3" fmla="*/ 0 h 79"/>
                <a:gd name="T4" fmla="*/ 0 w 108"/>
                <a:gd name="T5" fmla="*/ 2147483647 h 79"/>
                <a:gd name="T6" fmla="*/ 0 w 108"/>
                <a:gd name="T7" fmla="*/ 2147483647 h 79"/>
                <a:gd name="T8" fmla="*/ 2147483647 w 108"/>
                <a:gd name="T9" fmla="*/ 2147483647 h 79"/>
                <a:gd name="T10" fmla="*/ 2147483647 w 108"/>
                <a:gd name="T11" fmla="*/ 2147483647 h 79"/>
                <a:gd name="T12" fmla="*/ 2147483647 w 108"/>
                <a:gd name="T13" fmla="*/ 2147483647 h 79"/>
                <a:gd name="T14" fmla="*/ 2147483647 w 108"/>
                <a:gd name="T15" fmla="*/ 2147483647 h 79"/>
                <a:gd name="T16" fmla="*/ 2147483647 w 108"/>
                <a:gd name="T17" fmla="*/ 0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8" h="79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2" y="79"/>
                    <a:pt x="4" y="79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7" y="79"/>
                    <a:pt x="108" y="76"/>
                    <a:pt x="108" y="73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2"/>
                    <a:pt x="107" y="0"/>
                    <a:pt x="1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01" name="Freeform 30"/>
            <p:cNvSpPr>
              <a:spLocks/>
            </p:cNvSpPr>
            <p:nvPr/>
          </p:nvSpPr>
          <p:spPr bwMode="auto">
            <a:xfrm>
              <a:off x="266700" y="366713"/>
              <a:ext cx="144463" cy="104775"/>
            </a:xfrm>
            <a:custGeom>
              <a:avLst/>
              <a:gdLst>
                <a:gd name="T0" fmla="*/ 2147483647 w 109"/>
                <a:gd name="T1" fmla="*/ 0 h 79"/>
                <a:gd name="T2" fmla="*/ 0 w 109"/>
                <a:gd name="T3" fmla="*/ 2147483647 h 79"/>
                <a:gd name="T4" fmla="*/ 0 w 109"/>
                <a:gd name="T5" fmla="*/ 2147483647 h 79"/>
                <a:gd name="T6" fmla="*/ 2147483647 w 109"/>
                <a:gd name="T7" fmla="*/ 2147483647 h 79"/>
                <a:gd name="T8" fmla="*/ 2147483647 w 109"/>
                <a:gd name="T9" fmla="*/ 2147483647 h 79"/>
                <a:gd name="T10" fmla="*/ 2147483647 w 109"/>
                <a:gd name="T11" fmla="*/ 2147483647 h 79"/>
                <a:gd name="T12" fmla="*/ 2147483647 w 109"/>
                <a:gd name="T13" fmla="*/ 2147483647 h 79"/>
                <a:gd name="T14" fmla="*/ 2147483647 w 109"/>
                <a:gd name="T15" fmla="*/ 0 h 79"/>
                <a:gd name="T16" fmla="*/ 2147483647 w 109"/>
                <a:gd name="T17" fmla="*/ 0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79">
                  <a:moveTo>
                    <a:pt x="4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2" y="79"/>
                    <a:pt x="4" y="79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7" y="79"/>
                    <a:pt x="109" y="76"/>
                    <a:pt x="109" y="73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3"/>
                    <a:pt x="107" y="0"/>
                    <a:pt x="10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02" name="Freeform 31"/>
            <p:cNvSpPr>
              <a:spLocks/>
            </p:cNvSpPr>
            <p:nvPr/>
          </p:nvSpPr>
          <p:spPr bwMode="auto">
            <a:xfrm>
              <a:off x="423862" y="366713"/>
              <a:ext cx="144463" cy="104775"/>
            </a:xfrm>
            <a:custGeom>
              <a:avLst/>
              <a:gdLst>
                <a:gd name="T0" fmla="*/ 0 w 110"/>
                <a:gd name="T1" fmla="*/ 2147483647 h 79"/>
                <a:gd name="T2" fmla="*/ 0 w 110"/>
                <a:gd name="T3" fmla="*/ 2147483647 h 79"/>
                <a:gd name="T4" fmla="*/ 2147483647 w 110"/>
                <a:gd name="T5" fmla="*/ 2147483647 h 79"/>
                <a:gd name="T6" fmla="*/ 2147483647 w 110"/>
                <a:gd name="T7" fmla="*/ 2147483647 h 79"/>
                <a:gd name="T8" fmla="*/ 2147483647 w 110"/>
                <a:gd name="T9" fmla="*/ 2147483647 h 79"/>
                <a:gd name="T10" fmla="*/ 2147483647 w 110"/>
                <a:gd name="T11" fmla="*/ 2147483647 h 79"/>
                <a:gd name="T12" fmla="*/ 2147483647 w 110"/>
                <a:gd name="T13" fmla="*/ 0 h 79"/>
                <a:gd name="T14" fmla="*/ 2147483647 w 110"/>
                <a:gd name="T15" fmla="*/ 0 h 79"/>
                <a:gd name="T16" fmla="*/ 0 w 110"/>
                <a:gd name="T17" fmla="*/ 2147483647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0" h="79">
                  <a:moveTo>
                    <a:pt x="0" y="6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2" y="79"/>
                    <a:pt x="4" y="79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8" y="79"/>
                    <a:pt x="110" y="76"/>
                    <a:pt x="110" y="73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3"/>
                    <a:pt x="108" y="0"/>
                    <a:pt x="10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03" name="Freeform 32"/>
            <p:cNvSpPr>
              <a:spLocks/>
            </p:cNvSpPr>
            <p:nvPr/>
          </p:nvSpPr>
          <p:spPr bwMode="auto">
            <a:xfrm>
              <a:off x="188912" y="366713"/>
              <a:ext cx="65088" cy="104775"/>
            </a:xfrm>
            <a:custGeom>
              <a:avLst/>
              <a:gdLst>
                <a:gd name="T0" fmla="*/ 2147483647 w 49"/>
                <a:gd name="T1" fmla="*/ 2147483647 h 79"/>
                <a:gd name="T2" fmla="*/ 2147483647 w 49"/>
                <a:gd name="T3" fmla="*/ 2147483647 h 79"/>
                <a:gd name="T4" fmla="*/ 2147483647 w 49"/>
                <a:gd name="T5" fmla="*/ 0 h 79"/>
                <a:gd name="T6" fmla="*/ 0 w 49"/>
                <a:gd name="T7" fmla="*/ 0 h 79"/>
                <a:gd name="T8" fmla="*/ 0 w 49"/>
                <a:gd name="T9" fmla="*/ 2147483647 h 79"/>
                <a:gd name="T10" fmla="*/ 2147483647 w 49"/>
                <a:gd name="T11" fmla="*/ 2147483647 h 79"/>
                <a:gd name="T12" fmla="*/ 2147483647 w 49"/>
                <a:gd name="T13" fmla="*/ 2147483647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" h="79">
                  <a:moveTo>
                    <a:pt x="49" y="73"/>
                  </a:moveTo>
                  <a:cubicBezTo>
                    <a:pt x="49" y="6"/>
                    <a:pt x="49" y="6"/>
                    <a:pt x="49" y="6"/>
                  </a:cubicBezTo>
                  <a:cubicBezTo>
                    <a:pt x="49" y="3"/>
                    <a:pt x="47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7" y="79"/>
                    <a:pt x="49" y="76"/>
                    <a:pt x="49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04" name="Freeform 33"/>
            <p:cNvSpPr>
              <a:spLocks/>
            </p:cNvSpPr>
            <p:nvPr/>
          </p:nvSpPr>
          <p:spPr bwMode="auto">
            <a:xfrm>
              <a:off x="579437" y="366713"/>
              <a:ext cx="65088" cy="104775"/>
            </a:xfrm>
            <a:custGeom>
              <a:avLst/>
              <a:gdLst>
                <a:gd name="T0" fmla="*/ 0 w 49"/>
                <a:gd name="T1" fmla="*/ 2147483647 h 79"/>
                <a:gd name="T2" fmla="*/ 0 w 49"/>
                <a:gd name="T3" fmla="*/ 2147483647 h 79"/>
                <a:gd name="T4" fmla="*/ 2147483647 w 49"/>
                <a:gd name="T5" fmla="*/ 2147483647 h 79"/>
                <a:gd name="T6" fmla="*/ 2147483647 w 49"/>
                <a:gd name="T7" fmla="*/ 2147483647 h 79"/>
                <a:gd name="T8" fmla="*/ 2147483647 w 49"/>
                <a:gd name="T9" fmla="*/ 0 h 79"/>
                <a:gd name="T10" fmla="*/ 2147483647 w 49"/>
                <a:gd name="T11" fmla="*/ 0 h 79"/>
                <a:gd name="T12" fmla="*/ 0 w 49"/>
                <a:gd name="T13" fmla="*/ 2147483647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" h="79">
                  <a:moveTo>
                    <a:pt x="0" y="6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2" y="79"/>
                    <a:pt x="4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7" name="组合 90"/>
          <p:cNvGrpSpPr>
            <a:grpSpLocks/>
          </p:cNvGrpSpPr>
          <p:nvPr/>
        </p:nvGrpSpPr>
        <p:grpSpPr bwMode="auto">
          <a:xfrm>
            <a:off x="2151063" y="3617913"/>
            <a:ext cx="833437" cy="833437"/>
            <a:chOff x="0" y="0"/>
            <a:chExt cx="833438" cy="833437"/>
          </a:xfrm>
        </p:grpSpPr>
        <p:sp>
          <p:nvSpPr>
            <p:cNvPr id="26784" name="Oval 34"/>
            <p:cNvSpPr>
              <a:spLocks noChangeArrowheads="1"/>
            </p:cNvSpPr>
            <p:nvPr/>
          </p:nvSpPr>
          <p:spPr bwMode="auto">
            <a:xfrm>
              <a:off x="0" y="0"/>
              <a:ext cx="833438" cy="833437"/>
            </a:xfrm>
            <a:prstGeom prst="ellipse">
              <a:avLst/>
            </a:prstGeom>
            <a:solidFill>
              <a:srgbClr val="F57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85" name="Freeform 35"/>
            <p:cNvSpPr>
              <a:spLocks/>
            </p:cNvSpPr>
            <p:nvPr/>
          </p:nvSpPr>
          <p:spPr bwMode="auto">
            <a:xfrm>
              <a:off x="109537" y="225425"/>
              <a:ext cx="711200" cy="600075"/>
            </a:xfrm>
            <a:custGeom>
              <a:avLst/>
              <a:gdLst>
                <a:gd name="T0" fmla="*/ 2147483647 w 539"/>
                <a:gd name="T1" fmla="*/ 0 h 455"/>
                <a:gd name="T2" fmla="*/ 2147483647 w 539"/>
                <a:gd name="T3" fmla="*/ 2147483647 h 455"/>
                <a:gd name="T4" fmla="*/ 2147483647 w 539"/>
                <a:gd name="T5" fmla="*/ 2147483647 h 455"/>
                <a:gd name="T6" fmla="*/ 2147483647 w 539"/>
                <a:gd name="T7" fmla="*/ 2147483647 h 455"/>
                <a:gd name="T8" fmla="*/ 2147483647 w 539"/>
                <a:gd name="T9" fmla="*/ 2147483647 h 455"/>
                <a:gd name="T10" fmla="*/ 2147483647 w 539"/>
                <a:gd name="T11" fmla="*/ 2147483647 h 455"/>
                <a:gd name="T12" fmla="*/ 2147483647 w 539"/>
                <a:gd name="T13" fmla="*/ 2147483647 h 455"/>
                <a:gd name="T14" fmla="*/ 2147483647 w 539"/>
                <a:gd name="T15" fmla="*/ 2147483647 h 455"/>
                <a:gd name="T16" fmla="*/ 2147483647 w 539"/>
                <a:gd name="T17" fmla="*/ 2147483647 h 455"/>
                <a:gd name="T18" fmla="*/ 2147483647 w 539"/>
                <a:gd name="T19" fmla="*/ 2147483647 h 455"/>
                <a:gd name="T20" fmla="*/ 2147483647 w 539"/>
                <a:gd name="T21" fmla="*/ 2147483647 h 455"/>
                <a:gd name="T22" fmla="*/ 2147483647 w 539"/>
                <a:gd name="T23" fmla="*/ 2147483647 h 455"/>
                <a:gd name="T24" fmla="*/ 2147483647 w 539"/>
                <a:gd name="T25" fmla="*/ 2147483647 h 455"/>
                <a:gd name="T26" fmla="*/ 2147483647 w 539"/>
                <a:gd name="T27" fmla="*/ 2147483647 h 455"/>
                <a:gd name="T28" fmla="*/ 2147483647 w 539"/>
                <a:gd name="T29" fmla="*/ 2147483647 h 455"/>
                <a:gd name="T30" fmla="*/ 2147483647 w 539"/>
                <a:gd name="T31" fmla="*/ 2147483647 h 455"/>
                <a:gd name="T32" fmla="*/ 2147483647 w 539"/>
                <a:gd name="T33" fmla="*/ 2147483647 h 455"/>
                <a:gd name="T34" fmla="*/ 2147483647 w 539"/>
                <a:gd name="T35" fmla="*/ 2147483647 h 455"/>
                <a:gd name="T36" fmla="*/ 2147483647 w 539"/>
                <a:gd name="T37" fmla="*/ 2147483647 h 455"/>
                <a:gd name="T38" fmla="*/ 2147483647 w 539"/>
                <a:gd name="T39" fmla="*/ 2147483647 h 455"/>
                <a:gd name="T40" fmla="*/ 2147483647 w 539"/>
                <a:gd name="T41" fmla="*/ 2147483647 h 455"/>
                <a:gd name="T42" fmla="*/ 2147483647 w 539"/>
                <a:gd name="T43" fmla="*/ 2147483647 h 455"/>
                <a:gd name="T44" fmla="*/ 2147483647 w 539"/>
                <a:gd name="T45" fmla="*/ 2147483647 h 455"/>
                <a:gd name="T46" fmla="*/ 2147483647 w 539"/>
                <a:gd name="T47" fmla="*/ 2147483647 h 455"/>
                <a:gd name="T48" fmla="*/ 2147483647 w 539"/>
                <a:gd name="T49" fmla="*/ 2147483647 h 455"/>
                <a:gd name="T50" fmla="*/ 2147483647 w 539"/>
                <a:gd name="T51" fmla="*/ 2147483647 h 455"/>
                <a:gd name="T52" fmla="*/ 2147483647 w 539"/>
                <a:gd name="T53" fmla="*/ 0 h 45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39" h="455">
                  <a:moveTo>
                    <a:pt x="154" y="0"/>
                  </a:moveTo>
                  <a:cubicBezTo>
                    <a:pt x="118" y="7"/>
                    <a:pt x="75" y="15"/>
                    <a:pt x="37" y="24"/>
                  </a:cubicBezTo>
                  <a:cubicBezTo>
                    <a:pt x="32" y="23"/>
                    <a:pt x="33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37"/>
                    <a:pt x="0" y="138"/>
                    <a:pt x="18" y="141"/>
                  </a:cubicBezTo>
                  <a:cubicBezTo>
                    <a:pt x="18" y="148"/>
                    <a:pt x="10" y="164"/>
                    <a:pt x="14" y="173"/>
                  </a:cubicBezTo>
                  <a:cubicBezTo>
                    <a:pt x="14" y="174"/>
                    <a:pt x="23" y="179"/>
                    <a:pt x="22" y="181"/>
                  </a:cubicBezTo>
                  <a:cubicBezTo>
                    <a:pt x="26" y="184"/>
                    <a:pt x="56" y="211"/>
                    <a:pt x="55" y="213"/>
                  </a:cubicBezTo>
                  <a:cubicBezTo>
                    <a:pt x="59" y="217"/>
                    <a:pt x="188" y="347"/>
                    <a:pt x="297" y="455"/>
                  </a:cubicBezTo>
                  <a:cubicBezTo>
                    <a:pt x="415" y="430"/>
                    <a:pt x="510" y="340"/>
                    <a:pt x="539" y="224"/>
                  </a:cubicBezTo>
                  <a:cubicBezTo>
                    <a:pt x="496" y="180"/>
                    <a:pt x="460" y="144"/>
                    <a:pt x="446" y="130"/>
                  </a:cubicBezTo>
                  <a:cubicBezTo>
                    <a:pt x="435" y="119"/>
                    <a:pt x="426" y="100"/>
                    <a:pt x="405" y="100"/>
                  </a:cubicBezTo>
                  <a:cubicBezTo>
                    <a:pt x="388" y="100"/>
                    <a:pt x="371" y="100"/>
                    <a:pt x="354" y="100"/>
                  </a:cubicBezTo>
                  <a:cubicBezTo>
                    <a:pt x="350" y="100"/>
                    <a:pt x="343" y="88"/>
                    <a:pt x="339" y="86"/>
                  </a:cubicBezTo>
                  <a:cubicBezTo>
                    <a:pt x="335" y="81"/>
                    <a:pt x="329" y="74"/>
                    <a:pt x="324" y="70"/>
                  </a:cubicBezTo>
                  <a:cubicBezTo>
                    <a:pt x="316" y="60"/>
                    <a:pt x="308" y="57"/>
                    <a:pt x="298" y="57"/>
                  </a:cubicBezTo>
                  <a:cubicBezTo>
                    <a:pt x="293" y="57"/>
                    <a:pt x="287" y="58"/>
                    <a:pt x="281" y="60"/>
                  </a:cubicBezTo>
                  <a:cubicBezTo>
                    <a:pt x="269" y="63"/>
                    <a:pt x="254" y="77"/>
                    <a:pt x="244" y="77"/>
                  </a:cubicBezTo>
                  <a:cubicBezTo>
                    <a:pt x="242" y="77"/>
                    <a:pt x="240" y="77"/>
                    <a:pt x="238" y="75"/>
                  </a:cubicBezTo>
                  <a:cubicBezTo>
                    <a:pt x="238" y="75"/>
                    <a:pt x="196" y="41"/>
                    <a:pt x="192" y="37"/>
                  </a:cubicBezTo>
                  <a:cubicBezTo>
                    <a:pt x="192" y="37"/>
                    <a:pt x="192" y="37"/>
                    <a:pt x="191" y="37"/>
                  </a:cubicBezTo>
                  <a:cubicBezTo>
                    <a:pt x="189" y="37"/>
                    <a:pt x="187" y="34"/>
                    <a:pt x="185" y="31"/>
                  </a:cubicBezTo>
                  <a:cubicBezTo>
                    <a:pt x="182" y="28"/>
                    <a:pt x="180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2" y="19"/>
                    <a:pt x="168" y="13"/>
                    <a:pt x="162" y="7"/>
                  </a:cubicBezTo>
                  <a:cubicBezTo>
                    <a:pt x="162" y="7"/>
                    <a:pt x="162" y="7"/>
                    <a:pt x="162" y="7"/>
                  </a:cubicBezTo>
                  <a:cubicBezTo>
                    <a:pt x="159" y="7"/>
                    <a:pt x="156" y="0"/>
                    <a:pt x="154" y="0"/>
                  </a:cubicBezTo>
                </a:path>
              </a:pathLst>
            </a:custGeom>
            <a:solidFill>
              <a:srgbClr val="C462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86" name="Freeform 36"/>
            <p:cNvSpPr>
              <a:spLocks noEditPoints="1"/>
            </p:cNvSpPr>
            <p:nvPr/>
          </p:nvSpPr>
          <p:spPr bwMode="auto">
            <a:xfrm>
              <a:off x="336550" y="492125"/>
              <a:ext cx="374650" cy="122237"/>
            </a:xfrm>
            <a:custGeom>
              <a:avLst/>
              <a:gdLst>
                <a:gd name="T0" fmla="*/ 2147483647 w 284"/>
                <a:gd name="T1" fmla="*/ 2147483647 h 93"/>
                <a:gd name="T2" fmla="*/ 2147483647 w 284"/>
                <a:gd name="T3" fmla="*/ 2147483647 h 93"/>
                <a:gd name="T4" fmla="*/ 0 w 284"/>
                <a:gd name="T5" fmla="*/ 2147483647 h 93"/>
                <a:gd name="T6" fmla="*/ 2147483647 w 284"/>
                <a:gd name="T7" fmla="*/ 0 h 93"/>
                <a:gd name="T8" fmla="*/ 2147483647 w 284"/>
                <a:gd name="T9" fmla="*/ 0 h 93"/>
                <a:gd name="T10" fmla="*/ 2147483647 w 284"/>
                <a:gd name="T11" fmla="*/ 2147483647 h 93"/>
                <a:gd name="T12" fmla="*/ 2147483647 w 284"/>
                <a:gd name="T13" fmla="*/ 2147483647 h 93"/>
                <a:gd name="T14" fmla="*/ 2147483647 w 284"/>
                <a:gd name="T15" fmla="*/ 2147483647 h 93"/>
                <a:gd name="T16" fmla="*/ 2147483647 w 284"/>
                <a:gd name="T17" fmla="*/ 2147483647 h 93"/>
                <a:gd name="T18" fmla="*/ 2147483647 w 284"/>
                <a:gd name="T19" fmla="*/ 2147483647 h 93"/>
                <a:gd name="T20" fmla="*/ 2147483647 w 284"/>
                <a:gd name="T21" fmla="*/ 2147483647 h 93"/>
                <a:gd name="T22" fmla="*/ 2147483647 w 284"/>
                <a:gd name="T23" fmla="*/ 2147483647 h 93"/>
                <a:gd name="T24" fmla="*/ 2147483647 w 284"/>
                <a:gd name="T25" fmla="*/ 2147483647 h 93"/>
                <a:gd name="T26" fmla="*/ 2147483647 w 284"/>
                <a:gd name="T27" fmla="*/ 2147483647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4" h="93">
                  <a:moveTo>
                    <a:pt x="243" y="93"/>
                  </a:moveTo>
                  <a:cubicBezTo>
                    <a:pt x="41" y="93"/>
                    <a:pt x="41" y="93"/>
                    <a:pt x="41" y="93"/>
                  </a:cubicBezTo>
                  <a:cubicBezTo>
                    <a:pt x="18" y="93"/>
                    <a:pt x="0" y="72"/>
                    <a:pt x="0" y="46"/>
                  </a:cubicBezTo>
                  <a:cubicBezTo>
                    <a:pt x="0" y="21"/>
                    <a:pt x="18" y="0"/>
                    <a:pt x="41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66" y="0"/>
                    <a:pt x="284" y="21"/>
                    <a:pt x="284" y="46"/>
                  </a:cubicBezTo>
                  <a:cubicBezTo>
                    <a:pt x="284" y="72"/>
                    <a:pt x="266" y="93"/>
                    <a:pt x="243" y="93"/>
                  </a:cubicBezTo>
                  <a:close/>
                  <a:moveTo>
                    <a:pt x="41" y="16"/>
                  </a:moveTo>
                  <a:cubicBezTo>
                    <a:pt x="26" y="16"/>
                    <a:pt x="14" y="30"/>
                    <a:pt x="14" y="46"/>
                  </a:cubicBezTo>
                  <a:cubicBezTo>
                    <a:pt x="14" y="63"/>
                    <a:pt x="26" y="77"/>
                    <a:pt x="41" y="77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58" y="77"/>
                    <a:pt x="270" y="63"/>
                    <a:pt x="270" y="46"/>
                  </a:cubicBezTo>
                  <a:cubicBezTo>
                    <a:pt x="270" y="30"/>
                    <a:pt x="258" y="16"/>
                    <a:pt x="243" y="16"/>
                  </a:cubicBezTo>
                  <a:lnTo>
                    <a:pt x="41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87" name="Oval 37"/>
            <p:cNvSpPr>
              <a:spLocks noChangeArrowheads="1"/>
            </p:cNvSpPr>
            <p:nvPr/>
          </p:nvSpPr>
          <p:spPr bwMode="auto">
            <a:xfrm>
              <a:off x="376237" y="527050"/>
              <a:ext cx="50800" cy="523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88" name="Oval 38"/>
            <p:cNvSpPr>
              <a:spLocks noChangeArrowheads="1"/>
            </p:cNvSpPr>
            <p:nvPr/>
          </p:nvSpPr>
          <p:spPr bwMode="auto">
            <a:xfrm>
              <a:off x="619125" y="527050"/>
              <a:ext cx="52388" cy="523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89" name="Rectangle 39"/>
            <p:cNvSpPr>
              <a:spLocks noChangeArrowheads="1"/>
            </p:cNvSpPr>
            <p:nvPr/>
          </p:nvSpPr>
          <p:spPr bwMode="auto">
            <a:xfrm>
              <a:off x="452437" y="531813"/>
              <a:ext cx="139700" cy="412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90" name="Freeform 40"/>
            <p:cNvSpPr>
              <a:spLocks/>
            </p:cNvSpPr>
            <p:nvPr/>
          </p:nvSpPr>
          <p:spPr bwMode="auto">
            <a:xfrm>
              <a:off x="122237" y="373063"/>
              <a:ext cx="136525" cy="123825"/>
            </a:xfrm>
            <a:custGeom>
              <a:avLst/>
              <a:gdLst>
                <a:gd name="T0" fmla="*/ 2147483647 w 103"/>
                <a:gd name="T1" fmla="*/ 2147483647 h 94"/>
                <a:gd name="T2" fmla="*/ 2147483647 w 103"/>
                <a:gd name="T3" fmla="*/ 2147483647 h 94"/>
                <a:gd name="T4" fmla="*/ 2147483647 w 103"/>
                <a:gd name="T5" fmla="*/ 2147483647 h 94"/>
                <a:gd name="T6" fmla="*/ 2147483647 w 103"/>
                <a:gd name="T7" fmla="*/ 2147483647 h 94"/>
                <a:gd name="T8" fmla="*/ 2147483647 w 103"/>
                <a:gd name="T9" fmla="*/ 2147483647 h 94"/>
                <a:gd name="T10" fmla="*/ 2147483647 w 103"/>
                <a:gd name="T11" fmla="*/ 2147483647 h 94"/>
                <a:gd name="T12" fmla="*/ 2147483647 w 103"/>
                <a:gd name="T13" fmla="*/ 2147483647 h 94"/>
                <a:gd name="T14" fmla="*/ 2147483647 w 103"/>
                <a:gd name="T15" fmla="*/ 0 h 94"/>
                <a:gd name="T16" fmla="*/ 0 w 103"/>
                <a:gd name="T17" fmla="*/ 2147483647 h 94"/>
                <a:gd name="T18" fmla="*/ 2147483647 w 103"/>
                <a:gd name="T19" fmla="*/ 2147483647 h 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94">
                  <a:moveTo>
                    <a:pt x="44" y="92"/>
                  </a:move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65" y="82"/>
                    <a:pt x="84" y="70"/>
                    <a:pt x="103" y="57"/>
                  </a:cubicBezTo>
                  <a:cubicBezTo>
                    <a:pt x="101" y="54"/>
                    <a:pt x="99" y="51"/>
                    <a:pt x="97" y="48"/>
                  </a:cubicBezTo>
                  <a:cubicBezTo>
                    <a:pt x="94" y="49"/>
                    <a:pt x="91" y="51"/>
                    <a:pt x="88" y="53"/>
                  </a:cubicBezTo>
                  <a:cubicBezTo>
                    <a:pt x="67" y="35"/>
                    <a:pt x="45" y="18"/>
                    <a:pt x="24" y="0"/>
                  </a:cubicBezTo>
                  <a:cubicBezTo>
                    <a:pt x="16" y="19"/>
                    <a:pt x="8" y="38"/>
                    <a:pt x="0" y="57"/>
                  </a:cubicBezTo>
                  <a:lnTo>
                    <a:pt x="44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91" name="Freeform 41"/>
            <p:cNvSpPr>
              <a:spLocks noEditPoints="1"/>
            </p:cNvSpPr>
            <p:nvPr/>
          </p:nvSpPr>
          <p:spPr bwMode="auto">
            <a:xfrm>
              <a:off x="122237" y="222250"/>
              <a:ext cx="295275" cy="180975"/>
            </a:xfrm>
            <a:custGeom>
              <a:avLst/>
              <a:gdLst>
                <a:gd name="T0" fmla="*/ 2147483647 w 224"/>
                <a:gd name="T1" fmla="*/ 2147483647 h 137"/>
                <a:gd name="T2" fmla="*/ 2147483647 w 224"/>
                <a:gd name="T3" fmla="*/ 2147483647 h 137"/>
                <a:gd name="T4" fmla="*/ 2147483647 w 224"/>
                <a:gd name="T5" fmla="*/ 2147483647 h 137"/>
                <a:gd name="T6" fmla="*/ 2147483647 w 224"/>
                <a:gd name="T7" fmla="*/ 0 h 137"/>
                <a:gd name="T8" fmla="*/ 2147483647 w 224"/>
                <a:gd name="T9" fmla="*/ 2147483647 h 137"/>
                <a:gd name="T10" fmla="*/ 2147483647 w 224"/>
                <a:gd name="T11" fmla="*/ 2147483647 h 137"/>
                <a:gd name="T12" fmla="*/ 2147483647 w 224"/>
                <a:gd name="T13" fmla="*/ 2147483647 h 137"/>
                <a:gd name="T14" fmla="*/ 2147483647 w 224"/>
                <a:gd name="T15" fmla="*/ 2147483647 h 137"/>
                <a:gd name="T16" fmla="*/ 2147483647 w 224"/>
                <a:gd name="T17" fmla="*/ 2147483647 h 137"/>
                <a:gd name="T18" fmla="*/ 2147483647 w 224"/>
                <a:gd name="T19" fmla="*/ 2147483647 h 137"/>
                <a:gd name="T20" fmla="*/ 0 w 224"/>
                <a:gd name="T21" fmla="*/ 2147483647 h 137"/>
                <a:gd name="T22" fmla="*/ 2147483647 w 224"/>
                <a:gd name="T23" fmla="*/ 2147483647 h 137"/>
                <a:gd name="T24" fmla="*/ 2147483647 w 224"/>
                <a:gd name="T25" fmla="*/ 2147483647 h 137"/>
                <a:gd name="T26" fmla="*/ 2147483647 w 224"/>
                <a:gd name="T27" fmla="*/ 2147483647 h 137"/>
                <a:gd name="T28" fmla="*/ 2147483647 w 224"/>
                <a:gd name="T29" fmla="*/ 2147483647 h 137"/>
                <a:gd name="T30" fmla="*/ 2147483647 w 224"/>
                <a:gd name="T31" fmla="*/ 2147483647 h 137"/>
                <a:gd name="T32" fmla="*/ 2147483647 w 224"/>
                <a:gd name="T33" fmla="*/ 2147483647 h 137"/>
                <a:gd name="T34" fmla="*/ 2147483647 w 224"/>
                <a:gd name="T35" fmla="*/ 2147483647 h 137"/>
                <a:gd name="T36" fmla="*/ 2147483647 w 224"/>
                <a:gd name="T37" fmla="*/ 2147483647 h 137"/>
                <a:gd name="T38" fmla="*/ 2147483647 w 224"/>
                <a:gd name="T39" fmla="*/ 2147483647 h 137"/>
                <a:gd name="T40" fmla="*/ 2147483647 w 224"/>
                <a:gd name="T41" fmla="*/ 2147483647 h 137"/>
                <a:gd name="T42" fmla="*/ 2147483647 w 224"/>
                <a:gd name="T43" fmla="*/ 2147483647 h 137"/>
                <a:gd name="T44" fmla="*/ 2147483647 w 224"/>
                <a:gd name="T45" fmla="*/ 2147483647 h 137"/>
                <a:gd name="T46" fmla="*/ 2147483647 w 224"/>
                <a:gd name="T47" fmla="*/ 2147483647 h 137"/>
                <a:gd name="T48" fmla="*/ 2147483647 w 224"/>
                <a:gd name="T49" fmla="*/ 2147483647 h 137"/>
                <a:gd name="T50" fmla="*/ 2147483647 w 224"/>
                <a:gd name="T51" fmla="*/ 2147483647 h 137"/>
                <a:gd name="T52" fmla="*/ 2147483647 w 224"/>
                <a:gd name="T53" fmla="*/ 2147483647 h 137"/>
                <a:gd name="T54" fmla="*/ 2147483647 w 224"/>
                <a:gd name="T55" fmla="*/ 2147483647 h 137"/>
                <a:gd name="T56" fmla="*/ 2147483647 w 224"/>
                <a:gd name="T57" fmla="*/ 2147483647 h 137"/>
                <a:gd name="T58" fmla="*/ 2147483647 w 224"/>
                <a:gd name="T59" fmla="*/ 2147483647 h 13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4" h="137">
                  <a:moveTo>
                    <a:pt x="209" y="89"/>
                  </a:moveTo>
                  <a:cubicBezTo>
                    <a:pt x="214" y="83"/>
                    <a:pt x="219" y="78"/>
                    <a:pt x="224" y="73"/>
                  </a:cubicBezTo>
                  <a:cubicBezTo>
                    <a:pt x="198" y="52"/>
                    <a:pt x="171" y="31"/>
                    <a:pt x="144" y="9"/>
                  </a:cubicBezTo>
                  <a:cubicBezTo>
                    <a:pt x="144" y="6"/>
                    <a:pt x="143" y="3"/>
                    <a:pt x="143" y="0"/>
                  </a:cubicBezTo>
                  <a:cubicBezTo>
                    <a:pt x="103" y="9"/>
                    <a:pt x="63" y="18"/>
                    <a:pt x="24" y="27"/>
                  </a:cubicBezTo>
                  <a:cubicBezTo>
                    <a:pt x="23" y="26"/>
                    <a:pt x="22" y="26"/>
                    <a:pt x="21" y="26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8" y="62"/>
                    <a:pt x="4" y="99"/>
                    <a:pt x="0" y="136"/>
                  </a:cubicBezTo>
                  <a:cubicBezTo>
                    <a:pt x="1" y="136"/>
                    <a:pt x="3" y="137"/>
                    <a:pt x="4" y="137"/>
                  </a:cubicBezTo>
                  <a:cubicBezTo>
                    <a:pt x="5" y="134"/>
                    <a:pt x="6" y="132"/>
                    <a:pt x="7" y="130"/>
                  </a:cubicBezTo>
                  <a:cubicBezTo>
                    <a:pt x="9" y="123"/>
                    <a:pt x="12" y="117"/>
                    <a:pt x="14" y="11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30" y="89"/>
                    <a:pt x="33" y="75"/>
                    <a:pt x="35" y="60"/>
                  </a:cubicBezTo>
                  <a:cubicBezTo>
                    <a:pt x="66" y="56"/>
                    <a:pt x="96" y="52"/>
                    <a:pt x="126" y="48"/>
                  </a:cubicBezTo>
                  <a:cubicBezTo>
                    <a:pt x="148" y="71"/>
                    <a:pt x="169" y="94"/>
                    <a:pt x="191" y="116"/>
                  </a:cubicBezTo>
                  <a:cubicBezTo>
                    <a:pt x="196" y="106"/>
                    <a:pt x="202" y="97"/>
                    <a:pt x="209" y="89"/>
                  </a:cubicBezTo>
                  <a:close/>
                  <a:moveTo>
                    <a:pt x="28" y="53"/>
                  </a:moveTo>
                  <a:cubicBezTo>
                    <a:pt x="23" y="53"/>
                    <a:pt x="19" y="49"/>
                    <a:pt x="19" y="44"/>
                  </a:cubicBezTo>
                  <a:cubicBezTo>
                    <a:pt x="19" y="39"/>
                    <a:pt x="23" y="35"/>
                    <a:pt x="28" y="35"/>
                  </a:cubicBezTo>
                  <a:cubicBezTo>
                    <a:pt x="33" y="35"/>
                    <a:pt x="37" y="39"/>
                    <a:pt x="37" y="44"/>
                  </a:cubicBezTo>
                  <a:cubicBezTo>
                    <a:pt x="37" y="49"/>
                    <a:pt x="33" y="53"/>
                    <a:pt x="28" y="53"/>
                  </a:cubicBezTo>
                  <a:close/>
                  <a:moveTo>
                    <a:pt x="135" y="38"/>
                  </a:moveTo>
                  <a:cubicBezTo>
                    <a:pt x="130" y="38"/>
                    <a:pt x="126" y="35"/>
                    <a:pt x="126" y="30"/>
                  </a:cubicBezTo>
                  <a:cubicBezTo>
                    <a:pt x="126" y="25"/>
                    <a:pt x="130" y="21"/>
                    <a:pt x="135" y="21"/>
                  </a:cubicBezTo>
                  <a:cubicBezTo>
                    <a:pt x="139" y="21"/>
                    <a:pt x="143" y="25"/>
                    <a:pt x="143" y="30"/>
                  </a:cubicBezTo>
                  <a:cubicBezTo>
                    <a:pt x="143" y="35"/>
                    <a:pt x="139" y="38"/>
                    <a:pt x="135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92" name="Freeform 42"/>
            <p:cNvSpPr>
              <a:spLocks noEditPoints="1"/>
            </p:cNvSpPr>
            <p:nvPr/>
          </p:nvSpPr>
          <p:spPr bwMode="auto">
            <a:xfrm>
              <a:off x="368300" y="300038"/>
              <a:ext cx="290513" cy="180975"/>
            </a:xfrm>
            <a:custGeom>
              <a:avLst/>
              <a:gdLst>
                <a:gd name="T0" fmla="*/ 2147483647 w 221"/>
                <a:gd name="T1" fmla="*/ 2147483647 h 138"/>
                <a:gd name="T2" fmla="*/ 2147483647 w 221"/>
                <a:gd name="T3" fmla="*/ 2147483647 h 138"/>
                <a:gd name="T4" fmla="*/ 2147483647 w 221"/>
                <a:gd name="T5" fmla="*/ 2147483647 h 138"/>
                <a:gd name="T6" fmla="*/ 2147483647 w 221"/>
                <a:gd name="T7" fmla="*/ 0 h 138"/>
                <a:gd name="T8" fmla="*/ 2147483647 w 221"/>
                <a:gd name="T9" fmla="*/ 2147483647 h 138"/>
                <a:gd name="T10" fmla="*/ 2147483647 w 221"/>
                <a:gd name="T11" fmla="*/ 2147483647 h 138"/>
                <a:gd name="T12" fmla="*/ 2147483647 w 221"/>
                <a:gd name="T13" fmla="*/ 2147483647 h 138"/>
                <a:gd name="T14" fmla="*/ 0 w 221"/>
                <a:gd name="T15" fmla="*/ 2147483647 h 138"/>
                <a:gd name="T16" fmla="*/ 2147483647 w 221"/>
                <a:gd name="T17" fmla="*/ 2147483647 h 138"/>
                <a:gd name="T18" fmla="*/ 2147483647 w 221"/>
                <a:gd name="T19" fmla="*/ 2147483647 h 138"/>
                <a:gd name="T20" fmla="*/ 2147483647 w 221"/>
                <a:gd name="T21" fmla="*/ 2147483647 h 138"/>
                <a:gd name="T22" fmla="*/ 2147483647 w 221"/>
                <a:gd name="T23" fmla="*/ 2147483647 h 138"/>
                <a:gd name="T24" fmla="*/ 2147483647 w 221"/>
                <a:gd name="T25" fmla="*/ 2147483647 h 138"/>
                <a:gd name="T26" fmla="*/ 2147483647 w 221"/>
                <a:gd name="T27" fmla="*/ 2147483647 h 138"/>
                <a:gd name="T28" fmla="*/ 2147483647 w 221"/>
                <a:gd name="T29" fmla="*/ 2147483647 h 138"/>
                <a:gd name="T30" fmla="*/ 2147483647 w 221"/>
                <a:gd name="T31" fmla="*/ 2147483647 h 1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1" h="138">
                  <a:moveTo>
                    <a:pt x="221" y="44"/>
                  </a:moveTo>
                  <a:cubicBezTo>
                    <a:pt x="118" y="44"/>
                    <a:pt x="118" y="44"/>
                    <a:pt x="118" y="44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3"/>
                    <a:pt x="115" y="0"/>
                    <a:pt x="111" y="0"/>
                  </a:cubicBezTo>
                  <a:cubicBezTo>
                    <a:pt x="96" y="0"/>
                    <a:pt x="81" y="3"/>
                    <a:pt x="68" y="10"/>
                  </a:cubicBezTo>
                  <a:cubicBezTo>
                    <a:pt x="54" y="17"/>
                    <a:pt x="43" y="26"/>
                    <a:pt x="33" y="39"/>
                  </a:cubicBezTo>
                  <a:cubicBezTo>
                    <a:pt x="22" y="51"/>
                    <a:pt x="15" y="64"/>
                    <a:pt x="9" y="80"/>
                  </a:cubicBezTo>
                  <a:cubicBezTo>
                    <a:pt x="3" y="96"/>
                    <a:pt x="0" y="113"/>
                    <a:pt x="0" y="131"/>
                  </a:cubicBezTo>
                  <a:cubicBezTo>
                    <a:pt x="0" y="135"/>
                    <a:pt x="3" y="138"/>
                    <a:pt x="7" y="138"/>
                  </a:cubicBezTo>
                  <a:cubicBezTo>
                    <a:pt x="221" y="138"/>
                    <a:pt x="221" y="138"/>
                    <a:pt x="221" y="138"/>
                  </a:cubicBezTo>
                  <a:lnTo>
                    <a:pt x="221" y="44"/>
                  </a:lnTo>
                  <a:close/>
                  <a:moveTo>
                    <a:pt x="86" y="93"/>
                  </a:moveTo>
                  <a:cubicBezTo>
                    <a:pt x="47" y="93"/>
                    <a:pt x="47" y="93"/>
                    <a:pt x="47" y="93"/>
                  </a:cubicBezTo>
                  <a:cubicBezTo>
                    <a:pt x="48" y="81"/>
                    <a:pt x="53" y="70"/>
                    <a:pt x="60" y="61"/>
                  </a:cubicBezTo>
                  <a:cubicBezTo>
                    <a:pt x="67" y="53"/>
                    <a:pt x="76" y="47"/>
                    <a:pt x="86" y="45"/>
                  </a:cubicBezTo>
                  <a:lnTo>
                    <a:pt x="86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8" name="组合 100"/>
          <p:cNvGrpSpPr>
            <a:grpSpLocks/>
          </p:cNvGrpSpPr>
          <p:nvPr/>
        </p:nvGrpSpPr>
        <p:grpSpPr bwMode="auto">
          <a:xfrm>
            <a:off x="3549650" y="3617913"/>
            <a:ext cx="833438" cy="833437"/>
            <a:chOff x="0" y="0"/>
            <a:chExt cx="833438" cy="833437"/>
          </a:xfrm>
        </p:grpSpPr>
        <p:sp>
          <p:nvSpPr>
            <p:cNvPr id="26781" name="Oval 43"/>
            <p:cNvSpPr>
              <a:spLocks noChangeArrowheads="1"/>
            </p:cNvSpPr>
            <p:nvPr/>
          </p:nvSpPr>
          <p:spPr bwMode="auto">
            <a:xfrm>
              <a:off x="0" y="0"/>
              <a:ext cx="833438" cy="833437"/>
            </a:xfrm>
            <a:prstGeom prst="ellipse">
              <a:avLst/>
            </a:prstGeom>
            <a:solidFill>
              <a:srgbClr val="A84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82" name="Freeform 44"/>
            <p:cNvSpPr>
              <a:spLocks/>
            </p:cNvSpPr>
            <p:nvPr/>
          </p:nvSpPr>
          <p:spPr bwMode="auto">
            <a:xfrm>
              <a:off x="234950" y="141288"/>
              <a:ext cx="584200" cy="688975"/>
            </a:xfrm>
            <a:custGeom>
              <a:avLst/>
              <a:gdLst>
                <a:gd name="T0" fmla="*/ 2147483647 w 443"/>
                <a:gd name="T1" fmla="*/ 0 h 523"/>
                <a:gd name="T2" fmla="*/ 2147483647 w 443"/>
                <a:gd name="T3" fmla="*/ 2147483647 h 523"/>
                <a:gd name="T4" fmla="*/ 2147483647 w 443"/>
                <a:gd name="T5" fmla="*/ 2147483647 h 523"/>
                <a:gd name="T6" fmla="*/ 0 w 443"/>
                <a:gd name="T7" fmla="*/ 2147483647 h 523"/>
                <a:gd name="T8" fmla="*/ 2147483647 w 443"/>
                <a:gd name="T9" fmla="*/ 2147483647 h 523"/>
                <a:gd name="T10" fmla="*/ 2147483647 w 443"/>
                <a:gd name="T11" fmla="*/ 2147483647 h 523"/>
                <a:gd name="T12" fmla="*/ 2147483647 w 443"/>
                <a:gd name="T13" fmla="*/ 2147483647 h 523"/>
                <a:gd name="T14" fmla="*/ 2147483647 w 443"/>
                <a:gd name="T15" fmla="*/ 2147483647 h 523"/>
                <a:gd name="T16" fmla="*/ 2147483647 w 443"/>
                <a:gd name="T17" fmla="*/ 2147483647 h 523"/>
                <a:gd name="T18" fmla="*/ 2147483647 w 443"/>
                <a:gd name="T19" fmla="*/ 2147483647 h 523"/>
                <a:gd name="T20" fmla="*/ 2147483647 w 443"/>
                <a:gd name="T21" fmla="*/ 2147483647 h 523"/>
                <a:gd name="T22" fmla="*/ 2147483647 w 443"/>
                <a:gd name="T23" fmla="*/ 2147483647 h 523"/>
                <a:gd name="T24" fmla="*/ 2147483647 w 443"/>
                <a:gd name="T25" fmla="*/ 2147483647 h 523"/>
                <a:gd name="T26" fmla="*/ 2147483647 w 443"/>
                <a:gd name="T27" fmla="*/ 2147483647 h 523"/>
                <a:gd name="T28" fmla="*/ 2147483647 w 443"/>
                <a:gd name="T29" fmla="*/ 2147483647 h 523"/>
                <a:gd name="T30" fmla="*/ 2147483647 w 443"/>
                <a:gd name="T31" fmla="*/ 2147483647 h 523"/>
                <a:gd name="T32" fmla="*/ 2147483647 w 443"/>
                <a:gd name="T33" fmla="*/ 2147483647 h 523"/>
                <a:gd name="T34" fmla="*/ 2147483647 w 443"/>
                <a:gd name="T35" fmla="*/ 0 h 5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523">
                  <a:moveTo>
                    <a:pt x="126" y="0"/>
                  </a:moveTo>
                  <a:cubicBezTo>
                    <a:pt x="113" y="0"/>
                    <a:pt x="100" y="21"/>
                    <a:pt x="92" y="31"/>
                  </a:cubicBezTo>
                  <a:cubicBezTo>
                    <a:pt x="66" y="61"/>
                    <a:pt x="39" y="91"/>
                    <a:pt x="13" y="122"/>
                  </a:cubicBezTo>
                  <a:cubicBezTo>
                    <a:pt x="5" y="132"/>
                    <a:pt x="0" y="125"/>
                    <a:pt x="0" y="140"/>
                  </a:cubicBezTo>
                  <a:cubicBezTo>
                    <a:pt x="0" y="153"/>
                    <a:pt x="1" y="160"/>
                    <a:pt x="5" y="166"/>
                  </a:cubicBezTo>
                  <a:cubicBezTo>
                    <a:pt x="20" y="187"/>
                    <a:pt x="44" y="205"/>
                    <a:pt x="62" y="223"/>
                  </a:cubicBezTo>
                  <a:cubicBezTo>
                    <a:pt x="65" y="226"/>
                    <a:pt x="76" y="235"/>
                    <a:pt x="76" y="238"/>
                  </a:cubicBezTo>
                  <a:cubicBezTo>
                    <a:pt x="76" y="271"/>
                    <a:pt x="76" y="303"/>
                    <a:pt x="76" y="335"/>
                  </a:cubicBezTo>
                  <a:cubicBezTo>
                    <a:pt x="76" y="363"/>
                    <a:pt x="76" y="391"/>
                    <a:pt x="76" y="419"/>
                  </a:cubicBezTo>
                  <a:cubicBezTo>
                    <a:pt x="76" y="423"/>
                    <a:pt x="87" y="432"/>
                    <a:pt x="90" y="435"/>
                  </a:cubicBezTo>
                  <a:cubicBezTo>
                    <a:pt x="105" y="450"/>
                    <a:pt x="139" y="485"/>
                    <a:pt x="177" y="523"/>
                  </a:cubicBezTo>
                  <a:cubicBezTo>
                    <a:pt x="306" y="507"/>
                    <a:pt x="410" y="413"/>
                    <a:pt x="443" y="291"/>
                  </a:cubicBezTo>
                  <a:cubicBezTo>
                    <a:pt x="369" y="216"/>
                    <a:pt x="297" y="144"/>
                    <a:pt x="292" y="139"/>
                  </a:cubicBezTo>
                  <a:cubicBezTo>
                    <a:pt x="290" y="138"/>
                    <a:pt x="287" y="134"/>
                    <a:pt x="285" y="133"/>
                  </a:cubicBezTo>
                  <a:cubicBezTo>
                    <a:pt x="282" y="131"/>
                    <a:pt x="274" y="130"/>
                    <a:pt x="271" y="127"/>
                  </a:cubicBezTo>
                  <a:cubicBezTo>
                    <a:pt x="244" y="103"/>
                    <a:pt x="218" y="79"/>
                    <a:pt x="192" y="56"/>
                  </a:cubicBezTo>
                  <a:cubicBezTo>
                    <a:pt x="175" y="40"/>
                    <a:pt x="158" y="22"/>
                    <a:pt x="140" y="8"/>
                  </a:cubicBezTo>
                  <a:cubicBezTo>
                    <a:pt x="135" y="2"/>
                    <a:pt x="131" y="0"/>
                    <a:pt x="126" y="0"/>
                  </a:cubicBezTo>
                </a:path>
              </a:pathLst>
            </a:custGeom>
            <a:solidFill>
              <a:srgbClr val="8634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83" name="Freeform 45"/>
            <p:cNvSpPr>
              <a:spLocks noEditPoints="1"/>
            </p:cNvSpPr>
            <p:nvPr/>
          </p:nvSpPr>
          <p:spPr bwMode="auto">
            <a:xfrm>
              <a:off x="234950" y="141288"/>
              <a:ext cx="384175" cy="555625"/>
            </a:xfrm>
            <a:custGeom>
              <a:avLst/>
              <a:gdLst>
                <a:gd name="T0" fmla="*/ 2147483647 w 292"/>
                <a:gd name="T1" fmla="*/ 2147483647 h 421"/>
                <a:gd name="T2" fmla="*/ 2147483647 w 292"/>
                <a:gd name="T3" fmla="*/ 2147483647 h 421"/>
                <a:gd name="T4" fmla="*/ 2147483647 w 292"/>
                <a:gd name="T5" fmla="*/ 2147483647 h 421"/>
                <a:gd name="T6" fmla="*/ 2147483647 w 292"/>
                <a:gd name="T7" fmla="*/ 2147483647 h 421"/>
                <a:gd name="T8" fmla="*/ 2147483647 w 292"/>
                <a:gd name="T9" fmla="*/ 2147483647 h 421"/>
                <a:gd name="T10" fmla="*/ 2147483647 w 292"/>
                <a:gd name="T11" fmla="*/ 0 h 421"/>
                <a:gd name="T12" fmla="*/ 2147483647 w 292"/>
                <a:gd name="T13" fmla="*/ 0 h 421"/>
                <a:gd name="T14" fmla="*/ 2147483647 w 292"/>
                <a:gd name="T15" fmla="*/ 2147483647 h 421"/>
                <a:gd name="T16" fmla="*/ 0 w 292"/>
                <a:gd name="T17" fmla="*/ 2147483647 h 421"/>
                <a:gd name="T18" fmla="*/ 2147483647 w 292"/>
                <a:gd name="T19" fmla="*/ 2147483647 h 421"/>
                <a:gd name="T20" fmla="*/ 2147483647 w 292"/>
                <a:gd name="T21" fmla="*/ 2147483647 h 421"/>
                <a:gd name="T22" fmla="*/ 2147483647 w 292"/>
                <a:gd name="T23" fmla="*/ 2147483647 h 421"/>
                <a:gd name="T24" fmla="*/ 2147483647 w 292"/>
                <a:gd name="T25" fmla="*/ 2147483647 h 421"/>
                <a:gd name="T26" fmla="*/ 2147483647 w 292"/>
                <a:gd name="T27" fmla="*/ 2147483647 h 421"/>
                <a:gd name="T28" fmla="*/ 2147483647 w 292"/>
                <a:gd name="T29" fmla="*/ 2147483647 h 421"/>
                <a:gd name="T30" fmla="*/ 2147483647 w 292"/>
                <a:gd name="T31" fmla="*/ 2147483647 h 421"/>
                <a:gd name="T32" fmla="*/ 2147483647 w 292"/>
                <a:gd name="T33" fmla="*/ 2147483647 h 421"/>
                <a:gd name="T34" fmla="*/ 2147483647 w 292"/>
                <a:gd name="T35" fmla="*/ 2147483647 h 421"/>
                <a:gd name="T36" fmla="*/ 2147483647 w 292"/>
                <a:gd name="T37" fmla="*/ 2147483647 h 421"/>
                <a:gd name="T38" fmla="*/ 2147483647 w 292"/>
                <a:gd name="T39" fmla="*/ 2147483647 h 421"/>
                <a:gd name="T40" fmla="*/ 2147483647 w 292"/>
                <a:gd name="T41" fmla="*/ 2147483647 h 421"/>
                <a:gd name="T42" fmla="*/ 2147483647 w 292"/>
                <a:gd name="T43" fmla="*/ 2147483647 h 421"/>
                <a:gd name="T44" fmla="*/ 2147483647 w 292"/>
                <a:gd name="T45" fmla="*/ 2147483647 h 421"/>
                <a:gd name="T46" fmla="*/ 2147483647 w 292"/>
                <a:gd name="T47" fmla="*/ 2147483647 h 421"/>
                <a:gd name="T48" fmla="*/ 2147483647 w 292"/>
                <a:gd name="T49" fmla="*/ 2147483647 h 421"/>
                <a:gd name="T50" fmla="*/ 2147483647 w 292"/>
                <a:gd name="T51" fmla="*/ 2147483647 h 421"/>
                <a:gd name="T52" fmla="*/ 2147483647 w 292"/>
                <a:gd name="T53" fmla="*/ 2147483647 h 421"/>
                <a:gd name="T54" fmla="*/ 2147483647 w 292"/>
                <a:gd name="T55" fmla="*/ 2147483647 h 421"/>
                <a:gd name="T56" fmla="*/ 2147483647 w 292"/>
                <a:gd name="T57" fmla="*/ 2147483647 h 421"/>
                <a:gd name="T58" fmla="*/ 2147483647 w 292"/>
                <a:gd name="T59" fmla="*/ 2147483647 h 421"/>
                <a:gd name="T60" fmla="*/ 2147483647 w 292"/>
                <a:gd name="T61" fmla="*/ 2147483647 h 421"/>
                <a:gd name="T62" fmla="*/ 2147483647 w 292"/>
                <a:gd name="T63" fmla="*/ 2147483647 h 421"/>
                <a:gd name="T64" fmla="*/ 2147483647 w 292"/>
                <a:gd name="T65" fmla="*/ 2147483647 h 421"/>
                <a:gd name="T66" fmla="*/ 2147483647 w 292"/>
                <a:gd name="T67" fmla="*/ 2147483647 h 421"/>
                <a:gd name="T68" fmla="*/ 2147483647 w 292"/>
                <a:gd name="T69" fmla="*/ 2147483647 h 421"/>
                <a:gd name="T70" fmla="*/ 2147483647 w 292"/>
                <a:gd name="T71" fmla="*/ 2147483647 h 421"/>
                <a:gd name="T72" fmla="*/ 2147483647 w 292"/>
                <a:gd name="T73" fmla="*/ 2147483647 h 421"/>
                <a:gd name="T74" fmla="*/ 2147483647 w 292"/>
                <a:gd name="T75" fmla="*/ 2147483647 h 421"/>
                <a:gd name="T76" fmla="*/ 2147483647 w 292"/>
                <a:gd name="T77" fmla="*/ 2147483647 h 421"/>
                <a:gd name="T78" fmla="*/ 2147483647 w 292"/>
                <a:gd name="T79" fmla="*/ 2147483647 h 421"/>
                <a:gd name="T80" fmla="*/ 2147483647 w 292"/>
                <a:gd name="T81" fmla="*/ 2147483647 h 421"/>
                <a:gd name="T82" fmla="*/ 2147483647 w 292"/>
                <a:gd name="T83" fmla="*/ 2147483647 h 421"/>
                <a:gd name="T84" fmla="*/ 2147483647 w 292"/>
                <a:gd name="T85" fmla="*/ 2147483647 h 421"/>
                <a:gd name="T86" fmla="*/ 2147483647 w 292"/>
                <a:gd name="T87" fmla="*/ 2147483647 h 421"/>
                <a:gd name="T88" fmla="*/ 2147483647 w 292"/>
                <a:gd name="T89" fmla="*/ 2147483647 h 421"/>
                <a:gd name="T90" fmla="*/ 2147483647 w 292"/>
                <a:gd name="T91" fmla="*/ 2147483647 h 421"/>
                <a:gd name="T92" fmla="*/ 2147483647 w 292"/>
                <a:gd name="T93" fmla="*/ 2147483647 h 421"/>
                <a:gd name="T94" fmla="*/ 2147483647 w 292"/>
                <a:gd name="T95" fmla="*/ 2147483647 h 421"/>
                <a:gd name="T96" fmla="*/ 2147483647 w 292"/>
                <a:gd name="T97" fmla="*/ 2147483647 h 421"/>
                <a:gd name="T98" fmla="*/ 2147483647 w 292"/>
                <a:gd name="T99" fmla="*/ 2147483647 h 421"/>
                <a:gd name="T100" fmla="*/ 2147483647 w 292"/>
                <a:gd name="T101" fmla="*/ 2147483647 h 4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92" h="421">
                  <a:moveTo>
                    <a:pt x="268" y="315"/>
                  </a:moveTo>
                  <a:cubicBezTo>
                    <a:pt x="282" y="315"/>
                    <a:pt x="282" y="315"/>
                    <a:pt x="282" y="315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75" y="253"/>
                    <a:pt x="275" y="253"/>
                    <a:pt x="275" y="253"/>
                  </a:cubicBezTo>
                  <a:cubicBezTo>
                    <a:pt x="275" y="162"/>
                    <a:pt x="275" y="162"/>
                    <a:pt x="275" y="162"/>
                  </a:cubicBezTo>
                  <a:cubicBezTo>
                    <a:pt x="280" y="162"/>
                    <a:pt x="280" y="162"/>
                    <a:pt x="280" y="162"/>
                  </a:cubicBezTo>
                  <a:cubicBezTo>
                    <a:pt x="280" y="128"/>
                    <a:pt x="280" y="128"/>
                    <a:pt x="280" y="128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136" y="3"/>
                    <a:pt x="134" y="1"/>
                    <a:pt x="131" y="1"/>
                  </a:cubicBezTo>
                  <a:cubicBezTo>
                    <a:pt x="131" y="0"/>
                    <a:pt x="131" y="0"/>
                    <a:pt x="13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8" y="0"/>
                    <a:pt x="117" y="1"/>
                    <a:pt x="117" y="1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6" y="162"/>
                    <a:pt x="76" y="162"/>
                    <a:pt x="76" y="162"/>
                  </a:cubicBezTo>
                  <a:cubicBezTo>
                    <a:pt x="76" y="213"/>
                    <a:pt x="76" y="213"/>
                    <a:pt x="76" y="213"/>
                  </a:cubicBezTo>
                  <a:cubicBezTo>
                    <a:pt x="75" y="214"/>
                    <a:pt x="75" y="216"/>
                    <a:pt x="76" y="217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76" y="277"/>
                    <a:pt x="76" y="277"/>
                    <a:pt x="76" y="277"/>
                  </a:cubicBezTo>
                  <a:cubicBezTo>
                    <a:pt x="75" y="278"/>
                    <a:pt x="75" y="280"/>
                    <a:pt x="76" y="281"/>
                  </a:cubicBezTo>
                  <a:cubicBezTo>
                    <a:pt x="76" y="281"/>
                    <a:pt x="76" y="281"/>
                    <a:pt x="76" y="281"/>
                  </a:cubicBezTo>
                  <a:cubicBezTo>
                    <a:pt x="76" y="341"/>
                    <a:pt x="76" y="341"/>
                    <a:pt x="76" y="341"/>
                  </a:cubicBezTo>
                  <a:cubicBezTo>
                    <a:pt x="75" y="342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6" y="405"/>
                    <a:pt x="76" y="405"/>
                    <a:pt x="76" y="405"/>
                  </a:cubicBezTo>
                  <a:cubicBezTo>
                    <a:pt x="75" y="406"/>
                    <a:pt x="75" y="408"/>
                    <a:pt x="76" y="409"/>
                  </a:cubicBezTo>
                  <a:cubicBezTo>
                    <a:pt x="76" y="409"/>
                    <a:pt x="76" y="409"/>
                    <a:pt x="76" y="409"/>
                  </a:cubicBezTo>
                  <a:cubicBezTo>
                    <a:pt x="76" y="421"/>
                    <a:pt x="76" y="421"/>
                    <a:pt x="76" y="421"/>
                  </a:cubicBezTo>
                  <a:cubicBezTo>
                    <a:pt x="92" y="421"/>
                    <a:pt x="92" y="421"/>
                    <a:pt x="92" y="421"/>
                  </a:cubicBezTo>
                  <a:cubicBezTo>
                    <a:pt x="92" y="416"/>
                    <a:pt x="92" y="416"/>
                    <a:pt x="92" y="416"/>
                  </a:cubicBezTo>
                  <a:cubicBezTo>
                    <a:pt x="160" y="416"/>
                    <a:pt x="160" y="416"/>
                    <a:pt x="160" y="416"/>
                  </a:cubicBezTo>
                  <a:cubicBezTo>
                    <a:pt x="160" y="421"/>
                    <a:pt x="160" y="421"/>
                    <a:pt x="160" y="421"/>
                  </a:cubicBezTo>
                  <a:cubicBezTo>
                    <a:pt x="176" y="421"/>
                    <a:pt x="176" y="421"/>
                    <a:pt x="176" y="421"/>
                  </a:cubicBezTo>
                  <a:cubicBezTo>
                    <a:pt x="176" y="162"/>
                    <a:pt x="176" y="162"/>
                    <a:pt x="176" y="162"/>
                  </a:cubicBezTo>
                  <a:cubicBezTo>
                    <a:pt x="246" y="162"/>
                    <a:pt x="246" y="162"/>
                    <a:pt x="246" y="162"/>
                  </a:cubicBezTo>
                  <a:cubicBezTo>
                    <a:pt x="246" y="253"/>
                    <a:pt x="246" y="253"/>
                    <a:pt x="246" y="253"/>
                  </a:cubicBezTo>
                  <a:cubicBezTo>
                    <a:pt x="238" y="253"/>
                    <a:pt x="238" y="253"/>
                    <a:pt x="238" y="253"/>
                  </a:cubicBezTo>
                  <a:cubicBezTo>
                    <a:pt x="238" y="315"/>
                    <a:pt x="238" y="315"/>
                    <a:pt x="238" y="315"/>
                  </a:cubicBezTo>
                  <a:cubicBezTo>
                    <a:pt x="252" y="315"/>
                    <a:pt x="252" y="315"/>
                    <a:pt x="252" y="315"/>
                  </a:cubicBezTo>
                  <a:cubicBezTo>
                    <a:pt x="252" y="316"/>
                    <a:pt x="252" y="329"/>
                    <a:pt x="261" y="330"/>
                  </a:cubicBezTo>
                  <a:cubicBezTo>
                    <a:pt x="269" y="331"/>
                    <a:pt x="272" y="336"/>
                    <a:pt x="272" y="342"/>
                  </a:cubicBezTo>
                  <a:cubicBezTo>
                    <a:pt x="272" y="347"/>
                    <a:pt x="271" y="355"/>
                    <a:pt x="261" y="355"/>
                  </a:cubicBezTo>
                  <a:cubicBezTo>
                    <a:pt x="246" y="355"/>
                    <a:pt x="247" y="336"/>
                    <a:pt x="237" y="329"/>
                  </a:cubicBezTo>
                  <a:cubicBezTo>
                    <a:pt x="235" y="328"/>
                    <a:pt x="232" y="327"/>
                    <a:pt x="230" y="330"/>
                  </a:cubicBezTo>
                  <a:cubicBezTo>
                    <a:pt x="229" y="334"/>
                    <a:pt x="233" y="338"/>
                    <a:pt x="235" y="341"/>
                  </a:cubicBezTo>
                  <a:cubicBezTo>
                    <a:pt x="236" y="343"/>
                    <a:pt x="235" y="345"/>
                    <a:pt x="236" y="347"/>
                  </a:cubicBezTo>
                  <a:cubicBezTo>
                    <a:pt x="236" y="349"/>
                    <a:pt x="236" y="351"/>
                    <a:pt x="237" y="353"/>
                  </a:cubicBezTo>
                  <a:cubicBezTo>
                    <a:pt x="240" y="364"/>
                    <a:pt x="251" y="373"/>
                    <a:pt x="263" y="373"/>
                  </a:cubicBezTo>
                  <a:cubicBezTo>
                    <a:pt x="275" y="373"/>
                    <a:pt x="291" y="364"/>
                    <a:pt x="291" y="343"/>
                  </a:cubicBezTo>
                  <a:cubicBezTo>
                    <a:pt x="292" y="322"/>
                    <a:pt x="268" y="315"/>
                    <a:pt x="268" y="315"/>
                  </a:cubicBezTo>
                  <a:close/>
                  <a:moveTo>
                    <a:pt x="160" y="272"/>
                  </a:moveTo>
                  <a:cubicBezTo>
                    <a:pt x="111" y="272"/>
                    <a:pt x="111" y="272"/>
                    <a:pt x="111" y="272"/>
                  </a:cubicBezTo>
                  <a:cubicBezTo>
                    <a:pt x="160" y="240"/>
                    <a:pt x="160" y="240"/>
                    <a:pt x="160" y="240"/>
                  </a:cubicBezTo>
                  <a:lnTo>
                    <a:pt x="160" y="272"/>
                  </a:lnTo>
                  <a:close/>
                  <a:moveTo>
                    <a:pt x="160" y="208"/>
                  </a:moveTo>
                  <a:cubicBezTo>
                    <a:pt x="111" y="208"/>
                    <a:pt x="111" y="208"/>
                    <a:pt x="111" y="208"/>
                  </a:cubicBezTo>
                  <a:cubicBezTo>
                    <a:pt x="160" y="176"/>
                    <a:pt x="160" y="176"/>
                    <a:pt x="160" y="176"/>
                  </a:cubicBezTo>
                  <a:lnTo>
                    <a:pt x="160" y="208"/>
                  </a:lnTo>
                  <a:close/>
                  <a:moveTo>
                    <a:pt x="158" y="224"/>
                  </a:moveTo>
                  <a:cubicBezTo>
                    <a:pt x="92" y="265"/>
                    <a:pt x="92" y="265"/>
                    <a:pt x="92" y="265"/>
                  </a:cubicBezTo>
                  <a:cubicBezTo>
                    <a:pt x="92" y="224"/>
                    <a:pt x="92" y="224"/>
                    <a:pt x="92" y="224"/>
                  </a:cubicBezTo>
                  <a:lnTo>
                    <a:pt x="158" y="224"/>
                  </a:lnTo>
                  <a:close/>
                  <a:moveTo>
                    <a:pt x="92" y="288"/>
                  </a:moveTo>
                  <a:cubicBezTo>
                    <a:pt x="158" y="288"/>
                    <a:pt x="158" y="288"/>
                    <a:pt x="158" y="288"/>
                  </a:cubicBezTo>
                  <a:cubicBezTo>
                    <a:pt x="92" y="329"/>
                    <a:pt x="92" y="329"/>
                    <a:pt x="92" y="329"/>
                  </a:cubicBezTo>
                  <a:lnTo>
                    <a:pt x="92" y="288"/>
                  </a:lnTo>
                  <a:close/>
                  <a:moveTo>
                    <a:pt x="160" y="304"/>
                  </a:moveTo>
                  <a:cubicBezTo>
                    <a:pt x="160" y="336"/>
                    <a:pt x="160" y="336"/>
                    <a:pt x="160" y="336"/>
                  </a:cubicBezTo>
                  <a:cubicBezTo>
                    <a:pt x="111" y="336"/>
                    <a:pt x="111" y="336"/>
                    <a:pt x="111" y="336"/>
                  </a:cubicBezTo>
                  <a:lnTo>
                    <a:pt x="160" y="304"/>
                  </a:lnTo>
                  <a:close/>
                  <a:moveTo>
                    <a:pt x="126" y="24"/>
                  </a:moveTo>
                  <a:cubicBezTo>
                    <a:pt x="158" y="126"/>
                    <a:pt x="158" y="126"/>
                    <a:pt x="158" y="126"/>
                  </a:cubicBezTo>
                  <a:cubicBezTo>
                    <a:pt x="94" y="126"/>
                    <a:pt x="94" y="126"/>
                    <a:pt x="94" y="126"/>
                  </a:cubicBezTo>
                  <a:lnTo>
                    <a:pt x="126" y="24"/>
                  </a:lnTo>
                  <a:close/>
                  <a:moveTo>
                    <a:pt x="175" y="128"/>
                  </a:moveTo>
                  <a:cubicBezTo>
                    <a:pt x="139" y="15"/>
                    <a:pt x="139" y="15"/>
                    <a:pt x="139" y="15"/>
                  </a:cubicBezTo>
                  <a:cubicBezTo>
                    <a:pt x="264" y="128"/>
                    <a:pt x="264" y="128"/>
                    <a:pt x="264" y="128"/>
                  </a:cubicBezTo>
                  <a:lnTo>
                    <a:pt x="175" y="128"/>
                  </a:lnTo>
                  <a:close/>
                  <a:moveTo>
                    <a:pt x="113" y="14"/>
                  </a:moveTo>
                  <a:cubicBezTo>
                    <a:pt x="78" y="128"/>
                    <a:pt x="78" y="128"/>
                    <a:pt x="78" y="128"/>
                  </a:cubicBezTo>
                  <a:cubicBezTo>
                    <a:pt x="14" y="128"/>
                    <a:pt x="14" y="128"/>
                    <a:pt x="14" y="128"/>
                  </a:cubicBezTo>
                  <a:lnTo>
                    <a:pt x="113" y="14"/>
                  </a:lnTo>
                  <a:close/>
                  <a:moveTo>
                    <a:pt x="154" y="162"/>
                  </a:moveTo>
                  <a:cubicBezTo>
                    <a:pt x="92" y="201"/>
                    <a:pt x="92" y="201"/>
                    <a:pt x="92" y="201"/>
                  </a:cubicBezTo>
                  <a:cubicBezTo>
                    <a:pt x="92" y="162"/>
                    <a:pt x="92" y="162"/>
                    <a:pt x="92" y="162"/>
                  </a:cubicBezTo>
                  <a:lnTo>
                    <a:pt x="154" y="162"/>
                  </a:lnTo>
                  <a:close/>
                  <a:moveTo>
                    <a:pt x="92" y="352"/>
                  </a:moveTo>
                  <a:cubicBezTo>
                    <a:pt x="158" y="352"/>
                    <a:pt x="158" y="352"/>
                    <a:pt x="158" y="352"/>
                  </a:cubicBezTo>
                  <a:cubicBezTo>
                    <a:pt x="92" y="393"/>
                    <a:pt x="92" y="393"/>
                    <a:pt x="92" y="393"/>
                  </a:cubicBezTo>
                  <a:lnTo>
                    <a:pt x="92" y="352"/>
                  </a:lnTo>
                  <a:close/>
                  <a:moveTo>
                    <a:pt x="111" y="400"/>
                  </a:moveTo>
                  <a:cubicBezTo>
                    <a:pt x="160" y="368"/>
                    <a:pt x="160" y="368"/>
                    <a:pt x="160" y="368"/>
                  </a:cubicBezTo>
                  <a:cubicBezTo>
                    <a:pt x="160" y="400"/>
                    <a:pt x="160" y="400"/>
                    <a:pt x="160" y="400"/>
                  </a:cubicBezTo>
                  <a:lnTo>
                    <a:pt x="111" y="400"/>
                  </a:lnTo>
                  <a:close/>
                  <a:moveTo>
                    <a:pt x="249" y="253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71" y="162"/>
                    <a:pt x="271" y="162"/>
                    <a:pt x="271" y="162"/>
                  </a:cubicBezTo>
                  <a:cubicBezTo>
                    <a:pt x="271" y="253"/>
                    <a:pt x="271" y="253"/>
                    <a:pt x="271" y="253"/>
                  </a:cubicBezTo>
                  <a:lnTo>
                    <a:pt x="249" y="2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9" name="组合 104"/>
          <p:cNvGrpSpPr>
            <a:grpSpLocks/>
          </p:cNvGrpSpPr>
          <p:nvPr/>
        </p:nvGrpSpPr>
        <p:grpSpPr bwMode="auto">
          <a:xfrm>
            <a:off x="10545763" y="3617913"/>
            <a:ext cx="835025" cy="833437"/>
            <a:chOff x="0" y="0"/>
            <a:chExt cx="835025" cy="833438"/>
          </a:xfrm>
        </p:grpSpPr>
        <p:sp>
          <p:nvSpPr>
            <p:cNvPr id="26776" name="Oval 52"/>
            <p:cNvSpPr>
              <a:spLocks noChangeArrowheads="1"/>
            </p:cNvSpPr>
            <p:nvPr/>
          </p:nvSpPr>
          <p:spPr bwMode="auto">
            <a:xfrm>
              <a:off x="0" y="0"/>
              <a:ext cx="835025" cy="833437"/>
            </a:xfrm>
            <a:prstGeom prst="ellipse">
              <a:avLst/>
            </a:prstGeom>
            <a:solidFill>
              <a:srgbClr val="3A7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77" name="Freeform 53"/>
            <p:cNvSpPr>
              <a:spLocks noEditPoints="1"/>
            </p:cNvSpPr>
            <p:nvPr/>
          </p:nvSpPr>
          <p:spPr bwMode="auto">
            <a:xfrm>
              <a:off x="417513" y="833438"/>
              <a:ext cx="15875" cy="0"/>
            </a:xfrm>
            <a:custGeom>
              <a:avLst/>
              <a:gdLst>
                <a:gd name="T0" fmla="*/ 0 w 13"/>
                <a:gd name="T1" fmla="*/ 2147483647 w 13"/>
                <a:gd name="T2" fmla="*/ 2147483647 w 13"/>
                <a:gd name="T3" fmla="*/ 2147483647 w 13"/>
                <a:gd name="T4" fmla="*/ 2147483647 w 13"/>
                <a:gd name="T5" fmla="*/ 2147483647 w 13"/>
                <a:gd name="T6" fmla="*/ 2147483647 w 13"/>
                <a:gd name="T7" fmla="*/ 2147483647 w 13"/>
                <a:gd name="T8" fmla="*/ 2147483647 w 13"/>
                <a:gd name="T9" fmla="*/ 2147483647 w 13"/>
                <a:gd name="T10" fmla="*/ 2147483647 w 13"/>
                <a:gd name="T11" fmla="*/ 2147483647 w 13"/>
                <a:gd name="T12" fmla="*/ 2147483647 w 13"/>
                <a:gd name="T13" fmla="*/ 2147483647 w 13"/>
                <a:gd name="T14" fmla="*/ 2147483647 w 13"/>
                <a:gd name="T15" fmla="*/ 2147483647 w 13"/>
                <a:gd name="T16" fmla="*/ 2147483647 w 13"/>
                <a:gd name="T17" fmla="*/ 2147483647 w 13"/>
                <a:gd name="T18" fmla="*/ 2147483647 w 13"/>
                <a:gd name="T19" fmla="*/ 2147483647 w 13"/>
                <a:gd name="T20" fmla="*/ 2147483647 w 13"/>
                <a:gd name="T21" fmla="*/ 2147483647 w 13"/>
                <a:gd name="T22" fmla="*/ 2147483647 w 13"/>
                <a:gd name="T23" fmla="*/ 2147483647 w 13"/>
                <a:gd name="T24" fmla="*/ 2147483647 w 13"/>
                <a:gd name="T25" fmla="*/ 2147483647 w 13"/>
                <a:gd name="T26" fmla="*/ 2147483647 w 13"/>
                <a:gd name="T27" fmla="*/ 2147483647 w 13"/>
                <a:gd name="T28" fmla="*/ 2147483647 w 13"/>
                <a:gd name="T29" fmla="*/ 2147483647 w 13"/>
                <a:gd name="T30" fmla="*/ 2147483647 w 13"/>
                <a:gd name="T31" fmla="*/ 2147483647 w 13"/>
                <a:gd name="T32" fmla="*/ 2147483647 w 13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33">
                  <a:pos x="T0" y="0"/>
                </a:cxn>
                <a:cxn ang="T34">
                  <a:pos x="T1" y="0"/>
                </a:cxn>
                <a:cxn ang="T35">
                  <a:pos x="T2" y="0"/>
                </a:cxn>
                <a:cxn ang="T36">
                  <a:pos x="T3" y="0"/>
                </a:cxn>
                <a:cxn ang="T37">
                  <a:pos x="T4" y="0"/>
                </a:cxn>
                <a:cxn ang="T38">
                  <a:pos x="T5" y="0"/>
                </a:cxn>
                <a:cxn ang="T39">
                  <a:pos x="T6" y="0"/>
                </a:cxn>
                <a:cxn ang="T40">
                  <a:pos x="T7" y="0"/>
                </a:cxn>
                <a:cxn ang="T41">
                  <a:pos x="T8" y="0"/>
                </a:cxn>
                <a:cxn ang="T42">
                  <a:pos x="T9" y="0"/>
                </a:cxn>
                <a:cxn ang="T43">
                  <a:pos x="T10" y="0"/>
                </a:cxn>
                <a:cxn ang="T44">
                  <a:pos x="T11" y="0"/>
                </a:cxn>
                <a:cxn ang="T45">
                  <a:pos x="T12" y="0"/>
                </a:cxn>
                <a:cxn ang="T46">
                  <a:pos x="T13" y="0"/>
                </a:cxn>
                <a:cxn ang="T47">
                  <a:pos x="T14" y="0"/>
                </a:cxn>
                <a:cxn ang="T48">
                  <a:pos x="T15" y="0"/>
                </a:cxn>
                <a:cxn ang="T49">
                  <a:pos x="T16" y="0"/>
                </a:cxn>
                <a:cxn ang="T50">
                  <a:pos x="T17" y="0"/>
                </a:cxn>
                <a:cxn ang="T51">
                  <a:pos x="T18" y="0"/>
                </a:cxn>
                <a:cxn ang="T52">
                  <a:pos x="T19" y="0"/>
                </a:cxn>
                <a:cxn ang="T53">
                  <a:pos x="T20" y="0"/>
                </a:cxn>
                <a:cxn ang="T54">
                  <a:pos x="T21" y="0"/>
                </a:cxn>
                <a:cxn ang="T55">
                  <a:pos x="T22" y="0"/>
                </a:cxn>
                <a:cxn ang="T56">
                  <a:pos x="T23" y="0"/>
                </a:cxn>
                <a:cxn ang="T57">
                  <a:pos x="T24" y="0"/>
                </a:cxn>
                <a:cxn ang="T58">
                  <a:pos x="T25" y="0"/>
                </a:cxn>
                <a:cxn ang="T59">
                  <a:pos x="T26" y="0"/>
                </a:cxn>
                <a:cxn ang="T60">
                  <a:pos x="T27" y="0"/>
                </a:cxn>
                <a:cxn ang="T61">
                  <a:pos x="T28" y="0"/>
                </a:cxn>
                <a:cxn ang="T62">
                  <a:pos x="T29" y="0"/>
                </a:cxn>
                <a:cxn ang="T63">
                  <a:pos x="T30" y="0"/>
                </a:cxn>
                <a:cxn ang="T64">
                  <a:pos x="T31" y="0"/>
                </a:cxn>
                <a:cxn ang="T65">
                  <a:pos x="T32" y="0"/>
                </a:cxn>
              </a:cxnLst>
              <a:rect l="0" t="0" r="r" b="b"/>
              <a:pathLst>
                <a:path w="1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moveTo>
                    <a:pt x="11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10" y="0"/>
                    <a:pt x="10" y="0"/>
                    <a:pt x="11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8E3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78" name="Freeform 54"/>
            <p:cNvSpPr>
              <a:spLocks/>
            </p:cNvSpPr>
            <p:nvPr/>
          </p:nvSpPr>
          <p:spPr bwMode="auto">
            <a:xfrm>
              <a:off x="211138" y="238125"/>
              <a:ext cx="606425" cy="595312"/>
            </a:xfrm>
            <a:custGeom>
              <a:avLst/>
              <a:gdLst>
                <a:gd name="T0" fmla="*/ 2147483647 w 460"/>
                <a:gd name="T1" fmla="*/ 0 h 452"/>
                <a:gd name="T2" fmla="*/ 2147483647 w 460"/>
                <a:gd name="T3" fmla="*/ 2147483647 h 452"/>
                <a:gd name="T4" fmla="*/ 2147483647 w 460"/>
                <a:gd name="T5" fmla="*/ 2147483647 h 452"/>
                <a:gd name="T6" fmla="*/ 2147483647 w 460"/>
                <a:gd name="T7" fmla="*/ 2147483647 h 452"/>
                <a:gd name="T8" fmla="*/ 2147483647 w 460"/>
                <a:gd name="T9" fmla="*/ 2147483647 h 452"/>
                <a:gd name="T10" fmla="*/ 2147483647 w 460"/>
                <a:gd name="T11" fmla="*/ 2147483647 h 452"/>
                <a:gd name="T12" fmla="*/ 2147483647 w 460"/>
                <a:gd name="T13" fmla="*/ 2147483647 h 452"/>
                <a:gd name="T14" fmla="*/ 2147483647 w 460"/>
                <a:gd name="T15" fmla="*/ 2147483647 h 452"/>
                <a:gd name="T16" fmla="*/ 2147483647 w 460"/>
                <a:gd name="T17" fmla="*/ 2147483647 h 452"/>
                <a:gd name="T18" fmla="*/ 2147483647 w 460"/>
                <a:gd name="T19" fmla="*/ 2147483647 h 452"/>
                <a:gd name="T20" fmla="*/ 2147483647 w 460"/>
                <a:gd name="T21" fmla="*/ 2147483647 h 452"/>
                <a:gd name="T22" fmla="*/ 2147483647 w 460"/>
                <a:gd name="T23" fmla="*/ 2147483647 h 452"/>
                <a:gd name="T24" fmla="*/ 2147483647 w 460"/>
                <a:gd name="T25" fmla="*/ 2147483647 h 452"/>
                <a:gd name="T26" fmla="*/ 2147483647 w 460"/>
                <a:gd name="T27" fmla="*/ 2147483647 h 452"/>
                <a:gd name="T28" fmla="*/ 2147483647 w 460"/>
                <a:gd name="T29" fmla="*/ 2147483647 h 452"/>
                <a:gd name="T30" fmla="*/ 2147483647 w 460"/>
                <a:gd name="T31" fmla="*/ 2147483647 h 452"/>
                <a:gd name="T32" fmla="*/ 2147483647 w 460"/>
                <a:gd name="T33" fmla="*/ 2147483647 h 452"/>
                <a:gd name="T34" fmla="*/ 2147483647 w 460"/>
                <a:gd name="T35" fmla="*/ 2147483647 h 452"/>
                <a:gd name="T36" fmla="*/ 2147483647 w 460"/>
                <a:gd name="T37" fmla="*/ 2147483647 h 452"/>
                <a:gd name="T38" fmla="*/ 2147483647 w 460"/>
                <a:gd name="T39" fmla="*/ 2147483647 h 452"/>
                <a:gd name="T40" fmla="*/ 2147483647 w 460"/>
                <a:gd name="T41" fmla="*/ 2147483647 h 452"/>
                <a:gd name="T42" fmla="*/ 2147483647 w 460"/>
                <a:gd name="T43" fmla="*/ 2147483647 h 452"/>
                <a:gd name="T44" fmla="*/ 2147483647 w 460"/>
                <a:gd name="T45" fmla="*/ 2147483647 h 452"/>
                <a:gd name="T46" fmla="*/ 2147483647 w 460"/>
                <a:gd name="T47" fmla="*/ 2147483647 h 452"/>
                <a:gd name="T48" fmla="*/ 2147483647 w 460"/>
                <a:gd name="T49" fmla="*/ 2147483647 h 452"/>
                <a:gd name="T50" fmla="*/ 2147483647 w 460"/>
                <a:gd name="T51" fmla="*/ 2147483647 h 452"/>
                <a:gd name="T52" fmla="*/ 2147483647 w 460"/>
                <a:gd name="T53" fmla="*/ 2147483647 h 452"/>
                <a:gd name="T54" fmla="*/ 2147483647 w 460"/>
                <a:gd name="T55" fmla="*/ 2147483647 h 452"/>
                <a:gd name="T56" fmla="*/ 2147483647 w 460"/>
                <a:gd name="T57" fmla="*/ 2147483647 h 452"/>
                <a:gd name="T58" fmla="*/ 2147483647 w 460"/>
                <a:gd name="T59" fmla="*/ 2147483647 h 452"/>
                <a:gd name="T60" fmla="*/ 2147483647 w 460"/>
                <a:gd name="T61" fmla="*/ 2147483647 h 452"/>
                <a:gd name="T62" fmla="*/ 2147483647 w 460"/>
                <a:gd name="T63" fmla="*/ 2147483647 h 452"/>
                <a:gd name="T64" fmla="*/ 2147483647 w 460"/>
                <a:gd name="T65" fmla="*/ 2147483647 h 452"/>
                <a:gd name="T66" fmla="*/ 2147483647 w 460"/>
                <a:gd name="T67" fmla="*/ 2147483647 h 452"/>
                <a:gd name="T68" fmla="*/ 2147483647 w 460"/>
                <a:gd name="T69" fmla="*/ 2147483647 h 452"/>
                <a:gd name="T70" fmla="*/ 2147483647 w 460"/>
                <a:gd name="T71" fmla="*/ 2147483647 h 452"/>
                <a:gd name="T72" fmla="*/ 2147483647 w 460"/>
                <a:gd name="T73" fmla="*/ 2147483647 h 452"/>
                <a:gd name="T74" fmla="*/ 2147483647 w 460"/>
                <a:gd name="T75" fmla="*/ 2147483647 h 452"/>
                <a:gd name="T76" fmla="*/ 2147483647 w 460"/>
                <a:gd name="T77" fmla="*/ 2147483647 h 452"/>
                <a:gd name="T78" fmla="*/ 2147483647 w 460"/>
                <a:gd name="T79" fmla="*/ 2147483647 h 452"/>
                <a:gd name="T80" fmla="*/ 2147483647 w 460"/>
                <a:gd name="T81" fmla="*/ 2147483647 h 452"/>
                <a:gd name="T82" fmla="*/ 2147483647 w 460"/>
                <a:gd name="T83" fmla="*/ 2147483647 h 452"/>
                <a:gd name="T84" fmla="*/ 2147483647 w 460"/>
                <a:gd name="T85" fmla="*/ 2147483647 h 452"/>
                <a:gd name="T86" fmla="*/ 2147483647 w 460"/>
                <a:gd name="T87" fmla="*/ 2147483647 h 452"/>
                <a:gd name="T88" fmla="*/ 2147483647 w 460"/>
                <a:gd name="T89" fmla="*/ 2147483647 h 452"/>
                <a:gd name="T90" fmla="*/ 2147483647 w 460"/>
                <a:gd name="T91" fmla="*/ 2147483647 h 452"/>
                <a:gd name="T92" fmla="*/ 2147483647 w 460"/>
                <a:gd name="T93" fmla="*/ 2147483647 h 452"/>
                <a:gd name="T94" fmla="*/ 2147483647 w 460"/>
                <a:gd name="T95" fmla="*/ 2147483647 h 452"/>
                <a:gd name="T96" fmla="*/ 2147483647 w 460"/>
                <a:gd name="T97" fmla="*/ 2147483647 h 452"/>
                <a:gd name="T98" fmla="*/ 2147483647 w 460"/>
                <a:gd name="T99" fmla="*/ 2147483647 h 452"/>
                <a:gd name="T100" fmla="*/ 2147483647 w 460"/>
                <a:gd name="T101" fmla="*/ 2147483647 h 452"/>
                <a:gd name="T102" fmla="*/ 2147483647 w 460"/>
                <a:gd name="T103" fmla="*/ 2147483647 h 452"/>
                <a:gd name="T104" fmla="*/ 2147483647 w 460"/>
                <a:gd name="T105" fmla="*/ 2147483647 h 452"/>
                <a:gd name="T106" fmla="*/ 2147483647 w 460"/>
                <a:gd name="T107" fmla="*/ 2147483647 h 452"/>
                <a:gd name="T108" fmla="*/ 2147483647 w 460"/>
                <a:gd name="T109" fmla="*/ 2147483647 h 452"/>
                <a:gd name="T110" fmla="*/ 2147483647 w 460"/>
                <a:gd name="T111" fmla="*/ 2147483647 h 452"/>
                <a:gd name="T112" fmla="*/ 2147483647 w 460"/>
                <a:gd name="T113" fmla="*/ 2147483647 h 452"/>
                <a:gd name="T114" fmla="*/ 2147483647 w 460"/>
                <a:gd name="T115" fmla="*/ 2147483647 h 452"/>
                <a:gd name="T116" fmla="*/ 2147483647 w 460"/>
                <a:gd name="T117" fmla="*/ 0 h 4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60" h="452">
                  <a:moveTo>
                    <a:pt x="20" y="0"/>
                  </a:moveTo>
                  <a:cubicBezTo>
                    <a:pt x="11" y="0"/>
                    <a:pt x="6" y="3"/>
                    <a:pt x="6" y="16"/>
                  </a:cubicBezTo>
                  <a:cubicBezTo>
                    <a:pt x="6" y="95"/>
                    <a:pt x="6" y="174"/>
                    <a:pt x="6" y="254"/>
                  </a:cubicBezTo>
                  <a:cubicBezTo>
                    <a:pt x="6" y="260"/>
                    <a:pt x="0" y="308"/>
                    <a:pt x="11" y="309"/>
                  </a:cubicBezTo>
                  <a:cubicBezTo>
                    <a:pt x="11" y="311"/>
                    <a:pt x="81" y="381"/>
                    <a:pt x="152" y="452"/>
                  </a:cubicBezTo>
                  <a:cubicBezTo>
                    <a:pt x="153" y="452"/>
                    <a:pt x="155" y="452"/>
                    <a:pt x="156" y="452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7" y="452"/>
                    <a:pt x="157" y="452"/>
                    <a:pt x="157" y="452"/>
                  </a:cubicBezTo>
                  <a:cubicBezTo>
                    <a:pt x="157" y="452"/>
                    <a:pt x="157" y="452"/>
                    <a:pt x="157" y="452"/>
                  </a:cubicBezTo>
                  <a:cubicBezTo>
                    <a:pt x="157" y="452"/>
                    <a:pt x="157" y="452"/>
                    <a:pt x="157" y="452"/>
                  </a:cubicBezTo>
                  <a:cubicBezTo>
                    <a:pt x="157" y="452"/>
                    <a:pt x="158" y="452"/>
                    <a:pt x="158" y="452"/>
                  </a:cubicBezTo>
                  <a:cubicBezTo>
                    <a:pt x="158" y="452"/>
                    <a:pt x="158" y="452"/>
                    <a:pt x="158" y="452"/>
                  </a:cubicBezTo>
                  <a:cubicBezTo>
                    <a:pt x="158" y="452"/>
                    <a:pt x="158" y="452"/>
                    <a:pt x="158" y="452"/>
                  </a:cubicBezTo>
                  <a:cubicBezTo>
                    <a:pt x="158" y="452"/>
                    <a:pt x="158" y="452"/>
                    <a:pt x="158" y="452"/>
                  </a:cubicBezTo>
                  <a:cubicBezTo>
                    <a:pt x="158" y="452"/>
                    <a:pt x="158" y="452"/>
                    <a:pt x="159" y="452"/>
                  </a:cubicBezTo>
                  <a:cubicBezTo>
                    <a:pt x="159" y="452"/>
                    <a:pt x="159" y="452"/>
                    <a:pt x="159" y="452"/>
                  </a:cubicBezTo>
                  <a:cubicBezTo>
                    <a:pt x="159" y="452"/>
                    <a:pt x="159" y="452"/>
                    <a:pt x="159" y="452"/>
                  </a:cubicBezTo>
                  <a:cubicBezTo>
                    <a:pt x="159" y="452"/>
                    <a:pt x="159" y="452"/>
                    <a:pt x="159" y="452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160" y="452"/>
                    <a:pt x="161" y="452"/>
                    <a:pt x="161" y="452"/>
                  </a:cubicBezTo>
                  <a:cubicBezTo>
                    <a:pt x="161" y="452"/>
                    <a:pt x="161" y="452"/>
                    <a:pt x="161" y="452"/>
                  </a:cubicBezTo>
                  <a:cubicBezTo>
                    <a:pt x="161" y="452"/>
                    <a:pt x="161" y="452"/>
                    <a:pt x="161" y="452"/>
                  </a:cubicBezTo>
                  <a:cubicBezTo>
                    <a:pt x="161" y="452"/>
                    <a:pt x="161" y="452"/>
                    <a:pt x="162" y="452"/>
                  </a:cubicBezTo>
                  <a:cubicBezTo>
                    <a:pt x="162" y="452"/>
                    <a:pt x="162" y="452"/>
                    <a:pt x="162" y="452"/>
                  </a:cubicBezTo>
                  <a:cubicBezTo>
                    <a:pt x="162" y="452"/>
                    <a:pt x="162" y="452"/>
                    <a:pt x="162" y="452"/>
                  </a:cubicBezTo>
                  <a:cubicBezTo>
                    <a:pt x="162" y="452"/>
                    <a:pt x="162" y="452"/>
                    <a:pt x="162" y="452"/>
                  </a:cubicBezTo>
                  <a:cubicBezTo>
                    <a:pt x="162" y="452"/>
                    <a:pt x="162" y="452"/>
                    <a:pt x="162" y="452"/>
                  </a:cubicBezTo>
                  <a:cubicBezTo>
                    <a:pt x="163" y="452"/>
                    <a:pt x="163" y="452"/>
                    <a:pt x="163" y="452"/>
                  </a:cubicBezTo>
                  <a:cubicBezTo>
                    <a:pt x="163" y="452"/>
                    <a:pt x="163" y="452"/>
                    <a:pt x="163" y="452"/>
                  </a:cubicBezTo>
                  <a:cubicBezTo>
                    <a:pt x="163" y="452"/>
                    <a:pt x="163" y="452"/>
                    <a:pt x="163" y="452"/>
                  </a:cubicBezTo>
                  <a:cubicBezTo>
                    <a:pt x="163" y="452"/>
                    <a:pt x="163" y="452"/>
                    <a:pt x="163" y="452"/>
                  </a:cubicBezTo>
                  <a:cubicBezTo>
                    <a:pt x="164" y="452"/>
                    <a:pt x="164" y="452"/>
                    <a:pt x="164" y="452"/>
                  </a:cubicBezTo>
                  <a:cubicBezTo>
                    <a:pt x="164" y="452"/>
                    <a:pt x="164" y="452"/>
                    <a:pt x="164" y="452"/>
                  </a:cubicBezTo>
                  <a:cubicBezTo>
                    <a:pt x="164" y="452"/>
                    <a:pt x="164" y="452"/>
                    <a:pt x="164" y="452"/>
                  </a:cubicBezTo>
                  <a:cubicBezTo>
                    <a:pt x="164" y="452"/>
                    <a:pt x="164" y="452"/>
                    <a:pt x="164" y="452"/>
                  </a:cubicBezTo>
                  <a:cubicBezTo>
                    <a:pt x="165" y="452"/>
                    <a:pt x="165" y="452"/>
                    <a:pt x="165" y="452"/>
                  </a:cubicBezTo>
                  <a:cubicBezTo>
                    <a:pt x="165" y="452"/>
                    <a:pt x="165" y="452"/>
                    <a:pt x="165" y="452"/>
                  </a:cubicBezTo>
                  <a:cubicBezTo>
                    <a:pt x="165" y="452"/>
                    <a:pt x="165" y="452"/>
                    <a:pt x="165" y="452"/>
                  </a:cubicBezTo>
                  <a:cubicBezTo>
                    <a:pt x="165" y="452"/>
                    <a:pt x="165" y="452"/>
                    <a:pt x="165" y="452"/>
                  </a:cubicBezTo>
                  <a:cubicBezTo>
                    <a:pt x="166" y="452"/>
                    <a:pt x="166" y="452"/>
                    <a:pt x="166" y="452"/>
                  </a:cubicBezTo>
                  <a:cubicBezTo>
                    <a:pt x="166" y="452"/>
                    <a:pt x="167" y="452"/>
                    <a:pt x="167" y="452"/>
                  </a:cubicBezTo>
                  <a:cubicBezTo>
                    <a:pt x="167" y="452"/>
                    <a:pt x="167" y="452"/>
                    <a:pt x="167" y="452"/>
                  </a:cubicBezTo>
                  <a:cubicBezTo>
                    <a:pt x="167" y="452"/>
                    <a:pt x="167" y="452"/>
                    <a:pt x="167" y="452"/>
                  </a:cubicBezTo>
                  <a:cubicBezTo>
                    <a:pt x="167" y="452"/>
                    <a:pt x="167" y="452"/>
                    <a:pt x="167" y="452"/>
                  </a:cubicBezTo>
                  <a:cubicBezTo>
                    <a:pt x="167" y="452"/>
                    <a:pt x="167" y="452"/>
                    <a:pt x="167" y="452"/>
                  </a:cubicBezTo>
                  <a:cubicBezTo>
                    <a:pt x="168" y="452"/>
                    <a:pt x="169" y="452"/>
                    <a:pt x="169" y="452"/>
                  </a:cubicBezTo>
                  <a:cubicBezTo>
                    <a:pt x="169" y="452"/>
                    <a:pt x="169" y="452"/>
                    <a:pt x="169" y="452"/>
                  </a:cubicBezTo>
                  <a:cubicBezTo>
                    <a:pt x="307" y="446"/>
                    <a:pt x="423" y="352"/>
                    <a:pt x="460" y="225"/>
                  </a:cubicBezTo>
                  <a:cubicBezTo>
                    <a:pt x="428" y="194"/>
                    <a:pt x="404" y="171"/>
                    <a:pt x="399" y="166"/>
                  </a:cubicBezTo>
                  <a:cubicBezTo>
                    <a:pt x="381" y="145"/>
                    <a:pt x="357" y="120"/>
                    <a:pt x="335" y="103"/>
                  </a:cubicBezTo>
                  <a:cubicBezTo>
                    <a:pt x="332" y="99"/>
                    <a:pt x="323" y="97"/>
                    <a:pt x="314" y="97"/>
                  </a:cubicBezTo>
                  <a:cubicBezTo>
                    <a:pt x="302" y="97"/>
                    <a:pt x="289" y="99"/>
                    <a:pt x="283" y="99"/>
                  </a:cubicBezTo>
                  <a:cubicBezTo>
                    <a:pt x="274" y="99"/>
                    <a:pt x="204" y="23"/>
                    <a:pt x="201" y="23"/>
                  </a:cubicBezTo>
                  <a:cubicBezTo>
                    <a:pt x="198" y="10"/>
                    <a:pt x="176" y="2"/>
                    <a:pt x="166" y="2"/>
                  </a:cubicBezTo>
                  <a:cubicBezTo>
                    <a:pt x="125" y="2"/>
                    <a:pt x="84" y="2"/>
                    <a:pt x="44" y="2"/>
                  </a:cubicBezTo>
                  <a:cubicBezTo>
                    <a:pt x="35" y="2"/>
                    <a:pt x="27" y="0"/>
                    <a:pt x="20" y="0"/>
                  </a:cubicBezTo>
                </a:path>
              </a:pathLst>
            </a:custGeom>
            <a:solidFill>
              <a:srgbClr val="2E5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79" name="Freeform 55"/>
            <p:cNvSpPr>
              <a:spLocks noEditPoints="1"/>
            </p:cNvSpPr>
            <p:nvPr/>
          </p:nvSpPr>
          <p:spPr bwMode="auto">
            <a:xfrm>
              <a:off x="219075" y="239713"/>
              <a:ext cx="230188" cy="400050"/>
            </a:xfrm>
            <a:custGeom>
              <a:avLst/>
              <a:gdLst>
                <a:gd name="T0" fmla="*/ 2147483647 w 174"/>
                <a:gd name="T1" fmla="*/ 0 h 303"/>
                <a:gd name="T2" fmla="*/ 2147483647 w 174"/>
                <a:gd name="T3" fmla="*/ 0 h 303"/>
                <a:gd name="T4" fmla="*/ 0 w 174"/>
                <a:gd name="T5" fmla="*/ 2147483647 h 303"/>
                <a:gd name="T6" fmla="*/ 0 w 174"/>
                <a:gd name="T7" fmla="*/ 2147483647 h 303"/>
                <a:gd name="T8" fmla="*/ 2147483647 w 174"/>
                <a:gd name="T9" fmla="*/ 2147483647 h 303"/>
                <a:gd name="T10" fmla="*/ 2147483647 w 174"/>
                <a:gd name="T11" fmla="*/ 2147483647 h 303"/>
                <a:gd name="T12" fmla="*/ 2147483647 w 174"/>
                <a:gd name="T13" fmla="*/ 2147483647 h 303"/>
                <a:gd name="T14" fmla="*/ 2147483647 w 174"/>
                <a:gd name="T15" fmla="*/ 2147483647 h 303"/>
                <a:gd name="T16" fmla="*/ 2147483647 w 174"/>
                <a:gd name="T17" fmla="*/ 2147483647 h 303"/>
                <a:gd name="T18" fmla="*/ 2147483647 w 174"/>
                <a:gd name="T19" fmla="*/ 2147483647 h 303"/>
                <a:gd name="T20" fmla="*/ 2147483647 w 174"/>
                <a:gd name="T21" fmla="*/ 2147483647 h 303"/>
                <a:gd name="T22" fmla="*/ 2147483647 w 174"/>
                <a:gd name="T23" fmla="*/ 2147483647 h 303"/>
                <a:gd name="T24" fmla="*/ 2147483647 w 174"/>
                <a:gd name="T25" fmla="*/ 0 h 303"/>
                <a:gd name="T26" fmla="*/ 2147483647 w 174"/>
                <a:gd name="T27" fmla="*/ 2147483647 h 303"/>
                <a:gd name="T28" fmla="*/ 2147483647 w 174"/>
                <a:gd name="T29" fmla="*/ 2147483647 h 303"/>
                <a:gd name="T30" fmla="*/ 2147483647 w 174"/>
                <a:gd name="T31" fmla="*/ 2147483647 h 303"/>
                <a:gd name="T32" fmla="*/ 2147483647 w 174"/>
                <a:gd name="T33" fmla="*/ 2147483647 h 303"/>
                <a:gd name="T34" fmla="*/ 2147483647 w 174"/>
                <a:gd name="T35" fmla="*/ 2147483647 h 303"/>
                <a:gd name="T36" fmla="*/ 2147483647 w 174"/>
                <a:gd name="T37" fmla="*/ 2147483647 h 303"/>
                <a:gd name="T38" fmla="*/ 2147483647 w 174"/>
                <a:gd name="T39" fmla="*/ 2147483647 h 303"/>
                <a:gd name="T40" fmla="*/ 2147483647 w 174"/>
                <a:gd name="T41" fmla="*/ 2147483647 h 303"/>
                <a:gd name="T42" fmla="*/ 2147483647 w 174"/>
                <a:gd name="T43" fmla="*/ 2147483647 h 303"/>
                <a:gd name="T44" fmla="*/ 2147483647 w 174"/>
                <a:gd name="T45" fmla="*/ 2147483647 h 303"/>
                <a:gd name="T46" fmla="*/ 2147483647 w 174"/>
                <a:gd name="T47" fmla="*/ 2147483647 h 303"/>
                <a:gd name="T48" fmla="*/ 2147483647 w 174"/>
                <a:gd name="T49" fmla="*/ 2147483647 h 303"/>
                <a:gd name="T50" fmla="*/ 2147483647 w 174"/>
                <a:gd name="T51" fmla="*/ 2147483647 h 303"/>
                <a:gd name="T52" fmla="*/ 2147483647 w 174"/>
                <a:gd name="T53" fmla="*/ 2147483647 h 303"/>
                <a:gd name="T54" fmla="*/ 2147483647 w 174"/>
                <a:gd name="T55" fmla="*/ 2147483647 h 303"/>
                <a:gd name="T56" fmla="*/ 2147483647 w 174"/>
                <a:gd name="T57" fmla="*/ 2147483647 h 303"/>
                <a:gd name="T58" fmla="*/ 2147483647 w 174"/>
                <a:gd name="T59" fmla="*/ 2147483647 h 303"/>
                <a:gd name="T60" fmla="*/ 2147483647 w 174"/>
                <a:gd name="T61" fmla="*/ 2147483647 h 303"/>
                <a:gd name="T62" fmla="*/ 2147483647 w 174"/>
                <a:gd name="T63" fmla="*/ 2147483647 h 303"/>
                <a:gd name="T64" fmla="*/ 2147483647 w 174"/>
                <a:gd name="T65" fmla="*/ 2147483647 h 303"/>
                <a:gd name="T66" fmla="*/ 2147483647 w 174"/>
                <a:gd name="T67" fmla="*/ 2147483647 h 303"/>
                <a:gd name="T68" fmla="*/ 2147483647 w 174"/>
                <a:gd name="T69" fmla="*/ 2147483647 h 303"/>
                <a:gd name="T70" fmla="*/ 2147483647 w 174"/>
                <a:gd name="T71" fmla="*/ 2147483647 h 303"/>
                <a:gd name="T72" fmla="*/ 2147483647 w 174"/>
                <a:gd name="T73" fmla="*/ 2147483647 h 303"/>
                <a:gd name="T74" fmla="*/ 2147483647 w 174"/>
                <a:gd name="T75" fmla="*/ 2147483647 h 303"/>
                <a:gd name="T76" fmla="*/ 2147483647 w 174"/>
                <a:gd name="T77" fmla="*/ 2147483647 h 303"/>
                <a:gd name="T78" fmla="*/ 2147483647 w 174"/>
                <a:gd name="T79" fmla="*/ 2147483647 h 303"/>
                <a:gd name="T80" fmla="*/ 2147483647 w 174"/>
                <a:gd name="T81" fmla="*/ 2147483647 h 303"/>
                <a:gd name="T82" fmla="*/ 2147483647 w 174"/>
                <a:gd name="T83" fmla="*/ 2147483647 h 303"/>
                <a:gd name="T84" fmla="*/ 2147483647 w 174"/>
                <a:gd name="T85" fmla="*/ 2147483647 h 30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4" h="303">
                  <a:moveTo>
                    <a:pt x="17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3"/>
                    <a:pt x="0" y="303"/>
                    <a:pt x="1" y="303"/>
                  </a:cubicBezTo>
                  <a:cubicBezTo>
                    <a:pt x="60" y="303"/>
                    <a:pt x="60" y="303"/>
                    <a:pt x="60" y="303"/>
                  </a:cubicBezTo>
                  <a:cubicBezTo>
                    <a:pt x="60" y="245"/>
                    <a:pt x="60" y="245"/>
                    <a:pt x="60" y="245"/>
                  </a:cubicBezTo>
                  <a:cubicBezTo>
                    <a:pt x="114" y="245"/>
                    <a:pt x="114" y="245"/>
                    <a:pt x="114" y="245"/>
                  </a:cubicBezTo>
                  <a:cubicBezTo>
                    <a:pt x="114" y="303"/>
                    <a:pt x="114" y="303"/>
                    <a:pt x="114" y="303"/>
                  </a:cubicBezTo>
                  <a:cubicBezTo>
                    <a:pt x="173" y="303"/>
                    <a:pt x="173" y="303"/>
                    <a:pt x="173" y="303"/>
                  </a:cubicBezTo>
                  <a:cubicBezTo>
                    <a:pt x="174" y="303"/>
                    <a:pt x="174" y="303"/>
                    <a:pt x="174" y="302"/>
                  </a:cubicBezTo>
                  <a:cubicBezTo>
                    <a:pt x="174" y="1"/>
                    <a:pt x="174" y="1"/>
                    <a:pt x="174" y="1"/>
                  </a:cubicBezTo>
                  <a:cubicBezTo>
                    <a:pt x="174" y="0"/>
                    <a:pt x="174" y="0"/>
                    <a:pt x="173" y="0"/>
                  </a:cubicBezTo>
                  <a:close/>
                  <a:moveTo>
                    <a:pt x="75" y="201"/>
                  </a:moveTo>
                  <a:cubicBezTo>
                    <a:pt x="33" y="201"/>
                    <a:pt x="33" y="201"/>
                    <a:pt x="33" y="201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75" y="160"/>
                    <a:pt x="75" y="160"/>
                    <a:pt x="75" y="160"/>
                  </a:cubicBezTo>
                  <a:lnTo>
                    <a:pt x="75" y="201"/>
                  </a:lnTo>
                  <a:close/>
                  <a:moveTo>
                    <a:pt x="75" y="139"/>
                  </a:moveTo>
                  <a:cubicBezTo>
                    <a:pt x="33" y="139"/>
                    <a:pt x="33" y="139"/>
                    <a:pt x="33" y="139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75" y="97"/>
                    <a:pt x="75" y="97"/>
                    <a:pt x="75" y="97"/>
                  </a:cubicBezTo>
                  <a:lnTo>
                    <a:pt x="75" y="139"/>
                  </a:lnTo>
                  <a:close/>
                  <a:moveTo>
                    <a:pt x="75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75" y="35"/>
                    <a:pt x="75" y="35"/>
                    <a:pt x="75" y="35"/>
                  </a:cubicBezTo>
                  <a:lnTo>
                    <a:pt x="75" y="77"/>
                  </a:lnTo>
                  <a:close/>
                  <a:moveTo>
                    <a:pt x="141" y="201"/>
                  </a:moveTo>
                  <a:cubicBezTo>
                    <a:pt x="99" y="201"/>
                    <a:pt x="99" y="201"/>
                    <a:pt x="99" y="201"/>
                  </a:cubicBezTo>
                  <a:cubicBezTo>
                    <a:pt x="99" y="160"/>
                    <a:pt x="99" y="160"/>
                    <a:pt x="99" y="160"/>
                  </a:cubicBezTo>
                  <a:cubicBezTo>
                    <a:pt x="141" y="160"/>
                    <a:pt x="141" y="160"/>
                    <a:pt x="141" y="160"/>
                  </a:cubicBezTo>
                  <a:lnTo>
                    <a:pt x="141" y="201"/>
                  </a:lnTo>
                  <a:close/>
                  <a:moveTo>
                    <a:pt x="141" y="139"/>
                  </a:moveTo>
                  <a:cubicBezTo>
                    <a:pt x="99" y="139"/>
                    <a:pt x="99" y="139"/>
                    <a:pt x="99" y="139"/>
                  </a:cubicBezTo>
                  <a:cubicBezTo>
                    <a:pt x="99" y="97"/>
                    <a:pt x="99" y="97"/>
                    <a:pt x="99" y="97"/>
                  </a:cubicBezTo>
                  <a:cubicBezTo>
                    <a:pt x="141" y="97"/>
                    <a:pt x="141" y="97"/>
                    <a:pt x="141" y="97"/>
                  </a:cubicBezTo>
                  <a:lnTo>
                    <a:pt x="141" y="139"/>
                  </a:lnTo>
                  <a:close/>
                  <a:moveTo>
                    <a:pt x="141" y="77"/>
                  </a:moveTo>
                  <a:cubicBezTo>
                    <a:pt x="99" y="77"/>
                    <a:pt x="99" y="77"/>
                    <a:pt x="99" y="77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41" y="35"/>
                    <a:pt x="141" y="35"/>
                    <a:pt x="141" y="35"/>
                  </a:cubicBezTo>
                  <a:lnTo>
                    <a:pt x="141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80" name="Freeform 56"/>
            <p:cNvSpPr>
              <a:spLocks noEditPoints="1"/>
            </p:cNvSpPr>
            <p:nvPr/>
          </p:nvSpPr>
          <p:spPr bwMode="auto">
            <a:xfrm>
              <a:off x="482600" y="368300"/>
              <a:ext cx="173038" cy="271462"/>
            </a:xfrm>
            <a:custGeom>
              <a:avLst/>
              <a:gdLst>
                <a:gd name="T0" fmla="*/ 2147483647 w 131"/>
                <a:gd name="T1" fmla="*/ 0 h 206"/>
                <a:gd name="T2" fmla="*/ 2147483647 w 131"/>
                <a:gd name="T3" fmla="*/ 0 h 206"/>
                <a:gd name="T4" fmla="*/ 0 w 131"/>
                <a:gd name="T5" fmla="*/ 2147483647 h 206"/>
                <a:gd name="T6" fmla="*/ 0 w 131"/>
                <a:gd name="T7" fmla="*/ 2147483647 h 206"/>
                <a:gd name="T8" fmla="*/ 2147483647 w 131"/>
                <a:gd name="T9" fmla="*/ 2147483647 h 206"/>
                <a:gd name="T10" fmla="*/ 2147483647 w 131"/>
                <a:gd name="T11" fmla="*/ 2147483647 h 206"/>
                <a:gd name="T12" fmla="*/ 2147483647 w 131"/>
                <a:gd name="T13" fmla="*/ 2147483647 h 206"/>
                <a:gd name="T14" fmla="*/ 2147483647 w 131"/>
                <a:gd name="T15" fmla="*/ 2147483647 h 206"/>
                <a:gd name="T16" fmla="*/ 2147483647 w 131"/>
                <a:gd name="T17" fmla="*/ 2147483647 h 206"/>
                <a:gd name="T18" fmla="*/ 2147483647 w 131"/>
                <a:gd name="T19" fmla="*/ 2147483647 h 206"/>
                <a:gd name="T20" fmla="*/ 2147483647 w 131"/>
                <a:gd name="T21" fmla="*/ 2147483647 h 206"/>
                <a:gd name="T22" fmla="*/ 2147483647 w 131"/>
                <a:gd name="T23" fmla="*/ 2147483647 h 206"/>
                <a:gd name="T24" fmla="*/ 2147483647 w 131"/>
                <a:gd name="T25" fmla="*/ 0 h 206"/>
                <a:gd name="T26" fmla="*/ 2147483647 w 131"/>
                <a:gd name="T27" fmla="*/ 2147483647 h 206"/>
                <a:gd name="T28" fmla="*/ 2147483647 w 131"/>
                <a:gd name="T29" fmla="*/ 2147483647 h 206"/>
                <a:gd name="T30" fmla="*/ 2147483647 w 131"/>
                <a:gd name="T31" fmla="*/ 2147483647 h 206"/>
                <a:gd name="T32" fmla="*/ 2147483647 w 131"/>
                <a:gd name="T33" fmla="*/ 2147483647 h 206"/>
                <a:gd name="T34" fmla="*/ 2147483647 w 131"/>
                <a:gd name="T35" fmla="*/ 2147483647 h 206"/>
                <a:gd name="T36" fmla="*/ 2147483647 w 131"/>
                <a:gd name="T37" fmla="*/ 2147483647 h 206"/>
                <a:gd name="T38" fmla="*/ 2147483647 w 131"/>
                <a:gd name="T39" fmla="*/ 2147483647 h 206"/>
                <a:gd name="T40" fmla="*/ 2147483647 w 131"/>
                <a:gd name="T41" fmla="*/ 2147483647 h 206"/>
                <a:gd name="T42" fmla="*/ 2147483647 w 131"/>
                <a:gd name="T43" fmla="*/ 2147483647 h 206"/>
                <a:gd name="T44" fmla="*/ 2147483647 w 131"/>
                <a:gd name="T45" fmla="*/ 2147483647 h 206"/>
                <a:gd name="T46" fmla="*/ 2147483647 w 131"/>
                <a:gd name="T47" fmla="*/ 2147483647 h 206"/>
                <a:gd name="T48" fmla="*/ 2147483647 w 131"/>
                <a:gd name="T49" fmla="*/ 2147483647 h 206"/>
                <a:gd name="T50" fmla="*/ 2147483647 w 131"/>
                <a:gd name="T51" fmla="*/ 2147483647 h 206"/>
                <a:gd name="T52" fmla="*/ 2147483647 w 131"/>
                <a:gd name="T53" fmla="*/ 2147483647 h 206"/>
                <a:gd name="T54" fmla="*/ 2147483647 w 131"/>
                <a:gd name="T55" fmla="*/ 2147483647 h 2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1" h="206">
                  <a:moveTo>
                    <a:pt x="12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06"/>
                    <a:pt x="1" y="206"/>
                    <a:pt x="1" y="206"/>
                  </a:cubicBezTo>
                  <a:cubicBezTo>
                    <a:pt x="47" y="206"/>
                    <a:pt x="47" y="206"/>
                    <a:pt x="47" y="206"/>
                  </a:cubicBezTo>
                  <a:cubicBezTo>
                    <a:pt x="47" y="168"/>
                    <a:pt x="47" y="168"/>
                    <a:pt x="47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206"/>
                    <a:pt x="85" y="206"/>
                    <a:pt x="85" y="206"/>
                  </a:cubicBezTo>
                  <a:cubicBezTo>
                    <a:pt x="130" y="206"/>
                    <a:pt x="130" y="206"/>
                    <a:pt x="130" y="206"/>
                  </a:cubicBezTo>
                  <a:cubicBezTo>
                    <a:pt x="130" y="206"/>
                    <a:pt x="131" y="206"/>
                    <a:pt x="131" y="205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4"/>
                    <a:pt x="127" y="0"/>
                    <a:pt x="122" y="0"/>
                  </a:cubicBezTo>
                  <a:close/>
                  <a:moveTo>
                    <a:pt x="113" y="136"/>
                  </a:moveTo>
                  <a:cubicBezTo>
                    <a:pt x="17" y="136"/>
                    <a:pt x="17" y="136"/>
                    <a:pt x="17" y="136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113" y="115"/>
                    <a:pt x="113" y="115"/>
                    <a:pt x="113" y="115"/>
                  </a:cubicBezTo>
                  <a:lnTo>
                    <a:pt x="113" y="136"/>
                  </a:lnTo>
                  <a:close/>
                  <a:moveTo>
                    <a:pt x="113" y="94"/>
                  </a:moveTo>
                  <a:cubicBezTo>
                    <a:pt x="17" y="94"/>
                    <a:pt x="17" y="94"/>
                    <a:pt x="17" y="94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13" y="73"/>
                    <a:pt x="113" y="73"/>
                    <a:pt x="113" y="73"/>
                  </a:cubicBezTo>
                  <a:lnTo>
                    <a:pt x="113" y="94"/>
                  </a:lnTo>
                  <a:close/>
                  <a:moveTo>
                    <a:pt x="113" y="52"/>
                  </a:moveTo>
                  <a:cubicBezTo>
                    <a:pt x="17" y="52"/>
                    <a:pt x="17" y="52"/>
                    <a:pt x="17" y="5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13" y="32"/>
                    <a:pt x="113" y="32"/>
                    <a:pt x="113" y="32"/>
                  </a:cubicBezTo>
                  <a:lnTo>
                    <a:pt x="113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40" name="组合 110"/>
          <p:cNvGrpSpPr>
            <a:grpSpLocks/>
          </p:cNvGrpSpPr>
          <p:nvPr/>
        </p:nvGrpSpPr>
        <p:grpSpPr bwMode="auto">
          <a:xfrm>
            <a:off x="4948238" y="3617913"/>
            <a:ext cx="835025" cy="833437"/>
            <a:chOff x="0" y="0"/>
            <a:chExt cx="835025" cy="833437"/>
          </a:xfrm>
        </p:grpSpPr>
        <p:sp>
          <p:nvSpPr>
            <p:cNvPr id="26773" name="Oval 88"/>
            <p:cNvSpPr>
              <a:spLocks noChangeArrowheads="1"/>
            </p:cNvSpPr>
            <p:nvPr/>
          </p:nvSpPr>
          <p:spPr bwMode="auto">
            <a:xfrm>
              <a:off x="0" y="0"/>
              <a:ext cx="835025" cy="833437"/>
            </a:xfrm>
            <a:prstGeom prst="ellipse">
              <a:avLst/>
            </a:prstGeom>
            <a:solidFill>
              <a:srgbClr val="734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74" name="Freeform 89"/>
            <p:cNvSpPr>
              <a:spLocks/>
            </p:cNvSpPr>
            <p:nvPr/>
          </p:nvSpPr>
          <p:spPr bwMode="auto">
            <a:xfrm>
              <a:off x="220663" y="231775"/>
              <a:ext cx="611188" cy="598487"/>
            </a:xfrm>
            <a:custGeom>
              <a:avLst/>
              <a:gdLst>
                <a:gd name="T0" fmla="*/ 2147483647 w 463"/>
                <a:gd name="T1" fmla="*/ 0 h 454"/>
                <a:gd name="T2" fmla="*/ 2147483647 w 463"/>
                <a:gd name="T3" fmla="*/ 2147483647 h 454"/>
                <a:gd name="T4" fmla="*/ 2147483647 w 463"/>
                <a:gd name="T5" fmla="*/ 2147483647 h 454"/>
                <a:gd name="T6" fmla="*/ 2147483647 w 463"/>
                <a:gd name="T7" fmla="*/ 2147483647 h 454"/>
                <a:gd name="T8" fmla="*/ 2147483647 w 463"/>
                <a:gd name="T9" fmla="*/ 2147483647 h 454"/>
                <a:gd name="T10" fmla="*/ 2147483647 w 463"/>
                <a:gd name="T11" fmla="*/ 2147483647 h 454"/>
                <a:gd name="T12" fmla="*/ 2147483647 w 463"/>
                <a:gd name="T13" fmla="*/ 2147483647 h 454"/>
                <a:gd name="T14" fmla="*/ 2147483647 w 463"/>
                <a:gd name="T15" fmla="*/ 2147483647 h 454"/>
                <a:gd name="T16" fmla="*/ 2147483647 w 463"/>
                <a:gd name="T17" fmla="*/ 2147483647 h 454"/>
                <a:gd name="T18" fmla="*/ 2147483647 w 463"/>
                <a:gd name="T19" fmla="*/ 2147483647 h 454"/>
                <a:gd name="T20" fmla="*/ 2147483647 w 463"/>
                <a:gd name="T21" fmla="*/ 2147483647 h 454"/>
                <a:gd name="T22" fmla="*/ 2147483647 w 463"/>
                <a:gd name="T23" fmla="*/ 0 h 4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3" h="454">
                  <a:moveTo>
                    <a:pt x="259" y="0"/>
                  </a:moveTo>
                  <a:cubicBezTo>
                    <a:pt x="241" y="0"/>
                    <a:pt x="221" y="3"/>
                    <a:pt x="213" y="3"/>
                  </a:cubicBezTo>
                  <a:cubicBezTo>
                    <a:pt x="169" y="3"/>
                    <a:pt x="124" y="3"/>
                    <a:pt x="79" y="3"/>
                  </a:cubicBezTo>
                  <a:cubicBezTo>
                    <a:pt x="74" y="3"/>
                    <a:pt x="59" y="1"/>
                    <a:pt x="43" y="1"/>
                  </a:cubicBezTo>
                  <a:cubicBezTo>
                    <a:pt x="25" y="1"/>
                    <a:pt x="7" y="4"/>
                    <a:pt x="7" y="14"/>
                  </a:cubicBezTo>
                  <a:cubicBezTo>
                    <a:pt x="0" y="34"/>
                    <a:pt x="7" y="70"/>
                    <a:pt x="7" y="91"/>
                  </a:cubicBezTo>
                  <a:cubicBezTo>
                    <a:pt x="7" y="135"/>
                    <a:pt x="7" y="179"/>
                    <a:pt x="7" y="222"/>
                  </a:cubicBezTo>
                  <a:cubicBezTo>
                    <a:pt x="7" y="242"/>
                    <a:pt x="1" y="267"/>
                    <a:pt x="17" y="281"/>
                  </a:cubicBezTo>
                  <a:cubicBezTo>
                    <a:pt x="27" y="292"/>
                    <a:pt x="110" y="376"/>
                    <a:pt x="188" y="454"/>
                  </a:cubicBezTo>
                  <a:cubicBezTo>
                    <a:pt x="331" y="436"/>
                    <a:pt x="445" y="323"/>
                    <a:pt x="463" y="180"/>
                  </a:cubicBezTo>
                  <a:cubicBezTo>
                    <a:pt x="379" y="96"/>
                    <a:pt x="298" y="16"/>
                    <a:pt x="287" y="7"/>
                  </a:cubicBezTo>
                  <a:cubicBezTo>
                    <a:pt x="283" y="2"/>
                    <a:pt x="271" y="0"/>
                    <a:pt x="259" y="0"/>
                  </a:cubicBezTo>
                </a:path>
              </a:pathLst>
            </a:custGeom>
            <a:solidFill>
              <a:srgbClr val="5C3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75" name="Freeform 90"/>
            <p:cNvSpPr>
              <a:spLocks noEditPoints="1"/>
            </p:cNvSpPr>
            <p:nvPr/>
          </p:nvSpPr>
          <p:spPr bwMode="auto">
            <a:xfrm>
              <a:off x="230188" y="236538"/>
              <a:ext cx="373063" cy="360362"/>
            </a:xfrm>
            <a:custGeom>
              <a:avLst/>
              <a:gdLst>
                <a:gd name="T0" fmla="*/ 2147483647 w 283"/>
                <a:gd name="T1" fmla="*/ 2147483647 h 274"/>
                <a:gd name="T2" fmla="*/ 2147483647 w 283"/>
                <a:gd name="T3" fmla="*/ 0 h 274"/>
                <a:gd name="T4" fmla="*/ 2147483647 w 283"/>
                <a:gd name="T5" fmla="*/ 0 h 274"/>
                <a:gd name="T6" fmla="*/ 0 w 283"/>
                <a:gd name="T7" fmla="*/ 2147483647 h 274"/>
                <a:gd name="T8" fmla="*/ 0 w 283"/>
                <a:gd name="T9" fmla="*/ 2147483647 h 274"/>
                <a:gd name="T10" fmla="*/ 2147483647 w 283"/>
                <a:gd name="T11" fmla="*/ 2147483647 h 274"/>
                <a:gd name="T12" fmla="*/ 2147483647 w 283"/>
                <a:gd name="T13" fmla="*/ 2147483647 h 274"/>
                <a:gd name="T14" fmla="*/ 2147483647 w 283"/>
                <a:gd name="T15" fmla="*/ 2147483647 h 274"/>
                <a:gd name="T16" fmla="*/ 2147483647 w 283"/>
                <a:gd name="T17" fmla="*/ 2147483647 h 274"/>
                <a:gd name="T18" fmla="*/ 2147483647 w 283"/>
                <a:gd name="T19" fmla="*/ 2147483647 h 274"/>
                <a:gd name="T20" fmla="*/ 2147483647 w 283"/>
                <a:gd name="T21" fmla="*/ 2147483647 h 274"/>
                <a:gd name="T22" fmla="*/ 2147483647 w 283"/>
                <a:gd name="T23" fmla="*/ 2147483647 h 274"/>
                <a:gd name="T24" fmla="*/ 2147483647 w 283"/>
                <a:gd name="T25" fmla="*/ 2147483647 h 274"/>
                <a:gd name="T26" fmla="*/ 2147483647 w 283"/>
                <a:gd name="T27" fmla="*/ 2147483647 h 274"/>
                <a:gd name="T28" fmla="*/ 2147483647 w 283"/>
                <a:gd name="T29" fmla="*/ 2147483647 h 274"/>
                <a:gd name="T30" fmla="*/ 2147483647 w 283"/>
                <a:gd name="T31" fmla="*/ 2147483647 h 274"/>
                <a:gd name="T32" fmla="*/ 2147483647 w 283"/>
                <a:gd name="T33" fmla="*/ 2147483647 h 274"/>
                <a:gd name="T34" fmla="*/ 2147483647 w 283"/>
                <a:gd name="T35" fmla="*/ 2147483647 h 274"/>
                <a:gd name="T36" fmla="*/ 2147483647 w 283"/>
                <a:gd name="T37" fmla="*/ 2147483647 h 274"/>
                <a:gd name="T38" fmla="*/ 2147483647 w 283"/>
                <a:gd name="T39" fmla="*/ 2147483647 h 274"/>
                <a:gd name="T40" fmla="*/ 2147483647 w 283"/>
                <a:gd name="T41" fmla="*/ 2147483647 h 274"/>
                <a:gd name="T42" fmla="*/ 2147483647 w 283"/>
                <a:gd name="T43" fmla="*/ 2147483647 h 274"/>
                <a:gd name="T44" fmla="*/ 2147483647 w 283"/>
                <a:gd name="T45" fmla="*/ 2147483647 h 274"/>
                <a:gd name="T46" fmla="*/ 2147483647 w 283"/>
                <a:gd name="T47" fmla="*/ 2147483647 h 274"/>
                <a:gd name="T48" fmla="*/ 2147483647 w 283"/>
                <a:gd name="T49" fmla="*/ 2147483647 h 274"/>
                <a:gd name="T50" fmla="*/ 2147483647 w 283"/>
                <a:gd name="T51" fmla="*/ 2147483647 h 274"/>
                <a:gd name="T52" fmla="*/ 2147483647 w 283"/>
                <a:gd name="T53" fmla="*/ 2147483647 h 274"/>
                <a:gd name="T54" fmla="*/ 2147483647 w 283"/>
                <a:gd name="T55" fmla="*/ 2147483647 h 274"/>
                <a:gd name="T56" fmla="*/ 2147483647 w 283"/>
                <a:gd name="T57" fmla="*/ 2147483647 h 274"/>
                <a:gd name="T58" fmla="*/ 2147483647 w 283"/>
                <a:gd name="T59" fmla="*/ 2147483647 h 274"/>
                <a:gd name="T60" fmla="*/ 2147483647 w 283"/>
                <a:gd name="T61" fmla="*/ 2147483647 h 274"/>
                <a:gd name="T62" fmla="*/ 2147483647 w 283"/>
                <a:gd name="T63" fmla="*/ 2147483647 h 274"/>
                <a:gd name="T64" fmla="*/ 2147483647 w 283"/>
                <a:gd name="T65" fmla="*/ 2147483647 h 274"/>
                <a:gd name="T66" fmla="*/ 2147483647 w 283"/>
                <a:gd name="T67" fmla="*/ 2147483647 h 274"/>
                <a:gd name="T68" fmla="*/ 2147483647 w 283"/>
                <a:gd name="T69" fmla="*/ 2147483647 h 274"/>
                <a:gd name="T70" fmla="*/ 2147483647 w 283"/>
                <a:gd name="T71" fmla="*/ 2147483647 h 274"/>
                <a:gd name="T72" fmla="*/ 2147483647 w 283"/>
                <a:gd name="T73" fmla="*/ 2147483647 h 274"/>
                <a:gd name="T74" fmla="*/ 2147483647 w 283"/>
                <a:gd name="T75" fmla="*/ 2147483647 h 274"/>
                <a:gd name="T76" fmla="*/ 2147483647 w 283"/>
                <a:gd name="T77" fmla="*/ 2147483647 h 274"/>
                <a:gd name="T78" fmla="*/ 2147483647 w 283"/>
                <a:gd name="T79" fmla="*/ 2147483647 h 274"/>
                <a:gd name="T80" fmla="*/ 2147483647 w 283"/>
                <a:gd name="T81" fmla="*/ 2147483647 h 274"/>
                <a:gd name="T82" fmla="*/ 2147483647 w 283"/>
                <a:gd name="T83" fmla="*/ 2147483647 h 274"/>
                <a:gd name="T84" fmla="*/ 2147483647 w 283"/>
                <a:gd name="T85" fmla="*/ 2147483647 h 274"/>
                <a:gd name="T86" fmla="*/ 2147483647 w 283"/>
                <a:gd name="T87" fmla="*/ 2147483647 h 274"/>
                <a:gd name="T88" fmla="*/ 2147483647 w 283"/>
                <a:gd name="T89" fmla="*/ 2147483647 h 2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83" h="274">
                  <a:moveTo>
                    <a:pt x="283" y="11"/>
                  </a:moveTo>
                  <a:cubicBezTo>
                    <a:pt x="283" y="5"/>
                    <a:pt x="278" y="0"/>
                    <a:pt x="27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69"/>
                    <a:pt x="5" y="274"/>
                    <a:pt x="11" y="274"/>
                  </a:cubicBezTo>
                  <a:cubicBezTo>
                    <a:pt x="272" y="274"/>
                    <a:pt x="272" y="274"/>
                    <a:pt x="272" y="274"/>
                  </a:cubicBezTo>
                  <a:cubicBezTo>
                    <a:pt x="278" y="274"/>
                    <a:pt x="283" y="269"/>
                    <a:pt x="283" y="263"/>
                  </a:cubicBezTo>
                  <a:lnTo>
                    <a:pt x="283" y="11"/>
                  </a:lnTo>
                  <a:close/>
                  <a:moveTo>
                    <a:pt x="23" y="184"/>
                  </a:moveTo>
                  <a:cubicBezTo>
                    <a:pt x="87" y="184"/>
                    <a:pt x="87" y="184"/>
                    <a:pt x="87" y="184"/>
                  </a:cubicBezTo>
                  <a:cubicBezTo>
                    <a:pt x="87" y="252"/>
                    <a:pt x="87" y="252"/>
                    <a:pt x="87" y="252"/>
                  </a:cubicBezTo>
                  <a:cubicBezTo>
                    <a:pt x="23" y="252"/>
                    <a:pt x="23" y="252"/>
                    <a:pt x="23" y="252"/>
                  </a:cubicBezTo>
                  <a:lnTo>
                    <a:pt x="23" y="184"/>
                  </a:lnTo>
                  <a:close/>
                  <a:moveTo>
                    <a:pt x="109" y="252"/>
                  </a:moveTo>
                  <a:cubicBezTo>
                    <a:pt x="109" y="184"/>
                    <a:pt x="109" y="184"/>
                    <a:pt x="109" y="184"/>
                  </a:cubicBezTo>
                  <a:cubicBezTo>
                    <a:pt x="173" y="184"/>
                    <a:pt x="173" y="184"/>
                    <a:pt x="173" y="184"/>
                  </a:cubicBezTo>
                  <a:cubicBezTo>
                    <a:pt x="173" y="161"/>
                    <a:pt x="173" y="161"/>
                    <a:pt x="173" y="161"/>
                  </a:cubicBezTo>
                  <a:cubicBezTo>
                    <a:pt x="23" y="161"/>
                    <a:pt x="23" y="161"/>
                    <a:pt x="23" y="161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104" y="102"/>
                    <a:pt x="109" y="96"/>
                    <a:pt x="109" y="90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47" y="90"/>
                    <a:pt x="147" y="90"/>
                    <a:pt x="147" y="90"/>
                  </a:cubicBezTo>
                  <a:cubicBezTo>
                    <a:pt x="147" y="96"/>
                    <a:pt x="152" y="102"/>
                    <a:pt x="158" y="102"/>
                  </a:cubicBezTo>
                  <a:cubicBezTo>
                    <a:pt x="225" y="102"/>
                    <a:pt x="225" y="102"/>
                    <a:pt x="225" y="102"/>
                  </a:cubicBezTo>
                  <a:cubicBezTo>
                    <a:pt x="225" y="79"/>
                    <a:pt x="225" y="79"/>
                    <a:pt x="225" y="79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61" y="161"/>
                    <a:pt x="261" y="161"/>
                    <a:pt x="261" y="161"/>
                  </a:cubicBezTo>
                  <a:cubicBezTo>
                    <a:pt x="225" y="161"/>
                    <a:pt x="225" y="161"/>
                    <a:pt x="225" y="161"/>
                  </a:cubicBezTo>
                  <a:cubicBezTo>
                    <a:pt x="225" y="184"/>
                    <a:pt x="225" y="184"/>
                    <a:pt x="225" y="184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1" y="252"/>
                    <a:pt x="261" y="252"/>
                    <a:pt x="261" y="252"/>
                  </a:cubicBezTo>
                  <a:lnTo>
                    <a:pt x="109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41" name="组合 114"/>
          <p:cNvGrpSpPr>
            <a:grpSpLocks/>
          </p:cNvGrpSpPr>
          <p:nvPr/>
        </p:nvGrpSpPr>
        <p:grpSpPr bwMode="auto">
          <a:xfrm>
            <a:off x="6348413" y="3617913"/>
            <a:ext cx="835025" cy="833437"/>
            <a:chOff x="0" y="0"/>
            <a:chExt cx="835025" cy="833437"/>
          </a:xfrm>
        </p:grpSpPr>
        <p:sp>
          <p:nvSpPr>
            <p:cNvPr id="26768" name="Oval 91"/>
            <p:cNvSpPr>
              <a:spLocks noChangeArrowheads="1"/>
            </p:cNvSpPr>
            <p:nvPr/>
          </p:nvSpPr>
          <p:spPr bwMode="auto">
            <a:xfrm>
              <a:off x="0" y="0"/>
              <a:ext cx="835025" cy="833437"/>
            </a:xfrm>
            <a:prstGeom prst="ellipse">
              <a:avLst/>
            </a:prstGeom>
            <a:solidFill>
              <a:srgbClr val="734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69" name="Freeform 92"/>
            <p:cNvSpPr>
              <a:spLocks/>
            </p:cNvSpPr>
            <p:nvPr/>
          </p:nvSpPr>
          <p:spPr bwMode="auto">
            <a:xfrm>
              <a:off x="195262" y="207963"/>
              <a:ext cx="612775" cy="622300"/>
            </a:xfrm>
            <a:custGeom>
              <a:avLst/>
              <a:gdLst>
                <a:gd name="T0" fmla="*/ 2147483647 w 465"/>
                <a:gd name="T1" fmla="*/ 0 h 472"/>
                <a:gd name="T2" fmla="*/ 2147483647 w 465"/>
                <a:gd name="T3" fmla="*/ 2147483647 h 472"/>
                <a:gd name="T4" fmla="*/ 2147483647 w 465"/>
                <a:gd name="T5" fmla="*/ 2147483647 h 472"/>
                <a:gd name="T6" fmla="*/ 2147483647 w 465"/>
                <a:gd name="T7" fmla="*/ 2147483647 h 472"/>
                <a:gd name="T8" fmla="*/ 2147483647 w 465"/>
                <a:gd name="T9" fmla="*/ 2147483647 h 472"/>
                <a:gd name="T10" fmla="*/ 2147483647 w 465"/>
                <a:gd name="T11" fmla="*/ 2147483647 h 472"/>
                <a:gd name="T12" fmla="*/ 2147483647 w 465"/>
                <a:gd name="T13" fmla="*/ 2147483647 h 472"/>
                <a:gd name="T14" fmla="*/ 2147483647 w 465"/>
                <a:gd name="T15" fmla="*/ 2147483647 h 472"/>
                <a:gd name="T16" fmla="*/ 2147483647 w 465"/>
                <a:gd name="T17" fmla="*/ 2147483647 h 472"/>
                <a:gd name="T18" fmla="*/ 2147483647 w 465"/>
                <a:gd name="T19" fmla="*/ 2147483647 h 472"/>
                <a:gd name="T20" fmla="*/ 2147483647 w 465"/>
                <a:gd name="T21" fmla="*/ 0 h 4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5" h="472">
                  <a:moveTo>
                    <a:pt x="172" y="0"/>
                  </a:moveTo>
                  <a:cubicBezTo>
                    <a:pt x="160" y="0"/>
                    <a:pt x="148" y="5"/>
                    <a:pt x="137" y="19"/>
                  </a:cubicBezTo>
                  <a:cubicBezTo>
                    <a:pt x="120" y="40"/>
                    <a:pt x="108" y="68"/>
                    <a:pt x="94" y="92"/>
                  </a:cubicBezTo>
                  <a:cubicBezTo>
                    <a:pt x="73" y="128"/>
                    <a:pt x="52" y="165"/>
                    <a:pt x="31" y="202"/>
                  </a:cubicBezTo>
                  <a:cubicBezTo>
                    <a:pt x="13" y="232"/>
                    <a:pt x="0" y="261"/>
                    <a:pt x="30" y="291"/>
                  </a:cubicBezTo>
                  <a:cubicBezTo>
                    <a:pt x="48" y="308"/>
                    <a:pt x="65" y="326"/>
                    <a:pt x="83" y="343"/>
                  </a:cubicBezTo>
                  <a:cubicBezTo>
                    <a:pt x="98" y="359"/>
                    <a:pt x="152" y="415"/>
                    <a:pt x="209" y="472"/>
                  </a:cubicBezTo>
                  <a:cubicBezTo>
                    <a:pt x="327" y="457"/>
                    <a:pt x="424" y="377"/>
                    <a:pt x="465" y="269"/>
                  </a:cubicBezTo>
                  <a:cubicBezTo>
                    <a:pt x="394" y="196"/>
                    <a:pt x="302" y="104"/>
                    <a:pt x="280" y="82"/>
                  </a:cubicBezTo>
                  <a:cubicBezTo>
                    <a:pt x="263" y="64"/>
                    <a:pt x="245" y="47"/>
                    <a:pt x="227" y="30"/>
                  </a:cubicBezTo>
                  <a:cubicBezTo>
                    <a:pt x="212" y="14"/>
                    <a:pt x="192" y="0"/>
                    <a:pt x="172" y="0"/>
                  </a:cubicBezTo>
                </a:path>
              </a:pathLst>
            </a:custGeom>
            <a:solidFill>
              <a:srgbClr val="5C3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70" name="Freeform 93"/>
            <p:cNvSpPr>
              <a:spLocks noEditPoints="1"/>
            </p:cNvSpPr>
            <p:nvPr/>
          </p:nvSpPr>
          <p:spPr bwMode="auto">
            <a:xfrm>
              <a:off x="204787" y="207963"/>
              <a:ext cx="444500" cy="396875"/>
            </a:xfrm>
            <a:custGeom>
              <a:avLst/>
              <a:gdLst>
                <a:gd name="T0" fmla="*/ 2147483647 w 337"/>
                <a:gd name="T1" fmla="*/ 2147483647 h 301"/>
                <a:gd name="T2" fmla="*/ 2147483647 w 337"/>
                <a:gd name="T3" fmla="*/ 2147483647 h 301"/>
                <a:gd name="T4" fmla="*/ 2147483647 w 337"/>
                <a:gd name="T5" fmla="*/ 0 h 301"/>
                <a:gd name="T6" fmla="*/ 2147483647 w 337"/>
                <a:gd name="T7" fmla="*/ 2147483647 h 301"/>
                <a:gd name="T8" fmla="*/ 2147483647 w 337"/>
                <a:gd name="T9" fmla="*/ 2147483647 h 301"/>
                <a:gd name="T10" fmla="*/ 2147483647 w 337"/>
                <a:gd name="T11" fmla="*/ 2147483647 h 301"/>
                <a:gd name="T12" fmla="*/ 2147483647 w 337"/>
                <a:gd name="T13" fmla="*/ 2147483647 h 301"/>
                <a:gd name="T14" fmla="*/ 2147483647 w 337"/>
                <a:gd name="T15" fmla="*/ 2147483647 h 301"/>
                <a:gd name="T16" fmla="*/ 2147483647 w 337"/>
                <a:gd name="T17" fmla="*/ 2147483647 h 301"/>
                <a:gd name="T18" fmla="*/ 2147483647 w 337"/>
                <a:gd name="T19" fmla="*/ 2147483647 h 301"/>
                <a:gd name="T20" fmla="*/ 2147483647 w 337"/>
                <a:gd name="T21" fmla="*/ 2147483647 h 301"/>
                <a:gd name="T22" fmla="*/ 2147483647 w 337"/>
                <a:gd name="T23" fmla="*/ 2147483647 h 301"/>
                <a:gd name="T24" fmla="*/ 2147483647 w 337"/>
                <a:gd name="T25" fmla="*/ 2147483647 h 301"/>
                <a:gd name="T26" fmla="*/ 2147483647 w 337"/>
                <a:gd name="T27" fmla="*/ 2147483647 h 301"/>
                <a:gd name="T28" fmla="*/ 2147483647 w 337"/>
                <a:gd name="T29" fmla="*/ 2147483647 h 301"/>
                <a:gd name="T30" fmla="*/ 2147483647 w 337"/>
                <a:gd name="T31" fmla="*/ 2147483647 h 301"/>
                <a:gd name="T32" fmla="*/ 2147483647 w 337"/>
                <a:gd name="T33" fmla="*/ 2147483647 h 301"/>
                <a:gd name="T34" fmla="*/ 2147483647 w 337"/>
                <a:gd name="T35" fmla="*/ 2147483647 h 301"/>
                <a:gd name="T36" fmla="*/ 2147483647 w 337"/>
                <a:gd name="T37" fmla="*/ 2147483647 h 301"/>
                <a:gd name="T38" fmla="*/ 2147483647 w 337"/>
                <a:gd name="T39" fmla="*/ 2147483647 h 3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7" h="301">
                  <a:moveTo>
                    <a:pt x="328" y="225"/>
                  </a:moveTo>
                  <a:cubicBezTo>
                    <a:pt x="212" y="25"/>
                    <a:pt x="212" y="25"/>
                    <a:pt x="212" y="25"/>
                  </a:cubicBezTo>
                  <a:cubicBezTo>
                    <a:pt x="203" y="9"/>
                    <a:pt x="187" y="0"/>
                    <a:pt x="169" y="0"/>
                  </a:cubicBezTo>
                  <a:cubicBezTo>
                    <a:pt x="150" y="0"/>
                    <a:pt x="134" y="9"/>
                    <a:pt x="125" y="25"/>
                  </a:cubicBezTo>
                  <a:cubicBezTo>
                    <a:pt x="9" y="225"/>
                    <a:pt x="9" y="225"/>
                    <a:pt x="9" y="225"/>
                  </a:cubicBezTo>
                  <a:cubicBezTo>
                    <a:pt x="0" y="241"/>
                    <a:pt x="0" y="259"/>
                    <a:pt x="9" y="275"/>
                  </a:cubicBezTo>
                  <a:cubicBezTo>
                    <a:pt x="19" y="291"/>
                    <a:pt x="35" y="301"/>
                    <a:pt x="53" y="301"/>
                  </a:cubicBezTo>
                  <a:cubicBezTo>
                    <a:pt x="284" y="301"/>
                    <a:pt x="284" y="301"/>
                    <a:pt x="284" y="301"/>
                  </a:cubicBezTo>
                  <a:cubicBezTo>
                    <a:pt x="302" y="301"/>
                    <a:pt x="319" y="291"/>
                    <a:pt x="328" y="275"/>
                  </a:cubicBezTo>
                  <a:cubicBezTo>
                    <a:pt x="337" y="259"/>
                    <a:pt x="337" y="241"/>
                    <a:pt x="328" y="225"/>
                  </a:cubicBezTo>
                  <a:close/>
                  <a:moveTo>
                    <a:pt x="300" y="259"/>
                  </a:moveTo>
                  <a:cubicBezTo>
                    <a:pt x="298" y="262"/>
                    <a:pt x="293" y="268"/>
                    <a:pt x="284" y="268"/>
                  </a:cubicBezTo>
                  <a:cubicBezTo>
                    <a:pt x="53" y="268"/>
                    <a:pt x="53" y="268"/>
                    <a:pt x="53" y="268"/>
                  </a:cubicBezTo>
                  <a:cubicBezTo>
                    <a:pt x="44" y="268"/>
                    <a:pt x="39" y="262"/>
                    <a:pt x="37" y="259"/>
                  </a:cubicBezTo>
                  <a:cubicBezTo>
                    <a:pt x="36" y="256"/>
                    <a:pt x="33" y="249"/>
                    <a:pt x="37" y="2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8" y="33"/>
                    <a:pt x="165" y="32"/>
                    <a:pt x="169" y="32"/>
                  </a:cubicBezTo>
                  <a:cubicBezTo>
                    <a:pt x="172" y="32"/>
                    <a:pt x="180" y="33"/>
                    <a:pt x="184" y="41"/>
                  </a:cubicBezTo>
                  <a:cubicBezTo>
                    <a:pt x="300" y="241"/>
                    <a:pt x="300" y="241"/>
                    <a:pt x="300" y="241"/>
                  </a:cubicBezTo>
                  <a:cubicBezTo>
                    <a:pt x="304" y="249"/>
                    <a:pt x="301" y="256"/>
                    <a:pt x="300" y="2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71" name="Rectangle 94"/>
            <p:cNvSpPr>
              <a:spLocks noChangeArrowheads="1"/>
            </p:cNvSpPr>
            <p:nvPr/>
          </p:nvSpPr>
          <p:spPr bwMode="auto">
            <a:xfrm>
              <a:off x="415925" y="503238"/>
              <a:ext cx="23813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72" name="Freeform 95"/>
            <p:cNvSpPr>
              <a:spLocks/>
            </p:cNvSpPr>
            <p:nvPr/>
          </p:nvSpPr>
          <p:spPr bwMode="auto">
            <a:xfrm>
              <a:off x="414337" y="342900"/>
              <a:ext cx="26988" cy="139700"/>
            </a:xfrm>
            <a:custGeom>
              <a:avLst/>
              <a:gdLst>
                <a:gd name="T0" fmla="*/ 0 w 17"/>
                <a:gd name="T1" fmla="*/ 2147483647 h 88"/>
                <a:gd name="T2" fmla="*/ 2147483647 w 17"/>
                <a:gd name="T3" fmla="*/ 2147483647 h 88"/>
                <a:gd name="T4" fmla="*/ 2147483647 w 17"/>
                <a:gd name="T5" fmla="*/ 2147483647 h 88"/>
                <a:gd name="T6" fmla="*/ 2147483647 w 17"/>
                <a:gd name="T7" fmla="*/ 2147483647 h 88"/>
                <a:gd name="T8" fmla="*/ 2147483647 w 17"/>
                <a:gd name="T9" fmla="*/ 0 h 88"/>
                <a:gd name="T10" fmla="*/ 0 w 17"/>
                <a:gd name="T11" fmla="*/ 0 h 88"/>
                <a:gd name="T12" fmla="*/ 0 w 17"/>
                <a:gd name="T13" fmla="*/ 2147483647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88">
                  <a:moveTo>
                    <a:pt x="0" y="27"/>
                  </a:moveTo>
                  <a:lnTo>
                    <a:pt x="4" y="88"/>
                  </a:lnTo>
                  <a:lnTo>
                    <a:pt x="13" y="88"/>
                  </a:lnTo>
                  <a:lnTo>
                    <a:pt x="17" y="27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42" name="组合 120"/>
          <p:cNvGrpSpPr>
            <a:grpSpLocks/>
          </p:cNvGrpSpPr>
          <p:nvPr/>
        </p:nvGrpSpPr>
        <p:grpSpPr bwMode="auto">
          <a:xfrm>
            <a:off x="7748588" y="3617913"/>
            <a:ext cx="833437" cy="833437"/>
            <a:chOff x="0" y="0"/>
            <a:chExt cx="833438" cy="833438"/>
          </a:xfrm>
        </p:grpSpPr>
        <p:sp>
          <p:nvSpPr>
            <p:cNvPr id="26764" name="Oval 96"/>
            <p:cNvSpPr>
              <a:spLocks noChangeArrowheads="1"/>
            </p:cNvSpPr>
            <p:nvPr/>
          </p:nvSpPr>
          <p:spPr bwMode="auto">
            <a:xfrm>
              <a:off x="0" y="0"/>
              <a:ext cx="833438" cy="833437"/>
            </a:xfrm>
            <a:prstGeom prst="ellipse">
              <a:avLst/>
            </a:prstGeom>
            <a:solidFill>
              <a:srgbClr val="39B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65" name="Freeform 97"/>
            <p:cNvSpPr>
              <a:spLocks noEditPoints="1"/>
            </p:cNvSpPr>
            <p:nvPr/>
          </p:nvSpPr>
          <p:spPr bwMode="auto">
            <a:xfrm>
              <a:off x="415925" y="833438"/>
              <a:ext cx="25400" cy="0"/>
            </a:xfrm>
            <a:custGeom>
              <a:avLst/>
              <a:gdLst>
                <a:gd name="T0" fmla="*/ 0 w 19"/>
                <a:gd name="T1" fmla="*/ 2147483647 w 19"/>
                <a:gd name="T2" fmla="*/ 2147483647 w 19"/>
                <a:gd name="T3" fmla="*/ 2147483647 w 19"/>
                <a:gd name="T4" fmla="*/ 2147483647 w 19"/>
                <a:gd name="T5" fmla="*/ 2147483647 w 19"/>
                <a:gd name="T6" fmla="*/ 2147483647 w 19"/>
                <a:gd name="T7" fmla="*/ 2147483647 w 19"/>
                <a:gd name="T8" fmla="*/ 2147483647 w 19"/>
                <a:gd name="T9" fmla="*/ 2147483647 w 19"/>
                <a:gd name="T10" fmla="*/ 2147483647 w 19"/>
                <a:gd name="T11" fmla="*/ 2147483647 w 19"/>
                <a:gd name="T12" fmla="*/ 2147483647 w 19"/>
                <a:gd name="T13" fmla="*/ 2147483647 w 19"/>
                <a:gd name="T14" fmla="*/ 2147483647 w 19"/>
                <a:gd name="T15" fmla="*/ 2147483647 w 19"/>
                <a:gd name="T16" fmla="*/ 2147483647 w 19"/>
                <a:gd name="T17" fmla="*/ 2147483647 w 19"/>
                <a:gd name="T18" fmla="*/ 2147483647 w 19"/>
                <a:gd name="T19" fmla="*/ 2147483647 w 19"/>
                <a:gd name="T20" fmla="*/ 2147483647 w 19"/>
                <a:gd name="T21" fmla="*/ 2147483647 w 19"/>
                <a:gd name="T22" fmla="*/ 2147483647 w 19"/>
                <a:gd name="T23" fmla="*/ 2147483647 w 19"/>
                <a:gd name="T24" fmla="*/ 2147483647 w 19"/>
                <a:gd name="T25" fmla="*/ 2147483647 w 19"/>
                <a:gd name="T26" fmla="*/ 2147483647 w 19"/>
                <a:gd name="T27" fmla="*/ 2147483647 w 19"/>
                <a:gd name="T28" fmla="*/ 2147483647 w 19"/>
                <a:gd name="T29" fmla="*/ 2147483647 w 19"/>
                <a:gd name="T30" fmla="*/ 2147483647 w 19"/>
                <a:gd name="T31" fmla="*/ 2147483647 w 19"/>
                <a:gd name="T32" fmla="*/ 2147483647 w 19"/>
                <a:gd name="T33" fmla="*/ 2147483647 w 19"/>
                <a:gd name="T34" fmla="*/ 2147483647 w 19"/>
                <a:gd name="T35" fmla="*/ 2147483647 w 19"/>
                <a:gd name="T36" fmla="*/ 2147483647 w 19"/>
                <a:gd name="T37" fmla="*/ 2147483647 w 19"/>
                <a:gd name="T38" fmla="*/ 2147483647 w 19"/>
                <a:gd name="T39" fmla="*/ 2147483647 w 19"/>
                <a:gd name="T40" fmla="*/ 2147483647 w 19"/>
                <a:gd name="T41" fmla="*/ 2147483647 w 19"/>
                <a:gd name="T42" fmla="*/ 2147483647 w 19"/>
                <a:gd name="T43" fmla="*/ 2147483647 w 19"/>
                <a:gd name="T44" fmla="*/ 2147483647 w 19"/>
                <a:gd name="T45" fmla="*/ 2147483647 w 19"/>
                <a:gd name="T46" fmla="*/ 2147483647 w 19"/>
                <a:gd name="T47" fmla="*/ 2147483647 w 19"/>
                <a:gd name="T48" fmla="*/ 2147483647 w 19"/>
                <a:gd name="T49" fmla="*/ 2147483647 w 19"/>
                <a:gd name="T50" fmla="*/ 2147483647 w 19"/>
                <a:gd name="T51" fmla="*/ 2147483647 w 1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</a:gdLst>
              <a:ahLst/>
              <a:cxnLst>
                <a:cxn ang="T52">
                  <a:pos x="T0" y="0"/>
                </a:cxn>
                <a:cxn ang="T53">
                  <a:pos x="T1" y="0"/>
                </a:cxn>
                <a:cxn ang="T54">
                  <a:pos x="T2" y="0"/>
                </a:cxn>
                <a:cxn ang="T55">
                  <a:pos x="T3" y="0"/>
                </a:cxn>
                <a:cxn ang="T56">
                  <a:pos x="T4" y="0"/>
                </a:cxn>
                <a:cxn ang="T57">
                  <a:pos x="T5" y="0"/>
                </a:cxn>
                <a:cxn ang="T58">
                  <a:pos x="T6" y="0"/>
                </a:cxn>
                <a:cxn ang="T59">
                  <a:pos x="T7" y="0"/>
                </a:cxn>
                <a:cxn ang="T60">
                  <a:pos x="T8" y="0"/>
                </a:cxn>
                <a:cxn ang="T61">
                  <a:pos x="T9" y="0"/>
                </a:cxn>
                <a:cxn ang="T62">
                  <a:pos x="T10" y="0"/>
                </a:cxn>
                <a:cxn ang="T63">
                  <a:pos x="T11" y="0"/>
                </a:cxn>
                <a:cxn ang="T64">
                  <a:pos x="T12" y="0"/>
                </a:cxn>
                <a:cxn ang="T65">
                  <a:pos x="T13" y="0"/>
                </a:cxn>
                <a:cxn ang="T66">
                  <a:pos x="T14" y="0"/>
                </a:cxn>
                <a:cxn ang="T67">
                  <a:pos x="T15" y="0"/>
                </a:cxn>
                <a:cxn ang="T68">
                  <a:pos x="T16" y="0"/>
                </a:cxn>
                <a:cxn ang="T69">
                  <a:pos x="T17" y="0"/>
                </a:cxn>
                <a:cxn ang="T70">
                  <a:pos x="T18" y="0"/>
                </a:cxn>
                <a:cxn ang="T71">
                  <a:pos x="T19" y="0"/>
                </a:cxn>
                <a:cxn ang="T72">
                  <a:pos x="T20" y="0"/>
                </a:cxn>
                <a:cxn ang="T73">
                  <a:pos x="T21" y="0"/>
                </a:cxn>
                <a:cxn ang="T74">
                  <a:pos x="T22" y="0"/>
                </a:cxn>
                <a:cxn ang="T75">
                  <a:pos x="T23" y="0"/>
                </a:cxn>
                <a:cxn ang="T76">
                  <a:pos x="T24" y="0"/>
                </a:cxn>
                <a:cxn ang="T77">
                  <a:pos x="T25" y="0"/>
                </a:cxn>
                <a:cxn ang="T78">
                  <a:pos x="T26" y="0"/>
                </a:cxn>
                <a:cxn ang="T79">
                  <a:pos x="T27" y="0"/>
                </a:cxn>
                <a:cxn ang="T80">
                  <a:pos x="T28" y="0"/>
                </a:cxn>
                <a:cxn ang="T81">
                  <a:pos x="T29" y="0"/>
                </a:cxn>
                <a:cxn ang="T82">
                  <a:pos x="T30" y="0"/>
                </a:cxn>
                <a:cxn ang="T83">
                  <a:pos x="T31" y="0"/>
                </a:cxn>
                <a:cxn ang="T84">
                  <a:pos x="T32" y="0"/>
                </a:cxn>
                <a:cxn ang="T85">
                  <a:pos x="T33" y="0"/>
                </a:cxn>
                <a:cxn ang="T86">
                  <a:pos x="T34" y="0"/>
                </a:cxn>
                <a:cxn ang="T87">
                  <a:pos x="T35" y="0"/>
                </a:cxn>
                <a:cxn ang="T88">
                  <a:pos x="T36" y="0"/>
                </a:cxn>
                <a:cxn ang="T89">
                  <a:pos x="T37" y="0"/>
                </a:cxn>
                <a:cxn ang="T90">
                  <a:pos x="T38" y="0"/>
                </a:cxn>
                <a:cxn ang="T91">
                  <a:pos x="T39" y="0"/>
                </a:cxn>
                <a:cxn ang="T92">
                  <a:pos x="T40" y="0"/>
                </a:cxn>
                <a:cxn ang="T93">
                  <a:pos x="T41" y="0"/>
                </a:cxn>
                <a:cxn ang="T94">
                  <a:pos x="T42" y="0"/>
                </a:cxn>
                <a:cxn ang="T95">
                  <a:pos x="T43" y="0"/>
                </a:cxn>
                <a:cxn ang="T96">
                  <a:pos x="T44" y="0"/>
                </a:cxn>
                <a:cxn ang="T97">
                  <a:pos x="T45" y="0"/>
                </a:cxn>
                <a:cxn ang="T98">
                  <a:pos x="T46" y="0"/>
                </a:cxn>
                <a:cxn ang="T99">
                  <a:pos x="T47" y="0"/>
                </a:cxn>
                <a:cxn ang="T100">
                  <a:pos x="T48" y="0"/>
                </a:cxn>
                <a:cxn ang="T101">
                  <a:pos x="T49" y="0"/>
                </a:cxn>
                <a:cxn ang="T102">
                  <a:pos x="T50" y="0"/>
                </a:cxn>
                <a:cxn ang="T103">
                  <a:pos x="T51" y="0"/>
                </a:cxn>
              </a:cxnLst>
              <a:rect l="0" t="0" r="r" b="b"/>
              <a:pathLst>
                <a:path w="19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D7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6" name="Freeform 98"/>
            <p:cNvSpPr>
              <a:spLocks/>
            </p:cNvSpPr>
            <p:nvPr/>
          </p:nvSpPr>
          <p:spPr bwMode="auto">
            <a:xfrm>
              <a:off x="161925" y="215900"/>
              <a:ext cx="666750" cy="617537"/>
            </a:xfrm>
            <a:custGeom>
              <a:avLst/>
              <a:gdLst>
                <a:gd name="T0" fmla="*/ 2147483647 w 506"/>
                <a:gd name="T1" fmla="*/ 2147483647 h 469"/>
                <a:gd name="T2" fmla="*/ 2147483647 w 506"/>
                <a:gd name="T3" fmla="*/ 2147483647 h 469"/>
                <a:gd name="T4" fmla="*/ 2147483647 w 506"/>
                <a:gd name="T5" fmla="*/ 2147483647 h 469"/>
                <a:gd name="T6" fmla="*/ 2147483647 w 506"/>
                <a:gd name="T7" fmla="*/ 2147483647 h 469"/>
                <a:gd name="T8" fmla="*/ 2147483647 w 506"/>
                <a:gd name="T9" fmla="*/ 2147483647 h 469"/>
                <a:gd name="T10" fmla="*/ 2147483647 w 506"/>
                <a:gd name="T11" fmla="*/ 2147483647 h 469"/>
                <a:gd name="T12" fmla="*/ 2147483647 w 506"/>
                <a:gd name="T13" fmla="*/ 2147483647 h 469"/>
                <a:gd name="T14" fmla="*/ 2147483647 w 506"/>
                <a:gd name="T15" fmla="*/ 2147483647 h 469"/>
                <a:gd name="T16" fmla="*/ 2147483647 w 506"/>
                <a:gd name="T17" fmla="*/ 2147483647 h 469"/>
                <a:gd name="T18" fmla="*/ 2147483647 w 506"/>
                <a:gd name="T19" fmla="*/ 2147483647 h 469"/>
                <a:gd name="T20" fmla="*/ 2147483647 w 506"/>
                <a:gd name="T21" fmla="*/ 2147483647 h 469"/>
                <a:gd name="T22" fmla="*/ 2147483647 w 506"/>
                <a:gd name="T23" fmla="*/ 2147483647 h 469"/>
                <a:gd name="T24" fmla="*/ 2147483647 w 506"/>
                <a:gd name="T25" fmla="*/ 2147483647 h 469"/>
                <a:gd name="T26" fmla="*/ 2147483647 w 506"/>
                <a:gd name="T27" fmla="*/ 2147483647 h 469"/>
                <a:gd name="T28" fmla="*/ 2147483647 w 506"/>
                <a:gd name="T29" fmla="*/ 2147483647 h 469"/>
                <a:gd name="T30" fmla="*/ 2147483647 w 506"/>
                <a:gd name="T31" fmla="*/ 2147483647 h 469"/>
                <a:gd name="T32" fmla="*/ 2147483647 w 506"/>
                <a:gd name="T33" fmla="*/ 2147483647 h 469"/>
                <a:gd name="T34" fmla="*/ 2147483647 w 506"/>
                <a:gd name="T35" fmla="*/ 2147483647 h 469"/>
                <a:gd name="T36" fmla="*/ 2147483647 w 506"/>
                <a:gd name="T37" fmla="*/ 2147483647 h 469"/>
                <a:gd name="T38" fmla="*/ 2147483647 w 506"/>
                <a:gd name="T39" fmla="*/ 2147483647 h 469"/>
                <a:gd name="T40" fmla="*/ 2147483647 w 506"/>
                <a:gd name="T41" fmla="*/ 2147483647 h 469"/>
                <a:gd name="T42" fmla="*/ 2147483647 w 506"/>
                <a:gd name="T43" fmla="*/ 2147483647 h 469"/>
                <a:gd name="T44" fmla="*/ 2147483647 w 506"/>
                <a:gd name="T45" fmla="*/ 2147483647 h 469"/>
                <a:gd name="T46" fmla="*/ 2147483647 w 506"/>
                <a:gd name="T47" fmla="*/ 2147483647 h 469"/>
                <a:gd name="T48" fmla="*/ 2147483647 w 506"/>
                <a:gd name="T49" fmla="*/ 2147483647 h 469"/>
                <a:gd name="T50" fmla="*/ 2147483647 w 506"/>
                <a:gd name="T51" fmla="*/ 2147483647 h 469"/>
                <a:gd name="T52" fmla="*/ 2147483647 w 506"/>
                <a:gd name="T53" fmla="*/ 2147483647 h 469"/>
                <a:gd name="T54" fmla="*/ 2147483647 w 506"/>
                <a:gd name="T55" fmla="*/ 2147483647 h 469"/>
                <a:gd name="T56" fmla="*/ 2147483647 w 506"/>
                <a:gd name="T57" fmla="*/ 2147483647 h 469"/>
                <a:gd name="T58" fmla="*/ 2147483647 w 506"/>
                <a:gd name="T59" fmla="*/ 2147483647 h 469"/>
                <a:gd name="T60" fmla="*/ 2147483647 w 506"/>
                <a:gd name="T61" fmla="*/ 2147483647 h 469"/>
                <a:gd name="T62" fmla="*/ 2147483647 w 506"/>
                <a:gd name="T63" fmla="*/ 2147483647 h 469"/>
                <a:gd name="T64" fmla="*/ 2147483647 w 506"/>
                <a:gd name="T65" fmla="*/ 2147483647 h 469"/>
                <a:gd name="T66" fmla="*/ 2147483647 w 506"/>
                <a:gd name="T67" fmla="*/ 2147483647 h 469"/>
                <a:gd name="T68" fmla="*/ 2147483647 w 506"/>
                <a:gd name="T69" fmla="*/ 2147483647 h 469"/>
                <a:gd name="T70" fmla="*/ 2147483647 w 506"/>
                <a:gd name="T71" fmla="*/ 2147483647 h 469"/>
                <a:gd name="T72" fmla="*/ 2147483647 w 506"/>
                <a:gd name="T73" fmla="*/ 2147483647 h 469"/>
                <a:gd name="T74" fmla="*/ 2147483647 w 506"/>
                <a:gd name="T75" fmla="*/ 2147483647 h 469"/>
                <a:gd name="T76" fmla="*/ 2147483647 w 506"/>
                <a:gd name="T77" fmla="*/ 2147483647 h 469"/>
                <a:gd name="T78" fmla="*/ 2147483647 w 506"/>
                <a:gd name="T79" fmla="*/ 2147483647 h 469"/>
                <a:gd name="T80" fmla="*/ 2147483647 w 506"/>
                <a:gd name="T81" fmla="*/ 2147483647 h 469"/>
                <a:gd name="T82" fmla="*/ 2147483647 w 506"/>
                <a:gd name="T83" fmla="*/ 2147483647 h 469"/>
                <a:gd name="T84" fmla="*/ 2147483647 w 506"/>
                <a:gd name="T85" fmla="*/ 2147483647 h 469"/>
                <a:gd name="T86" fmla="*/ 2147483647 w 506"/>
                <a:gd name="T87" fmla="*/ 2147483647 h 469"/>
                <a:gd name="T88" fmla="*/ 2147483647 w 506"/>
                <a:gd name="T89" fmla="*/ 2147483647 h 469"/>
                <a:gd name="T90" fmla="*/ 2147483647 w 506"/>
                <a:gd name="T91" fmla="*/ 0 h 469"/>
                <a:gd name="T92" fmla="*/ 2147483647 w 506"/>
                <a:gd name="T93" fmla="*/ 0 h 46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06" h="469">
                  <a:moveTo>
                    <a:pt x="161" y="0"/>
                  </a:moveTo>
                  <a:cubicBezTo>
                    <a:pt x="153" y="0"/>
                    <a:pt x="145" y="1"/>
                    <a:pt x="140" y="5"/>
                  </a:cubicBezTo>
                  <a:cubicBezTo>
                    <a:pt x="131" y="11"/>
                    <a:pt x="131" y="20"/>
                    <a:pt x="131" y="29"/>
                  </a:cubicBezTo>
                  <a:cubicBezTo>
                    <a:pt x="131" y="33"/>
                    <a:pt x="134" y="55"/>
                    <a:pt x="131" y="58"/>
                  </a:cubicBezTo>
                  <a:cubicBezTo>
                    <a:pt x="130" y="59"/>
                    <a:pt x="125" y="60"/>
                    <a:pt x="120" y="60"/>
                  </a:cubicBezTo>
                  <a:cubicBezTo>
                    <a:pt x="109" y="60"/>
                    <a:pt x="94" y="58"/>
                    <a:pt x="90" y="58"/>
                  </a:cubicBezTo>
                  <a:cubicBezTo>
                    <a:pt x="72" y="58"/>
                    <a:pt x="53" y="58"/>
                    <a:pt x="34" y="58"/>
                  </a:cubicBezTo>
                  <a:cubicBezTo>
                    <a:pt x="0" y="58"/>
                    <a:pt x="13" y="129"/>
                    <a:pt x="13" y="151"/>
                  </a:cubicBezTo>
                  <a:cubicBezTo>
                    <a:pt x="13" y="158"/>
                    <a:pt x="13" y="166"/>
                    <a:pt x="19" y="172"/>
                  </a:cubicBezTo>
                  <a:cubicBezTo>
                    <a:pt x="21" y="173"/>
                    <a:pt x="23" y="175"/>
                    <a:pt x="23" y="177"/>
                  </a:cubicBezTo>
                  <a:cubicBezTo>
                    <a:pt x="23" y="195"/>
                    <a:pt x="23" y="212"/>
                    <a:pt x="23" y="230"/>
                  </a:cubicBezTo>
                  <a:cubicBezTo>
                    <a:pt x="23" y="257"/>
                    <a:pt x="15" y="291"/>
                    <a:pt x="37" y="310"/>
                  </a:cubicBezTo>
                  <a:cubicBezTo>
                    <a:pt x="60" y="336"/>
                    <a:pt x="132" y="409"/>
                    <a:pt x="193" y="469"/>
                  </a:cubicBezTo>
                  <a:cubicBezTo>
                    <a:pt x="193" y="469"/>
                    <a:pt x="193" y="469"/>
                    <a:pt x="193" y="469"/>
                  </a:cubicBezTo>
                  <a:cubicBezTo>
                    <a:pt x="193" y="469"/>
                    <a:pt x="193" y="469"/>
                    <a:pt x="193" y="469"/>
                  </a:cubicBezTo>
                  <a:cubicBezTo>
                    <a:pt x="193" y="469"/>
                    <a:pt x="194" y="469"/>
                    <a:pt x="194" y="469"/>
                  </a:cubicBezTo>
                  <a:cubicBezTo>
                    <a:pt x="194" y="469"/>
                    <a:pt x="194" y="469"/>
                    <a:pt x="194" y="469"/>
                  </a:cubicBezTo>
                  <a:cubicBezTo>
                    <a:pt x="194" y="469"/>
                    <a:pt x="194" y="469"/>
                    <a:pt x="194" y="469"/>
                  </a:cubicBezTo>
                  <a:cubicBezTo>
                    <a:pt x="194" y="469"/>
                    <a:pt x="194" y="469"/>
                    <a:pt x="194" y="469"/>
                  </a:cubicBezTo>
                  <a:cubicBezTo>
                    <a:pt x="194" y="469"/>
                    <a:pt x="195" y="469"/>
                    <a:pt x="195" y="469"/>
                  </a:cubicBezTo>
                  <a:cubicBezTo>
                    <a:pt x="195" y="469"/>
                    <a:pt x="195" y="469"/>
                    <a:pt x="195" y="469"/>
                  </a:cubicBezTo>
                  <a:cubicBezTo>
                    <a:pt x="195" y="469"/>
                    <a:pt x="195" y="469"/>
                    <a:pt x="195" y="469"/>
                  </a:cubicBezTo>
                  <a:cubicBezTo>
                    <a:pt x="195" y="469"/>
                    <a:pt x="195" y="469"/>
                    <a:pt x="195" y="469"/>
                  </a:cubicBezTo>
                  <a:cubicBezTo>
                    <a:pt x="195" y="469"/>
                    <a:pt x="196" y="469"/>
                    <a:pt x="196" y="469"/>
                  </a:cubicBezTo>
                  <a:cubicBezTo>
                    <a:pt x="196" y="469"/>
                    <a:pt x="196" y="469"/>
                    <a:pt x="196" y="469"/>
                  </a:cubicBezTo>
                  <a:cubicBezTo>
                    <a:pt x="196" y="469"/>
                    <a:pt x="196" y="469"/>
                    <a:pt x="196" y="469"/>
                  </a:cubicBezTo>
                  <a:cubicBezTo>
                    <a:pt x="196" y="469"/>
                    <a:pt x="196" y="469"/>
                    <a:pt x="196" y="469"/>
                  </a:cubicBezTo>
                  <a:cubicBezTo>
                    <a:pt x="196" y="469"/>
                    <a:pt x="197" y="469"/>
                    <a:pt x="197" y="469"/>
                  </a:cubicBezTo>
                  <a:cubicBezTo>
                    <a:pt x="197" y="469"/>
                    <a:pt x="197" y="469"/>
                    <a:pt x="197" y="469"/>
                  </a:cubicBezTo>
                  <a:cubicBezTo>
                    <a:pt x="197" y="469"/>
                    <a:pt x="197" y="469"/>
                    <a:pt x="197" y="469"/>
                  </a:cubicBezTo>
                  <a:cubicBezTo>
                    <a:pt x="197" y="469"/>
                    <a:pt x="197" y="469"/>
                    <a:pt x="197" y="469"/>
                  </a:cubicBezTo>
                  <a:cubicBezTo>
                    <a:pt x="197" y="469"/>
                    <a:pt x="198" y="469"/>
                    <a:pt x="198" y="469"/>
                  </a:cubicBezTo>
                  <a:cubicBezTo>
                    <a:pt x="198" y="469"/>
                    <a:pt x="198" y="469"/>
                    <a:pt x="198" y="469"/>
                  </a:cubicBezTo>
                  <a:cubicBezTo>
                    <a:pt x="198" y="469"/>
                    <a:pt x="198" y="469"/>
                    <a:pt x="198" y="469"/>
                  </a:cubicBezTo>
                  <a:cubicBezTo>
                    <a:pt x="198" y="469"/>
                    <a:pt x="198" y="469"/>
                    <a:pt x="198" y="469"/>
                  </a:cubicBezTo>
                  <a:cubicBezTo>
                    <a:pt x="198" y="469"/>
                    <a:pt x="199" y="469"/>
                    <a:pt x="199" y="469"/>
                  </a:cubicBezTo>
                  <a:cubicBezTo>
                    <a:pt x="199" y="469"/>
                    <a:pt x="199" y="469"/>
                    <a:pt x="199" y="469"/>
                  </a:cubicBezTo>
                  <a:cubicBezTo>
                    <a:pt x="199" y="469"/>
                    <a:pt x="199" y="469"/>
                    <a:pt x="199" y="469"/>
                  </a:cubicBezTo>
                  <a:cubicBezTo>
                    <a:pt x="199" y="469"/>
                    <a:pt x="199" y="469"/>
                    <a:pt x="199" y="469"/>
                  </a:cubicBezTo>
                  <a:cubicBezTo>
                    <a:pt x="200" y="469"/>
                    <a:pt x="200" y="469"/>
                    <a:pt x="200" y="469"/>
                  </a:cubicBezTo>
                  <a:cubicBezTo>
                    <a:pt x="200" y="469"/>
                    <a:pt x="200" y="469"/>
                    <a:pt x="200" y="469"/>
                  </a:cubicBezTo>
                  <a:cubicBezTo>
                    <a:pt x="200" y="469"/>
                    <a:pt x="200" y="469"/>
                    <a:pt x="200" y="469"/>
                  </a:cubicBezTo>
                  <a:cubicBezTo>
                    <a:pt x="200" y="469"/>
                    <a:pt x="200" y="469"/>
                    <a:pt x="200" y="469"/>
                  </a:cubicBezTo>
                  <a:cubicBezTo>
                    <a:pt x="201" y="469"/>
                    <a:pt x="201" y="469"/>
                    <a:pt x="201" y="469"/>
                  </a:cubicBezTo>
                  <a:cubicBezTo>
                    <a:pt x="201" y="469"/>
                    <a:pt x="201" y="469"/>
                    <a:pt x="201" y="469"/>
                  </a:cubicBezTo>
                  <a:cubicBezTo>
                    <a:pt x="201" y="469"/>
                    <a:pt x="201" y="469"/>
                    <a:pt x="201" y="469"/>
                  </a:cubicBezTo>
                  <a:cubicBezTo>
                    <a:pt x="201" y="469"/>
                    <a:pt x="201" y="469"/>
                    <a:pt x="201" y="469"/>
                  </a:cubicBezTo>
                  <a:cubicBezTo>
                    <a:pt x="202" y="469"/>
                    <a:pt x="202" y="469"/>
                    <a:pt x="202" y="469"/>
                  </a:cubicBezTo>
                  <a:cubicBezTo>
                    <a:pt x="202" y="469"/>
                    <a:pt x="202" y="469"/>
                    <a:pt x="202" y="469"/>
                  </a:cubicBezTo>
                  <a:cubicBezTo>
                    <a:pt x="202" y="469"/>
                    <a:pt x="202" y="469"/>
                    <a:pt x="202" y="469"/>
                  </a:cubicBezTo>
                  <a:cubicBezTo>
                    <a:pt x="202" y="469"/>
                    <a:pt x="202" y="469"/>
                    <a:pt x="202" y="469"/>
                  </a:cubicBezTo>
                  <a:cubicBezTo>
                    <a:pt x="203" y="469"/>
                    <a:pt x="203" y="469"/>
                    <a:pt x="203" y="469"/>
                  </a:cubicBezTo>
                  <a:cubicBezTo>
                    <a:pt x="203" y="469"/>
                    <a:pt x="203" y="469"/>
                    <a:pt x="203" y="469"/>
                  </a:cubicBezTo>
                  <a:cubicBezTo>
                    <a:pt x="203" y="469"/>
                    <a:pt x="203" y="469"/>
                    <a:pt x="203" y="469"/>
                  </a:cubicBezTo>
                  <a:cubicBezTo>
                    <a:pt x="203" y="469"/>
                    <a:pt x="203" y="469"/>
                    <a:pt x="204" y="469"/>
                  </a:cubicBezTo>
                  <a:cubicBezTo>
                    <a:pt x="204" y="469"/>
                    <a:pt x="204" y="469"/>
                    <a:pt x="204" y="469"/>
                  </a:cubicBezTo>
                  <a:cubicBezTo>
                    <a:pt x="204" y="469"/>
                    <a:pt x="204" y="469"/>
                    <a:pt x="204" y="469"/>
                  </a:cubicBezTo>
                  <a:cubicBezTo>
                    <a:pt x="204" y="469"/>
                    <a:pt x="204" y="469"/>
                    <a:pt x="204" y="469"/>
                  </a:cubicBezTo>
                  <a:cubicBezTo>
                    <a:pt x="204" y="469"/>
                    <a:pt x="205" y="469"/>
                    <a:pt x="205" y="469"/>
                  </a:cubicBezTo>
                  <a:cubicBezTo>
                    <a:pt x="205" y="469"/>
                    <a:pt x="205" y="469"/>
                    <a:pt x="205" y="469"/>
                  </a:cubicBezTo>
                  <a:cubicBezTo>
                    <a:pt x="205" y="469"/>
                    <a:pt x="205" y="469"/>
                    <a:pt x="205" y="469"/>
                  </a:cubicBezTo>
                  <a:cubicBezTo>
                    <a:pt x="205" y="469"/>
                    <a:pt x="205" y="469"/>
                    <a:pt x="205" y="469"/>
                  </a:cubicBezTo>
                  <a:cubicBezTo>
                    <a:pt x="205" y="469"/>
                    <a:pt x="205" y="469"/>
                    <a:pt x="206" y="469"/>
                  </a:cubicBezTo>
                  <a:cubicBezTo>
                    <a:pt x="206" y="469"/>
                    <a:pt x="206" y="469"/>
                    <a:pt x="206" y="469"/>
                  </a:cubicBezTo>
                  <a:cubicBezTo>
                    <a:pt x="206" y="469"/>
                    <a:pt x="206" y="469"/>
                    <a:pt x="206" y="469"/>
                  </a:cubicBezTo>
                  <a:cubicBezTo>
                    <a:pt x="206" y="469"/>
                    <a:pt x="206" y="469"/>
                    <a:pt x="206" y="469"/>
                  </a:cubicBezTo>
                  <a:cubicBezTo>
                    <a:pt x="206" y="469"/>
                    <a:pt x="206" y="469"/>
                    <a:pt x="207" y="469"/>
                  </a:cubicBezTo>
                  <a:cubicBezTo>
                    <a:pt x="207" y="469"/>
                    <a:pt x="207" y="469"/>
                    <a:pt x="207" y="469"/>
                  </a:cubicBezTo>
                  <a:cubicBezTo>
                    <a:pt x="207" y="469"/>
                    <a:pt x="207" y="469"/>
                    <a:pt x="207" y="469"/>
                  </a:cubicBezTo>
                  <a:cubicBezTo>
                    <a:pt x="207" y="469"/>
                    <a:pt x="207" y="469"/>
                    <a:pt x="207" y="469"/>
                  </a:cubicBezTo>
                  <a:cubicBezTo>
                    <a:pt x="207" y="469"/>
                    <a:pt x="207" y="469"/>
                    <a:pt x="208" y="469"/>
                  </a:cubicBezTo>
                  <a:cubicBezTo>
                    <a:pt x="208" y="469"/>
                    <a:pt x="208" y="469"/>
                    <a:pt x="208" y="469"/>
                  </a:cubicBezTo>
                  <a:cubicBezTo>
                    <a:pt x="208" y="469"/>
                    <a:pt x="209" y="469"/>
                    <a:pt x="210" y="469"/>
                  </a:cubicBezTo>
                  <a:cubicBezTo>
                    <a:pt x="210" y="469"/>
                    <a:pt x="210" y="469"/>
                    <a:pt x="210" y="469"/>
                  </a:cubicBezTo>
                  <a:cubicBezTo>
                    <a:pt x="210" y="469"/>
                    <a:pt x="210" y="469"/>
                    <a:pt x="210" y="469"/>
                  </a:cubicBezTo>
                  <a:cubicBezTo>
                    <a:pt x="210" y="469"/>
                    <a:pt x="210" y="469"/>
                    <a:pt x="210" y="469"/>
                  </a:cubicBezTo>
                  <a:cubicBezTo>
                    <a:pt x="210" y="469"/>
                    <a:pt x="211" y="469"/>
                    <a:pt x="211" y="469"/>
                  </a:cubicBezTo>
                  <a:cubicBezTo>
                    <a:pt x="211" y="469"/>
                    <a:pt x="211" y="469"/>
                    <a:pt x="211" y="469"/>
                  </a:cubicBezTo>
                  <a:cubicBezTo>
                    <a:pt x="211" y="469"/>
                    <a:pt x="211" y="469"/>
                    <a:pt x="211" y="469"/>
                  </a:cubicBezTo>
                  <a:cubicBezTo>
                    <a:pt x="211" y="469"/>
                    <a:pt x="211" y="469"/>
                    <a:pt x="211" y="469"/>
                  </a:cubicBezTo>
                  <a:cubicBezTo>
                    <a:pt x="211" y="469"/>
                    <a:pt x="212" y="469"/>
                    <a:pt x="212" y="469"/>
                  </a:cubicBezTo>
                  <a:cubicBezTo>
                    <a:pt x="212" y="469"/>
                    <a:pt x="212" y="469"/>
                    <a:pt x="212" y="469"/>
                  </a:cubicBezTo>
                  <a:cubicBezTo>
                    <a:pt x="212" y="469"/>
                    <a:pt x="212" y="469"/>
                    <a:pt x="212" y="469"/>
                  </a:cubicBezTo>
                  <a:cubicBezTo>
                    <a:pt x="212" y="469"/>
                    <a:pt x="212" y="469"/>
                    <a:pt x="212" y="469"/>
                  </a:cubicBezTo>
                  <a:cubicBezTo>
                    <a:pt x="362" y="460"/>
                    <a:pt x="484" y="346"/>
                    <a:pt x="506" y="199"/>
                  </a:cubicBezTo>
                  <a:cubicBezTo>
                    <a:pt x="451" y="144"/>
                    <a:pt x="391" y="85"/>
                    <a:pt x="368" y="64"/>
                  </a:cubicBezTo>
                  <a:cubicBezTo>
                    <a:pt x="362" y="57"/>
                    <a:pt x="353" y="56"/>
                    <a:pt x="344" y="56"/>
                  </a:cubicBezTo>
                  <a:cubicBezTo>
                    <a:pt x="339" y="56"/>
                    <a:pt x="335" y="56"/>
                    <a:pt x="330" y="56"/>
                  </a:cubicBezTo>
                  <a:cubicBezTo>
                    <a:pt x="325" y="57"/>
                    <a:pt x="321" y="57"/>
                    <a:pt x="316" y="57"/>
                  </a:cubicBezTo>
                  <a:cubicBezTo>
                    <a:pt x="307" y="57"/>
                    <a:pt x="298" y="55"/>
                    <a:pt x="291" y="49"/>
                  </a:cubicBezTo>
                  <a:cubicBezTo>
                    <a:pt x="282" y="39"/>
                    <a:pt x="272" y="29"/>
                    <a:pt x="262" y="19"/>
                  </a:cubicBezTo>
                  <a:cubicBezTo>
                    <a:pt x="247" y="3"/>
                    <a:pt x="230" y="0"/>
                    <a:pt x="211" y="0"/>
                  </a:cubicBezTo>
                  <a:cubicBezTo>
                    <a:pt x="203" y="0"/>
                    <a:pt x="194" y="1"/>
                    <a:pt x="185" y="1"/>
                  </a:cubicBezTo>
                  <a:cubicBezTo>
                    <a:pt x="179" y="1"/>
                    <a:pt x="170" y="0"/>
                    <a:pt x="161" y="0"/>
                  </a:cubicBezTo>
                </a:path>
              </a:pathLst>
            </a:custGeom>
            <a:solidFill>
              <a:srgbClr val="2E9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7" name="Freeform 99"/>
            <p:cNvSpPr>
              <a:spLocks noEditPoints="1"/>
            </p:cNvSpPr>
            <p:nvPr/>
          </p:nvSpPr>
          <p:spPr bwMode="auto">
            <a:xfrm>
              <a:off x="179387" y="215900"/>
              <a:ext cx="474663" cy="401637"/>
            </a:xfrm>
            <a:custGeom>
              <a:avLst/>
              <a:gdLst>
                <a:gd name="T0" fmla="*/ 2147483647 w 360"/>
                <a:gd name="T1" fmla="*/ 2147483647 h 304"/>
                <a:gd name="T2" fmla="*/ 2147483647 w 360"/>
                <a:gd name="T3" fmla="*/ 2147483647 h 304"/>
                <a:gd name="T4" fmla="*/ 2147483647 w 360"/>
                <a:gd name="T5" fmla="*/ 2147483647 h 304"/>
                <a:gd name="T6" fmla="*/ 2147483647 w 360"/>
                <a:gd name="T7" fmla="*/ 0 h 304"/>
                <a:gd name="T8" fmla="*/ 2147483647 w 360"/>
                <a:gd name="T9" fmla="*/ 0 h 304"/>
                <a:gd name="T10" fmla="*/ 2147483647 w 360"/>
                <a:gd name="T11" fmla="*/ 2147483647 h 304"/>
                <a:gd name="T12" fmla="*/ 2147483647 w 360"/>
                <a:gd name="T13" fmla="*/ 2147483647 h 304"/>
                <a:gd name="T14" fmla="*/ 2147483647 w 360"/>
                <a:gd name="T15" fmla="*/ 2147483647 h 304"/>
                <a:gd name="T16" fmla="*/ 0 w 360"/>
                <a:gd name="T17" fmla="*/ 2147483647 h 304"/>
                <a:gd name="T18" fmla="*/ 0 w 360"/>
                <a:gd name="T19" fmla="*/ 2147483647 h 304"/>
                <a:gd name="T20" fmla="*/ 2147483647 w 360"/>
                <a:gd name="T21" fmla="*/ 2147483647 h 304"/>
                <a:gd name="T22" fmla="*/ 2147483647 w 360"/>
                <a:gd name="T23" fmla="*/ 2147483647 h 304"/>
                <a:gd name="T24" fmla="*/ 2147483647 w 360"/>
                <a:gd name="T25" fmla="*/ 2147483647 h 304"/>
                <a:gd name="T26" fmla="*/ 2147483647 w 360"/>
                <a:gd name="T27" fmla="*/ 2147483647 h 304"/>
                <a:gd name="T28" fmla="*/ 2147483647 w 360"/>
                <a:gd name="T29" fmla="*/ 2147483647 h 304"/>
                <a:gd name="T30" fmla="*/ 2147483647 w 360"/>
                <a:gd name="T31" fmla="*/ 2147483647 h 304"/>
                <a:gd name="T32" fmla="*/ 2147483647 w 360"/>
                <a:gd name="T33" fmla="*/ 2147483647 h 304"/>
                <a:gd name="T34" fmla="*/ 2147483647 w 360"/>
                <a:gd name="T35" fmla="*/ 2147483647 h 304"/>
                <a:gd name="T36" fmla="*/ 2147483647 w 360"/>
                <a:gd name="T37" fmla="*/ 2147483647 h 304"/>
                <a:gd name="T38" fmla="*/ 2147483647 w 360"/>
                <a:gd name="T39" fmla="*/ 2147483647 h 304"/>
                <a:gd name="T40" fmla="*/ 2147483647 w 360"/>
                <a:gd name="T41" fmla="*/ 2147483647 h 304"/>
                <a:gd name="T42" fmla="*/ 2147483647 w 360"/>
                <a:gd name="T43" fmla="*/ 2147483647 h 304"/>
                <a:gd name="T44" fmla="*/ 2147483647 w 360"/>
                <a:gd name="T45" fmla="*/ 2147483647 h 304"/>
                <a:gd name="T46" fmla="*/ 2147483647 w 360"/>
                <a:gd name="T47" fmla="*/ 2147483647 h 304"/>
                <a:gd name="T48" fmla="*/ 2147483647 w 360"/>
                <a:gd name="T49" fmla="*/ 2147483647 h 304"/>
                <a:gd name="T50" fmla="*/ 2147483647 w 360"/>
                <a:gd name="T51" fmla="*/ 2147483647 h 304"/>
                <a:gd name="T52" fmla="*/ 2147483647 w 360"/>
                <a:gd name="T53" fmla="*/ 2147483647 h 304"/>
                <a:gd name="T54" fmla="*/ 2147483647 w 360"/>
                <a:gd name="T55" fmla="*/ 2147483647 h 304"/>
                <a:gd name="T56" fmla="*/ 2147483647 w 360"/>
                <a:gd name="T57" fmla="*/ 2147483647 h 304"/>
                <a:gd name="T58" fmla="*/ 2147483647 w 360"/>
                <a:gd name="T59" fmla="*/ 2147483647 h 304"/>
                <a:gd name="T60" fmla="*/ 2147483647 w 360"/>
                <a:gd name="T61" fmla="*/ 2147483647 h 304"/>
                <a:gd name="T62" fmla="*/ 2147483647 w 360"/>
                <a:gd name="T63" fmla="*/ 2147483647 h 304"/>
                <a:gd name="T64" fmla="*/ 2147483647 w 360"/>
                <a:gd name="T65" fmla="*/ 2147483647 h 304"/>
                <a:gd name="T66" fmla="*/ 2147483647 w 360"/>
                <a:gd name="T67" fmla="*/ 2147483647 h 304"/>
                <a:gd name="T68" fmla="*/ 2147483647 w 360"/>
                <a:gd name="T69" fmla="*/ 2147483647 h 304"/>
                <a:gd name="T70" fmla="*/ 2147483647 w 360"/>
                <a:gd name="T71" fmla="*/ 2147483647 h 304"/>
                <a:gd name="T72" fmla="*/ 2147483647 w 360"/>
                <a:gd name="T73" fmla="*/ 2147483647 h 304"/>
                <a:gd name="T74" fmla="*/ 2147483647 w 360"/>
                <a:gd name="T75" fmla="*/ 2147483647 h 30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304">
                  <a:moveTo>
                    <a:pt x="341" y="57"/>
                  </a:moveTo>
                  <a:cubicBezTo>
                    <a:pt x="242" y="57"/>
                    <a:pt x="242" y="57"/>
                    <a:pt x="242" y="57"/>
                  </a:cubicBezTo>
                  <a:cubicBezTo>
                    <a:pt x="242" y="20"/>
                    <a:pt x="242" y="20"/>
                    <a:pt x="242" y="20"/>
                  </a:cubicBezTo>
                  <a:cubicBezTo>
                    <a:pt x="242" y="9"/>
                    <a:pt x="233" y="0"/>
                    <a:pt x="222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27" y="0"/>
                    <a:pt x="118" y="9"/>
                    <a:pt x="118" y="20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9" y="57"/>
                    <a:pt x="0" y="65"/>
                    <a:pt x="0" y="7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4"/>
                    <a:pt x="4" y="170"/>
                    <a:pt x="10" y="173"/>
                  </a:cubicBezTo>
                  <a:cubicBezTo>
                    <a:pt x="10" y="289"/>
                    <a:pt x="10" y="289"/>
                    <a:pt x="10" y="289"/>
                  </a:cubicBezTo>
                  <a:cubicBezTo>
                    <a:pt x="10" y="298"/>
                    <a:pt x="17" y="304"/>
                    <a:pt x="25" y="304"/>
                  </a:cubicBezTo>
                  <a:cubicBezTo>
                    <a:pt x="335" y="304"/>
                    <a:pt x="335" y="304"/>
                    <a:pt x="335" y="304"/>
                  </a:cubicBezTo>
                  <a:cubicBezTo>
                    <a:pt x="343" y="304"/>
                    <a:pt x="350" y="298"/>
                    <a:pt x="350" y="289"/>
                  </a:cubicBezTo>
                  <a:cubicBezTo>
                    <a:pt x="350" y="173"/>
                    <a:pt x="350" y="173"/>
                    <a:pt x="350" y="173"/>
                  </a:cubicBezTo>
                  <a:cubicBezTo>
                    <a:pt x="356" y="170"/>
                    <a:pt x="360" y="164"/>
                    <a:pt x="360" y="157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65"/>
                    <a:pt x="351" y="57"/>
                    <a:pt x="341" y="57"/>
                  </a:cubicBezTo>
                  <a:close/>
                  <a:moveTo>
                    <a:pt x="148" y="30"/>
                  </a:moveTo>
                  <a:cubicBezTo>
                    <a:pt x="212" y="30"/>
                    <a:pt x="212" y="30"/>
                    <a:pt x="212" y="30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148" y="53"/>
                    <a:pt x="148" y="53"/>
                    <a:pt x="148" y="53"/>
                  </a:cubicBezTo>
                  <a:lnTo>
                    <a:pt x="148" y="30"/>
                  </a:lnTo>
                  <a:close/>
                  <a:moveTo>
                    <a:pt x="30" y="87"/>
                  </a:moveTo>
                  <a:cubicBezTo>
                    <a:pt x="330" y="87"/>
                    <a:pt x="330" y="87"/>
                    <a:pt x="330" y="87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0" y="146"/>
                    <a:pt x="30" y="146"/>
                    <a:pt x="30" y="146"/>
                  </a:cubicBezTo>
                  <a:lnTo>
                    <a:pt x="30" y="87"/>
                  </a:lnTo>
                  <a:close/>
                  <a:moveTo>
                    <a:pt x="320" y="274"/>
                  </a:moveTo>
                  <a:cubicBezTo>
                    <a:pt x="40" y="274"/>
                    <a:pt x="40" y="274"/>
                    <a:pt x="40" y="274"/>
                  </a:cubicBezTo>
                  <a:cubicBezTo>
                    <a:pt x="40" y="176"/>
                    <a:pt x="40" y="176"/>
                    <a:pt x="40" y="176"/>
                  </a:cubicBezTo>
                  <a:cubicBezTo>
                    <a:pt x="144" y="176"/>
                    <a:pt x="144" y="176"/>
                    <a:pt x="144" y="176"/>
                  </a:cubicBezTo>
                  <a:cubicBezTo>
                    <a:pt x="144" y="206"/>
                    <a:pt x="144" y="206"/>
                    <a:pt x="144" y="206"/>
                  </a:cubicBezTo>
                  <a:cubicBezTo>
                    <a:pt x="217" y="206"/>
                    <a:pt x="217" y="206"/>
                    <a:pt x="217" y="206"/>
                  </a:cubicBezTo>
                  <a:cubicBezTo>
                    <a:pt x="217" y="176"/>
                    <a:pt x="217" y="176"/>
                    <a:pt x="217" y="176"/>
                  </a:cubicBezTo>
                  <a:cubicBezTo>
                    <a:pt x="320" y="176"/>
                    <a:pt x="320" y="176"/>
                    <a:pt x="320" y="176"/>
                  </a:cubicBezTo>
                  <a:lnTo>
                    <a:pt x="320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43" name="组合 125"/>
          <p:cNvGrpSpPr>
            <a:grpSpLocks/>
          </p:cNvGrpSpPr>
          <p:nvPr/>
        </p:nvGrpSpPr>
        <p:grpSpPr bwMode="auto">
          <a:xfrm>
            <a:off x="9147175" y="3617913"/>
            <a:ext cx="833438" cy="833437"/>
            <a:chOff x="0" y="0"/>
            <a:chExt cx="833438" cy="833437"/>
          </a:xfrm>
        </p:grpSpPr>
        <p:sp>
          <p:nvSpPr>
            <p:cNvPr id="26753" name="Oval 104"/>
            <p:cNvSpPr>
              <a:spLocks noChangeArrowheads="1"/>
            </p:cNvSpPr>
            <p:nvPr/>
          </p:nvSpPr>
          <p:spPr bwMode="auto">
            <a:xfrm>
              <a:off x="0" y="0"/>
              <a:ext cx="833438" cy="833437"/>
            </a:xfrm>
            <a:prstGeom prst="ellipse">
              <a:avLst/>
            </a:prstGeom>
            <a:solidFill>
              <a:srgbClr val="4373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54" name="Freeform 105"/>
            <p:cNvSpPr>
              <a:spLocks/>
            </p:cNvSpPr>
            <p:nvPr/>
          </p:nvSpPr>
          <p:spPr bwMode="auto">
            <a:xfrm>
              <a:off x="193675" y="200025"/>
              <a:ext cx="628650" cy="622300"/>
            </a:xfrm>
            <a:custGeom>
              <a:avLst/>
              <a:gdLst>
                <a:gd name="T0" fmla="*/ 2147483647 w 476"/>
                <a:gd name="T1" fmla="*/ 0 h 472"/>
                <a:gd name="T2" fmla="*/ 2147483647 w 476"/>
                <a:gd name="T3" fmla="*/ 2147483647 h 472"/>
                <a:gd name="T4" fmla="*/ 2147483647 w 476"/>
                <a:gd name="T5" fmla="*/ 2147483647 h 472"/>
                <a:gd name="T6" fmla="*/ 2147483647 w 476"/>
                <a:gd name="T7" fmla="*/ 2147483647 h 472"/>
                <a:gd name="T8" fmla="*/ 2147483647 w 476"/>
                <a:gd name="T9" fmla="*/ 2147483647 h 472"/>
                <a:gd name="T10" fmla="*/ 2147483647 w 476"/>
                <a:gd name="T11" fmla="*/ 2147483647 h 472"/>
                <a:gd name="T12" fmla="*/ 2147483647 w 476"/>
                <a:gd name="T13" fmla="*/ 2147483647 h 472"/>
                <a:gd name="T14" fmla="*/ 2147483647 w 476"/>
                <a:gd name="T15" fmla="*/ 2147483647 h 472"/>
                <a:gd name="T16" fmla="*/ 2147483647 w 476"/>
                <a:gd name="T17" fmla="*/ 2147483647 h 472"/>
                <a:gd name="T18" fmla="*/ 2147483647 w 476"/>
                <a:gd name="T19" fmla="*/ 2147483647 h 472"/>
                <a:gd name="T20" fmla="*/ 2147483647 w 476"/>
                <a:gd name="T21" fmla="*/ 2147483647 h 472"/>
                <a:gd name="T22" fmla="*/ 2147483647 w 476"/>
                <a:gd name="T23" fmla="*/ 2147483647 h 472"/>
                <a:gd name="T24" fmla="*/ 2147483647 w 476"/>
                <a:gd name="T25" fmla="*/ 2147483647 h 472"/>
                <a:gd name="T26" fmla="*/ 2147483647 w 476"/>
                <a:gd name="T27" fmla="*/ 2147483647 h 472"/>
                <a:gd name="T28" fmla="*/ 2147483647 w 476"/>
                <a:gd name="T29" fmla="*/ 2147483647 h 472"/>
                <a:gd name="T30" fmla="*/ 2147483647 w 476"/>
                <a:gd name="T31" fmla="*/ 2147483647 h 472"/>
                <a:gd name="T32" fmla="*/ 2147483647 w 476"/>
                <a:gd name="T33" fmla="*/ 2147483647 h 472"/>
                <a:gd name="T34" fmla="*/ 2147483647 w 476"/>
                <a:gd name="T35" fmla="*/ 2147483647 h 472"/>
                <a:gd name="T36" fmla="*/ 2147483647 w 476"/>
                <a:gd name="T37" fmla="*/ 2147483647 h 472"/>
                <a:gd name="T38" fmla="*/ 2147483647 w 476"/>
                <a:gd name="T39" fmla="*/ 2147483647 h 472"/>
                <a:gd name="T40" fmla="*/ 2147483647 w 476"/>
                <a:gd name="T41" fmla="*/ 2147483647 h 472"/>
                <a:gd name="T42" fmla="*/ 2147483647 w 476"/>
                <a:gd name="T43" fmla="*/ 2147483647 h 472"/>
                <a:gd name="T44" fmla="*/ 2147483647 w 476"/>
                <a:gd name="T45" fmla="*/ 2147483647 h 472"/>
                <a:gd name="T46" fmla="*/ 2147483647 w 476"/>
                <a:gd name="T47" fmla="*/ 0 h 47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6" h="472">
                  <a:moveTo>
                    <a:pt x="168" y="0"/>
                  </a:moveTo>
                  <a:cubicBezTo>
                    <a:pt x="155" y="0"/>
                    <a:pt x="142" y="5"/>
                    <a:pt x="139" y="15"/>
                  </a:cubicBezTo>
                  <a:cubicBezTo>
                    <a:pt x="135" y="12"/>
                    <a:pt x="129" y="10"/>
                    <a:pt x="122" y="10"/>
                  </a:cubicBezTo>
                  <a:cubicBezTo>
                    <a:pt x="104" y="10"/>
                    <a:pt x="81" y="21"/>
                    <a:pt x="84" y="38"/>
                  </a:cubicBezTo>
                  <a:cubicBezTo>
                    <a:pt x="82" y="37"/>
                    <a:pt x="79" y="36"/>
                    <a:pt x="76" y="36"/>
                  </a:cubicBezTo>
                  <a:cubicBezTo>
                    <a:pt x="58" y="36"/>
                    <a:pt x="32" y="65"/>
                    <a:pt x="42" y="80"/>
                  </a:cubicBezTo>
                  <a:cubicBezTo>
                    <a:pt x="41" y="80"/>
                    <a:pt x="40" y="80"/>
                    <a:pt x="39" y="80"/>
                  </a:cubicBezTo>
                  <a:cubicBezTo>
                    <a:pt x="17" y="80"/>
                    <a:pt x="7" y="122"/>
                    <a:pt x="19" y="135"/>
                  </a:cubicBezTo>
                  <a:cubicBezTo>
                    <a:pt x="1" y="140"/>
                    <a:pt x="0" y="180"/>
                    <a:pt x="12" y="191"/>
                  </a:cubicBezTo>
                  <a:cubicBezTo>
                    <a:pt x="17" y="197"/>
                    <a:pt x="17" y="194"/>
                    <a:pt x="13" y="203"/>
                  </a:cubicBezTo>
                  <a:cubicBezTo>
                    <a:pt x="9" y="214"/>
                    <a:pt x="17" y="227"/>
                    <a:pt x="21" y="237"/>
                  </a:cubicBezTo>
                  <a:cubicBezTo>
                    <a:pt x="24" y="244"/>
                    <a:pt x="33" y="252"/>
                    <a:pt x="39" y="257"/>
                  </a:cubicBezTo>
                  <a:cubicBezTo>
                    <a:pt x="44" y="263"/>
                    <a:pt x="46" y="274"/>
                    <a:pt x="53" y="281"/>
                  </a:cubicBezTo>
                  <a:cubicBezTo>
                    <a:pt x="56" y="284"/>
                    <a:pt x="60" y="288"/>
                    <a:pt x="63" y="291"/>
                  </a:cubicBezTo>
                  <a:cubicBezTo>
                    <a:pt x="69" y="297"/>
                    <a:pt x="160" y="388"/>
                    <a:pt x="244" y="472"/>
                  </a:cubicBezTo>
                  <a:cubicBezTo>
                    <a:pt x="358" y="444"/>
                    <a:pt x="448" y="354"/>
                    <a:pt x="476" y="240"/>
                  </a:cubicBezTo>
                  <a:cubicBezTo>
                    <a:pt x="393" y="157"/>
                    <a:pt x="300" y="64"/>
                    <a:pt x="285" y="50"/>
                  </a:cubicBezTo>
                  <a:cubicBezTo>
                    <a:pt x="283" y="48"/>
                    <a:pt x="281" y="45"/>
                    <a:pt x="279" y="44"/>
                  </a:cubicBezTo>
                  <a:cubicBezTo>
                    <a:pt x="274" y="40"/>
                    <a:pt x="265" y="38"/>
                    <a:pt x="261" y="36"/>
                  </a:cubicBezTo>
                  <a:cubicBezTo>
                    <a:pt x="255" y="29"/>
                    <a:pt x="248" y="21"/>
                    <a:pt x="240" y="17"/>
                  </a:cubicBezTo>
                  <a:cubicBezTo>
                    <a:pt x="232" y="14"/>
                    <a:pt x="222" y="8"/>
                    <a:pt x="214" y="8"/>
                  </a:cubicBezTo>
                  <a:cubicBezTo>
                    <a:pt x="206" y="8"/>
                    <a:pt x="204" y="12"/>
                    <a:pt x="201" y="12"/>
                  </a:cubicBezTo>
                  <a:cubicBezTo>
                    <a:pt x="200" y="12"/>
                    <a:pt x="198" y="11"/>
                    <a:pt x="196" y="9"/>
                  </a:cubicBezTo>
                  <a:cubicBezTo>
                    <a:pt x="191" y="3"/>
                    <a:pt x="179" y="0"/>
                    <a:pt x="168" y="0"/>
                  </a:cubicBezTo>
                </a:path>
              </a:pathLst>
            </a:custGeom>
            <a:solidFill>
              <a:srgbClr val="365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5" name="Freeform 106"/>
            <p:cNvSpPr>
              <a:spLocks noEditPoints="1"/>
            </p:cNvSpPr>
            <p:nvPr/>
          </p:nvSpPr>
          <p:spPr bwMode="auto">
            <a:xfrm>
              <a:off x="200025" y="200025"/>
              <a:ext cx="433388" cy="433387"/>
            </a:xfrm>
            <a:custGeom>
              <a:avLst/>
              <a:gdLst>
                <a:gd name="T0" fmla="*/ 2147483647 w 328"/>
                <a:gd name="T1" fmla="*/ 2147483647 h 328"/>
                <a:gd name="T2" fmla="*/ 2147483647 w 328"/>
                <a:gd name="T3" fmla="*/ 2147483647 h 328"/>
                <a:gd name="T4" fmla="*/ 2147483647 w 328"/>
                <a:gd name="T5" fmla="*/ 2147483647 h 328"/>
                <a:gd name="T6" fmla="*/ 2147483647 w 328"/>
                <a:gd name="T7" fmla="*/ 2147483647 h 328"/>
                <a:gd name="T8" fmla="*/ 2147483647 w 328"/>
                <a:gd name="T9" fmla="*/ 0 h 328"/>
                <a:gd name="T10" fmla="*/ 2147483647 w 328"/>
                <a:gd name="T11" fmla="*/ 2147483647 h 328"/>
                <a:gd name="T12" fmla="*/ 2147483647 w 328"/>
                <a:gd name="T13" fmla="*/ 2147483647 h 328"/>
                <a:gd name="T14" fmla="*/ 2147483647 w 328"/>
                <a:gd name="T15" fmla="*/ 2147483647 h 328"/>
                <a:gd name="T16" fmla="*/ 2147483647 w 328"/>
                <a:gd name="T17" fmla="*/ 2147483647 h 328"/>
                <a:gd name="T18" fmla="*/ 0 w 328"/>
                <a:gd name="T19" fmla="*/ 2147483647 h 328"/>
                <a:gd name="T20" fmla="*/ 2147483647 w 328"/>
                <a:gd name="T21" fmla="*/ 2147483647 h 328"/>
                <a:gd name="T22" fmla="*/ 2147483647 w 328"/>
                <a:gd name="T23" fmla="*/ 2147483647 h 328"/>
                <a:gd name="T24" fmla="*/ 2147483647 w 328"/>
                <a:gd name="T25" fmla="*/ 2147483647 h 328"/>
                <a:gd name="T26" fmla="*/ 2147483647 w 328"/>
                <a:gd name="T27" fmla="*/ 2147483647 h 328"/>
                <a:gd name="T28" fmla="*/ 2147483647 w 328"/>
                <a:gd name="T29" fmla="*/ 2147483647 h 328"/>
                <a:gd name="T30" fmla="*/ 2147483647 w 328"/>
                <a:gd name="T31" fmla="*/ 2147483647 h 328"/>
                <a:gd name="T32" fmla="*/ 2147483647 w 328"/>
                <a:gd name="T33" fmla="*/ 2147483647 h 328"/>
                <a:gd name="T34" fmla="*/ 2147483647 w 328"/>
                <a:gd name="T35" fmla="*/ 2147483647 h 328"/>
                <a:gd name="T36" fmla="*/ 2147483647 w 328"/>
                <a:gd name="T37" fmla="*/ 2147483647 h 328"/>
                <a:gd name="T38" fmla="*/ 2147483647 w 328"/>
                <a:gd name="T39" fmla="*/ 2147483647 h 328"/>
                <a:gd name="T40" fmla="*/ 2147483647 w 328"/>
                <a:gd name="T41" fmla="*/ 2147483647 h 328"/>
                <a:gd name="T42" fmla="*/ 2147483647 w 328"/>
                <a:gd name="T43" fmla="*/ 2147483647 h 328"/>
                <a:gd name="T44" fmla="*/ 2147483647 w 328"/>
                <a:gd name="T45" fmla="*/ 2147483647 h 328"/>
                <a:gd name="T46" fmla="*/ 2147483647 w 328"/>
                <a:gd name="T47" fmla="*/ 2147483647 h 328"/>
                <a:gd name="T48" fmla="*/ 2147483647 w 328"/>
                <a:gd name="T49" fmla="*/ 2147483647 h 328"/>
                <a:gd name="T50" fmla="*/ 2147483647 w 328"/>
                <a:gd name="T51" fmla="*/ 2147483647 h 328"/>
                <a:gd name="T52" fmla="*/ 2147483647 w 328"/>
                <a:gd name="T53" fmla="*/ 2147483647 h 328"/>
                <a:gd name="T54" fmla="*/ 2147483647 w 328"/>
                <a:gd name="T55" fmla="*/ 2147483647 h 328"/>
                <a:gd name="T56" fmla="*/ 2147483647 w 328"/>
                <a:gd name="T57" fmla="*/ 2147483647 h 328"/>
                <a:gd name="T58" fmla="*/ 2147483647 w 328"/>
                <a:gd name="T59" fmla="*/ 2147483647 h 328"/>
                <a:gd name="T60" fmla="*/ 2147483647 w 328"/>
                <a:gd name="T61" fmla="*/ 2147483647 h 328"/>
                <a:gd name="T62" fmla="*/ 2147483647 w 328"/>
                <a:gd name="T63" fmla="*/ 2147483647 h 328"/>
                <a:gd name="T64" fmla="*/ 2147483647 w 328"/>
                <a:gd name="T65" fmla="*/ 2147483647 h 328"/>
                <a:gd name="T66" fmla="*/ 2147483647 w 328"/>
                <a:gd name="T67" fmla="*/ 2147483647 h 328"/>
                <a:gd name="T68" fmla="*/ 2147483647 w 328"/>
                <a:gd name="T69" fmla="*/ 2147483647 h 328"/>
                <a:gd name="T70" fmla="*/ 2147483647 w 328"/>
                <a:gd name="T71" fmla="*/ 2147483647 h 328"/>
                <a:gd name="T72" fmla="*/ 2147483647 w 328"/>
                <a:gd name="T73" fmla="*/ 2147483647 h 328"/>
                <a:gd name="T74" fmla="*/ 2147483647 w 328"/>
                <a:gd name="T75" fmla="*/ 2147483647 h 328"/>
                <a:gd name="T76" fmla="*/ 2147483647 w 328"/>
                <a:gd name="T77" fmla="*/ 2147483647 h 328"/>
                <a:gd name="T78" fmla="*/ 2147483647 w 328"/>
                <a:gd name="T79" fmla="*/ 2147483647 h 328"/>
                <a:gd name="T80" fmla="*/ 2147483647 w 328"/>
                <a:gd name="T81" fmla="*/ 2147483647 h 328"/>
                <a:gd name="T82" fmla="*/ 2147483647 w 328"/>
                <a:gd name="T83" fmla="*/ 2147483647 h 328"/>
                <a:gd name="T84" fmla="*/ 2147483647 w 328"/>
                <a:gd name="T85" fmla="*/ 2147483647 h 328"/>
                <a:gd name="T86" fmla="*/ 2147483647 w 328"/>
                <a:gd name="T87" fmla="*/ 2147483647 h 328"/>
                <a:gd name="T88" fmla="*/ 2147483647 w 328"/>
                <a:gd name="T89" fmla="*/ 2147483647 h 328"/>
                <a:gd name="T90" fmla="*/ 2147483647 w 328"/>
                <a:gd name="T91" fmla="*/ 2147483647 h 328"/>
                <a:gd name="T92" fmla="*/ 2147483647 w 328"/>
                <a:gd name="T93" fmla="*/ 2147483647 h 328"/>
                <a:gd name="T94" fmla="*/ 2147483647 w 328"/>
                <a:gd name="T95" fmla="*/ 2147483647 h 328"/>
                <a:gd name="T96" fmla="*/ 2147483647 w 328"/>
                <a:gd name="T97" fmla="*/ 2147483647 h 328"/>
                <a:gd name="T98" fmla="*/ 2147483647 w 328"/>
                <a:gd name="T99" fmla="*/ 2147483647 h 328"/>
                <a:gd name="T100" fmla="*/ 2147483647 w 328"/>
                <a:gd name="T101" fmla="*/ 2147483647 h 328"/>
                <a:gd name="T102" fmla="*/ 2147483647 w 328"/>
                <a:gd name="T103" fmla="*/ 2147483647 h 328"/>
                <a:gd name="T104" fmla="*/ 2147483647 w 328"/>
                <a:gd name="T105" fmla="*/ 2147483647 h 32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28" h="328">
                  <a:moveTo>
                    <a:pt x="313" y="134"/>
                  </a:moveTo>
                  <a:cubicBezTo>
                    <a:pt x="320" y="130"/>
                    <a:pt x="323" y="120"/>
                    <a:pt x="319" y="112"/>
                  </a:cubicBezTo>
                  <a:cubicBezTo>
                    <a:pt x="311" y="91"/>
                    <a:pt x="311" y="91"/>
                    <a:pt x="311" y="91"/>
                  </a:cubicBezTo>
                  <a:cubicBezTo>
                    <a:pt x="308" y="84"/>
                    <a:pt x="301" y="79"/>
                    <a:pt x="294" y="79"/>
                  </a:cubicBezTo>
                  <a:cubicBezTo>
                    <a:pt x="293" y="79"/>
                    <a:pt x="292" y="79"/>
                    <a:pt x="291" y="79"/>
                  </a:cubicBezTo>
                  <a:cubicBezTo>
                    <a:pt x="295" y="72"/>
                    <a:pt x="294" y="63"/>
                    <a:pt x="287" y="56"/>
                  </a:cubicBezTo>
                  <a:cubicBezTo>
                    <a:pt x="272" y="40"/>
                    <a:pt x="272" y="40"/>
                    <a:pt x="272" y="40"/>
                  </a:cubicBezTo>
                  <a:cubicBezTo>
                    <a:pt x="268" y="37"/>
                    <a:pt x="263" y="35"/>
                    <a:pt x="258" y="35"/>
                  </a:cubicBezTo>
                  <a:cubicBezTo>
                    <a:pt x="254" y="35"/>
                    <a:pt x="251" y="36"/>
                    <a:pt x="249" y="37"/>
                  </a:cubicBezTo>
                  <a:cubicBezTo>
                    <a:pt x="250" y="29"/>
                    <a:pt x="245" y="21"/>
                    <a:pt x="237" y="17"/>
                  </a:cubicBezTo>
                  <a:cubicBezTo>
                    <a:pt x="216" y="9"/>
                    <a:pt x="216" y="9"/>
                    <a:pt x="216" y="9"/>
                  </a:cubicBezTo>
                  <a:cubicBezTo>
                    <a:pt x="214" y="8"/>
                    <a:pt x="211" y="7"/>
                    <a:pt x="209" y="7"/>
                  </a:cubicBezTo>
                  <a:cubicBezTo>
                    <a:pt x="202" y="7"/>
                    <a:pt x="197" y="10"/>
                    <a:pt x="194" y="15"/>
                  </a:cubicBezTo>
                  <a:cubicBezTo>
                    <a:pt x="192" y="6"/>
                    <a:pt x="184" y="0"/>
                    <a:pt x="175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4" y="0"/>
                    <a:pt x="136" y="6"/>
                    <a:pt x="134" y="15"/>
                  </a:cubicBezTo>
                  <a:cubicBezTo>
                    <a:pt x="131" y="10"/>
                    <a:pt x="125" y="7"/>
                    <a:pt x="119" y="7"/>
                  </a:cubicBezTo>
                  <a:cubicBezTo>
                    <a:pt x="116" y="7"/>
                    <a:pt x="114" y="8"/>
                    <a:pt x="111" y="9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83" y="21"/>
                    <a:pt x="78" y="29"/>
                    <a:pt x="79" y="37"/>
                  </a:cubicBezTo>
                  <a:cubicBezTo>
                    <a:pt x="76" y="36"/>
                    <a:pt x="73" y="35"/>
                    <a:pt x="70" y="35"/>
                  </a:cubicBezTo>
                  <a:cubicBezTo>
                    <a:pt x="65" y="35"/>
                    <a:pt x="60" y="37"/>
                    <a:pt x="56" y="40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4" y="63"/>
                    <a:pt x="32" y="72"/>
                    <a:pt x="37" y="79"/>
                  </a:cubicBezTo>
                  <a:cubicBezTo>
                    <a:pt x="36" y="79"/>
                    <a:pt x="35" y="79"/>
                    <a:pt x="34" y="79"/>
                  </a:cubicBezTo>
                  <a:cubicBezTo>
                    <a:pt x="27" y="79"/>
                    <a:pt x="20" y="84"/>
                    <a:pt x="17" y="91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5" y="120"/>
                    <a:pt x="7" y="130"/>
                    <a:pt x="14" y="134"/>
                  </a:cubicBezTo>
                  <a:cubicBezTo>
                    <a:pt x="6" y="136"/>
                    <a:pt x="0" y="144"/>
                    <a:pt x="0" y="153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4"/>
                    <a:pt x="6" y="192"/>
                    <a:pt x="14" y="194"/>
                  </a:cubicBezTo>
                  <a:cubicBezTo>
                    <a:pt x="7" y="198"/>
                    <a:pt x="5" y="208"/>
                    <a:pt x="8" y="216"/>
                  </a:cubicBezTo>
                  <a:cubicBezTo>
                    <a:pt x="17" y="237"/>
                    <a:pt x="17" y="237"/>
                    <a:pt x="17" y="237"/>
                  </a:cubicBezTo>
                  <a:cubicBezTo>
                    <a:pt x="20" y="244"/>
                    <a:pt x="27" y="249"/>
                    <a:pt x="34" y="249"/>
                  </a:cubicBezTo>
                  <a:cubicBezTo>
                    <a:pt x="35" y="249"/>
                    <a:pt x="36" y="249"/>
                    <a:pt x="37" y="249"/>
                  </a:cubicBezTo>
                  <a:cubicBezTo>
                    <a:pt x="32" y="256"/>
                    <a:pt x="34" y="266"/>
                    <a:pt x="40" y="272"/>
                  </a:cubicBezTo>
                  <a:cubicBezTo>
                    <a:pt x="56" y="288"/>
                    <a:pt x="56" y="288"/>
                    <a:pt x="56" y="288"/>
                  </a:cubicBezTo>
                  <a:cubicBezTo>
                    <a:pt x="60" y="291"/>
                    <a:pt x="65" y="294"/>
                    <a:pt x="70" y="294"/>
                  </a:cubicBezTo>
                  <a:cubicBezTo>
                    <a:pt x="73" y="294"/>
                    <a:pt x="76" y="293"/>
                    <a:pt x="79" y="291"/>
                  </a:cubicBezTo>
                  <a:cubicBezTo>
                    <a:pt x="78" y="299"/>
                    <a:pt x="83" y="308"/>
                    <a:pt x="91" y="311"/>
                  </a:cubicBezTo>
                  <a:cubicBezTo>
                    <a:pt x="111" y="320"/>
                    <a:pt x="111" y="320"/>
                    <a:pt x="111" y="320"/>
                  </a:cubicBezTo>
                  <a:cubicBezTo>
                    <a:pt x="114" y="321"/>
                    <a:pt x="116" y="321"/>
                    <a:pt x="119" y="321"/>
                  </a:cubicBezTo>
                  <a:cubicBezTo>
                    <a:pt x="125" y="321"/>
                    <a:pt x="131" y="318"/>
                    <a:pt x="134" y="314"/>
                  </a:cubicBezTo>
                  <a:cubicBezTo>
                    <a:pt x="136" y="322"/>
                    <a:pt x="144" y="328"/>
                    <a:pt x="153" y="328"/>
                  </a:cubicBezTo>
                  <a:cubicBezTo>
                    <a:pt x="175" y="328"/>
                    <a:pt x="175" y="328"/>
                    <a:pt x="175" y="328"/>
                  </a:cubicBezTo>
                  <a:cubicBezTo>
                    <a:pt x="184" y="328"/>
                    <a:pt x="192" y="322"/>
                    <a:pt x="194" y="314"/>
                  </a:cubicBezTo>
                  <a:cubicBezTo>
                    <a:pt x="197" y="318"/>
                    <a:pt x="202" y="321"/>
                    <a:pt x="209" y="321"/>
                  </a:cubicBezTo>
                  <a:cubicBezTo>
                    <a:pt x="211" y="321"/>
                    <a:pt x="214" y="321"/>
                    <a:pt x="216" y="320"/>
                  </a:cubicBezTo>
                  <a:cubicBezTo>
                    <a:pt x="237" y="311"/>
                    <a:pt x="237" y="311"/>
                    <a:pt x="237" y="311"/>
                  </a:cubicBezTo>
                  <a:cubicBezTo>
                    <a:pt x="245" y="308"/>
                    <a:pt x="250" y="299"/>
                    <a:pt x="249" y="291"/>
                  </a:cubicBezTo>
                  <a:cubicBezTo>
                    <a:pt x="251" y="293"/>
                    <a:pt x="254" y="294"/>
                    <a:pt x="258" y="294"/>
                  </a:cubicBezTo>
                  <a:cubicBezTo>
                    <a:pt x="263" y="294"/>
                    <a:pt x="268" y="291"/>
                    <a:pt x="272" y="288"/>
                  </a:cubicBezTo>
                  <a:cubicBezTo>
                    <a:pt x="287" y="272"/>
                    <a:pt x="287" y="272"/>
                    <a:pt x="287" y="272"/>
                  </a:cubicBezTo>
                  <a:cubicBezTo>
                    <a:pt x="294" y="266"/>
                    <a:pt x="295" y="256"/>
                    <a:pt x="291" y="249"/>
                  </a:cubicBezTo>
                  <a:cubicBezTo>
                    <a:pt x="292" y="249"/>
                    <a:pt x="293" y="249"/>
                    <a:pt x="294" y="249"/>
                  </a:cubicBezTo>
                  <a:cubicBezTo>
                    <a:pt x="294" y="249"/>
                    <a:pt x="294" y="249"/>
                    <a:pt x="294" y="249"/>
                  </a:cubicBezTo>
                  <a:cubicBezTo>
                    <a:pt x="301" y="249"/>
                    <a:pt x="308" y="244"/>
                    <a:pt x="311" y="237"/>
                  </a:cubicBezTo>
                  <a:cubicBezTo>
                    <a:pt x="319" y="216"/>
                    <a:pt x="319" y="216"/>
                    <a:pt x="319" y="216"/>
                  </a:cubicBezTo>
                  <a:cubicBezTo>
                    <a:pt x="323" y="208"/>
                    <a:pt x="320" y="199"/>
                    <a:pt x="313" y="194"/>
                  </a:cubicBezTo>
                  <a:cubicBezTo>
                    <a:pt x="321" y="192"/>
                    <a:pt x="328" y="184"/>
                    <a:pt x="328" y="175"/>
                  </a:cubicBezTo>
                  <a:cubicBezTo>
                    <a:pt x="328" y="153"/>
                    <a:pt x="328" y="153"/>
                    <a:pt x="328" y="153"/>
                  </a:cubicBezTo>
                  <a:cubicBezTo>
                    <a:pt x="328" y="144"/>
                    <a:pt x="322" y="136"/>
                    <a:pt x="313" y="134"/>
                  </a:cubicBezTo>
                  <a:close/>
                  <a:moveTo>
                    <a:pt x="307" y="174"/>
                  </a:moveTo>
                  <a:cubicBezTo>
                    <a:pt x="293" y="177"/>
                    <a:pt x="293" y="177"/>
                    <a:pt x="293" y="177"/>
                  </a:cubicBezTo>
                  <a:cubicBezTo>
                    <a:pt x="289" y="178"/>
                    <a:pt x="285" y="181"/>
                    <a:pt x="285" y="185"/>
                  </a:cubicBezTo>
                  <a:cubicBezTo>
                    <a:pt x="284" y="187"/>
                    <a:pt x="284" y="189"/>
                    <a:pt x="284" y="191"/>
                  </a:cubicBezTo>
                  <a:cubicBezTo>
                    <a:pt x="283" y="195"/>
                    <a:pt x="284" y="199"/>
                    <a:pt x="288" y="202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292" y="228"/>
                    <a:pt x="292" y="228"/>
                    <a:pt x="292" y="228"/>
                  </a:cubicBezTo>
                  <a:cubicBezTo>
                    <a:pt x="278" y="225"/>
                    <a:pt x="278" y="225"/>
                    <a:pt x="278" y="225"/>
                  </a:cubicBezTo>
                  <a:cubicBezTo>
                    <a:pt x="274" y="224"/>
                    <a:pt x="270" y="226"/>
                    <a:pt x="268" y="230"/>
                  </a:cubicBezTo>
                  <a:cubicBezTo>
                    <a:pt x="266" y="231"/>
                    <a:pt x="265" y="233"/>
                    <a:pt x="264" y="235"/>
                  </a:cubicBezTo>
                  <a:cubicBezTo>
                    <a:pt x="262" y="238"/>
                    <a:pt x="262" y="243"/>
                    <a:pt x="264" y="246"/>
                  </a:cubicBezTo>
                  <a:cubicBezTo>
                    <a:pt x="273" y="258"/>
                    <a:pt x="273" y="258"/>
                    <a:pt x="273" y="258"/>
                  </a:cubicBezTo>
                  <a:cubicBezTo>
                    <a:pt x="258" y="273"/>
                    <a:pt x="258" y="273"/>
                    <a:pt x="258" y="273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3" y="262"/>
                    <a:pt x="238" y="262"/>
                    <a:pt x="234" y="264"/>
                  </a:cubicBezTo>
                  <a:cubicBezTo>
                    <a:pt x="233" y="266"/>
                    <a:pt x="231" y="267"/>
                    <a:pt x="229" y="268"/>
                  </a:cubicBezTo>
                  <a:cubicBezTo>
                    <a:pt x="226" y="270"/>
                    <a:pt x="224" y="274"/>
                    <a:pt x="225" y="279"/>
                  </a:cubicBezTo>
                  <a:cubicBezTo>
                    <a:pt x="228" y="293"/>
                    <a:pt x="228" y="293"/>
                    <a:pt x="228" y="293"/>
                  </a:cubicBezTo>
                  <a:cubicBezTo>
                    <a:pt x="209" y="301"/>
                    <a:pt x="209" y="301"/>
                    <a:pt x="209" y="301"/>
                  </a:cubicBezTo>
                  <a:cubicBezTo>
                    <a:pt x="201" y="288"/>
                    <a:pt x="201" y="288"/>
                    <a:pt x="201" y="288"/>
                  </a:cubicBezTo>
                  <a:cubicBezTo>
                    <a:pt x="199" y="285"/>
                    <a:pt x="195" y="283"/>
                    <a:pt x="191" y="284"/>
                  </a:cubicBezTo>
                  <a:cubicBezTo>
                    <a:pt x="189" y="284"/>
                    <a:pt x="187" y="285"/>
                    <a:pt x="185" y="285"/>
                  </a:cubicBezTo>
                  <a:cubicBezTo>
                    <a:pt x="181" y="286"/>
                    <a:pt x="177" y="289"/>
                    <a:pt x="177" y="293"/>
                  </a:cubicBezTo>
                  <a:cubicBezTo>
                    <a:pt x="174" y="308"/>
                    <a:pt x="174" y="308"/>
                    <a:pt x="174" y="308"/>
                  </a:cubicBezTo>
                  <a:cubicBezTo>
                    <a:pt x="154" y="308"/>
                    <a:pt x="154" y="308"/>
                    <a:pt x="154" y="308"/>
                  </a:cubicBezTo>
                  <a:cubicBezTo>
                    <a:pt x="151" y="293"/>
                    <a:pt x="151" y="293"/>
                    <a:pt x="151" y="293"/>
                  </a:cubicBezTo>
                  <a:cubicBezTo>
                    <a:pt x="150" y="289"/>
                    <a:pt x="147" y="286"/>
                    <a:pt x="143" y="285"/>
                  </a:cubicBezTo>
                  <a:cubicBezTo>
                    <a:pt x="141" y="285"/>
                    <a:pt x="139" y="284"/>
                    <a:pt x="137" y="284"/>
                  </a:cubicBezTo>
                  <a:cubicBezTo>
                    <a:pt x="133" y="283"/>
                    <a:pt x="128" y="285"/>
                    <a:pt x="126" y="288"/>
                  </a:cubicBezTo>
                  <a:cubicBezTo>
                    <a:pt x="118" y="301"/>
                    <a:pt x="118" y="301"/>
                    <a:pt x="118" y="301"/>
                  </a:cubicBezTo>
                  <a:cubicBezTo>
                    <a:pt x="99" y="293"/>
                    <a:pt x="99" y="293"/>
                    <a:pt x="99" y="293"/>
                  </a:cubicBezTo>
                  <a:cubicBezTo>
                    <a:pt x="103" y="279"/>
                    <a:pt x="103" y="279"/>
                    <a:pt x="103" y="279"/>
                  </a:cubicBezTo>
                  <a:cubicBezTo>
                    <a:pt x="104" y="274"/>
                    <a:pt x="102" y="270"/>
                    <a:pt x="98" y="268"/>
                  </a:cubicBezTo>
                  <a:cubicBezTo>
                    <a:pt x="96" y="267"/>
                    <a:pt x="95" y="266"/>
                    <a:pt x="93" y="264"/>
                  </a:cubicBezTo>
                  <a:cubicBezTo>
                    <a:pt x="90" y="262"/>
                    <a:pt x="85" y="262"/>
                    <a:pt x="81" y="264"/>
                  </a:cubicBezTo>
                  <a:cubicBezTo>
                    <a:pt x="70" y="273"/>
                    <a:pt x="70" y="273"/>
                    <a:pt x="70" y="273"/>
                  </a:cubicBezTo>
                  <a:cubicBezTo>
                    <a:pt x="55" y="258"/>
                    <a:pt x="55" y="258"/>
                    <a:pt x="55" y="258"/>
                  </a:cubicBezTo>
                  <a:cubicBezTo>
                    <a:pt x="63" y="246"/>
                    <a:pt x="63" y="246"/>
                    <a:pt x="63" y="246"/>
                  </a:cubicBezTo>
                  <a:cubicBezTo>
                    <a:pt x="66" y="243"/>
                    <a:pt x="66" y="238"/>
                    <a:pt x="63" y="235"/>
                  </a:cubicBezTo>
                  <a:cubicBezTo>
                    <a:pt x="62" y="233"/>
                    <a:pt x="61" y="231"/>
                    <a:pt x="60" y="230"/>
                  </a:cubicBezTo>
                  <a:cubicBezTo>
                    <a:pt x="58" y="226"/>
                    <a:pt x="54" y="224"/>
                    <a:pt x="49" y="225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27" y="210"/>
                    <a:pt x="27" y="210"/>
                    <a:pt x="27" y="210"/>
                  </a:cubicBezTo>
                  <a:cubicBezTo>
                    <a:pt x="40" y="202"/>
                    <a:pt x="40" y="202"/>
                    <a:pt x="40" y="202"/>
                  </a:cubicBezTo>
                  <a:cubicBezTo>
                    <a:pt x="43" y="199"/>
                    <a:pt x="45" y="195"/>
                    <a:pt x="44" y="191"/>
                  </a:cubicBezTo>
                  <a:cubicBezTo>
                    <a:pt x="44" y="189"/>
                    <a:pt x="43" y="187"/>
                    <a:pt x="43" y="185"/>
                  </a:cubicBezTo>
                  <a:cubicBezTo>
                    <a:pt x="42" y="181"/>
                    <a:pt x="39" y="178"/>
                    <a:pt x="35" y="177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0" y="154"/>
                    <a:pt x="20" y="154"/>
                    <a:pt x="20" y="154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9" y="151"/>
                    <a:pt x="42" y="147"/>
                    <a:pt x="43" y="143"/>
                  </a:cubicBezTo>
                  <a:cubicBezTo>
                    <a:pt x="43" y="141"/>
                    <a:pt x="44" y="139"/>
                    <a:pt x="44" y="137"/>
                  </a:cubicBezTo>
                  <a:cubicBezTo>
                    <a:pt x="45" y="133"/>
                    <a:pt x="43" y="129"/>
                    <a:pt x="40" y="126"/>
                  </a:cubicBezTo>
                  <a:cubicBezTo>
                    <a:pt x="27" y="119"/>
                    <a:pt x="27" y="119"/>
                    <a:pt x="27" y="119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54" y="104"/>
                    <a:pt x="58" y="102"/>
                    <a:pt x="60" y="98"/>
                  </a:cubicBezTo>
                  <a:cubicBezTo>
                    <a:pt x="61" y="97"/>
                    <a:pt x="62" y="95"/>
                    <a:pt x="63" y="93"/>
                  </a:cubicBezTo>
                  <a:cubicBezTo>
                    <a:pt x="66" y="90"/>
                    <a:pt x="66" y="85"/>
                    <a:pt x="63" y="82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5" y="66"/>
                    <a:pt x="90" y="66"/>
                    <a:pt x="93" y="64"/>
                  </a:cubicBezTo>
                  <a:cubicBezTo>
                    <a:pt x="95" y="63"/>
                    <a:pt x="96" y="61"/>
                    <a:pt x="98" y="60"/>
                  </a:cubicBezTo>
                  <a:cubicBezTo>
                    <a:pt x="102" y="58"/>
                    <a:pt x="104" y="54"/>
                    <a:pt x="103" y="50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8" y="43"/>
                    <a:pt x="133" y="45"/>
                    <a:pt x="137" y="44"/>
                  </a:cubicBezTo>
                  <a:cubicBezTo>
                    <a:pt x="139" y="44"/>
                    <a:pt x="141" y="43"/>
                    <a:pt x="143" y="43"/>
                  </a:cubicBezTo>
                  <a:cubicBezTo>
                    <a:pt x="147" y="42"/>
                    <a:pt x="150" y="39"/>
                    <a:pt x="151" y="35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7" y="35"/>
                    <a:pt x="177" y="35"/>
                    <a:pt x="177" y="35"/>
                  </a:cubicBezTo>
                  <a:cubicBezTo>
                    <a:pt x="177" y="39"/>
                    <a:pt x="181" y="42"/>
                    <a:pt x="185" y="43"/>
                  </a:cubicBezTo>
                  <a:cubicBezTo>
                    <a:pt x="187" y="43"/>
                    <a:pt x="189" y="44"/>
                    <a:pt x="191" y="44"/>
                  </a:cubicBezTo>
                  <a:cubicBezTo>
                    <a:pt x="195" y="45"/>
                    <a:pt x="199" y="43"/>
                    <a:pt x="201" y="40"/>
                  </a:cubicBezTo>
                  <a:cubicBezTo>
                    <a:pt x="209" y="28"/>
                    <a:pt x="209" y="28"/>
                    <a:pt x="209" y="28"/>
                  </a:cubicBezTo>
                  <a:cubicBezTo>
                    <a:pt x="228" y="35"/>
                    <a:pt x="228" y="35"/>
                    <a:pt x="228" y="35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4" y="54"/>
                    <a:pt x="226" y="58"/>
                    <a:pt x="229" y="60"/>
                  </a:cubicBezTo>
                  <a:cubicBezTo>
                    <a:pt x="231" y="61"/>
                    <a:pt x="233" y="63"/>
                    <a:pt x="234" y="64"/>
                  </a:cubicBezTo>
                  <a:cubicBezTo>
                    <a:pt x="238" y="66"/>
                    <a:pt x="243" y="66"/>
                    <a:pt x="246" y="64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73" y="70"/>
                    <a:pt x="273" y="70"/>
                    <a:pt x="273" y="70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2" y="85"/>
                    <a:pt x="262" y="90"/>
                    <a:pt x="264" y="93"/>
                  </a:cubicBezTo>
                  <a:cubicBezTo>
                    <a:pt x="265" y="95"/>
                    <a:pt x="266" y="97"/>
                    <a:pt x="268" y="98"/>
                  </a:cubicBezTo>
                  <a:cubicBezTo>
                    <a:pt x="270" y="102"/>
                    <a:pt x="274" y="104"/>
                    <a:pt x="278" y="103"/>
                  </a:cubicBezTo>
                  <a:cubicBezTo>
                    <a:pt x="292" y="100"/>
                    <a:pt x="292" y="100"/>
                    <a:pt x="292" y="100"/>
                  </a:cubicBezTo>
                  <a:cubicBezTo>
                    <a:pt x="300" y="119"/>
                    <a:pt x="300" y="119"/>
                    <a:pt x="300" y="119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4" y="129"/>
                    <a:pt x="283" y="133"/>
                    <a:pt x="284" y="137"/>
                  </a:cubicBezTo>
                  <a:cubicBezTo>
                    <a:pt x="284" y="139"/>
                    <a:pt x="284" y="141"/>
                    <a:pt x="285" y="143"/>
                  </a:cubicBezTo>
                  <a:cubicBezTo>
                    <a:pt x="285" y="147"/>
                    <a:pt x="289" y="151"/>
                    <a:pt x="293" y="151"/>
                  </a:cubicBezTo>
                  <a:cubicBezTo>
                    <a:pt x="307" y="154"/>
                    <a:pt x="307" y="154"/>
                    <a:pt x="307" y="154"/>
                  </a:cubicBezTo>
                  <a:lnTo>
                    <a:pt x="307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6" name="Freeform 107"/>
            <p:cNvSpPr>
              <a:spLocks noEditPoints="1"/>
            </p:cNvSpPr>
            <p:nvPr/>
          </p:nvSpPr>
          <p:spPr bwMode="auto">
            <a:xfrm>
              <a:off x="322262" y="323850"/>
              <a:ext cx="187325" cy="187325"/>
            </a:xfrm>
            <a:custGeom>
              <a:avLst/>
              <a:gdLst>
                <a:gd name="T0" fmla="*/ 2147483647 w 142"/>
                <a:gd name="T1" fmla="*/ 0 h 142"/>
                <a:gd name="T2" fmla="*/ 0 w 142"/>
                <a:gd name="T3" fmla="*/ 2147483647 h 142"/>
                <a:gd name="T4" fmla="*/ 2147483647 w 142"/>
                <a:gd name="T5" fmla="*/ 2147483647 h 142"/>
                <a:gd name="T6" fmla="*/ 2147483647 w 142"/>
                <a:gd name="T7" fmla="*/ 2147483647 h 142"/>
                <a:gd name="T8" fmla="*/ 2147483647 w 142"/>
                <a:gd name="T9" fmla="*/ 0 h 142"/>
                <a:gd name="T10" fmla="*/ 2147483647 w 142"/>
                <a:gd name="T11" fmla="*/ 2147483647 h 142"/>
                <a:gd name="T12" fmla="*/ 2147483647 w 142"/>
                <a:gd name="T13" fmla="*/ 2147483647 h 142"/>
                <a:gd name="T14" fmla="*/ 2147483647 w 142"/>
                <a:gd name="T15" fmla="*/ 2147483647 h 142"/>
                <a:gd name="T16" fmla="*/ 2147483647 w 142"/>
                <a:gd name="T17" fmla="*/ 2147483647 h 142"/>
                <a:gd name="T18" fmla="*/ 2147483647 w 142"/>
                <a:gd name="T19" fmla="*/ 2147483647 h 1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22"/>
                  </a:moveTo>
                  <a:cubicBezTo>
                    <a:pt x="43" y="122"/>
                    <a:pt x="20" y="99"/>
                    <a:pt x="20" y="71"/>
                  </a:cubicBezTo>
                  <a:cubicBezTo>
                    <a:pt x="20" y="43"/>
                    <a:pt x="43" y="21"/>
                    <a:pt x="71" y="21"/>
                  </a:cubicBezTo>
                  <a:cubicBezTo>
                    <a:pt x="99" y="21"/>
                    <a:pt x="121" y="43"/>
                    <a:pt x="121" y="71"/>
                  </a:cubicBezTo>
                  <a:cubicBezTo>
                    <a:pt x="121" y="99"/>
                    <a:pt x="99" y="122"/>
                    <a:pt x="7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7" name="Freeform 108"/>
            <p:cNvSpPr>
              <a:spLocks noEditPoints="1"/>
            </p:cNvSpPr>
            <p:nvPr/>
          </p:nvSpPr>
          <p:spPr bwMode="auto">
            <a:xfrm>
              <a:off x="276225" y="449263"/>
              <a:ext cx="61913" cy="57150"/>
            </a:xfrm>
            <a:custGeom>
              <a:avLst/>
              <a:gdLst>
                <a:gd name="T0" fmla="*/ 2147483647 w 47"/>
                <a:gd name="T1" fmla="*/ 0 h 43"/>
                <a:gd name="T2" fmla="*/ 2147483647 w 47"/>
                <a:gd name="T3" fmla="*/ 2147483647 h 43"/>
                <a:gd name="T4" fmla="*/ 2147483647 w 47"/>
                <a:gd name="T5" fmla="*/ 2147483647 h 43"/>
                <a:gd name="T6" fmla="*/ 2147483647 w 47"/>
                <a:gd name="T7" fmla="*/ 2147483647 h 43"/>
                <a:gd name="T8" fmla="*/ 2147483647 w 47"/>
                <a:gd name="T9" fmla="*/ 2147483647 h 43"/>
                <a:gd name="T10" fmla="*/ 2147483647 w 47"/>
                <a:gd name="T11" fmla="*/ 2147483647 h 43"/>
                <a:gd name="T12" fmla="*/ 2147483647 w 47"/>
                <a:gd name="T13" fmla="*/ 2147483647 h 43"/>
                <a:gd name="T14" fmla="*/ 2147483647 w 47"/>
                <a:gd name="T15" fmla="*/ 0 h 43"/>
                <a:gd name="T16" fmla="*/ 2147483647 w 47"/>
                <a:gd name="T17" fmla="*/ 2147483647 h 43"/>
                <a:gd name="T18" fmla="*/ 2147483647 w 47"/>
                <a:gd name="T19" fmla="*/ 2147483647 h 43"/>
                <a:gd name="T20" fmla="*/ 2147483647 w 47"/>
                <a:gd name="T21" fmla="*/ 2147483647 h 43"/>
                <a:gd name="T22" fmla="*/ 2147483647 w 47"/>
                <a:gd name="T23" fmla="*/ 2147483647 h 43"/>
                <a:gd name="T24" fmla="*/ 2147483647 w 47"/>
                <a:gd name="T25" fmla="*/ 2147483647 h 43"/>
                <a:gd name="T26" fmla="*/ 2147483647 w 47"/>
                <a:gd name="T27" fmla="*/ 2147483647 h 43"/>
                <a:gd name="T28" fmla="*/ 2147483647 w 47"/>
                <a:gd name="T29" fmla="*/ 2147483647 h 43"/>
                <a:gd name="T30" fmla="*/ 2147483647 w 47"/>
                <a:gd name="T31" fmla="*/ 2147483647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" h="43">
                  <a:moveTo>
                    <a:pt x="25" y="0"/>
                  </a:moveTo>
                  <a:cubicBezTo>
                    <a:pt x="21" y="0"/>
                    <a:pt x="17" y="1"/>
                    <a:pt x="14" y="3"/>
                  </a:cubicBezTo>
                  <a:cubicBezTo>
                    <a:pt x="4" y="9"/>
                    <a:pt x="0" y="22"/>
                    <a:pt x="6" y="33"/>
                  </a:cubicBezTo>
                  <a:cubicBezTo>
                    <a:pt x="10" y="39"/>
                    <a:pt x="17" y="43"/>
                    <a:pt x="25" y="43"/>
                  </a:cubicBezTo>
                  <a:cubicBezTo>
                    <a:pt x="28" y="43"/>
                    <a:pt x="32" y="42"/>
                    <a:pt x="35" y="41"/>
                  </a:cubicBezTo>
                  <a:cubicBezTo>
                    <a:pt x="40" y="38"/>
                    <a:pt x="44" y="33"/>
                    <a:pt x="45" y="28"/>
                  </a:cubicBezTo>
                  <a:cubicBezTo>
                    <a:pt x="47" y="22"/>
                    <a:pt x="46" y="16"/>
                    <a:pt x="43" y="11"/>
                  </a:cubicBezTo>
                  <a:cubicBezTo>
                    <a:pt x="39" y="5"/>
                    <a:pt x="32" y="0"/>
                    <a:pt x="25" y="0"/>
                  </a:cubicBezTo>
                  <a:close/>
                  <a:moveTo>
                    <a:pt x="33" y="24"/>
                  </a:moveTo>
                  <a:cubicBezTo>
                    <a:pt x="33" y="27"/>
                    <a:pt x="31" y="28"/>
                    <a:pt x="29" y="30"/>
                  </a:cubicBezTo>
                  <a:cubicBezTo>
                    <a:pt x="28" y="30"/>
                    <a:pt x="26" y="31"/>
                    <a:pt x="25" y="31"/>
                  </a:cubicBezTo>
                  <a:cubicBezTo>
                    <a:pt x="22" y="31"/>
                    <a:pt x="19" y="29"/>
                    <a:pt x="17" y="26"/>
                  </a:cubicBezTo>
                  <a:cubicBezTo>
                    <a:pt x="15" y="22"/>
                    <a:pt x="16" y="17"/>
                    <a:pt x="20" y="14"/>
                  </a:cubicBezTo>
                  <a:cubicBezTo>
                    <a:pt x="22" y="14"/>
                    <a:pt x="23" y="13"/>
                    <a:pt x="25" y="13"/>
                  </a:cubicBezTo>
                  <a:cubicBezTo>
                    <a:pt x="28" y="13"/>
                    <a:pt x="31" y="15"/>
                    <a:pt x="32" y="18"/>
                  </a:cubicBezTo>
                  <a:cubicBezTo>
                    <a:pt x="34" y="20"/>
                    <a:pt x="34" y="22"/>
                    <a:pt x="3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8" name="Freeform 109"/>
            <p:cNvSpPr>
              <a:spLocks noEditPoints="1"/>
            </p:cNvSpPr>
            <p:nvPr/>
          </p:nvSpPr>
          <p:spPr bwMode="auto">
            <a:xfrm>
              <a:off x="490537" y="327025"/>
              <a:ext cx="61913" cy="57150"/>
            </a:xfrm>
            <a:custGeom>
              <a:avLst/>
              <a:gdLst>
                <a:gd name="T0" fmla="*/ 2147483647 w 47"/>
                <a:gd name="T1" fmla="*/ 0 h 43"/>
                <a:gd name="T2" fmla="*/ 2147483647 w 47"/>
                <a:gd name="T3" fmla="*/ 2147483647 h 43"/>
                <a:gd name="T4" fmla="*/ 2147483647 w 47"/>
                <a:gd name="T5" fmla="*/ 2147483647 h 43"/>
                <a:gd name="T6" fmla="*/ 2147483647 w 47"/>
                <a:gd name="T7" fmla="*/ 2147483647 h 43"/>
                <a:gd name="T8" fmla="*/ 2147483647 w 47"/>
                <a:gd name="T9" fmla="*/ 2147483647 h 43"/>
                <a:gd name="T10" fmla="*/ 2147483647 w 47"/>
                <a:gd name="T11" fmla="*/ 2147483647 h 43"/>
                <a:gd name="T12" fmla="*/ 2147483647 w 47"/>
                <a:gd name="T13" fmla="*/ 2147483647 h 43"/>
                <a:gd name="T14" fmla="*/ 2147483647 w 47"/>
                <a:gd name="T15" fmla="*/ 0 h 43"/>
                <a:gd name="T16" fmla="*/ 2147483647 w 47"/>
                <a:gd name="T17" fmla="*/ 2147483647 h 43"/>
                <a:gd name="T18" fmla="*/ 2147483647 w 47"/>
                <a:gd name="T19" fmla="*/ 2147483647 h 43"/>
                <a:gd name="T20" fmla="*/ 2147483647 w 47"/>
                <a:gd name="T21" fmla="*/ 2147483647 h 43"/>
                <a:gd name="T22" fmla="*/ 2147483647 w 47"/>
                <a:gd name="T23" fmla="*/ 2147483647 h 43"/>
                <a:gd name="T24" fmla="*/ 2147483647 w 47"/>
                <a:gd name="T25" fmla="*/ 2147483647 h 43"/>
                <a:gd name="T26" fmla="*/ 2147483647 w 47"/>
                <a:gd name="T27" fmla="*/ 2147483647 h 43"/>
                <a:gd name="T28" fmla="*/ 2147483647 w 47"/>
                <a:gd name="T29" fmla="*/ 2147483647 h 43"/>
                <a:gd name="T30" fmla="*/ 2147483647 w 47"/>
                <a:gd name="T31" fmla="*/ 2147483647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" h="43">
                  <a:moveTo>
                    <a:pt x="25" y="0"/>
                  </a:moveTo>
                  <a:cubicBezTo>
                    <a:pt x="21" y="0"/>
                    <a:pt x="17" y="1"/>
                    <a:pt x="14" y="3"/>
                  </a:cubicBezTo>
                  <a:cubicBezTo>
                    <a:pt x="4" y="9"/>
                    <a:pt x="0" y="22"/>
                    <a:pt x="6" y="32"/>
                  </a:cubicBezTo>
                  <a:cubicBezTo>
                    <a:pt x="10" y="39"/>
                    <a:pt x="17" y="43"/>
                    <a:pt x="25" y="43"/>
                  </a:cubicBezTo>
                  <a:cubicBezTo>
                    <a:pt x="29" y="43"/>
                    <a:pt x="32" y="42"/>
                    <a:pt x="36" y="40"/>
                  </a:cubicBezTo>
                  <a:cubicBezTo>
                    <a:pt x="41" y="37"/>
                    <a:pt x="44" y="32"/>
                    <a:pt x="46" y="27"/>
                  </a:cubicBezTo>
                  <a:cubicBezTo>
                    <a:pt x="47" y="21"/>
                    <a:pt x="46" y="15"/>
                    <a:pt x="44" y="11"/>
                  </a:cubicBezTo>
                  <a:cubicBezTo>
                    <a:pt x="40" y="4"/>
                    <a:pt x="33" y="0"/>
                    <a:pt x="25" y="0"/>
                  </a:cubicBezTo>
                  <a:close/>
                  <a:moveTo>
                    <a:pt x="34" y="24"/>
                  </a:moveTo>
                  <a:cubicBezTo>
                    <a:pt x="33" y="26"/>
                    <a:pt x="31" y="28"/>
                    <a:pt x="29" y="29"/>
                  </a:cubicBezTo>
                  <a:cubicBezTo>
                    <a:pt x="28" y="30"/>
                    <a:pt x="27" y="30"/>
                    <a:pt x="25" y="30"/>
                  </a:cubicBezTo>
                  <a:cubicBezTo>
                    <a:pt x="22" y="30"/>
                    <a:pt x="19" y="28"/>
                    <a:pt x="17" y="26"/>
                  </a:cubicBezTo>
                  <a:cubicBezTo>
                    <a:pt x="15" y="21"/>
                    <a:pt x="16" y="16"/>
                    <a:pt x="21" y="14"/>
                  </a:cubicBezTo>
                  <a:cubicBezTo>
                    <a:pt x="22" y="13"/>
                    <a:pt x="23" y="12"/>
                    <a:pt x="25" y="12"/>
                  </a:cubicBezTo>
                  <a:cubicBezTo>
                    <a:pt x="28" y="12"/>
                    <a:pt x="31" y="14"/>
                    <a:pt x="33" y="17"/>
                  </a:cubicBezTo>
                  <a:cubicBezTo>
                    <a:pt x="34" y="19"/>
                    <a:pt x="34" y="21"/>
                    <a:pt x="3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9" name="Freeform 110"/>
            <p:cNvSpPr>
              <a:spLocks noEditPoints="1"/>
            </p:cNvSpPr>
            <p:nvPr/>
          </p:nvSpPr>
          <p:spPr bwMode="auto">
            <a:xfrm>
              <a:off x="279400" y="327025"/>
              <a:ext cx="58738" cy="57150"/>
            </a:xfrm>
            <a:custGeom>
              <a:avLst/>
              <a:gdLst>
                <a:gd name="T0" fmla="*/ 2147483647 w 45"/>
                <a:gd name="T1" fmla="*/ 2147483647 h 43"/>
                <a:gd name="T2" fmla="*/ 2147483647 w 45"/>
                <a:gd name="T3" fmla="*/ 2147483647 h 43"/>
                <a:gd name="T4" fmla="*/ 2147483647 w 45"/>
                <a:gd name="T5" fmla="*/ 2147483647 h 43"/>
                <a:gd name="T6" fmla="*/ 2147483647 w 45"/>
                <a:gd name="T7" fmla="*/ 2147483647 h 43"/>
                <a:gd name="T8" fmla="*/ 2147483647 w 45"/>
                <a:gd name="T9" fmla="*/ 2147483647 h 43"/>
                <a:gd name="T10" fmla="*/ 2147483647 w 45"/>
                <a:gd name="T11" fmla="*/ 0 h 43"/>
                <a:gd name="T12" fmla="*/ 2147483647 w 45"/>
                <a:gd name="T13" fmla="*/ 2147483647 h 43"/>
                <a:gd name="T14" fmla="*/ 2147483647 w 45"/>
                <a:gd name="T15" fmla="*/ 2147483647 h 43"/>
                <a:gd name="T16" fmla="*/ 2147483647 w 45"/>
                <a:gd name="T17" fmla="*/ 2147483647 h 43"/>
                <a:gd name="T18" fmla="*/ 2147483647 w 45"/>
                <a:gd name="T19" fmla="*/ 2147483647 h 43"/>
                <a:gd name="T20" fmla="*/ 2147483647 w 45"/>
                <a:gd name="T21" fmla="*/ 2147483647 h 43"/>
                <a:gd name="T22" fmla="*/ 2147483647 w 45"/>
                <a:gd name="T23" fmla="*/ 2147483647 h 43"/>
                <a:gd name="T24" fmla="*/ 2147483647 w 45"/>
                <a:gd name="T25" fmla="*/ 2147483647 h 43"/>
                <a:gd name="T26" fmla="*/ 2147483647 w 45"/>
                <a:gd name="T27" fmla="*/ 2147483647 h 43"/>
                <a:gd name="T28" fmla="*/ 2147483647 w 45"/>
                <a:gd name="T29" fmla="*/ 2147483647 h 43"/>
                <a:gd name="T30" fmla="*/ 2147483647 w 45"/>
                <a:gd name="T31" fmla="*/ 2147483647 h 43"/>
                <a:gd name="T32" fmla="*/ 2147483647 w 45"/>
                <a:gd name="T33" fmla="*/ 2147483647 h 43"/>
                <a:gd name="T34" fmla="*/ 2147483647 w 45"/>
                <a:gd name="T35" fmla="*/ 2147483647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" h="43">
                  <a:moveTo>
                    <a:pt x="12" y="40"/>
                  </a:moveTo>
                  <a:cubicBezTo>
                    <a:pt x="15" y="42"/>
                    <a:pt x="19" y="43"/>
                    <a:pt x="23" y="43"/>
                  </a:cubicBezTo>
                  <a:cubicBezTo>
                    <a:pt x="30" y="43"/>
                    <a:pt x="37" y="39"/>
                    <a:pt x="41" y="32"/>
                  </a:cubicBezTo>
                  <a:cubicBezTo>
                    <a:pt x="44" y="27"/>
                    <a:pt x="45" y="21"/>
                    <a:pt x="43" y="16"/>
                  </a:cubicBezTo>
                  <a:cubicBezTo>
                    <a:pt x="42" y="10"/>
                    <a:pt x="38" y="6"/>
                    <a:pt x="33" y="3"/>
                  </a:cubicBezTo>
                  <a:cubicBezTo>
                    <a:pt x="30" y="1"/>
                    <a:pt x="26" y="0"/>
                    <a:pt x="23" y="0"/>
                  </a:cubicBezTo>
                  <a:cubicBezTo>
                    <a:pt x="15" y="0"/>
                    <a:pt x="8" y="4"/>
                    <a:pt x="4" y="11"/>
                  </a:cubicBezTo>
                  <a:cubicBezTo>
                    <a:pt x="1" y="15"/>
                    <a:pt x="0" y="21"/>
                    <a:pt x="2" y="27"/>
                  </a:cubicBezTo>
                  <a:cubicBezTo>
                    <a:pt x="3" y="32"/>
                    <a:pt x="7" y="37"/>
                    <a:pt x="12" y="40"/>
                  </a:cubicBezTo>
                  <a:close/>
                  <a:moveTo>
                    <a:pt x="15" y="17"/>
                  </a:moveTo>
                  <a:cubicBezTo>
                    <a:pt x="17" y="14"/>
                    <a:pt x="20" y="12"/>
                    <a:pt x="23" y="12"/>
                  </a:cubicBezTo>
                  <a:cubicBezTo>
                    <a:pt x="24" y="12"/>
                    <a:pt x="26" y="13"/>
                    <a:pt x="27" y="14"/>
                  </a:cubicBezTo>
                  <a:cubicBezTo>
                    <a:pt x="29" y="15"/>
                    <a:pt x="31" y="17"/>
                    <a:pt x="31" y="19"/>
                  </a:cubicBezTo>
                  <a:cubicBezTo>
                    <a:pt x="32" y="21"/>
                    <a:pt x="32" y="24"/>
                    <a:pt x="30" y="26"/>
                  </a:cubicBezTo>
                  <a:cubicBezTo>
                    <a:pt x="29" y="28"/>
                    <a:pt x="26" y="30"/>
                    <a:pt x="23" y="30"/>
                  </a:cubicBezTo>
                  <a:cubicBezTo>
                    <a:pt x="21" y="30"/>
                    <a:pt x="20" y="30"/>
                    <a:pt x="18" y="29"/>
                  </a:cubicBezTo>
                  <a:cubicBezTo>
                    <a:pt x="16" y="28"/>
                    <a:pt x="15" y="26"/>
                    <a:pt x="14" y="24"/>
                  </a:cubicBezTo>
                  <a:cubicBezTo>
                    <a:pt x="14" y="21"/>
                    <a:pt x="14" y="19"/>
                    <a:pt x="15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0" name="Freeform 111"/>
            <p:cNvSpPr>
              <a:spLocks noEditPoints="1"/>
            </p:cNvSpPr>
            <p:nvPr/>
          </p:nvSpPr>
          <p:spPr bwMode="auto">
            <a:xfrm>
              <a:off x="493712" y="449263"/>
              <a:ext cx="58738" cy="57150"/>
            </a:xfrm>
            <a:custGeom>
              <a:avLst/>
              <a:gdLst>
                <a:gd name="T0" fmla="*/ 2147483647 w 44"/>
                <a:gd name="T1" fmla="*/ 2147483647 h 43"/>
                <a:gd name="T2" fmla="*/ 2147483647 w 44"/>
                <a:gd name="T3" fmla="*/ 0 h 43"/>
                <a:gd name="T4" fmla="*/ 2147483647 w 44"/>
                <a:gd name="T5" fmla="*/ 2147483647 h 43"/>
                <a:gd name="T6" fmla="*/ 2147483647 w 44"/>
                <a:gd name="T7" fmla="*/ 2147483647 h 43"/>
                <a:gd name="T8" fmla="*/ 2147483647 w 44"/>
                <a:gd name="T9" fmla="*/ 2147483647 h 43"/>
                <a:gd name="T10" fmla="*/ 2147483647 w 44"/>
                <a:gd name="T11" fmla="*/ 2147483647 h 43"/>
                <a:gd name="T12" fmla="*/ 2147483647 w 44"/>
                <a:gd name="T13" fmla="*/ 2147483647 h 43"/>
                <a:gd name="T14" fmla="*/ 2147483647 w 44"/>
                <a:gd name="T15" fmla="*/ 2147483647 h 43"/>
                <a:gd name="T16" fmla="*/ 2147483647 w 44"/>
                <a:gd name="T17" fmla="*/ 2147483647 h 43"/>
                <a:gd name="T18" fmla="*/ 2147483647 w 44"/>
                <a:gd name="T19" fmla="*/ 2147483647 h 43"/>
                <a:gd name="T20" fmla="*/ 2147483647 w 44"/>
                <a:gd name="T21" fmla="*/ 2147483647 h 43"/>
                <a:gd name="T22" fmla="*/ 2147483647 w 44"/>
                <a:gd name="T23" fmla="*/ 2147483647 h 43"/>
                <a:gd name="T24" fmla="*/ 2147483647 w 44"/>
                <a:gd name="T25" fmla="*/ 2147483647 h 43"/>
                <a:gd name="T26" fmla="*/ 2147483647 w 44"/>
                <a:gd name="T27" fmla="*/ 2147483647 h 43"/>
                <a:gd name="T28" fmla="*/ 2147483647 w 44"/>
                <a:gd name="T29" fmla="*/ 2147483647 h 43"/>
                <a:gd name="T30" fmla="*/ 2147483647 w 44"/>
                <a:gd name="T31" fmla="*/ 2147483647 h 43"/>
                <a:gd name="T32" fmla="*/ 2147483647 w 44"/>
                <a:gd name="T33" fmla="*/ 2147483647 h 43"/>
                <a:gd name="T34" fmla="*/ 2147483647 w 44"/>
                <a:gd name="T35" fmla="*/ 2147483647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43">
                  <a:moveTo>
                    <a:pt x="33" y="3"/>
                  </a:moveTo>
                  <a:cubicBezTo>
                    <a:pt x="29" y="1"/>
                    <a:pt x="26" y="0"/>
                    <a:pt x="22" y="0"/>
                  </a:cubicBezTo>
                  <a:cubicBezTo>
                    <a:pt x="14" y="0"/>
                    <a:pt x="7" y="5"/>
                    <a:pt x="3" y="11"/>
                  </a:cubicBezTo>
                  <a:cubicBezTo>
                    <a:pt x="0" y="16"/>
                    <a:pt x="0" y="22"/>
                    <a:pt x="1" y="28"/>
                  </a:cubicBezTo>
                  <a:cubicBezTo>
                    <a:pt x="3" y="33"/>
                    <a:pt x="6" y="38"/>
                    <a:pt x="11" y="41"/>
                  </a:cubicBezTo>
                  <a:cubicBezTo>
                    <a:pt x="14" y="42"/>
                    <a:pt x="18" y="43"/>
                    <a:pt x="22" y="43"/>
                  </a:cubicBezTo>
                  <a:cubicBezTo>
                    <a:pt x="30" y="43"/>
                    <a:pt x="37" y="39"/>
                    <a:pt x="41" y="33"/>
                  </a:cubicBezTo>
                  <a:cubicBezTo>
                    <a:pt x="43" y="28"/>
                    <a:pt x="44" y="22"/>
                    <a:pt x="43" y="16"/>
                  </a:cubicBezTo>
                  <a:cubicBezTo>
                    <a:pt x="41" y="11"/>
                    <a:pt x="38" y="6"/>
                    <a:pt x="33" y="3"/>
                  </a:cubicBezTo>
                  <a:close/>
                  <a:moveTo>
                    <a:pt x="30" y="26"/>
                  </a:moveTo>
                  <a:cubicBezTo>
                    <a:pt x="28" y="29"/>
                    <a:pt x="25" y="31"/>
                    <a:pt x="22" y="31"/>
                  </a:cubicBezTo>
                  <a:cubicBezTo>
                    <a:pt x="20" y="31"/>
                    <a:pt x="19" y="30"/>
                    <a:pt x="18" y="30"/>
                  </a:cubicBezTo>
                  <a:cubicBezTo>
                    <a:pt x="15" y="28"/>
                    <a:pt x="14" y="27"/>
                    <a:pt x="13" y="24"/>
                  </a:cubicBezTo>
                  <a:cubicBezTo>
                    <a:pt x="13" y="22"/>
                    <a:pt x="13" y="20"/>
                    <a:pt x="14" y="18"/>
                  </a:cubicBezTo>
                  <a:cubicBezTo>
                    <a:pt x="16" y="15"/>
                    <a:pt x="19" y="13"/>
                    <a:pt x="22" y="13"/>
                  </a:cubicBezTo>
                  <a:cubicBezTo>
                    <a:pt x="24" y="13"/>
                    <a:pt x="25" y="14"/>
                    <a:pt x="26" y="14"/>
                  </a:cubicBezTo>
                  <a:cubicBezTo>
                    <a:pt x="28" y="15"/>
                    <a:pt x="30" y="17"/>
                    <a:pt x="31" y="20"/>
                  </a:cubicBezTo>
                  <a:cubicBezTo>
                    <a:pt x="31" y="22"/>
                    <a:pt x="31" y="24"/>
                    <a:pt x="30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1" name="Freeform 112"/>
            <p:cNvSpPr>
              <a:spLocks noEditPoints="1"/>
            </p:cNvSpPr>
            <p:nvPr/>
          </p:nvSpPr>
          <p:spPr bwMode="auto">
            <a:xfrm>
              <a:off x="387350" y="265113"/>
              <a:ext cx="57150" cy="57150"/>
            </a:xfrm>
            <a:custGeom>
              <a:avLst/>
              <a:gdLst>
                <a:gd name="T0" fmla="*/ 2147483647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0 h 43"/>
                <a:gd name="T6" fmla="*/ 0 w 43"/>
                <a:gd name="T7" fmla="*/ 2147483647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2147483647 w 43"/>
                <a:gd name="T13" fmla="*/ 2147483647 h 43"/>
                <a:gd name="T14" fmla="*/ 2147483647 w 43"/>
                <a:gd name="T15" fmla="*/ 2147483647 h 43"/>
                <a:gd name="T16" fmla="*/ 2147483647 w 43"/>
                <a:gd name="T17" fmla="*/ 2147483647 h 43"/>
                <a:gd name="T18" fmla="*/ 2147483647 w 43"/>
                <a:gd name="T19" fmla="*/ 2147483647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" h="43">
                  <a:moveTo>
                    <a:pt x="22" y="43"/>
                  </a:moveTo>
                  <a:cubicBezTo>
                    <a:pt x="34" y="43"/>
                    <a:pt x="43" y="33"/>
                    <a:pt x="43" y="21"/>
                  </a:cubicBezTo>
                  <a:cubicBezTo>
                    <a:pt x="43" y="10"/>
                    <a:pt x="34" y="0"/>
                    <a:pt x="22" y="0"/>
                  </a:cubicBezTo>
                  <a:cubicBezTo>
                    <a:pt x="10" y="0"/>
                    <a:pt x="0" y="10"/>
                    <a:pt x="0" y="21"/>
                  </a:cubicBezTo>
                  <a:cubicBezTo>
                    <a:pt x="0" y="33"/>
                    <a:pt x="10" y="43"/>
                    <a:pt x="22" y="43"/>
                  </a:cubicBezTo>
                  <a:close/>
                  <a:moveTo>
                    <a:pt x="22" y="13"/>
                  </a:moveTo>
                  <a:cubicBezTo>
                    <a:pt x="27" y="13"/>
                    <a:pt x="31" y="17"/>
                    <a:pt x="31" y="21"/>
                  </a:cubicBezTo>
                  <a:cubicBezTo>
                    <a:pt x="31" y="26"/>
                    <a:pt x="27" y="30"/>
                    <a:pt x="22" y="30"/>
                  </a:cubicBezTo>
                  <a:cubicBezTo>
                    <a:pt x="17" y="30"/>
                    <a:pt x="13" y="26"/>
                    <a:pt x="13" y="21"/>
                  </a:cubicBezTo>
                  <a:cubicBezTo>
                    <a:pt x="13" y="17"/>
                    <a:pt x="17" y="13"/>
                    <a:pt x="22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2" name="Freeform 113"/>
            <p:cNvSpPr>
              <a:spLocks noEditPoints="1"/>
            </p:cNvSpPr>
            <p:nvPr/>
          </p:nvSpPr>
          <p:spPr bwMode="auto">
            <a:xfrm>
              <a:off x="387350" y="511175"/>
              <a:ext cx="57150" cy="57150"/>
            </a:xfrm>
            <a:custGeom>
              <a:avLst/>
              <a:gdLst>
                <a:gd name="T0" fmla="*/ 2147483647 w 43"/>
                <a:gd name="T1" fmla="*/ 0 h 43"/>
                <a:gd name="T2" fmla="*/ 0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2147483647 h 43"/>
                <a:gd name="T8" fmla="*/ 2147483647 w 43"/>
                <a:gd name="T9" fmla="*/ 0 h 43"/>
                <a:gd name="T10" fmla="*/ 2147483647 w 43"/>
                <a:gd name="T11" fmla="*/ 2147483647 h 43"/>
                <a:gd name="T12" fmla="*/ 2147483647 w 43"/>
                <a:gd name="T13" fmla="*/ 2147483647 h 43"/>
                <a:gd name="T14" fmla="*/ 2147483647 w 43"/>
                <a:gd name="T15" fmla="*/ 2147483647 h 43"/>
                <a:gd name="T16" fmla="*/ 2147483647 w 43"/>
                <a:gd name="T17" fmla="*/ 2147483647 h 43"/>
                <a:gd name="T18" fmla="*/ 2147483647 w 43"/>
                <a:gd name="T19" fmla="*/ 2147483647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3"/>
                    <a:pt x="22" y="43"/>
                  </a:cubicBezTo>
                  <a:cubicBezTo>
                    <a:pt x="34" y="43"/>
                    <a:pt x="43" y="34"/>
                    <a:pt x="43" y="22"/>
                  </a:cubicBezTo>
                  <a:cubicBezTo>
                    <a:pt x="43" y="10"/>
                    <a:pt x="34" y="0"/>
                    <a:pt x="22" y="0"/>
                  </a:cubicBezTo>
                  <a:close/>
                  <a:moveTo>
                    <a:pt x="22" y="31"/>
                  </a:moveTo>
                  <a:cubicBezTo>
                    <a:pt x="17" y="31"/>
                    <a:pt x="13" y="27"/>
                    <a:pt x="13" y="22"/>
                  </a:cubicBezTo>
                  <a:cubicBezTo>
                    <a:pt x="13" y="17"/>
                    <a:pt x="17" y="13"/>
                    <a:pt x="22" y="13"/>
                  </a:cubicBezTo>
                  <a:cubicBezTo>
                    <a:pt x="27" y="13"/>
                    <a:pt x="31" y="17"/>
                    <a:pt x="31" y="22"/>
                  </a:cubicBezTo>
                  <a:cubicBezTo>
                    <a:pt x="31" y="27"/>
                    <a:pt x="27" y="31"/>
                    <a:pt x="22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3" name="Freeform 114"/>
            <p:cNvSpPr>
              <a:spLocks noEditPoints="1"/>
            </p:cNvSpPr>
            <p:nvPr/>
          </p:nvSpPr>
          <p:spPr bwMode="auto">
            <a:xfrm>
              <a:off x="376237" y="376238"/>
              <a:ext cx="80963" cy="80962"/>
            </a:xfrm>
            <a:custGeom>
              <a:avLst/>
              <a:gdLst>
                <a:gd name="T0" fmla="*/ 2147483647 w 62"/>
                <a:gd name="T1" fmla="*/ 0 h 62"/>
                <a:gd name="T2" fmla="*/ 0 w 62"/>
                <a:gd name="T3" fmla="*/ 2147483647 h 62"/>
                <a:gd name="T4" fmla="*/ 2147483647 w 62"/>
                <a:gd name="T5" fmla="*/ 2147483647 h 62"/>
                <a:gd name="T6" fmla="*/ 2147483647 w 62"/>
                <a:gd name="T7" fmla="*/ 2147483647 h 62"/>
                <a:gd name="T8" fmla="*/ 2147483647 w 62"/>
                <a:gd name="T9" fmla="*/ 0 h 62"/>
                <a:gd name="T10" fmla="*/ 2147483647 w 62"/>
                <a:gd name="T11" fmla="*/ 2147483647 h 62"/>
                <a:gd name="T12" fmla="*/ 2147483647 w 62"/>
                <a:gd name="T13" fmla="*/ 2147483647 h 62"/>
                <a:gd name="T14" fmla="*/ 2147483647 w 62"/>
                <a:gd name="T15" fmla="*/ 2147483647 h 62"/>
                <a:gd name="T16" fmla="*/ 2147483647 w 62"/>
                <a:gd name="T17" fmla="*/ 2147483647 h 62"/>
                <a:gd name="T18" fmla="*/ 2147483647 w 62"/>
                <a:gd name="T19" fmla="*/ 2147483647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2" h="62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2"/>
                    <a:pt x="31" y="62"/>
                  </a:cubicBezTo>
                  <a:cubicBezTo>
                    <a:pt x="48" y="62"/>
                    <a:pt x="62" y="48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  <a:moveTo>
                    <a:pt x="31" y="49"/>
                  </a:moveTo>
                  <a:cubicBezTo>
                    <a:pt x="21" y="49"/>
                    <a:pt x="13" y="41"/>
                    <a:pt x="13" y="31"/>
                  </a:cubicBezTo>
                  <a:cubicBezTo>
                    <a:pt x="13" y="21"/>
                    <a:pt x="21" y="13"/>
                    <a:pt x="31" y="13"/>
                  </a:cubicBezTo>
                  <a:cubicBezTo>
                    <a:pt x="41" y="13"/>
                    <a:pt x="49" y="21"/>
                    <a:pt x="49" y="31"/>
                  </a:cubicBezTo>
                  <a:cubicBezTo>
                    <a:pt x="49" y="41"/>
                    <a:pt x="41" y="49"/>
                    <a:pt x="31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44" name="组合 137"/>
          <p:cNvGrpSpPr>
            <a:grpSpLocks/>
          </p:cNvGrpSpPr>
          <p:nvPr/>
        </p:nvGrpSpPr>
        <p:grpSpPr bwMode="auto">
          <a:xfrm>
            <a:off x="2151063" y="5862638"/>
            <a:ext cx="817562" cy="817562"/>
            <a:chOff x="0" y="0"/>
            <a:chExt cx="885825" cy="885825"/>
          </a:xfrm>
        </p:grpSpPr>
        <p:sp>
          <p:nvSpPr>
            <p:cNvPr id="26748" name="Oval 118"/>
            <p:cNvSpPr>
              <a:spLocks noChangeArrowheads="1"/>
            </p:cNvSpPr>
            <p:nvPr/>
          </p:nvSpPr>
          <p:spPr bwMode="auto">
            <a:xfrm>
              <a:off x="0" y="0"/>
              <a:ext cx="885825" cy="885825"/>
            </a:xfrm>
            <a:prstGeom prst="ellipse">
              <a:avLst/>
            </a:prstGeom>
            <a:solidFill>
              <a:srgbClr val="465A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49" name="Freeform 119"/>
            <p:cNvSpPr>
              <a:spLocks noEditPoints="1"/>
            </p:cNvSpPr>
            <p:nvPr/>
          </p:nvSpPr>
          <p:spPr bwMode="auto">
            <a:xfrm>
              <a:off x="179387" y="266700"/>
              <a:ext cx="700088" cy="611187"/>
            </a:xfrm>
            <a:custGeom>
              <a:avLst/>
              <a:gdLst>
                <a:gd name="T0" fmla="*/ 2147483647 w 499"/>
                <a:gd name="T1" fmla="*/ 2147483647 h 436"/>
                <a:gd name="T2" fmla="*/ 2147483647 w 499"/>
                <a:gd name="T3" fmla="*/ 2147483647 h 436"/>
                <a:gd name="T4" fmla="*/ 2147483647 w 499"/>
                <a:gd name="T5" fmla="*/ 2147483647 h 436"/>
                <a:gd name="T6" fmla="*/ 2147483647 w 499"/>
                <a:gd name="T7" fmla="*/ 0 h 436"/>
                <a:gd name="T8" fmla="*/ 2147483647 w 499"/>
                <a:gd name="T9" fmla="*/ 0 h 436"/>
                <a:gd name="T10" fmla="*/ 2147483647 w 499"/>
                <a:gd name="T11" fmla="*/ 2147483647 h 436"/>
                <a:gd name="T12" fmla="*/ 2147483647 w 499"/>
                <a:gd name="T13" fmla="*/ 2147483647 h 436"/>
                <a:gd name="T14" fmla="*/ 2147483647 w 499"/>
                <a:gd name="T15" fmla="*/ 2147483647 h 436"/>
                <a:gd name="T16" fmla="*/ 2147483647 w 499"/>
                <a:gd name="T17" fmla="*/ 2147483647 h 436"/>
                <a:gd name="T18" fmla="*/ 2147483647 w 499"/>
                <a:gd name="T19" fmla="*/ 2147483647 h 436"/>
                <a:gd name="T20" fmla="*/ 2147483647 w 499"/>
                <a:gd name="T21" fmla="*/ 2147483647 h 436"/>
                <a:gd name="T22" fmla="*/ 2147483647 w 499"/>
                <a:gd name="T23" fmla="*/ 2147483647 h 436"/>
                <a:gd name="T24" fmla="*/ 2147483647 w 499"/>
                <a:gd name="T25" fmla="*/ 2147483647 h 436"/>
                <a:gd name="T26" fmla="*/ 2147483647 w 499"/>
                <a:gd name="T27" fmla="*/ 2147483647 h 436"/>
                <a:gd name="T28" fmla="*/ 2147483647 w 499"/>
                <a:gd name="T29" fmla="*/ 0 h 436"/>
                <a:gd name="T30" fmla="*/ 0 w 499"/>
                <a:gd name="T31" fmla="*/ 2147483647 h 436"/>
                <a:gd name="T32" fmla="*/ 2147483647 w 499"/>
                <a:gd name="T33" fmla="*/ 2147483647 h 436"/>
                <a:gd name="T34" fmla="*/ 2147483647 w 499"/>
                <a:gd name="T35" fmla="*/ 2147483647 h 436"/>
                <a:gd name="T36" fmla="*/ 2147483647 w 499"/>
                <a:gd name="T37" fmla="*/ 2147483647 h 436"/>
                <a:gd name="T38" fmla="*/ 2147483647 w 499"/>
                <a:gd name="T39" fmla="*/ 2147483647 h 436"/>
                <a:gd name="T40" fmla="*/ 2147483647 w 499"/>
                <a:gd name="T41" fmla="*/ 2147483647 h 436"/>
                <a:gd name="T42" fmla="*/ 2147483647 w 499"/>
                <a:gd name="T43" fmla="*/ 2147483647 h 436"/>
                <a:gd name="T44" fmla="*/ 2147483647 w 499"/>
                <a:gd name="T45" fmla="*/ 2147483647 h 436"/>
                <a:gd name="T46" fmla="*/ 2147483647 w 499"/>
                <a:gd name="T47" fmla="*/ 2147483647 h 436"/>
                <a:gd name="T48" fmla="*/ 2147483647 w 499"/>
                <a:gd name="T49" fmla="*/ 2147483647 h 436"/>
                <a:gd name="T50" fmla="*/ 2147483647 w 499"/>
                <a:gd name="T51" fmla="*/ 2147483647 h 436"/>
                <a:gd name="T52" fmla="*/ 0 w 499"/>
                <a:gd name="T53" fmla="*/ 2147483647 h 436"/>
                <a:gd name="T54" fmla="*/ 0 w 499"/>
                <a:gd name="T55" fmla="*/ 2147483647 h 436"/>
                <a:gd name="T56" fmla="*/ 2147483647 w 499"/>
                <a:gd name="T57" fmla="*/ 2147483647 h 436"/>
                <a:gd name="T58" fmla="*/ 2147483647 w 499"/>
                <a:gd name="T59" fmla="*/ 2147483647 h 436"/>
                <a:gd name="T60" fmla="*/ 2147483647 w 499"/>
                <a:gd name="T61" fmla="*/ 2147483647 h 436"/>
                <a:gd name="T62" fmla="*/ 2147483647 w 499"/>
                <a:gd name="T63" fmla="*/ 2147483647 h 436"/>
                <a:gd name="T64" fmla="*/ 2147483647 w 499"/>
                <a:gd name="T65" fmla="*/ 2147483647 h 436"/>
                <a:gd name="T66" fmla="*/ 2147483647 w 499"/>
                <a:gd name="T67" fmla="*/ 2147483647 h 436"/>
                <a:gd name="T68" fmla="*/ 2147483647 w 499"/>
                <a:gd name="T69" fmla="*/ 0 h 4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9" h="436">
                  <a:moveTo>
                    <a:pt x="8" y="116"/>
                  </a:moveTo>
                  <a:cubicBezTo>
                    <a:pt x="7" y="116"/>
                    <a:pt x="8" y="116"/>
                    <a:pt x="8" y="115"/>
                  </a:cubicBezTo>
                  <a:cubicBezTo>
                    <a:pt x="8" y="116"/>
                    <a:pt x="8" y="116"/>
                    <a:pt x="8" y="116"/>
                  </a:cubicBezTo>
                  <a:moveTo>
                    <a:pt x="290" y="0"/>
                  </a:moveTo>
                  <a:cubicBezTo>
                    <a:pt x="288" y="0"/>
                    <a:pt x="286" y="0"/>
                    <a:pt x="284" y="0"/>
                  </a:cubicBezTo>
                  <a:cubicBezTo>
                    <a:pt x="278" y="0"/>
                    <a:pt x="247" y="2"/>
                    <a:pt x="261" y="13"/>
                  </a:cubicBezTo>
                  <a:cubicBezTo>
                    <a:pt x="265" y="18"/>
                    <a:pt x="271" y="24"/>
                    <a:pt x="276" y="28"/>
                  </a:cubicBezTo>
                  <a:cubicBezTo>
                    <a:pt x="291" y="48"/>
                    <a:pt x="315" y="71"/>
                    <a:pt x="335" y="87"/>
                  </a:cubicBezTo>
                  <a:cubicBezTo>
                    <a:pt x="342" y="97"/>
                    <a:pt x="353" y="106"/>
                    <a:pt x="362" y="115"/>
                  </a:cubicBezTo>
                  <a:cubicBezTo>
                    <a:pt x="345" y="113"/>
                    <a:pt x="327" y="112"/>
                    <a:pt x="310" y="112"/>
                  </a:cubicBezTo>
                  <a:cubicBezTo>
                    <a:pt x="300" y="112"/>
                    <a:pt x="290" y="112"/>
                    <a:pt x="281" y="113"/>
                  </a:cubicBezTo>
                  <a:cubicBezTo>
                    <a:pt x="271" y="113"/>
                    <a:pt x="258" y="118"/>
                    <a:pt x="247" y="118"/>
                  </a:cubicBezTo>
                  <a:cubicBezTo>
                    <a:pt x="243" y="118"/>
                    <a:pt x="238" y="117"/>
                    <a:pt x="235" y="115"/>
                  </a:cubicBezTo>
                  <a:cubicBezTo>
                    <a:pt x="231" y="108"/>
                    <a:pt x="134" y="7"/>
                    <a:pt x="120" y="3"/>
                  </a:cubicBezTo>
                  <a:cubicBezTo>
                    <a:pt x="112" y="1"/>
                    <a:pt x="105" y="0"/>
                    <a:pt x="97" y="0"/>
                  </a:cubicBezTo>
                  <a:cubicBezTo>
                    <a:pt x="42" y="0"/>
                    <a:pt x="14" y="61"/>
                    <a:pt x="0" y="112"/>
                  </a:cubicBezTo>
                  <a:cubicBezTo>
                    <a:pt x="1" y="111"/>
                    <a:pt x="2" y="110"/>
                    <a:pt x="3" y="109"/>
                  </a:cubicBezTo>
                  <a:cubicBezTo>
                    <a:pt x="2" y="112"/>
                    <a:pt x="2" y="113"/>
                    <a:pt x="2" y="113"/>
                  </a:cubicBezTo>
                  <a:cubicBezTo>
                    <a:pt x="2" y="113"/>
                    <a:pt x="3" y="112"/>
                    <a:pt x="4" y="111"/>
                  </a:cubicBezTo>
                  <a:cubicBezTo>
                    <a:pt x="3" y="113"/>
                    <a:pt x="3" y="114"/>
                    <a:pt x="3" y="114"/>
                  </a:cubicBezTo>
                  <a:cubicBezTo>
                    <a:pt x="3" y="114"/>
                    <a:pt x="4" y="113"/>
                    <a:pt x="5" y="112"/>
                  </a:cubicBezTo>
                  <a:cubicBezTo>
                    <a:pt x="4" y="115"/>
                    <a:pt x="4" y="116"/>
                    <a:pt x="4" y="116"/>
                  </a:cubicBezTo>
                  <a:cubicBezTo>
                    <a:pt x="4" y="116"/>
                    <a:pt x="5" y="115"/>
                    <a:pt x="5" y="114"/>
                  </a:cubicBezTo>
                  <a:cubicBezTo>
                    <a:pt x="5" y="113"/>
                    <a:pt x="6" y="112"/>
                    <a:pt x="6" y="112"/>
                  </a:cubicBezTo>
                  <a:cubicBezTo>
                    <a:pt x="6" y="112"/>
                    <a:pt x="6" y="113"/>
                    <a:pt x="5" y="116"/>
                  </a:cubicBezTo>
                  <a:cubicBezTo>
                    <a:pt x="6" y="116"/>
                    <a:pt x="7" y="115"/>
                    <a:pt x="7" y="114"/>
                  </a:cubicBezTo>
                  <a:cubicBezTo>
                    <a:pt x="6" y="119"/>
                    <a:pt x="0" y="117"/>
                    <a:pt x="0" y="125"/>
                  </a:cubicBezTo>
                  <a:cubicBezTo>
                    <a:pt x="0" y="133"/>
                    <a:pt x="0" y="141"/>
                    <a:pt x="0" y="150"/>
                  </a:cubicBezTo>
                  <a:cubicBezTo>
                    <a:pt x="0" y="153"/>
                    <a:pt x="4" y="157"/>
                    <a:pt x="7" y="159"/>
                  </a:cubicBezTo>
                  <a:cubicBezTo>
                    <a:pt x="13" y="168"/>
                    <a:pt x="15" y="178"/>
                    <a:pt x="18" y="189"/>
                  </a:cubicBezTo>
                  <a:cubicBezTo>
                    <a:pt x="27" y="215"/>
                    <a:pt x="44" y="229"/>
                    <a:pt x="61" y="248"/>
                  </a:cubicBezTo>
                  <a:cubicBezTo>
                    <a:pt x="73" y="262"/>
                    <a:pt x="175" y="362"/>
                    <a:pt x="250" y="436"/>
                  </a:cubicBezTo>
                  <a:cubicBezTo>
                    <a:pt x="377" y="411"/>
                    <a:pt x="477" y="310"/>
                    <a:pt x="499" y="181"/>
                  </a:cubicBezTo>
                  <a:cubicBezTo>
                    <a:pt x="443" y="125"/>
                    <a:pt x="380" y="63"/>
                    <a:pt x="357" y="40"/>
                  </a:cubicBezTo>
                  <a:cubicBezTo>
                    <a:pt x="338" y="20"/>
                    <a:pt x="320" y="0"/>
                    <a:pt x="290" y="0"/>
                  </a:cubicBezTo>
                </a:path>
              </a:pathLst>
            </a:custGeom>
            <a:solidFill>
              <a:srgbClr val="384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0" name="Freeform 120"/>
            <p:cNvSpPr>
              <a:spLocks/>
            </p:cNvSpPr>
            <p:nvPr/>
          </p:nvSpPr>
          <p:spPr bwMode="auto">
            <a:xfrm>
              <a:off x="506412" y="258762"/>
              <a:ext cx="211138" cy="165100"/>
            </a:xfrm>
            <a:custGeom>
              <a:avLst/>
              <a:gdLst>
                <a:gd name="T0" fmla="*/ 2147483647 w 151"/>
                <a:gd name="T1" fmla="*/ 2147483647 h 117"/>
                <a:gd name="T2" fmla="*/ 2147483647 w 151"/>
                <a:gd name="T3" fmla="*/ 2147483647 h 117"/>
                <a:gd name="T4" fmla="*/ 2147483647 w 151"/>
                <a:gd name="T5" fmla="*/ 2147483647 h 117"/>
                <a:gd name="T6" fmla="*/ 2147483647 w 151"/>
                <a:gd name="T7" fmla="*/ 2147483647 h 117"/>
                <a:gd name="T8" fmla="*/ 2147483647 w 151"/>
                <a:gd name="T9" fmla="*/ 2147483647 h 117"/>
                <a:gd name="T10" fmla="*/ 2147483647 w 151"/>
                <a:gd name="T11" fmla="*/ 2147483647 h 117"/>
                <a:gd name="T12" fmla="*/ 2147483647 w 151"/>
                <a:gd name="T13" fmla="*/ 2147483647 h 117"/>
                <a:gd name="T14" fmla="*/ 2147483647 w 151"/>
                <a:gd name="T15" fmla="*/ 2147483647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1" h="117">
                  <a:moveTo>
                    <a:pt x="32" y="19"/>
                  </a:moveTo>
                  <a:cubicBezTo>
                    <a:pt x="32" y="19"/>
                    <a:pt x="55" y="11"/>
                    <a:pt x="71" y="19"/>
                  </a:cubicBezTo>
                  <a:cubicBezTo>
                    <a:pt x="85" y="26"/>
                    <a:pt x="120" y="73"/>
                    <a:pt x="118" y="106"/>
                  </a:cubicBezTo>
                  <a:cubicBezTo>
                    <a:pt x="128" y="106"/>
                    <a:pt x="128" y="106"/>
                    <a:pt x="128" y="106"/>
                  </a:cubicBezTo>
                  <a:cubicBezTo>
                    <a:pt x="137" y="106"/>
                    <a:pt x="145" y="110"/>
                    <a:pt x="150" y="116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49" y="110"/>
                    <a:pt x="119" y="0"/>
                    <a:pt x="60" y="4"/>
                  </a:cubicBezTo>
                  <a:cubicBezTo>
                    <a:pt x="0" y="8"/>
                    <a:pt x="32" y="19"/>
                    <a:pt x="3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1" name="Freeform 121"/>
            <p:cNvSpPr>
              <a:spLocks/>
            </p:cNvSpPr>
            <p:nvPr/>
          </p:nvSpPr>
          <p:spPr bwMode="auto">
            <a:xfrm>
              <a:off x="179387" y="258762"/>
              <a:ext cx="211138" cy="165100"/>
            </a:xfrm>
            <a:custGeom>
              <a:avLst/>
              <a:gdLst>
                <a:gd name="T0" fmla="*/ 2147483647 w 151"/>
                <a:gd name="T1" fmla="*/ 2147483647 h 117"/>
                <a:gd name="T2" fmla="*/ 2147483647 w 151"/>
                <a:gd name="T3" fmla="*/ 2147483647 h 117"/>
                <a:gd name="T4" fmla="*/ 2147483647 w 151"/>
                <a:gd name="T5" fmla="*/ 2147483647 h 117"/>
                <a:gd name="T6" fmla="*/ 2147483647 w 151"/>
                <a:gd name="T7" fmla="*/ 2147483647 h 117"/>
                <a:gd name="T8" fmla="*/ 2147483647 w 151"/>
                <a:gd name="T9" fmla="*/ 2147483647 h 117"/>
                <a:gd name="T10" fmla="*/ 0 w 151"/>
                <a:gd name="T11" fmla="*/ 2147483647 h 117"/>
                <a:gd name="T12" fmla="*/ 2147483647 w 151"/>
                <a:gd name="T13" fmla="*/ 2147483647 h 117"/>
                <a:gd name="T14" fmla="*/ 2147483647 w 151"/>
                <a:gd name="T15" fmla="*/ 2147483647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1" h="117">
                  <a:moveTo>
                    <a:pt x="23" y="106"/>
                  </a:moveTo>
                  <a:cubicBezTo>
                    <a:pt x="33" y="106"/>
                    <a:pt x="33" y="106"/>
                    <a:pt x="33" y="106"/>
                  </a:cubicBezTo>
                  <a:cubicBezTo>
                    <a:pt x="31" y="73"/>
                    <a:pt x="66" y="26"/>
                    <a:pt x="80" y="19"/>
                  </a:cubicBezTo>
                  <a:cubicBezTo>
                    <a:pt x="97" y="11"/>
                    <a:pt x="119" y="19"/>
                    <a:pt x="119" y="19"/>
                  </a:cubicBezTo>
                  <a:cubicBezTo>
                    <a:pt x="119" y="19"/>
                    <a:pt x="151" y="8"/>
                    <a:pt x="91" y="4"/>
                  </a:cubicBezTo>
                  <a:cubicBezTo>
                    <a:pt x="32" y="0"/>
                    <a:pt x="2" y="110"/>
                    <a:pt x="0" y="117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6" y="110"/>
                    <a:pt x="14" y="106"/>
                    <a:pt x="23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2" name="Freeform 122"/>
            <p:cNvSpPr>
              <a:spLocks noEditPoints="1"/>
            </p:cNvSpPr>
            <p:nvPr/>
          </p:nvSpPr>
          <p:spPr bwMode="auto">
            <a:xfrm>
              <a:off x="179387" y="423862"/>
              <a:ext cx="538163" cy="185737"/>
            </a:xfrm>
            <a:custGeom>
              <a:avLst/>
              <a:gdLst>
                <a:gd name="T0" fmla="*/ 2147483647 w 384"/>
                <a:gd name="T1" fmla="*/ 2147483647 h 133"/>
                <a:gd name="T2" fmla="*/ 2147483647 w 384"/>
                <a:gd name="T3" fmla="*/ 0 h 133"/>
                <a:gd name="T4" fmla="*/ 2147483647 w 384"/>
                <a:gd name="T5" fmla="*/ 2147483647 h 133"/>
                <a:gd name="T6" fmla="*/ 2147483647 w 384"/>
                <a:gd name="T7" fmla="*/ 2147483647 h 133"/>
                <a:gd name="T8" fmla="*/ 2147483647 w 384"/>
                <a:gd name="T9" fmla="*/ 0 h 133"/>
                <a:gd name="T10" fmla="*/ 2147483647 w 384"/>
                <a:gd name="T11" fmla="*/ 2147483647 h 133"/>
                <a:gd name="T12" fmla="*/ 0 w 384"/>
                <a:gd name="T13" fmla="*/ 2147483647 h 133"/>
                <a:gd name="T14" fmla="*/ 0 w 384"/>
                <a:gd name="T15" fmla="*/ 2147483647 h 133"/>
                <a:gd name="T16" fmla="*/ 2147483647 w 384"/>
                <a:gd name="T17" fmla="*/ 2147483647 h 133"/>
                <a:gd name="T18" fmla="*/ 2147483647 w 384"/>
                <a:gd name="T19" fmla="*/ 2147483647 h 133"/>
                <a:gd name="T20" fmla="*/ 2147483647 w 384"/>
                <a:gd name="T21" fmla="*/ 2147483647 h 133"/>
                <a:gd name="T22" fmla="*/ 2147483647 w 384"/>
                <a:gd name="T23" fmla="*/ 2147483647 h 133"/>
                <a:gd name="T24" fmla="*/ 2147483647 w 384"/>
                <a:gd name="T25" fmla="*/ 2147483647 h 133"/>
                <a:gd name="T26" fmla="*/ 2147483647 w 384"/>
                <a:gd name="T27" fmla="*/ 2147483647 h 133"/>
                <a:gd name="T28" fmla="*/ 2147483647 w 384"/>
                <a:gd name="T29" fmla="*/ 2147483647 h 133"/>
                <a:gd name="T30" fmla="*/ 2147483647 w 384"/>
                <a:gd name="T31" fmla="*/ 2147483647 h 133"/>
                <a:gd name="T32" fmla="*/ 2147483647 w 384"/>
                <a:gd name="T33" fmla="*/ 2147483647 h 133"/>
                <a:gd name="T34" fmla="*/ 2147483647 w 384"/>
                <a:gd name="T35" fmla="*/ 2147483647 h 133"/>
                <a:gd name="T36" fmla="*/ 2147483647 w 384"/>
                <a:gd name="T37" fmla="*/ 2147483647 h 133"/>
                <a:gd name="T38" fmla="*/ 2147483647 w 384"/>
                <a:gd name="T39" fmla="*/ 2147483647 h 133"/>
                <a:gd name="T40" fmla="*/ 2147483647 w 384"/>
                <a:gd name="T41" fmla="*/ 2147483647 h 133"/>
                <a:gd name="T42" fmla="*/ 2147483647 w 384"/>
                <a:gd name="T43" fmla="*/ 2147483647 h 133"/>
                <a:gd name="T44" fmla="*/ 2147483647 w 384"/>
                <a:gd name="T45" fmla="*/ 2147483647 h 133"/>
                <a:gd name="T46" fmla="*/ 2147483647 w 384"/>
                <a:gd name="T47" fmla="*/ 2147483647 h 133"/>
                <a:gd name="T48" fmla="*/ 2147483647 w 384"/>
                <a:gd name="T49" fmla="*/ 2147483647 h 133"/>
                <a:gd name="T50" fmla="*/ 2147483647 w 384"/>
                <a:gd name="T51" fmla="*/ 2147483647 h 133"/>
                <a:gd name="T52" fmla="*/ 2147483647 w 384"/>
                <a:gd name="T53" fmla="*/ 2147483647 h 133"/>
                <a:gd name="T54" fmla="*/ 2147483647 w 384"/>
                <a:gd name="T55" fmla="*/ 2147483647 h 133"/>
                <a:gd name="T56" fmla="*/ 2147483647 w 384"/>
                <a:gd name="T57" fmla="*/ 2147483647 h 133"/>
                <a:gd name="T58" fmla="*/ 2147483647 w 384"/>
                <a:gd name="T59" fmla="*/ 2147483647 h 133"/>
                <a:gd name="T60" fmla="*/ 2147483647 w 384"/>
                <a:gd name="T61" fmla="*/ 2147483647 h 133"/>
                <a:gd name="T62" fmla="*/ 2147483647 w 384"/>
                <a:gd name="T63" fmla="*/ 2147483647 h 133"/>
                <a:gd name="T64" fmla="*/ 2147483647 w 384"/>
                <a:gd name="T65" fmla="*/ 2147483647 h 133"/>
                <a:gd name="T66" fmla="*/ 2147483647 w 384"/>
                <a:gd name="T67" fmla="*/ 2147483647 h 133"/>
                <a:gd name="T68" fmla="*/ 2147483647 w 384"/>
                <a:gd name="T69" fmla="*/ 2147483647 h 133"/>
                <a:gd name="T70" fmla="*/ 2147483647 w 384"/>
                <a:gd name="T71" fmla="*/ 2147483647 h 133"/>
                <a:gd name="T72" fmla="*/ 2147483647 w 384"/>
                <a:gd name="T73" fmla="*/ 2147483647 h 133"/>
                <a:gd name="T74" fmla="*/ 2147483647 w 384"/>
                <a:gd name="T75" fmla="*/ 2147483647 h 133"/>
                <a:gd name="T76" fmla="*/ 2147483647 w 384"/>
                <a:gd name="T77" fmla="*/ 2147483647 h 133"/>
                <a:gd name="T78" fmla="*/ 2147483647 w 384"/>
                <a:gd name="T79" fmla="*/ 2147483647 h 133"/>
                <a:gd name="T80" fmla="*/ 2147483647 w 384"/>
                <a:gd name="T81" fmla="*/ 2147483647 h 133"/>
                <a:gd name="T82" fmla="*/ 2147483647 w 384"/>
                <a:gd name="T83" fmla="*/ 2147483647 h 133"/>
                <a:gd name="T84" fmla="*/ 2147483647 w 384"/>
                <a:gd name="T85" fmla="*/ 2147483647 h 133"/>
                <a:gd name="T86" fmla="*/ 2147483647 w 384"/>
                <a:gd name="T87" fmla="*/ 2147483647 h 133"/>
                <a:gd name="T88" fmla="*/ 2147483647 w 384"/>
                <a:gd name="T89" fmla="*/ 2147483647 h 13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84" h="133">
                  <a:moveTo>
                    <a:pt x="380" y="5"/>
                  </a:moveTo>
                  <a:cubicBezTo>
                    <a:pt x="379" y="4"/>
                    <a:pt x="348" y="0"/>
                    <a:pt x="309" y="0"/>
                  </a:cubicBezTo>
                  <a:cubicBezTo>
                    <a:pt x="267" y="0"/>
                    <a:pt x="231" y="6"/>
                    <a:pt x="204" y="17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53" y="6"/>
                    <a:pt x="118" y="0"/>
                    <a:pt x="76" y="0"/>
                  </a:cubicBezTo>
                  <a:cubicBezTo>
                    <a:pt x="37" y="0"/>
                    <a:pt x="5" y="5"/>
                    <a:pt x="4" y="5"/>
                  </a:cubicBezTo>
                  <a:cubicBezTo>
                    <a:pt x="2" y="5"/>
                    <a:pt x="0" y="7"/>
                    <a:pt x="0" y="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2" y="42"/>
                    <a:pt x="4" y="43"/>
                  </a:cubicBezTo>
                  <a:cubicBezTo>
                    <a:pt x="10" y="44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5" y="72"/>
                    <a:pt x="22" y="91"/>
                    <a:pt x="31" y="105"/>
                  </a:cubicBezTo>
                  <a:cubicBezTo>
                    <a:pt x="37" y="114"/>
                    <a:pt x="46" y="121"/>
                    <a:pt x="56" y="126"/>
                  </a:cubicBezTo>
                  <a:cubicBezTo>
                    <a:pt x="66" y="131"/>
                    <a:pt x="77" y="133"/>
                    <a:pt x="89" y="133"/>
                  </a:cubicBezTo>
                  <a:cubicBezTo>
                    <a:pt x="105" y="133"/>
                    <a:pt x="121" y="129"/>
                    <a:pt x="136" y="121"/>
                  </a:cubicBezTo>
                  <a:cubicBezTo>
                    <a:pt x="151" y="112"/>
                    <a:pt x="162" y="101"/>
                    <a:pt x="169" y="87"/>
                  </a:cubicBezTo>
                  <a:cubicBezTo>
                    <a:pt x="170" y="84"/>
                    <a:pt x="171" y="79"/>
                    <a:pt x="173" y="75"/>
                  </a:cubicBezTo>
                  <a:cubicBezTo>
                    <a:pt x="173" y="75"/>
                    <a:pt x="173" y="75"/>
                    <a:pt x="173" y="75"/>
                  </a:cubicBezTo>
                  <a:cubicBezTo>
                    <a:pt x="175" y="67"/>
                    <a:pt x="178" y="59"/>
                    <a:pt x="182" y="55"/>
                  </a:cubicBezTo>
                  <a:cubicBezTo>
                    <a:pt x="185" y="51"/>
                    <a:pt x="192" y="51"/>
                    <a:pt x="192" y="51"/>
                  </a:cubicBezTo>
                  <a:cubicBezTo>
                    <a:pt x="192" y="51"/>
                    <a:pt x="199" y="51"/>
                    <a:pt x="202" y="55"/>
                  </a:cubicBezTo>
                  <a:cubicBezTo>
                    <a:pt x="207" y="59"/>
                    <a:pt x="209" y="67"/>
                    <a:pt x="211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3" y="79"/>
                    <a:pt x="214" y="84"/>
                    <a:pt x="216" y="87"/>
                  </a:cubicBezTo>
                  <a:cubicBezTo>
                    <a:pt x="222" y="101"/>
                    <a:pt x="233" y="112"/>
                    <a:pt x="249" y="121"/>
                  </a:cubicBezTo>
                  <a:cubicBezTo>
                    <a:pt x="263" y="129"/>
                    <a:pt x="280" y="133"/>
                    <a:pt x="296" y="133"/>
                  </a:cubicBezTo>
                  <a:cubicBezTo>
                    <a:pt x="307" y="133"/>
                    <a:pt x="318" y="131"/>
                    <a:pt x="328" y="126"/>
                  </a:cubicBezTo>
                  <a:cubicBezTo>
                    <a:pt x="338" y="121"/>
                    <a:pt x="347" y="114"/>
                    <a:pt x="353" y="105"/>
                  </a:cubicBezTo>
                  <a:cubicBezTo>
                    <a:pt x="362" y="91"/>
                    <a:pt x="369" y="72"/>
                    <a:pt x="373" y="48"/>
                  </a:cubicBezTo>
                  <a:cubicBezTo>
                    <a:pt x="373" y="47"/>
                    <a:pt x="373" y="47"/>
                    <a:pt x="373" y="47"/>
                  </a:cubicBezTo>
                  <a:cubicBezTo>
                    <a:pt x="373" y="47"/>
                    <a:pt x="374" y="44"/>
                    <a:pt x="380" y="43"/>
                  </a:cubicBezTo>
                  <a:cubicBezTo>
                    <a:pt x="382" y="42"/>
                    <a:pt x="384" y="41"/>
                    <a:pt x="384" y="39"/>
                  </a:cubicBezTo>
                  <a:cubicBezTo>
                    <a:pt x="384" y="9"/>
                    <a:pt x="384" y="9"/>
                    <a:pt x="384" y="9"/>
                  </a:cubicBezTo>
                  <a:cubicBezTo>
                    <a:pt x="384" y="7"/>
                    <a:pt x="382" y="5"/>
                    <a:pt x="380" y="5"/>
                  </a:cubicBezTo>
                  <a:close/>
                  <a:moveTo>
                    <a:pt x="70" y="23"/>
                  </a:moveTo>
                  <a:cubicBezTo>
                    <a:pt x="70" y="26"/>
                    <a:pt x="67" y="28"/>
                    <a:pt x="64" y="27"/>
                  </a:cubicBezTo>
                  <a:cubicBezTo>
                    <a:pt x="57" y="27"/>
                    <a:pt x="48" y="27"/>
                    <a:pt x="44" y="32"/>
                  </a:cubicBezTo>
                  <a:cubicBezTo>
                    <a:pt x="40" y="37"/>
                    <a:pt x="42" y="46"/>
                    <a:pt x="44" y="50"/>
                  </a:cubicBezTo>
                  <a:cubicBezTo>
                    <a:pt x="45" y="52"/>
                    <a:pt x="43" y="56"/>
                    <a:pt x="40" y="57"/>
                  </a:cubicBezTo>
                  <a:cubicBezTo>
                    <a:pt x="40" y="57"/>
                    <a:pt x="39" y="57"/>
                    <a:pt x="38" y="57"/>
                  </a:cubicBezTo>
                  <a:cubicBezTo>
                    <a:pt x="36" y="57"/>
                    <a:pt x="34" y="56"/>
                    <a:pt x="33" y="53"/>
                  </a:cubicBezTo>
                  <a:cubicBezTo>
                    <a:pt x="33" y="53"/>
                    <a:pt x="32" y="49"/>
                    <a:pt x="31" y="44"/>
                  </a:cubicBezTo>
                  <a:cubicBezTo>
                    <a:pt x="30" y="36"/>
                    <a:pt x="32" y="29"/>
                    <a:pt x="36" y="25"/>
                  </a:cubicBezTo>
                  <a:cubicBezTo>
                    <a:pt x="41" y="18"/>
                    <a:pt x="51" y="15"/>
                    <a:pt x="65" y="16"/>
                  </a:cubicBezTo>
                  <a:cubicBezTo>
                    <a:pt x="68" y="17"/>
                    <a:pt x="70" y="20"/>
                    <a:pt x="7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45" name="组合 143"/>
          <p:cNvGrpSpPr>
            <a:grpSpLocks/>
          </p:cNvGrpSpPr>
          <p:nvPr/>
        </p:nvGrpSpPr>
        <p:grpSpPr bwMode="auto">
          <a:xfrm>
            <a:off x="750888" y="5846763"/>
            <a:ext cx="819150" cy="817562"/>
            <a:chOff x="0" y="0"/>
            <a:chExt cx="887413" cy="885825"/>
          </a:xfrm>
        </p:grpSpPr>
        <p:sp>
          <p:nvSpPr>
            <p:cNvPr id="26745" name="Oval 156"/>
            <p:cNvSpPr>
              <a:spLocks noChangeArrowheads="1"/>
            </p:cNvSpPr>
            <p:nvPr/>
          </p:nvSpPr>
          <p:spPr bwMode="auto">
            <a:xfrm>
              <a:off x="0" y="0"/>
              <a:ext cx="887413" cy="885825"/>
            </a:xfrm>
            <a:prstGeom prst="ellipse">
              <a:avLst/>
            </a:prstGeom>
            <a:solidFill>
              <a:srgbClr val="F57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46" name="Freeform 157"/>
            <p:cNvSpPr>
              <a:spLocks/>
            </p:cNvSpPr>
            <p:nvPr/>
          </p:nvSpPr>
          <p:spPr bwMode="auto">
            <a:xfrm>
              <a:off x="200025" y="234950"/>
              <a:ext cx="669925" cy="641350"/>
            </a:xfrm>
            <a:custGeom>
              <a:avLst/>
              <a:gdLst>
                <a:gd name="T0" fmla="*/ 2147483647 w 478"/>
                <a:gd name="T1" fmla="*/ 0 h 457"/>
                <a:gd name="T2" fmla="*/ 2147483647 w 478"/>
                <a:gd name="T3" fmla="*/ 2147483647 h 457"/>
                <a:gd name="T4" fmla="*/ 2147483647 w 478"/>
                <a:gd name="T5" fmla="*/ 2147483647 h 457"/>
                <a:gd name="T6" fmla="*/ 2147483647 w 478"/>
                <a:gd name="T7" fmla="*/ 2147483647 h 457"/>
                <a:gd name="T8" fmla="*/ 2147483647 w 478"/>
                <a:gd name="T9" fmla="*/ 2147483647 h 457"/>
                <a:gd name="T10" fmla="*/ 2147483647 w 478"/>
                <a:gd name="T11" fmla="*/ 2147483647 h 457"/>
                <a:gd name="T12" fmla="*/ 2147483647 w 478"/>
                <a:gd name="T13" fmla="*/ 2147483647 h 457"/>
                <a:gd name="T14" fmla="*/ 2147483647 w 478"/>
                <a:gd name="T15" fmla="*/ 0 h 4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8" h="457">
                  <a:moveTo>
                    <a:pt x="177" y="0"/>
                  </a:moveTo>
                  <a:cubicBezTo>
                    <a:pt x="87" y="0"/>
                    <a:pt x="0" y="77"/>
                    <a:pt x="13" y="181"/>
                  </a:cubicBezTo>
                  <a:cubicBezTo>
                    <a:pt x="21" y="240"/>
                    <a:pt x="63" y="281"/>
                    <a:pt x="104" y="320"/>
                  </a:cubicBezTo>
                  <a:cubicBezTo>
                    <a:pt x="150" y="365"/>
                    <a:pt x="195" y="411"/>
                    <a:pt x="240" y="457"/>
                  </a:cubicBezTo>
                  <a:cubicBezTo>
                    <a:pt x="354" y="433"/>
                    <a:pt x="446" y="346"/>
                    <a:pt x="478" y="235"/>
                  </a:cubicBezTo>
                  <a:cubicBezTo>
                    <a:pt x="452" y="210"/>
                    <a:pt x="427" y="184"/>
                    <a:pt x="401" y="160"/>
                  </a:cubicBezTo>
                  <a:cubicBezTo>
                    <a:pt x="362" y="122"/>
                    <a:pt x="325" y="82"/>
                    <a:pt x="286" y="45"/>
                  </a:cubicBezTo>
                  <a:cubicBezTo>
                    <a:pt x="254" y="14"/>
                    <a:pt x="216" y="0"/>
                    <a:pt x="177" y="0"/>
                  </a:cubicBezTo>
                </a:path>
              </a:pathLst>
            </a:custGeom>
            <a:solidFill>
              <a:srgbClr val="C462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7" name="Freeform 158"/>
            <p:cNvSpPr>
              <a:spLocks noEditPoints="1"/>
            </p:cNvSpPr>
            <p:nvPr/>
          </p:nvSpPr>
          <p:spPr bwMode="auto">
            <a:xfrm>
              <a:off x="187325" y="204787"/>
              <a:ext cx="511175" cy="512762"/>
            </a:xfrm>
            <a:custGeom>
              <a:avLst/>
              <a:gdLst>
                <a:gd name="T0" fmla="*/ 2147483647 w 365"/>
                <a:gd name="T1" fmla="*/ 2147483647 h 366"/>
                <a:gd name="T2" fmla="*/ 2147483647 w 365"/>
                <a:gd name="T3" fmla="*/ 2147483647 h 366"/>
                <a:gd name="T4" fmla="*/ 2147483647 w 365"/>
                <a:gd name="T5" fmla="*/ 2147483647 h 366"/>
                <a:gd name="T6" fmla="*/ 2147483647 w 365"/>
                <a:gd name="T7" fmla="*/ 2147483647 h 366"/>
                <a:gd name="T8" fmla="*/ 2147483647 w 365"/>
                <a:gd name="T9" fmla="*/ 2147483647 h 366"/>
                <a:gd name="T10" fmla="*/ 2147483647 w 365"/>
                <a:gd name="T11" fmla="*/ 2147483647 h 366"/>
                <a:gd name="T12" fmla="*/ 2147483647 w 365"/>
                <a:gd name="T13" fmla="*/ 2147483647 h 366"/>
                <a:gd name="T14" fmla="*/ 2147483647 w 365"/>
                <a:gd name="T15" fmla="*/ 2147483647 h 366"/>
                <a:gd name="T16" fmla="*/ 2147483647 w 365"/>
                <a:gd name="T17" fmla="*/ 2147483647 h 366"/>
                <a:gd name="T18" fmla="*/ 2147483647 w 365"/>
                <a:gd name="T19" fmla="*/ 2147483647 h 366"/>
                <a:gd name="T20" fmla="*/ 2147483647 w 365"/>
                <a:gd name="T21" fmla="*/ 2147483647 h 366"/>
                <a:gd name="T22" fmla="*/ 2147483647 w 365"/>
                <a:gd name="T23" fmla="*/ 2147483647 h 366"/>
                <a:gd name="T24" fmla="*/ 2147483647 w 365"/>
                <a:gd name="T25" fmla="*/ 2147483647 h 366"/>
                <a:gd name="T26" fmla="*/ 2147483647 w 365"/>
                <a:gd name="T27" fmla="*/ 2147483647 h 366"/>
                <a:gd name="T28" fmla="*/ 2147483647 w 365"/>
                <a:gd name="T29" fmla="*/ 2147483647 h 366"/>
                <a:gd name="T30" fmla="*/ 2147483647 w 365"/>
                <a:gd name="T31" fmla="*/ 2147483647 h 366"/>
                <a:gd name="T32" fmla="*/ 2147483647 w 365"/>
                <a:gd name="T33" fmla="*/ 2147483647 h 366"/>
                <a:gd name="T34" fmla="*/ 2147483647 w 365"/>
                <a:gd name="T35" fmla="*/ 2147483647 h 366"/>
                <a:gd name="T36" fmla="*/ 2147483647 w 365"/>
                <a:gd name="T37" fmla="*/ 2147483647 h 366"/>
                <a:gd name="T38" fmla="*/ 2147483647 w 365"/>
                <a:gd name="T39" fmla="*/ 2147483647 h 366"/>
                <a:gd name="T40" fmla="*/ 2147483647 w 365"/>
                <a:gd name="T41" fmla="*/ 2147483647 h 366"/>
                <a:gd name="T42" fmla="*/ 2147483647 w 365"/>
                <a:gd name="T43" fmla="*/ 2147483647 h 366"/>
                <a:gd name="T44" fmla="*/ 2147483647 w 365"/>
                <a:gd name="T45" fmla="*/ 2147483647 h 366"/>
                <a:gd name="T46" fmla="*/ 2147483647 w 365"/>
                <a:gd name="T47" fmla="*/ 2147483647 h 366"/>
                <a:gd name="T48" fmla="*/ 2147483647 w 365"/>
                <a:gd name="T49" fmla="*/ 2147483647 h 366"/>
                <a:gd name="T50" fmla="*/ 2147483647 w 365"/>
                <a:gd name="T51" fmla="*/ 2147483647 h 366"/>
                <a:gd name="T52" fmla="*/ 2147483647 w 365"/>
                <a:gd name="T53" fmla="*/ 2147483647 h 366"/>
                <a:gd name="T54" fmla="*/ 2147483647 w 365"/>
                <a:gd name="T55" fmla="*/ 2147483647 h 366"/>
                <a:gd name="T56" fmla="*/ 2147483647 w 365"/>
                <a:gd name="T57" fmla="*/ 2147483647 h 366"/>
                <a:gd name="T58" fmla="*/ 2147483647 w 365"/>
                <a:gd name="T59" fmla="*/ 2147483647 h 366"/>
                <a:gd name="T60" fmla="*/ 2147483647 w 365"/>
                <a:gd name="T61" fmla="*/ 2147483647 h 366"/>
                <a:gd name="T62" fmla="*/ 2147483647 w 365"/>
                <a:gd name="T63" fmla="*/ 2147483647 h 366"/>
                <a:gd name="T64" fmla="*/ 2147483647 w 365"/>
                <a:gd name="T65" fmla="*/ 2147483647 h 366"/>
                <a:gd name="T66" fmla="*/ 2147483647 w 365"/>
                <a:gd name="T67" fmla="*/ 2147483647 h 366"/>
                <a:gd name="T68" fmla="*/ 2147483647 w 365"/>
                <a:gd name="T69" fmla="*/ 2147483647 h 366"/>
                <a:gd name="T70" fmla="*/ 2147483647 w 365"/>
                <a:gd name="T71" fmla="*/ 2147483647 h 366"/>
                <a:gd name="T72" fmla="*/ 2147483647 w 365"/>
                <a:gd name="T73" fmla="*/ 2147483647 h 366"/>
                <a:gd name="T74" fmla="*/ 2147483647 w 365"/>
                <a:gd name="T75" fmla="*/ 2147483647 h 366"/>
                <a:gd name="T76" fmla="*/ 2147483647 w 365"/>
                <a:gd name="T77" fmla="*/ 2147483647 h 366"/>
                <a:gd name="T78" fmla="*/ 2147483647 w 365"/>
                <a:gd name="T79" fmla="*/ 2147483647 h 366"/>
                <a:gd name="T80" fmla="*/ 2147483647 w 365"/>
                <a:gd name="T81" fmla="*/ 2147483647 h 366"/>
                <a:gd name="T82" fmla="*/ 2147483647 w 365"/>
                <a:gd name="T83" fmla="*/ 2147483647 h 366"/>
                <a:gd name="T84" fmla="*/ 2147483647 w 365"/>
                <a:gd name="T85" fmla="*/ 2147483647 h 366"/>
                <a:gd name="T86" fmla="*/ 2147483647 w 365"/>
                <a:gd name="T87" fmla="*/ 2147483647 h 366"/>
                <a:gd name="T88" fmla="*/ 2147483647 w 365"/>
                <a:gd name="T89" fmla="*/ 2147483647 h 36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65" h="366">
                  <a:moveTo>
                    <a:pt x="240" y="32"/>
                  </a:moveTo>
                  <a:cubicBezTo>
                    <a:pt x="156" y="0"/>
                    <a:pt x="63" y="42"/>
                    <a:pt x="31" y="125"/>
                  </a:cubicBezTo>
                  <a:cubicBezTo>
                    <a:pt x="0" y="209"/>
                    <a:pt x="42" y="302"/>
                    <a:pt x="125" y="334"/>
                  </a:cubicBezTo>
                  <a:cubicBezTo>
                    <a:pt x="209" y="366"/>
                    <a:pt x="302" y="324"/>
                    <a:pt x="334" y="240"/>
                  </a:cubicBezTo>
                  <a:cubicBezTo>
                    <a:pt x="365" y="157"/>
                    <a:pt x="323" y="63"/>
                    <a:pt x="240" y="32"/>
                  </a:cubicBezTo>
                  <a:close/>
                  <a:moveTo>
                    <a:pt x="62" y="110"/>
                  </a:moveTo>
                  <a:cubicBezTo>
                    <a:pt x="67" y="101"/>
                    <a:pt x="73" y="93"/>
                    <a:pt x="80" y="85"/>
                  </a:cubicBezTo>
                  <a:cubicBezTo>
                    <a:pt x="93" y="72"/>
                    <a:pt x="108" y="62"/>
                    <a:pt x="125" y="54"/>
                  </a:cubicBezTo>
                  <a:cubicBezTo>
                    <a:pt x="141" y="47"/>
                    <a:pt x="159" y="42"/>
                    <a:pt x="177" y="42"/>
                  </a:cubicBezTo>
                  <a:cubicBezTo>
                    <a:pt x="181" y="42"/>
                    <a:pt x="184" y="42"/>
                    <a:pt x="188" y="4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0" y="91"/>
                    <a:pt x="177" y="94"/>
                    <a:pt x="174" y="98"/>
                  </a:cubicBezTo>
                  <a:cubicBezTo>
                    <a:pt x="164" y="96"/>
                    <a:pt x="140" y="92"/>
                    <a:pt x="114" y="94"/>
                  </a:cubicBezTo>
                  <a:cubicBezTo>
                    <a:pt x="93" y="96"/>
                    <a:pt x="76" y="101"/>
                    <a:pt x="62" y="110"/>
                  </a:cubicBezTo>
                  <a:close/>
                  <a:moveTo>
                    <a:pt x="224" y="269"/>
                  </a:moveTo>
                  <a:cubicBezTo>
                    <a:pt x="220" y="290"/>
                    <a:pt x="211" y="308"/>
                    <a:pt x="198" y="323"/>
                  </a:cubicBezTo>
                  <a:cubicBezTo>
                    <a:pt x="198" y="323"/>
                    <a:pt x="198" y="323"/>
                    <a:pt x="198" y="323"/>
                  </a:cubicBezTo>
                  <a:cubicBezTo>
                    <a:pt x="195" y="323"/>
                    <a:pt x="191" y="324"/>
                    <a:pt x="188" y="324"/>
                  </a:cubicBezTo>
                  <a:cubicBezTo>
                    <a:pt x="169" y="325"/>
                    <a:pt x="150" y="321"/>
                    <a:pt x="133" y="315"/>
                  </a:cubicBezTo>
                  <a:cubicBezTo>
                    <a:pt x="115" y="308"/>
                    <a:pt x="99" y="298"/>
                    <a:pt x="85" y="285"/>
                  </a:cubicBezTo>
                  <a:cubicBezTo>
                    <a:pt x="83" y="282"/>
                    <a:pt x="80" y="280"/>
                    <a:pt x="78" y="277"/>
                  </a:cubicBezTo>
                  <a:cubicBezTo>
                    <a:pt x="78" y="277"/>
                    <a:pt x="78" y="277"/>
                    <a:pt x="78" y="277"/>
                  </a:cubicBezTo>
                  <a:cubicBezTo>
                    <a:pt x="78" y="258"/>
                    <a:pt x="83" y="238"/>
                    <a:pt x="94" y="219"/>
                  </a:cubicBezTo>
                  <a:cubicBezTo>
                    <a:pt x="103" y="204"/>
                    <a:pt x="115" y="189"/>
                    <a:pt x="131" y="175"/>
                  </a:cubicBezTo>
                  <a:cubicBezTo>
                    <a:pt x="152" y="156"/>
                    <a:pt x="174" y="143"/>
                    <a:pt x="183" y="138"/>
                  </a:cubicBezTo>
                  <a:cubicBezTo>
                    <a:pt x="187" y="142"/>
                    <a:pt x="191" y="144"/>
                    <a:pt x="197" y="146"/>
                  </a:cubicBezTo>
                  <a:cubicBezTo>
                    <a:pt x="202" y="148"/>
                    <a:pt x="207" y="149"/>
                    <a:pt x="212" y="149"/>
                  </a:cubicBezTo>
                  <a:cubicBezTo>
                    <a:pt x="215" y="159"/>
                    <a:pt x="223" y="182"/>
                    <a:pt x="226" y="210"/>
                  </a:cubicBezTo>
                  <a:cubicBezTo>
                    <a:pt x="229" y="232"/>
                    <a:pt x="228" y="251"/>
                    <a:pt x="224" y="269"/>
                  </a:cubicBezTo>
                  <a:close/>
                  <a:moveTo>
                    <a:pt x="231" y="125"/>
                  </a:moveTo>
                  <a:cubicBezTo>
                    <a:pt x="230" y="125"/>
                    <a:pt x="230" y="126"/>
                    <a:pt x="230" y="126"/>
                  </a:cubicBezTo>
                  <a:cubicBezTo>
                    <a:pt x="229" y="127"/>
                    <a:pt x="229" y="128"/>
                    <a:pt x="229" y="128"/>
                  </a:cubicBezTo>
                  <a:cubicBezTo>
                    <a:pt x="224" y="135"/>
                    <a:pt x="213" y="137"/>
                    <a:pt x="202" y="132"/>
                  </a:cubicBezTo>
                  <a:cubicBezTo>
                    <a:pt x="190" y="128"/>
                    <a:pt x="182" y="117"/>
                    <a:pt x="185" y="109"/>
                  </a:cubicBezTo>
                  <a:cubicBezTo>
                    <a:pt x="188" y="101"/>
                    <a:pt x="201" y="98"/>
                    <a:pt x="213" y="102"/>
                  </a:cubicBezTo>
                  <a:cubicBezTo>
                    <a:pt x="225" y="107"/>
                    <a:pt x="233" y="117"/>
                    <a:pt x="231" y="125"/>
                  </a:cubicBezTo>
                  <a:close/>
                  <a:moveTo>
                    <a:pt x="321" y="210"/>
                  </a:moveTo>
                  <a:cubicBezTo>
                    <a:pt x="316" y="195"/>
                    <a:pt x="306" y="179"/>
                    <a:pt x="292" y="163"/>
                  </a:cubicBezTo>
                  <a:cubicBezTo>
                    <a:pt x="274" y="145"/>
                    <a:pt x="255" y="132"/>
                    <a:pt x="245" y="126"/>
                  </a:cubicBezTo>
                  <a:cubicBezTo>
                    <a:pt x="246" y="122"/>
                    <a:pt x="246" y="117"/>
                    <a:pt x="244" y="113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6" y="77"/>
                    <a:pt x="278" y="79"/>
                    <a:pt x="280" y="81"/>
                  </a:cubicBezTo>
                  <a:cubicBezTo>
                    <a:pt x="293" y="93"/>
                    <a:pt x="304" y="108"/>
                    <a:pt x="311" y="125"/>
                  </a:cubicBezTo>
                  <a:cubicBezTo>
                    <a:pt x="319" y="142"/>
                    <a:pt x="323" y="159"/>
                    <a:pt x="324" y="178"/>
                  </a:cubicBezTo>
                  <a:cubicBezTo>
                    <a:pt x="324" y="189"/>
                    <a:pt x="323" y="200"/>
                    <a:pt x="321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46" name="组合 147"/>
          <p:cNvGrpSpPr>
            <a:grpSpLocks/>
          </p:cNvGrpSpPr>
          <p:nvPr/>
        </p:nvGrpSpPr>
        <p:grpSpPr bwMode="auto">
          <a:xfrm>
            <a:off x="4948238" y="5862638"/>
            <a:ext cx="819150" cy="817562"/>
            <a:chOff x="0" y="0"/>
            <a:chExt cx="887413" cy="885825"/>
          </a:xfrm>
        </p:grpSpPr>
        <p:sp>
          <p:nvSpPr>
            <p:cNvPr id="26742" name="Oval 159"/>
            <p:cNvSpPr>
              <a:spLocks noChangeArrowheads="1"/>
            </p:cNvSpPr>
            <p:nvPr/>
          </p:nvSpPr>
          <p:spPr bwMode="auto">
            <a:xfrm>
              <a:off x="0" y="0"/>
              <a:ext cx="887413" cy="885825"/>
            </a:xfrm>
            <a:prstGeom prst="ellipse">
              <a:avLst/>
            </a:prstGeom>
            <a:solidFill>
              <a:srgbClr val="FFC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43" name="Freeform 160"/>
            <p:cNvSpPr>
              <a:spLocks/>
            </p:cNvSpPr>
            <p:nvPr/>
          </p:nvSpPr>
          <p:spPr bwMode="auto">
            <a:xfrm>
              <a:off x="212725" y="211137"/>
              <a:ext cx="657225" cy="661987"/>
            </a:xfrm>
            <a:custGeom>
              <a:avLst/>
              <a:gdLst>
                <a:gd name="T0" fmla="*/ 2147483647 w 469"/>
                <a:gd name="T1" fmla="*/ 0 h 472"/>
                <a:gd name="T2" fmla="*/ 2147483647 w 469"/>
                <a:gd name="T3" fmla="*/ 2147483647 h 472"/>
                <a:gd name="T4" fmla="*/ 2147483647 w 469"/>
                <a:gd name="T5" fmla="*/ 2147483647 h 472"/>
                <a:gd name="T6" fmla="*/ 2147483647 w 469"/>
                <a:gd name="T7" fmla="*/ 2147483647 h 472"/>
                <a:gd name="T8" fmla="*/ 2147483647 w 469"/>
                <a:gd name="T9" fmla="*/ 2147483647 h 472"/>
                <a:gd name="T10" fmla="*/ 2147483647 w 469"/>
                <a:gd name="T11" fmla="*/ 2147483647 h 472"/>
                <a:gd name="T12" fmla="*/ 2147483647 w 469"/>
                <a:gd name="T13" fmla="*/ 2147483647 h 472"/>
                <a:gd name="T14" fmla="*/ 2147483647 w 469"/>
                <a:gd name="T15" fmla="*/ 2147483647 h 472"/>
                <a:gd name="T16" fmla="*/ 2147483647 w 469"/>
                <a:gd name="T17" fmla="*/ 2147483647 h 472"/>
                <a:gd name="T18" fmla="*/ 2147483647 w 469"/>
                <a:gd name="T19" fmla="*/ 2147483647 h 472"/>
                <a:gd name="T20" fmla="*/ 2147483647 w 469"/>
                <a:gd name="T21" fmla="*/ 2147483647 h 472"/>
                <a:gd name="T22" fmla="*/ 2147483647 w 469"/>
                <a:gd name="T23" fmla="*/ 2147483647 h 472"/>
                <a:gd name="T24" fmla="*/ 2147483647 w 469"/>
                <a:gd name="T25" fmla="*/ 2147483647 h 472"/>
                <a:gd name="T26" fmla="*/ 2147483647 w 469"/>
                <a:gd name="T27" fmla="*/ 2147483647 h 472"/>
                <a:gd name="T28" fmla="*/ 2147483647 w 469"/>
                <a:gd name="T29" fmla="*/ 2147483647 h 472"/>
                <a:gd name="T30" fmla="*/ 2147483647 w 469"/>
                <a:gd name="T31" fmla="*/ 2147483647 h 472"/>
                <a:gd name="T32" fmla="*/ 2147483647 w 469"/>
                <a:gd name="T33" fmla="*/ 2147483647 h 472"/>
                <a:gd name="T34" fmla="*/ 2147483647 w 469"/>
                <a:gd name="T35" fmla="*/ 2147483647 h 472"/>
                <a:gd name="T36" fmla="*/ 2147483647 w 469"/>
                <a:gd name="T37" fmla="*/ 0 h 4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69" h="472">
                  <a:moveTo>
                    <a:pt x="172" y="0"/>
                  </a:moveTo>
                  <a:cubicBezTo>
                    <a:pt x="169" y="0"/>
                    <a:pt x="166" y="2"/>
                    <a:pt x="163" y="7"/>
                  </a:cubicBezTo>
                  <a:cubicBezTo>
                    <a:pt x="155" y="24"/>
                    <a:pt x="147" y="41"/>
                    <a:pt x="138" y="58"/>
                  </a:cubicBezTo>
                  <a:cubicBezTo>
                    <a:pt x="130" y="75"/>
                    <a:pt x="122" y="94"/>
                    <a:pt x="100" y="97"/>
                  </a:cubicBezTo>
                  <a:cubicBezTo>
                    <a:pt x="84" y="102"/>
                    <a:pt x="66" y="102"/>
                    <a:pt x="49" y="105"/>
                  </a:cubicBezTo>
                  <a:cubicBezTo>
                    <a:pt x="40" y="106"/>
                    <a:pt x="0" y="108"/>
                    <a:pt x="18" y="126"/>
                  </a:cubicBezTo>
                  <a:cubicBezTo>
                    <a:pt x="20" y="128"/>
                    <a:pt x="24" y="131"/>
                    <a:pt x="26" y="133"/>
                  </a:cubicBezTo>
                  <a:cubicBezTo>
                    <a:pt x="30" y="137"/>
                    <a:pt x="35" y="142"/>
                    <a:pt x="39" y="146"/>
                  </a:cubicBezTo>
                  <a:cubicBezTo>
                    <a:pt x="48" y="156"/>
                    <a:pt x="58" y="165"/>
                    <a:pt x="67" y="174"/>
                  </a:cubicBezTo>
                  <a:cubicBezTo>
                    <a:pt x="78" y="185"/>
                    <a:pt x="88" y="196"/>
                    <a:pt x="85" y="214"/>
                  </a:cubicBezTo>
                  <a:cubicBezTo>
                    <a:pt x="84" y="232"/>
                    <a:pt x="60" y="290"/>
                    <a:pt x="77" y="303"/>
                  </a:cubicBezTo>
                  <a:cubicBezTo>
                    <a:pt x="92" y="322"/>
                    <a:pt x="113" y="343"/>
                    <a:pt x="132" y="358"/>
                  </a:cubicBezTo>
                  <a:cubicBezTo>
                    <a:pt x="139" y="367"/>
                    <a:pt x="191" y="420"/>
                    <a:pt x="242" y="472"/>
                  </a:cubicBezTo>
                  <a:cubicBezTo>
                    <a:pt x="352" y="444"/>
                    <a:pt x="439" y="358"/>
                    <a:pt x="469" y="249"/>
                  </a:cubicBezTo>
                  <a:cubicBezTo>
                    <a:pt x="430" y="210"/>
                    <a:pt x="396" y="177"/>
                    <a:pt x="388" y="171"/>
                  </a:cubicBezTo>
                  <a:cubicBezTo>
                    <a:pt x="373" y="152"/>
                    <a:pt x="352" y="131"/>
                    <a:pt x="333" y="116"/>
                  </a:cubicBezTo>
                  <a:cubicBezTo>
                    <a:pt x="319" y="98"/>
                    <a:pt x="288" y="109"/>
                    <a:pt x="270" y="94"/>
                  </a:cubicBezTo>
                  <a:cubicBezTo>
                    <a:pt x="262" y="84"/>
                    <a:pt x="207" y="28"/>
                    <a:pt x="188" y="11"/>
                  </a:cubicBezTo>
                  <a:cubicBezTo>
                    <a:pt x="183" y="7"/>
                    <a:pt x="178" y="0"/>
                    <a:pt x="172" y="0"/>
                  </a:cubicBezTo>
                </a:path>
              </a:pathLst>
            </a:custGeom>
            <a:solidFill>
              <a:srgbClr val="CC9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4" name="Freeform 161"/>
            <p:cNvSpPr>
              <a:spLocks noEditPoints="1"/>
            </p:cNvSpPr>
            <p:nvPr/>
          </p:nvSpPr>
          <p:spPr bwMode="auto">
            <a:xfrm>
              <a:off x="227013" y="207962"/>
              <a:ext cx="455613" cy="431800"/>
            </a:xfrm>
            <a:custGeom>
              <a:avLst/>
              <a:gdLst>
                <a:gd name="T0" fmla="*/ 2147483647 w 325"/>
                <a:gd name="T1" fmla="*/ 2147483647 h 308"/>
                <a:gd name="T2" fmla="*/ 2147483647 w 325"/>
                <a:gd name="T3" fmla="*/ 2147483647 h 308"/>
                <a:gd name="T4" fmla="*/ 2147483647 w 325"/>
                <a:gd name="T5" fmla="*/ 2147483647 h 308"/>
                <a:gd name="T6" fmla="*/ 2147483647 w 325"/>
                <a:gd name="T7" fmla="*/ 2147483647 h 308"/>
                <a:gd name="T8" fmla="*/ 2147483647 w 325"/>
                <a:gd name="T9" fmla="*/ 2147483647 h 308"/>
                <a:gd name="T10" fmla="*/ 2147483647 w 325"/>
                <a:gd name="T11" fmla="*/ 2147483647 h 308"/>
                <a:gd name="T12" fmla="*/ 2147483647 w 325"/>
                <a:gd name="T13" fmla="*/ 2147483647 h 308"/>
                <a:gd name="T14" fmla="*/ 2147483647 w 325"/>
                <a:gd name="T15" fmla="*/ 2147483647 h 308"/>
                <a:gd name="T16" fmla="*/ 2147483647 w 325"/>
                <a:gd name="T17" fmla="*/ 2147483647 h 308"/>
                <a:gd name="T18" fmla="*/ 2147483647 w 325"/>
                <a:gd name="T19" fmla="*/ 2147483647 h 308"/>
                <a:gd name="T20" fmla="*/ 2147483647 w 325"/>
                <a:gd name="T21" fmla="*/ 2147483647 h 308"/>
                <a:gd name="T22" fmla="*/ 2147483647 w 325"/>
                <a:gd name="T23" fmla="*/ 2147483647 h 308"/>
                <a:gd name="T24" fmla="*/ 2147483647 w 325"/>
                <a:gd name="T25" fmla="*/ 2147483647 h 308"/>
                <a:gd name="T26" fmla="*/ 2147483647 w 325"/>
                <a:gd name="T27" fmla="*/ 2147483647 h 308"/>
                <a:gd name="T28" fmla="*/ 2147483647 w 325"/>
                <a:gd name="T29" fmla="*/ 2147483647 h 308"/>
                <a:gd name="T30" fmla="*/ 2147483647 w 325"/>
                <a:gd name="T31" fmla="*/ 2147483647 h 308"/>
                <a:gd name="T32" fmla="*/ 2147483647 w 325"/>
                <a:gd name="T33" fmla="*/ 2147483647 h 308"/>
                <a:gd name="T34" fmla="*/ 2147483647 w 325"/>
                <a:gd name="T35" fmla="*/ 2147483647 h 308"/>
                <a:gd name="T36" fmla="*/ 2147483647 w 325"/>
                <a:gd name="T37" fmla="*/ 2147483647 h 308"/>
                <a:gd name="T38" fmla="*/ 2147483647 w 325"/>
                <a:gd name="T39" fmla="*/ 2147483647 h 308"/>
                <a:gd name="T40" fmla="*/ 2147483647 w 325"/>
                <a:gd name="T41" fmla="*/ 2147483647 h 308"/>
                <a:gd name="T42" fmla="*/ 2147483647 w 325"/>
                <a:gd name="T43" fmla="*/ 2147483647 h 308"/>
                <a:gd name="T44" fmla="*/ 2147483647 w 325"/>
                <a:gd name="T45" fmla="*/ 2147483647 h 308"/>
                <a:gd name="T46" fmla="*/ 2147483647 w 325"/>
                <a:gd name="T47" fmla="*/ 2147483647 h 308"/>
                <a:gd name="T48" fmla="*/ 2147483647 w 325"/>
                <a:gd name="T49" fmla="*/ 2147483647 h 308"/>
                <a:gd name="T50" fmla="*/ 2147483647 w 325"/>
                <a:gd name="T51" fmla="*/ 2147483647 h 308"/>
                <a:gd name="T52" fmla="*/ 2147483647 w 325"/>
                <a:gd name="T53" fmla="*/ 2147483647 h 308"/>
                <a:gd name="T54" fmla="*/ 2147483647 w 325"/>
                <a:gd name="T55" fmla="*/ 2147483647 h 308"/>
                <a:gd name="T56" fmla="*/ 2147483647 w 325"/>
                <a:gd name="T57" fmla="*/ 2147483647 h 308"/>
                <a:gd name="T58" fmla="*/ 2147483647 w 325"/>
                <a:gd name="T59" fmla="*/ 2147483647 h 308"/>
                <a:gd name="T60" fmla="*/ 2147483647 w 325"/>
                <a:gd name="T61" fmla="*/ 2147483647 h 308"/>
                <a:gd name="T62" fmla="*/ 2147483647 w 325"/>
                <a:gd name="T63" fmla="*/ 2147483647 h 308"/>
                <a:gd name="T64" fmla="*/ 2147483647 w 325"/>
                <a:gd name="T65" fmla="*/ 2147483647 h 308"/>
                <a:gd name="T66" fmla="*/ 2147483647 w 325"/>
                <a:gd name="T67" fmla="*/ 2147483647 h 308"/>
                <a:gd name="T68" fmla="*/ 2147483647 w 325"/>
                <a:gd name="T69" fmla="*/ 2147483647 h 308"/>
                <a:gd name="T70" fmla="*/ 2147483647 w 325"/>
                <a:gd name="T71" fmla="*/ 2147483647 h 308"/>
                <a:gd name="T72" fmla="*/ 2147483647 w 325"/>
                <a:gd name="T73" fmla="*/ 2147483647 h 308"/>
                <a:gd name="T74" fmla="*/ 2147483647 w 325"/>
                <a:gd name="T75" fmla="*/ 2147483647 h 308"/>
                <a:gd name="T76" fmla="*/ 2147483647 w 325"/>
                <a:gd name="T77" fmla="*/ 2147483647 h 308"/>
                <a:gd name="T78" fmla="*/ 2147483647 w 325"/>
                <a:gd name="T79" fmla="*/ 2147483647 h 308"/>
                <a:gd name="T80" fmla="*/ 2147483647 w 325"/>
                <a:gd name="T81" fmla="*/ 2147483647 h 308"/>
                <a:gd name="T82" fmla="*/ 2147483647 w 325"/>
                <a:gd name="T83" fmla="*/ 2147483647 h 308"/>
                <a:gd name="T84" fmla="*/ 2147483647 w 325"/>
                <a:gd name="T85" fmla="*/ 2147483647 h 308"/>
                <a:gd name="T86" fmla="*/ 2147483647 w 325"/>
                <a:gd name="T87" fmla="*/ 2147483647 h 308"/>
                <a:gd name="T88" fmla="*/ 2147483647 w 325"/>
                <a:gd name="T89" fmla="*/ 2147483647 h 308"/>
                <a:gd name="T90" fmla="*/ 2147483647 w 325"/>
                <a:gd name="T91" fmla="*/ 2147483647 h 308"/>
                <a:gd name="T92" fmla="*/ 2147483647 w 325"/>
                <a:gd name="T93" fmla="*/ 2147483647 h 308"/>
                <a:gd name="T94" fmla="*/ 2147483647 w 325"/>
                <a:gd name="T95" fmla="*/ 2147483647 h 30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25" h="308">
                  <a:moveTo>
                    <a:pt x="317" y="129"/>
                  </a:moveTo>
                  <a:cubicBezTo>
                    <a:pt x="325" y="121"/>
                    <a:pt x="322" y="113"/>
                    <a:pt x="311" y="111"/>
                  </a:cubicBezTo>
                  <a:cubicBezTo>
                    <a:pt x="235" y="100"/>
                    <a:pt x="235" y="100"/>
                    <a:pt x="235" y="100"/>
                  </a:cubicBezTo>
                  <a:cubicBezTo>
                    <a:pt x="224" y="99"/>
                    <a:pt x="211" y="89"/>
                    <a:pt x="206" y="79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67" y="0"/>
                    <a:pt x="159" y="0"/>
                    <a:pt x="154" y="10"/>
                  </a:cubicBezTo>
                  <a:cubicBezTo>
                    <a:pt x="120" y="79"/>
                    <a:pt x="120" y="79"/>
                    <a:pt x="120" y="79"/>
                  </a:cubicBezTo>
                  <a:cubicBezTo>
                    <a:pt x="115" y="89"/>
                    <a:pt x="101" y="99"/>
                    <a:pt x="90" y="100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3" y="113"/>
                    <a:pt x="0" y="121"/>
                    <a:pt x="8" y="129"/>
                  </a:cubicBezTo>
                  <a:cubicBezTo>
                    <a:pt x="64" y="182"/>
                    <a:pt x="64" y="182"/>
                    <a:pt x="64" y="182"/>
                  </a:cubicBezTo>
                  <a:cubicBezTo>
                    <a:pt x="72" y="190"/>
                    <a:pt x="77" y="206"/>
                    <a:pt x="75" y="217"/>
                  </a:cubicBezTo>
                  <a:cubicBezTo>
                    <a:pt x="62" y="293"/>
                    <a:pt x="62" y="293"/>
                    <a:pt x="62" y="293"/>
                  </a:cubicBezTo>
                  <a:cubicBezTo>
                    <a:pt x="60" y="304"/>
                    <a:pt x="66" y="308"/>
                    <a:pt x="76" y="303"/>
                  </a:cubicBezTo>
                  <a:cubicBezTo>
                    <a:pt x="144" y="267"/>
                    <a:pt x="144" y="267"/>
                    <a:pt x="144" y="267"/>
                  </a:cubicBezTo>
                  <a:cubicBezTo>
                    <a:pt x="154" y="262"/>
                    <a:pt x="171" y="262"/>
                    <a:pt x="181" y="267"/>
                  </a:cubicBezTo>
                  <a:cubicBezTo>
                    <a:pt x="249" y="303"/>
                    <a:pt x="249" y="303"/>
                    <a:pt x="249" y="303"/>
                  </a:cubicBezTo>
                  <a:cubicBezTo>
                    <a:pt x="259" y="308"/>
                    <a:pt x="265" y="304"/>
                    <a:pt x="264" y="293"/>
                  </a:cubicBezTo>
                  <a:cubicBezTo>
                    <a:pt x="251" y="217"/>
                    <a:pt x="251" y="217"/>
                    <a:pt x="251" y="217"/>
                  </a:cubicBezTo>
                  <a:cubicBezTo>
                    <a:pt x="249" y="206"/>
                    <a:pt x="254" y="190"/>
                    <a:pt x="262" y="182"/>
                  </a:cubicBezTo>
                  <a:lnTo>
                    <a:pt x="317" y="129"/>
                  </a:lnTo>
                  <a:close/>
                  <a:moveTo>
                    <a:pt x="278" y="126"/>
                  </a:moveTo>
                  <a:cubicBezTo>
                    <a:pt x="282" y="125"/>
                    <a:pt x="286" y="127"/>
                    <a:pt x="287" y="131"/>
                  </a:cubicBezTo>
                  <a:cubicBezTo>
                    <a:pt x="288" y="135"/>
                    <a:pt x="285" y="139"/>
                    <a:pt x="282" y="140"/>
                  </a:cubicBezTo>
                  <a:cubicBezTo>
                    <a:pt x="278" y="141"/>
                    <a:pt x="274" y="138"/>
                    <a:pt x="273" y="135"/>
                  </a:cubicBezTo>
                  <a:cubicBezTo>
                    <a:pt x="272" y="131"/>
                    <a:pt x="274" y="127"/>
                    <a:pt x="278" y="126"/>
                  </a:cubicBezTo>
                  <a:close/>
                  <a:moveTo>
                    <a:pt x="53" y="135"/>
                  </a:moveTo>
                  <a:cubicBezTo>
                    <a:pt x="52" y="138"/>
                    <a:pt x="48" y="141"/>
                    <a:pt x="44" y="140"/>
                  </a:cubicBezTo>
                  <a:cubicBezTo>
                    <a:pt x="40" y="139"/>
                    <a:pt x="38" y="135"/>
                    <a:pt x="39" y="131"/>
                  </a:cubicBezTo>
                  <a:cubicBezTo>
                    <a:pt x="40" y="127"/>
                    <a:pt x="44" y="125"/>
                    <a:pt x="48" y="126"/>
                  </a:cubicBezTo>
                  <a:cubicBezTo>
                    <a:pt x="52" y="127"/>
                    <a:pt x="54" y="131"/>
                    <a:pt x="53" y="135"/>
                  </a:cubicBezTo>
                  <a:close/>
                  <a:moveTo>
                    <a:pt x="163" y="35"/>
                  </a:moveTo>
                  <a:cubicBezTo>
                    <a:pt x="167" y="35"/>
                    <a:pt x="170" y="38"/>
                    <a:pt x="170" y="42"/>
                  </a:cubicBezTo>
                  <a:cubicBezTo>
                    <a:pt x="170" y="46"/>
                    <a:pt x="167" y="49"/>
                    <a:pt x="163" y="49"/>
                  </a:cubicBezTo>
                  <a:cubicBezTo>
                    <a:pt x="159" y="49"/>
                    <a:pt x="156" y="46"/>
                    <a:pt x="156" y="42"/>
                  </a:cubicBezTo>
                  <a:cubicBezTo>
                    <a:pt x="156" y="38"/>
                    <a:pt x="159" y="35"/>
                    <a:pt x="163" y="35"/>
                  </a:cubicBezTo>
                  <a:close/>
                  <a:moveTo>
                    <a:pt x="163" y="68"/>
                  </a:moveTo>
                  <a:cubicBezTo>
                    <a:pt x="169" y="68"/>
                    <a:pt x="173" y="73"/>
                    <a:pt x="173" y="79"/>
                  </a:cubicBezTo>
                  <a:cubicBezTo>
                    <a:pt x="173" y="84"/>
                    <a:pt x="169" y="89"/>
                    <a:pt x="163" y="89"/>
                  </a:cubicBezTo>
                  <a:cubicBezTo>
                    <a:pt x="157" y="89"/>
                    <a:pt x="152" y="84"/>
                    <a:pt x="152" y="79"/>
                  </a:cubicBezTo>
                  <a:cubicBezTo>
                    <a:pt x="152" y="73"/>
                    <a:pt x="157" y="68"/>
                    <a:pt x="163" y="68"/>
                  </a:cubicBezTo>
                  <a:close/>
                  <a:moveTo>
                    <a:pt x="79" y="153"/>
                  </a:moveTo>
                  <a:cubicBezTo>
                    <a:pt x="73" y="151"/>
                    <a:pt x="70" y="145"/>
                    <a:pt x="71" y="140"/>
                  </a:cubicBezTo>
                  <a:cubicBezTo>
                    <a:pt x="73" y="134"/>
                    <a:pt x="79" y="131"/>
                    <a:pt x="84" y="132"/>
                  </a:cubicBezTo>
                  <a:cubicBezTo>
                    <a:pt x="90" y="134"/>
                    <a:pt x="93" y="140"/>
                    <a:pt x="92" y="145"/>
                  </a:cubicBezTo>
                  <a:cubicBezTo>
                    <a:pt x="90" y="151"/>
                    <a:pt x="84" y="154"/>
                    <a:pt x="79" y="153"/>
                  </a:cubicBezTo>
                  <a:close/>
                  <a:moveTo>
                    <a:pt x="99" y="267"/>
                  </a:moveTo>
                  <a:cubicBezTo>
                    <a:pt x="97" y="270"/>
                    <a:pt x="93" y="271"/>
                    <a:pt x="90" y="269"/>
                  </a:cubicBezTo>
                  <a:cubicBezTo>
                    <a:pt x="86" y="267"/>
                    <a:pt x="86" y="262"/>
                    <a:pt x="88" y="259"/>
                  </a:cubicBezTo>
                  <a:cubicBezTo>
                    <a:pt x="90" y="256"/>
                    <a:pt x="94" y="255"/>
                    <a:pt x="98" y="257"/>
                  </a:cubicBezTo>
                  <a:cubicBezTo>
                    <a:pt x="101" y="259"/>
                    <a:pt x="102" y="264"/>
                    <a:pt x="99" y="267"/>
                  </a:cubicBezTo>
                  <a:close/>
                  <a:moveTo>
                    <a:pt x="104" y="148"/>
                  </a:moveTo>
                  <a:cubicBezTo>
                    <a:pt x="106" y="141"/>
                    <a:pt x="113" y="137"/>
                    <a:pt x="121" y="139"/>
                  </a:cubicBezTo>
                  <a:cubicBezTo>
                    <a:pt x="128" y="141"/>
                    <a:pt x="133" y="148"/>
                    <a:pt x="131" y="155"/>
                  </a:cubicBezTo>
                  <a:cubicBezTo>
                    <a:pt x="129" y="163"/>
                    <a:pt x="121" y="167"/>
                    <a:pt x="114" y="165"/>
                  </a:cubicBezTo>
                  <a:cubicBezTo>
                    <a:pt x="106" y="163"/>
                    <a:pt x="102" y="156"/>
                    <a:pt x="104" y="148"/>
                  </a:cubicBezTo>
                  <a:close/>
                  <a:moveTo>
                    <a:pt x="123" y="239"/>
                  </a:moveTo>
                  <a:cubicBezTo>
                    <a:pt x="120" y="244"/>
                    <a:pt x="113" y="245"/>
                    <a:pt x="109" y="241"/>
                  </a:cubicBezTo>
                  <a:cubicBezTo>
                    <a:pt x="104" y="238"/>
                    <a:pt x="103" y="232"/>
                    <a:pt x="106" y="227"/>
                  </a:cubicBezTo>
                  <a:cubicBezTo>
                    <a:pt x="109" y="222"/>
                    <a:pt x="116" y="221"/>
                    <a:pt x="121" y="224"/>
                  </a:cubicBezTo>
                  <a:cubicBezTo>
                    <a:pt x="125" y="228"/>
                    <a:pt x="127" y="234"/>
                    <a:pt x="123" y="239"/>
                  </a:cubicBezTo>
                  <a:close/>
                  <a:moveTo>
                    <a:pt x="147" y="211"/>
                  </a:moveTo>
                  <a:cubicBezTo>
                    <a:pt x="143" y="217"/>
                    <a:pt x="134" y="218"/>
                    <a:pt x="128" y="214"/>
                  </a:cubicBezTo>
                  <a:cubicBezTo>
                    <a:pt x="122" y="210"/>
                    <a:pt x="120" y="201"/>
                    <a:pt x="125" y="195"/>
                  </a:cubicBezTo>
                  <a:cubicBezTo>
                    <a:pt x="129" y="189"/>
                    <a:pt x="138" y="187"/>
                    <a:pt x="144" y="191"/>
                  </a:cubicBezTo>
                  <a:cubicBezTo>
                    <a:pt x="150" y="196"/>
                    <a:pt x="152" y="204"/>
                    <a:pt x="147" y="211"/>
                  </a:cubicBezTo>
                  <a:close/>
                  <a:moveTo>
                    <a:pt x="163" y="129"/>
                  </a:moveTo>
                  <a:cubicBezTo>
                    <a:pt x="155" y="129"/>
                    <a:pt x="149" y="123"/>
                    <a:pt x="149" y="116"/>
                  </a:cubicBezTo>
                  <a:cubicBezTo>
                    <a:pt x="149" y="108"/>
                    <a:pt x="155" y="102"/>
                    <a:pt x="163" y="102"/>
                  </a:cubicBezTo>
                  <a:cubicBezTo>
                    <a:pt x="170" y="102"/>
                    <a:pt x="177" y="108"/>
                    <a:pt x="177" y="116"/>
                  </a:cubicBezTo>
                  <a:cubicBezTo>
                    <a:pt x="177" y="123"/>
                    <a:pt x="170" y="129"/>
                    <a:pt x="163" y="129"/>
                  </a:cubicBezTo>
                  <a:close/>
                  <a:moveTo>
                    <a:pt x="197" y="214"/>
                  </a:moveTo>
                  <a:cubicBezTo>
                    <a:pt x="191" y="218"/>
                    <a:pt x="182" y="217"/>
                    <a:pt x="178" y="211"/>
                  </a:cubicBezTo>
                  <a:cubicBezTo>
                    <a:pt x="174" y="204"/>
                    <a:pt x="175" y="196"/>
                    <a:pt x="181" y="191"/>
                  </a:cubicBezTo>
                  <a:cubicBezTo>
                    <a:pt x="188" y="187"/>
                    <a:pt x="196" y="189"/>
                    <a:pt x="201" y="195"/>
                  </a:cubicBezTo>
                  <a:cubicBezTo>
                    <a:pt x="205" y="201"/>
                    <a:pt x="203" y="210"/>
                    <a:pt x="197" y="214"/>
                  </a:cubicBezTo>
                  <a:close/>
                  <a:moveTo>
                    <a:pt x="217" y="241"/>
                  </a:moveTo>
                  <a:cubicBezTo>
                    <a:pt x="212" y="245"/>
                    <a:pt x="205" y="244"/>
                    <a:pt x="202" y="239"/>
                  </a:cubicBezTo>
                  <a:cubicBezTo>
                    <a:pt x="199" y="234"/>
                    <a:pt x="200" y="228"/>
                    <a:pt x="205" y="224"/>
                  </a:cubicBezTo>
                  <a:cubicBezTo>
                    <a:pt x="209" y="221"/>
                    <a:pt x="216" y="222"/>
                    <a:pt x="219" y="227"/>
                  </a:cubicBezTo>
                  <a:cubicBezTo>
                    <a:pt x="223" y="232"/>
                    <a:pt x="221" y="238"/>
                    <a:pt x="217" y="241"/>
                  </a:cubicBezTo>
                  <a:close/>
                  <a:moveTo>
                    <a:pt x="212" y="165"/>
                  </a:moveTo>
                  <a:cubicBezTo>
                    <a:pt x="205" y="167"/>
                    <a:pt x="197" y="163"/>
                    <a:pt x="195" y="155"/>
                  </a:cubicBezTo>
                  <a:cubicBezTo>
                    <a:pt x="193" y="148"/>
                    <a:pt x="198" y="141"/>
                    <a:pt x="205" y="139"/>
                  </a:cubicBezTo>
                  <a:cubicBezTo>
                    <a:pt x="212" y="137"/>
                    <a:pt x="220" y="141"/>
                    <a:pt x="222" y="148"/>
                  </a:cubicBezTo>
                  <a:cubicBezTo>
                    <a:pt x="224" y="156"/>
                    <a:pt x="219" y="163"/>
                    <a:pt x="212" y="165"/>
                  </a:cubicBezTo>
                  <a:close/>
                  <a:moveTo>
                    <a:pt x="236" y="269"/>
                  </a:moveTo>
                  <a:cubicBezTo>
                    <a:pt x="233" y="271"/>
                    <a:pt x="228" y="270"/>
                    <a:pt x="226" y="267"/>
                  </a:cubicBezTo>
                  <a:cubicBezTo>
                    <a:pt x="224" y="264"/>
                    <a:pt x="224" y="259"/>
                    <a:pt x="228" y="257"/>
                  </a:cubicBezTo>
                  <a:cubicBezTo>
                    <a:pt x="231" y="255"/>
                    <a:pt x="235" y="256"/>
                    <a:pt x="237" y="259"/>
                  </a:cubicBezTo>
                  <a:cubicBezTo>
                    <a:pt x="240" y="262"/>
                    <a:pt x="239" y="267"/>
                    <a:pt x="236" y="269"/>
                  </a:cubicBezTo>
                  <a:close/>
                  <a:moveTo>
                    <a:pt x="247" y="153"/>
                  </a:moveTo>
                  <a:cubicBezTo>
                    <a:pt x="241" y="154"/>
                    <a:pt x="236" y="151"/>
                    <a:pt x="234" y="145"/>
                  </a:cubicBezTo>
                  <a:cubicBezTo>
                    <a:pt x="233" y="140"/>
                    <a:pt x="236" y="134"/>
                    <a:pt x="241" y="132"/>
                  </a:cubicBezTo>
                  <a:cubicBezTo>
                    <a:pt x="247" y="131"/>
                    <a:pt x="253" y="134"/>
                    <a:pt x="254" y="140"/>
                  </a:cubicBezTo>
                  <a:cubicBezTo>
                    <a:pt x="256" y="145"/>
                    <a:pt x="252" y="151"/>
                    <a:pt x="247" y="1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47" name="组合 151"/>
          <p:cNvGrpSpPr>
            <a:grpSpLocks/>
          </p:cNvGrpSpPr>
          <p:nvPr/>
        </p:nvGrpSpPr>
        <p:grpSpPr bwMode="auto">
          <a:xfrm>
            <a:off x="3549650" y="5862638"/>
            <a:ext cx="817563" cy="817562"/>
            <a:chOff x="0" y="0"/>
            <a:chExt cx="885825" cy="885825"/>
          </a:xfrm>
        </p:grpSpPr>
        <p:sp>
          <p:nvSpPr>
            <p:cNvPr id="26739" name="Oval 162"/>
            <p:cNvSpPr>
              <a:spLocks noChangeArrowheads="1"/>
            </p:cNvSpPr>
            <p:nvPr/>
          </p:nvSpPr>
          <p:spPr bwMode="auto">
            <a:xfrm>
              <a:off x="0" y="0"/>
              <a:ext cx="885825" cy="885825"/>
            </a:xfrm>
            <a:prstGeom prst="ellipse">
              <a:avLst/>
            </a:prstGeom>
            <a:solidFill>
              <a:srgbClr val="E2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40" name="Freeform 163"/>
            <p:cNvSpPr>
              <a:spLocks/>
            </p:cNvSpPr>
            <p:nvPr/>
          </p:nvSpPr>
          <p:spPr bwMode="auto">
            <a:xfrm>
              <a:off x="250825" y="155575"/>
              <a:ext cx="631825" cy="720725"/>
            </a:xfrm>
            <a:custGeom>
              <a:avLst/>
              <a:gdLst>
                <a:gd name="T0" fmla="*/ 2147483647 w 451"/>
                <a:gd name="T1" fmla="*/ 0 h 514"/>
                <a:gd name="T2" fmla="*/ 2147483647 w 451"/>
                <a:gd name="T3" fmla="*/ 2147483647 h 514"/>
                <a:gd name="T4" fmla="*/ 2147483647 w 451"/>
                <a:gd name="T5" fmla="*/ 2147483647 h 514"/>
                <a:gd name="T6" fmla="*/ 2147483647 w 451"/>
                <a:gd name="T7" fmla="*/ 2147483647 h 514"/>
                <a:gd name="T8" fmla="*/ 2147483647 w 451"/>
                <a:gd name="T9" fmla="*/ 2147483647 h 514"/>
                <a:gd name="T10" fmla="*/ 2147483647 w 451"/>
                <a:gd name="T11" fmla="*/ 2147483647 h 514"/>
                <a:gd name="T12" fmla="*/ 2147483647 w 451"/>
                <a:gd name="T13" fmla="*/ 2147483647 h 514"/>
                <a:gd name="T14" fmla="*/ 2147483647 w 451"/>
                <a:gd name="T15" fmla="*/ 2147483647 h 514"/>
                <a:gd name="T16" fmla="*/ 2147483647 w 451"/>
                <a:gd name="T17" fmla="*/ 2147483647 h 514"/>
                <a:gd name="T18" fmla="*/ 2147483647 w 451"/>
                <a:gd name="T19" fmla="*/ 2147483647 h 514"/>
                <a:gd name="T20" fmla="*/ 2147483647 w 451"/>
                <a:gd name="T21" fmla="*/ 2147483647 h 514"/>
                <a:gd name="T22" fmla="*/ 2147483647 w 451"/>
                <a:gd name="T23" fmla="*/ 2147483647 h 514"/>
                <a:gd name="T24" fmla="*/ 2147483647 w 451"/>
                <a:gd name="T25" fmla="*/ 2147483647 h 514"/>
                <a:gd name="T26" fmla="*/ 2147483647 w 451"/>
                <a:gd name="T27" fmla="*/ 2147483647 h 514"/>
                <a:gd name="T28" fmla="*/ 2147483647 w 451"/>
                <a:gd name="T29" fmla="*/ 2147483647 h 514"/>
                <a:gd name="T30" fmla="*/ 2147483647 w 451"/>
                <a:gd name="T31" fmla="*/ 2147483647 h 514"/>
                <a:gd name="T32" fmla="*/ 2147483647 w 451"/>
                <a:gd name="T33" fmla="*/ 0 h 5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1" h="514">
                  <a:moveTo>
                    <a:pt x="165" y="0"/>
                  </a:moveTo>
                  <a:cubicBezTo>
                    <a:pt x="162" y="0"/>
                    <a:pt x="161" y="1"/>
                    <a:pt x="160" y="6"/>
                  </a:cubicBezTo>
                  <a:cubicBezTo>
                    <a:pt x="160" y="18"/>
                    <a:pt x="132" y="15"/>
                    <a:pt x="121" y="18"/>
                  </a:cubicBezTo>
                  <a:cubicBezTo>
                    <a:pt x="83" y="28"/>
                    <a:pt x="50" y="54"/>
                    <a:pt x="31" y="88"/>
                  </a:cubicBezTo>
                  <a:cubicBezTo>
                    <a:pt x="13" y="119"/>
                    <a:pt x="0" y="156"/>
                    <a:pt x="31" y="179"/>
                  </a:cubicBezTo>
                  <a:cubicBezTo>
                    <a:pt x="47" y="200"/>
                    <a:pt x="132" y="281"/>
                    <a:pt x="137" y="285"/>
                  </a:cubicBezTo>
                  <a:cubicBezTo>
                    <a:pt x="144" y="295"/>
                    <a:pt x="139" y="312"/>
                    <a:pt x="138" y="324"/>
                  </a:cubicBezTo>
                  <a:cubicBezTo>
                    <a:pt x="107" y="324"/>
                    <a:pt x="62" y="330"/>
                    <a:pt x="44" y="359"/>
                  </a:cubicBezTo>
                  <a:cubicBezTo>
                    <a:pt x="51" y="361"/>
                    <a:pt x="59" y="372"/>
                    <a:pt x="64" y="377"/>
                  </a:cubicBezTo>
                  <a:cubicBezTo>
                    <a:pt x="63" y="377"/>
                    <a:pt x="80" y="396"/>
                    <a:pt x="82" y="396"/>
                  </a:cubicBezTo>
                  <a:cubicBezTo>
                    <a:pt x="85" y="396"/>
                    <a:pt x="140" y="452"/>
                    <a:pt x="202" y="514"/>
                  </a:cubicBezTo>
                  <a:cubicBezTo>
                    <a:pt x="333" y="487"/>
                    <a:pt x="434" y="378"/>
                    <a:pt x="451" y="243"/>
                  </a:cubicBezTo>
                  <a:cubicBezTo>
                    <a:pt x="379" y="171"/>
                    <a:pt x="294" y="86"/>
                    <a:pt x="272" y="65"/>
                  </a:cubicBezTo>
                  <a:cubicBezTo>
                    <a:pt x="262" y="55"/>
                    <a:pt x="253" y="46"/>
                    <a:pt x="241" y="38"/>
                  </a:cubicBezTo>
                  <a:cubicBezTo>
                    <a:pt x="227" y="28"/>
                    <a:pt x="204" y="22"/>
                    <a:pt x="192" y="15"/>
                  </a:cubicBezTo>
                  <a:cubicBezTo>
                    <a:pt x="186" y="11"/>
                    <a:pt x="185" y="1"/>
                    <a:pt x="175" y="1"/>
                  </a:cubicBezTo>
                  <a:cubicBezTo>
                    <a:pt x="171" y="0"/>
                    <a:pt x="168" y="0"/>
                    <a:pt x="165" y="0"/>
                  </a:cubicBezTo>
                </a:path>
              </a:pathLst>
            </a:custGeom>
            <a:solidFill>
              <a:srgbClr val="B53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1" name="Freeform 164"/>
            <p:cNvSpPr>
              <a:spLocks noEditPoints="1"/>
            </p:cNvSpPr>
            <p:nvPr/>
          </p:nvSpPr>
          <p:spPr bwMode="auto">
            <a:xfrm>
              <a:off x="266700" y="155575"/>
              <a:ext cx="415925" cy="503237"/>
            </a:xfrm>
            <a:custGeom>
              <a:avLst/>
              <a:gdLst>
                <a:gd name="T0" fmla="*/ 2147483647 w 297"/>
                <a:gd name="T1" fmla="*/ 2147483647 h 359"/>
                <a:gd name="T2" fmla="*/ 2147483647 w 297"/>
                <a:gd name="T3" fmla="*/ 2147483647 h 359"/>
                <a:gd name="T4" fmla="*/ 2147483647 w 297"/>
                <a:gd name="T5" fmla="*/ 2147483647 h 359"/>
                <a:gd name="T6" fmla="*/ 2147483647 w 297"/>
                <a:gd name="T7" fmla="*/ 2147483647 h 359"/>
                <a:gd name="T8" fmla="*/ 2147483647 w 297"/>
                <a:gd name="T9" fmla="*/ 2147483647 h 359"/>
                <a:gd name="T10" fmla="*/ 2147483647 w 297"/>
                <a:gd name="T11" fmla="*/ 0 h 359"/>
                <a:gd name="T12" fmla="*/ 2147483647 w 297"/>
                <a:gd name="T13" fmla="*/ 2147483647 h 359"/>
                <a:gd name="T14" fmla="*/ 2147483647 w 297"/>
                <a:gd name="T15" fmla="*/ 2147483647 h 359"/>
                <a:gd name="T16" fmla="*/ 2147483647 w 297"/>
                <a:gd name="T17" fmla="*/ 2147483647 h 359"/>
                <a:gd name="T18" fmla="*/ 2147483647 w 297"/>
                <a:gd name="T19" fmla="*/ 2147483647 h 359"/>
                <a:gd name="T20" fmla="*/ 0 w 297"/>
                <a:gd name="T21" fmla="*/ 2147483647 h 359"/>
                <a:gd name="T22" fmla="*/ 0 w 297"/>
                <a:gd name="T23" fmla="*/ 2147483647 h 359"/>
                <a:gd name="T24" fmla="*/ 2147483647 w 297"/>
                <a:gd name="T25" fmla="*/ 2147483647 h 359"/>
                <a:gd name="T26" fmla="*/ 2147483647 w 297"/>
                <a:gd name="T27" fmla="*/ 2147483647 h 359"/>
                <a:gd name="T28" fmla="*/ 2147483647 w 297"/>
                <a:gd name="T29" fmla="*/ 2147483647 h 359"/>
                <a:gd name="T30" fmla="*/ 2147483647 w 297"/>
                <a:gd name="T31" fmla="*/ 2147483647 h 359"/>
                <a:gd name="T32" fmla="*/ 2147483647 w 297"/>
                <a:gd name="T33" fmla="*/ 2147483647 h 359"/>
                <a:gd name="T34" fmla="*/ 2147483647 w 297"/>
                <a:gd name="T35" fmla="*/ 2147483647 h 359"/>
                <a:gd name="T36" fmla="*/ 2147483647 w 297"/>
                <a:gd name="T37" fmla="*/ 2147483647 h 359"/>
                <a:gd name="T38" fmla="*/ 2147483647 w 297"/>
                <a:gd name="T39" fmla="*/ 2147483647 h 359"/>
                <a:gd name="T40" fmla="*/ 2147483647 w 297"/>
                <a:gd name="T41" fmla="*/ 2147483647 h 359"/>
                <a:gd name="T42" fmla="*/ 2147483647 w 297"/>
                <a:gd name="T43" fmla="*/ 2147483647 h 359"/>
                <a:gd name="T44" fmla="*/ 2147483647 w 297"/>
                <a:gd name="T45" fmla="*/ 2147483647 h 359"/>
                <a:gd name="T46" fmla="*/ 2147483647 w 297"/>
                <a:gd name="T47" fmla="*/ 2147483647 h 359"/>
                <a:gd name="T48" fmla="*/ 2147483647 w 297"/>
                <a:gd name="T49" fmla="*/ 2147483647 h 359"/>
                <a:gd name="T50" fmla="*/ 2147483647 w 297"/>
                <a:gd name="T51" fmla="*/ 2147483647 h 359"/>
                <a:gd name="T52" fmla="*/ 2147483647 w 297"/>
                <a:gd name="T53" fmla="*/ 2147483647 h 359"/>
                <a:gd name="T54" fmla="*/ 2147483647 w 297"/>
                <a:gd name="T55" fmla="*/ 2147483647 h 359"/>
                <a:gd name="T56" fmla="*/ 2147483647 w 297"/>
                <a:gd name="T57" fmla="*/ 2147483647 h 359"/>
                <a:gd name="T58" fmla="*/ 2147483647 w 297"/>
                <a:gd name="T59" fmla="*/ 2147483647 h 359"/>
                <a:gd name="T60" fmla="*/ 2147483647 w 297"/>
                <a:gd name="T61" fmla="*/ 2147483647 h 359"/>
                <a:gd name="T62" fmla="*/ 2147483647 w 297"/>
                <a:gd name="T63" fmla="*/ 2147483647 h 359"/>
                <a:gd name="T64" fmla="*/ 2147483647 w 297"/>
                <a:gd name="T65" fmla="*/ 2147483647 h 359"/>
                <a:gd name="T66" fmla="*/ 2147483647 w 297"/>
                <a:gd name="T67" fmla="*/ 2147483647 h 359"/>
                <a:gd name="T68" fmla="*/ 2147483647 w 297"/>
                <a:gd name="T69" fmla="*/ 2147483647 h 359"/>
                <a:gd name="T70" fmla="*/ 2147483647 w 297"/>
                <a:gd name="T71" fmla="*/ 2147483647 h 359"/>
                <a:gd name="T72" fmla="*/ 2147483647 w 297"/>
                <a:gd name="T73" fmla="*/ 2147483647 h 359"/>
                <a:gd name="T74" fmla="*/ 2147483647 w 297"/>
                <a:gd name="T75" fmla="*/ 2147483647 h 359"/>
                <a:gd name="T76" fmla="*/ 2147483647 w 297"/>
                <a:gd name="T77" fmla="*/ 2147483647 h 359"/>
                <a:gd name="T78" fmla="*/ 2147483647 w 297"/>
                <a:gd name="T79" fmla="*/ 2147483647 h 359"/>
                <a:gd name="T80" fmla="*/ 2147483647 w 297"/>
                <a:gd name="T81" fmla="*/ 2147483647 h 359"/>
                <a:gd name="T82" fmla="*/ 2147483647 w 297"/>
                <a:gd name="T83" fmla="*/ 2147483647 h 359"/>
                <a:gd name="T84" fmla="*/ 2147483647 w 297"/>
                <a:gd name="T85" fmla="*/ 2147483647 h 359"/>
                <a:gd name="T86" fmla="*/ 2147483647 w 297"/>
                <a:gd name="T87" fmla="*/ 2147483647 h 359"/>
                <a:gd name="T88" fmla="*/ 2147483647 w 297"/>
                <a:gd name="T89" fmla="*/ 2147483647 h 359"/>
                <a:gd name="T90" fmla="*/ 2147483647 w 297"/>
                <a:gd name="T91" fmla="*/ 2147483647 h 359"/>
                <a:gd name="T92" fmla="*/ 2147483647 w 297"/>
                <a:gd name="T93" fmla="*/ 2147483647 h 359"/>
                <a:gd name="T94" fmla="*/ 2147483647 w 297"/>
                <a:gd name="T95" fmla="*/ 2147483647 h 359"/>
                <a:gd name="T96" fmla="*/ 2147483647 w 297"/>
                <a:gd name="T97" fmla="*/ 2147483647 h 359"/>
                <a:gd name="T98" fmla="*/ 2147483647 w 297"/>
                <a:gd name="T99" fmla="*/ 2147483647 h 359"/>
                <a:gd name="T100" fmla="*/ 2147483647 w 297"/>
                <a:gd name="T101" fmla="*/ 2147483647 h 359"/>
                <a:gd name="T102" fmla="*/ 2147483647 w 297"/>
                <a:gd name="T103" fmla="*/ 2147483647 h 359"/>
                <a:gd name="T104" fmla="*/ 2147483647 w 297"/>
                <a:gd name="T105" fmla="*/ 2147483647 h 359"/>
                <a:gd name="T106" fmla="*/ 2147483647 w 297"/>
                <a:gd name="T107" fmla="*/ 2147483647 h 359"/>
                <a:gd name="T108" fmla="*/ 2147483647 w 297"/>
                <a:gd name="T109" fmla="*/ 2147483647 h 35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97" h="359">
                  <a:moveTo>
                    <a:pt x="288" y="114"/>
                  </a:moveTo>
                  <a:cubicBezTo>
                    <a:pt x="282" y="96"/>
                    <a:pt x="272" y="79"/>
                    <a:pt x="260" y="64"/>
                  </a:cubicBezTo>
                  <a:cubicBezTo>
                    <a:pt x="247" y="49"/>
                    <a:pt x="232" y="37"/>
                    <a:pt x="215" y="29"/>
                  </a:cubicBezTo>
                  <a:cubicBezTo>
                    <a:pt x="200" y="21"/>
                    <a:pt x="184" y="16"/>
                    <a:pt x="168" y="14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32" y="12"/>
                    <a:pt x="116" y="15"/>
                    <a:pt x="100" y="21"/>
                  </a:cubicBezTo>
                  <a:cubicBezTo>
                    <a:pt x="82" y="27"/>
                    <a:pt x="66" y="37"/>
                    <a:pt x="51" y="50"/>
                  </a:cubicBezTo>
                  <a:cubicBezTo>
                    <a:pt x="37" y="63"/>
                    <a:pt x="25" y="78"/>
                    <a:pt x="16" y="95"/>
                  </a:cubicBezTo>
                  <a:cubicBezTo>
                    <a:pt x="7" y="114"/>
                    <a:pt x="2" y="133"/>
                    <a:pt x="0" y="154"/>
                  </a:cubicBezTo>
                  <a:cubicBezTo>
                    <a:pt x="0" y="154"/>
                    <a:pt x="0" y="155"/>
                    <a:pt x="0" y="156"/>
                  </a:cubicBezTo>
                  <a:cubicBezTo>
                    <a:pt x="0" y="159"/>
                    <a:pt x="1" y="162"/>
                    <a:pt x="4" y="163"/>
                  </a:cubicBezTo>
                  <a:cubicBezTo>
                    <a:pt x="7" y="164"/>
                    <a:pt x="10" y="164"/>
                    <a:pt x="12" y="161"/>
                  </a:cubicBezTo>
                  <a:cubicBezTo>
                    <a:pt x="23" y="146"/>
                    <a:pt x="38" y="140"/>
                    <a:pt x="57" y="141"/>
                  </a:cubicBezTo>
                  <a:cubicBezTo>
                    <a:pt x="75" y="143"/>
                    <a:pt x="87" y="150"/>
                    <a:pt x="96" y="163"/>
                  </a:cubicBezTo>
                  <a:cubicBezTo>
                    <a:pt x="98" y="165"/>
                    <a:pt x="99" y="166"/>
                    <a:pt x="101" y="167"/>
                  </a:cubicBezTo>
                  <a:cubicBezTo>
                    <a:pt x="103" y="167"/>
                    <a:pt x="105" y="166"/>
                    <a:pt x="107" y="164"/>
                  </a:cubicBezTo>
                  <a:cubicBezTo>
                    <a:pt x="113" y="157"/>
                    <a:pt x="120" y="151"/>
                    <a:pt x="127" y="148"/>
                  </a:cubicBezTo>
                  <a:cubicBezTo>
                    <a:pt x="131" y="146"/>
                    <a:pt x="136" y="144"/>
                    <a:pt x="140" y="143"/>
                  </a:cubicBezTo>
                  <a:cubicBezTo>
                    <a:pt x="127" y="324"/>
                    <a:pt x="127" y="324"/>
                    <a:pt x="127" y="324"/>
                  </a:cubicBezTo>
                  <a:cubicBezTo>
                    <a:pt x="127" y="324"/>
                    <a:pt x="127" y="324"/>
                    <a:pt x="127" y="324"/>
                  </a:cubicBezTo>
                  <a:cubicBezTo>
                    <a:pt x="83" y="324"/>
                    <a:pt x="46" y="338"/>
                    <a:pt x="33" y="359"/>
                  </a:cubicBezTo>
                  <a:cubicBezTo>
                    <a:pt x="221" y="359"/>
                    <a:pt x="221" y="359"/>
                    <a:pt x="221" y="359"/>
                  </a:cubicBezTo>
                  <a:cubicBezTo>
                    <a:pt x="209" y="342"/>
                    <a:pt x="181" y="328"/>
                    <a:pt x="146" y="32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63" y="146"/>
                    <a:pt x="167" y="148"/>
                    <a:pt x="171" y="151"/>
                  </a:cubicBezTo>
                  <a:cubicBezTo>
                    <a:pt x="177" y="155"/>
                    <a:pt x="183" y="162"/>
                    <a:pt x="189" y="170"/>
                  </a:cubicBezTo>
                  <a:cubicBezTo>
                    <a:pt x="190" y="172"/>
                    <a:pt x="192" y="173"/>
                    <a:pt x="194" y="173"/>
                  </a:cubicBezTo>
                  <a:cubicBezTo>
                    <a:pt x="196" y="173"/>
                    <a:pt x="198" y="172"/>
                    <a:pt x="199" y="171"/>
                  </a:cubicBezTo>
                  <a:cubicBezTo>
                    <a:pt x="210" y="158"/>
                    <a:pt x="226" y="152"/>
                    <a:pt x="244" y="153"/>
                  </a:cubicBezTo>
                  <a:cubicBezTo>
                    <a:pt x="261" y="154"/>
                    <a:pt x="273" y="162"/>
                    <a:pt x="283" y="180"/>
                  </a:cubicBezTo>
                  <a:cubicBezTo>
                    <a:pt x="284" y="182"/>
                    <a:pt x="286" y="183"/>
                    <a:pt x="288" y="183"/>
                  </a:cubicBezTo>
                  <a:cubicBezTo>
                    <a:pt x="289" y="183"/>
                    <a:pt x="290" y="183"/>
                    <a:pt x="290" y="183"/>
                  </a:cubicBezTo>
                  <a:cubicBezTo>
                    <a:pt x="293" y="182"/>
                    <a:pt x="295" y="180"/>
                    <a:pt x="296" y="176"/>
                  </a:cubicBezTo>
                  <a:cubicBezTo>
                    <a:pt x="296" y="176"/>
                    <a:pt x="296" y="175"/>
                    <a:pt x="296" y="174"/>
                  </a:cubicBezTo>
                  <a:cubicBezTo>
                    <a:pt x="297" y="154"/>
                    <a:pt x="295" y="134"/>
                    <a:pt x="288" y="114"/>
                  </a:cubicBezTo>
                  <a:close/>
                  <a:moveTo>
                    <a:pt x="125" y="44"/>
                  </a:moveTo>
                  <a:cubicBezTo>
                    <a:pt x="117" y="56"/>
                    <a:pt x="110" y="70"/>
                    <a:pt x="105" y="86"/>
                  </a:cubicBezTo>
                  <a:cubicBezTo>
                    <a:pt x="100" y="102"/>
                    <a:pt x="97" y="121"/>
                    <a:pt x="96" y="141"/>
                  </a:cubicBezTo>
                  <a:cubicBezTo>
                    <a:pt x="86" y="132"/>
                    <a:pt x="73" y="127"/>
                    <a:pt x="58" y="126"/>
                  </a:cubicBezTo>
                  <a:cubicBezTo>
                    <a:pt x="42" y="125"/>
                    <a:pt x="28" y="129"/>
                    <a:pt x="16" y="137"/>
                  </a:cubicBezTo>
                  <a:cubicBezTo>
                    <a:pt x="22" y="108"/>
                    <a:pt x="37" y="81"/>
                    <a:pt x="59" y="62"/>
                  </a:cubicBezTo>
                  <a:cubicBezTo>
                    <a:pt x="73" y="50"/>
                    <a:pt x="88" y="41"/>
                    <a:pt x="104" y="35"/>
                  </a:cubicBezTo>
                  <a:cubicBezTo>
                    <a:pt x="115" y="31"/>
                    <a:pt x="127" y="29"/>
                    <a:pt x="139" y="28"/>
                  </a:cubicBezTo>
                  <a:cubicBezTo>
                    <a:pt x="134" y="32"/>
                    <a:pt x="130" y="37"/>
                    <a:pt x="125" y="44"/>
                  </a:cubicBezTo>
                  <a:close/>
                  <a:moveTo>
                    <a:pt x="246" y="138"/>
                  </a:moveTo>
                  <a:cubicBezTo>
                    <a:pt x="230" y="137"/>
                    <a:pt x="215" y="141"/>
                    <a:pt x="202" y="149"/>
                  </a:cubicBezTo>
                  <a:cubicBezTo>
                    <a:pt x="204" y="128"/>
                    <a:pt x="204" y="110"/>
                    <a:pt x="201" y="92"/>
                  </a:cubicBezTo>
                  <a:cubicBezTo>
                    <a:pt x="198" y="76"/>
                    <a:pt x="193" y="61"/>
                    <a:pt x="187" y="48"/>
                  </a:cubicBezTo>
                  <a:cubicBezTo>
                    <a:pt x="183" y="41"/>
                    <a:pt x="180" y="35"/>
                    <a:pt x="176" y="31"/>
                  </a:cubicBezTo>
                  <a:cubicBezTo>
                    <a:pt x="187" y="33"/>
                    <a:pt x="199" y="37"/>
                    <a:pt x="209" y="43"/>
                  </a:cubicBezTo>
                  <a:cubicBezTo>
                    <a:pt x="225" y="51"/>
                    <a:pt x="238" y="61"/>
                    <a:pt x="250" y="75"/>
                  </a:cubicBezTo>
                  <a:cubicBezTo>
                    <a:pt x="269" y="97"/>
                    <a:pt x="280" y="125"/>
                    <a:pt x="282" y="155"/>
                  </a:cubicBezTo>
                  <a:cubicBezTo>
                    <a:pt x="272" y="144"/>
                    <a:pt x="260" y="139"/>
                    <a:pt x="246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48" name="组合 155"/>
          <p:cNvGrpSpPr>
            <a:grpSpLocks/>
          </p:cNvGrpSpPr>
          <p:nvPr/>
        </p:nvGrpSpPr>
        <p:grpSpPr bwMode="auto">
          <a:xfrm>
            <a:off x="9147175" y="5862638"/>
            <a:ext cx="817563" cy="817562"/>
            <a:chOff x="0" y="0"/>
            <a:chExt cx="885825" cy="885825"/>
          </a:xfrm>
        </p:grpSpPr>
        <p:sp>
          <p:nvSpPr>
            <p:cNvPr id="26736" name="Oval 168"/>
            <p:cNvSpPr>
              <a:spLocks noChangeArrowheads="1"/>
            </p:cNvSpPr>
            <p:nvPr/>
          </p:nvSpPr>
          <p:spPr bwMode="auto">
            <a:xfrm>
              <a:off x="0" y="0"/>
              <a:ext cx="885825" cy="885825"/>
            </a:xfrm>
            <a:prstGeom prst="ellipse">
              <a:avLst/>
            </a:prstGeom>
            <a:solidFill>
              <a:srgbClr val="734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37" name="Freeform 169"/>
            <p:cNvSpPr>
              <a:spLocks/>
            </p:cNvSpPr>
            <p:nvPr/>
          </p:nvSpPr>
          <p:spPr bwMode="auto">
            <a:xfrm>
              <a:off x="255587" y="174625"/>
              <a:ext cx="630238" cy="709612"/>
            </a:xfrm>
            <a:custGeom>
              <a:avLst/>
              <a:gdLst>
                <a:gd name="T0" fmla="*/ 2147483647 w 450"/>
                <a:gd name="T1" fmla="*/ 0 h 506"/>
                <a:gd name="T2" fmla="*/ 2147483647 w 450"/>
                <a:gd name="T3" fmla="*/ 2147483647 h 506"/>
                <a:gd name="T4" fmla="*/ 2147483647 w 450"/>
                <a:gd name="T5" fmla="*/ 2147483647 h 506"/>
                <a:gd name="T6" fmla="*/ 2147483647 w 450"/>
                <a:gd name="T7" fmla="*/ 2147483647 h 506"/>
                <a:gd name="T8" fmla="*/ 2147483647 w 450"/>
                <a:gd name="T9" fmla="*/ 2147483647 h 506"/>
                <a:gd name="T10" fmla="*/ 2147483647 w 450"/>
                <a:gd name="T11" fmla="*/ 2147483647 h 506"/>
                <a:gd name="T12" fmla="*/ 2147483647 w 450"/>
                <a:gd name="T13" fmla="*/ 2147483647 h 506"/>
                <a:gd name="T14" fmla="*/ 2147483647 w 450"/>
                <a:gd name="T15" fmla="*/ 2147483647 h 506"/>
                <a:gd name="T16" fmla="*/ 2147483647 w 450"/>
                <a:gd name="T17" fmla="*/ 2147483647 h 506"/>
                <a:gd name="T18" fmla="*/ 2147483647 w 450"/>
                <a:gd name="T19" fmla="*/ 2147483647 h 506"/>
                <a:gd name="T20" fmla="*/ 2147483647 w 450"/>
                <a:gd name="T21" fmla="*/ 2147483647 h 506"/>
                <a:gd name="T22" fmla="*/ 2147483647 w 450"/>
                <a:gd name="T23" fmla="*/ 2147483647 h 506"/>
                <a:gd name="T24" fmla="*/ 2147483647 w 450"/>
                <a:gd name="T25" fmla="*/ 2147483647 h 506"/>
                <a:gd name="T26" fmla="*/ 2147483647 w 450"/>
                <a:gd name="T27" fmla="*/ 2147483647 h 506"/>
                <a:gd name="T28" fmla="*/ 2147483647 w 450"/>
                <a:gd name="T29" fmla="*/ 2147483647 h 506"/>
                <a:gd name="T30" fmla="*/ 2147483647 w 450"/>
                <a:gd name="T31" fmla="*/ 2147483647 h 506"/>
                <a:gd name="T32" fmla="*/ 2147483647 w 450"/>
                <a:gd name="T33" fmla="*/ 2147483647 h 506"/>
                <a:gd name="T34" fmla="*/ 2147483647 w 450"/>
                <a:gd name="T35" fmla="*/ 2147483647 h 506"/>
                <a:gd name="T36" fmla="*/ 2147483647 w 450"/>
                <a:gd name="T37" fmla="*/ 2147483647 h 506"/>
                <a:gd name="T38" fmla="*/ 2147483647 w 450"/>
                <a:gd name="T39" fmla="*/ 2147483647 h 506"/>
                <a:gd name="T40" fmla="*/ 2147483647 w 450"/>
                <a:gd name="T41" fmla="*/ 2147483647 h 506"/>
                <a:gd name="T42" fmla="*/ 2147483647 w 450"/>
                <a:gd name="T43" fmla="*/ 2147483647 h 506"/>
                <a:gd name="T44" fmla="*/ 2147483647 w 450"/>
                <a:gd name="T45" fmla="*/ 2147483647 h 506"/>
                <a:gd name="T46" fmla="*/ 2147483647 w 450"/>
                <a:gd name="T47" fmla="*/ 0 h 50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0" h="506">
                  <a:moveTo>
                    <a:pt x="213" y="0"/>
                  </a:moveTo>
                  <a:cubicBezTo>
                    <a:pt x="193" y="0"/>
                    <a:pt x="184" y="35"/>
                    <a:pt x="185" y="51"/>
                  </a:cubicBezTo>
                  <a:cubicBezTo>
                    <a:pt x="187" y="70"/>
                    <a:pt x="200" y="77"/>
                    <a:pt x="193" y="95"/>
                  </a:cubicBezTo>
                  <a:cubicBezTo>
                    <a:pt x="189" y="106"/>
                    <a:pt x="190" y="110"/>
                    <a:pt x="183" y="110"/>
                  </a:cubicBezTo>
                  <a:cubicBezTo>
                    <a:pt x="182" y="110"/>
                    <a:pt x="180" y="110"/>
                    <a:pt x="177" y="109"/>
                  </a:cubicBezTo>
                  <a:cubicBezTo>
                    <a:pt x="170" y="103"/>
                    <a:pt x="161" y="100"/>
                    <a:pt x="153" y="100"/>
                  </a:cubicBezTo>
                  <a:cubicBezTo>
                    <a:pt x="145" y="100"/>
                    <a:pt x="137" y="102"/>
                    <a:pt x="131" y="107"/>
                  </a:cubicBezTo>
                  <a:cubicBezTo>
                    <a:pt x="128" y="109"/>
                    <a:pt x="126" y="110"/>
                    <a:pt x="125" y="110"/>
                  </a:cubicBezTo>
                  <a:cubicBezTo>
                    <a:pt x="122" y="110"/>
                    <a:pt x="121" y="106"/>
                    <a:pt x="112" y="103"/>
                  </a:cubicBezTo>
                  <a:cubicBezTo>
                    <a:pt x="108" y="101"/>
                    <a:pt x="103" y="100"/>
                    <a:pt x="99" y="100"/>
                  </a:cubicBezTo>
                  <a:cubicBezTo>
                    <a:pt x="88" y="100"/>
                    <a:pt x="78" y="104"/>
                    <a:pt x="71" y="112"/>
                  </a:cubicBezTo>
                  <a:cubicBezTo>
                    <a:pt x="63" y="122"/>
                    <a:pt x="48" y="118"/>
                    <a:pt x="37" y="128"/>
                  </a:cubicBezTo>
                  <a:cubicBezTo>
                    <a:pt x="27" y="138"/>
                    <a:pt x="24" y="153"/>
                    <a:pt x="28" y="166"/>
                  </a:cubicBezTo>
                  <a:cubicBezTo>
                    <a:pt x="4" y="166"/>
                    <a:pt x="0" y="171"/>
                    <a:pt x="4" y="197"/>
                  </a:cubicBezTo>
                  <a:cubicBezTo>
                    <a:pt x="6" y="214"/>
                    <a:pt x="12" y="231"/>
                    <a:pt x="22" y="246"/>
                  </a:cubicBezTo>
                  <a:cubicBezTo>
                    <a:pt x="33" y="263"/>
                    <a:pt x="31" y="291"/>
                    <a:pt x="34" y="312"/>
                  </a:cubicBezTo>
                  <a:cubicBezTo>
                    <a:pt x="37" y="337"/>
                    <a:pt x="33" y="374"/>
                    <a:pt x="53" y="392"/>
                  </a:cubicBezTo>
                  <a:cubicBezTo>
                    <a:pt x="57" y="397"/>
                    <a:pt x="62" y="401"/>
                    <a:pt x="66" y="406"/>
                  </a:cubicBezTo>
                  <a:cubicBezTo>
                    <a:pt x="74" y="413"/>
                    <a:pt x="116" y="456"/>
                    <a:pt x="165" y="506"/>
                  </a:cubicBezTo>
                  <a:cubicBezTo>
                    <a:pt x="320" y="490"/>
                    <a:pt x="442" y="364"/>
                    <a:pt x="450" y="207"/>
                  </a:cubicBezTo>
                  <a:cubicBezTo>
                    <a:pt x="381" y="138"/>
                    <a:pt x="300" y="58"/>
                    <a:pt x="290" y="48"/>
                  </a:cubicBezTo>
                  <a:cubicBezTo>
                    <a:pt x="281" y="39"/>
                    <a:pt x="273" y="30"/>
                    <a:pt x="264" y="22"/>
                  </a:cubicBezTo>
                  <a:cubicBezTo>
                    <a:pt x="254" y="11"/>
                    <a:pt x="234" y="7"/>
                    <a:pt x="220" y="2"/>
                  </a:cubicBezTo>
                  <a:cubicBezTo>
                    <a:pt x="218" y="1"/>
                    <a:pt x="215" y="0"/>
                    <a:pt x="213" y="0"/>
                  </a:cubicBezTo>
                </a:path>
              </a:pathLst>
            </a:custGeom>
            <a:solidFill>
              <a:srgbClr val="5C3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8" name="Freeform 170"/>
            <p:cNvSpPr>
              <a:spLocks noEditPoints="1"/>
            </p:cNvSpPr>
            <p:nvPr/>
          </p:nvSpPr>
          <p:spPr bwMode="auto">
            <a:xfrm>
              <a:off x="258762" y="171450"/>
              <a:ext cx="376238" cy="555625"/>
            </a:xfrm>
            <a:custGeom>
              <a:avLst/>
              <a:gdLst>
                <a:gd name="T0" fmla="*/ 2147483647 w 268"/>
                <a:gd name="T1" fmla="*/ 2147483647 h 397"/>
                <a:gd name="T2" fmla="*/ 2147483647 w 268"/>
                <a:gd name="T3" fmla="*/ 2147483647 h 397"/>
                <a:gd name="T4" fmla="*/ 2147483647 w 268"/>
                <a:gd name="T5" fmla="*/ 2147483647 h 397"/>
                <a:gd name="T6" fmla="*/ 2147483647 w 268"/>
                <a:gd name="T7" fmla="*/ 2147483647 h 397"/>
                <a:gd name="T8" fmla="*/ 2147483647 w 268"/>
                <a:gd name="T9" fmla="*/ 2147483647 h 397"/>
                <a:gd name="T10" fmla="*/ 2147483647 w 268"/>
                <a:gd name="T11" fmla="*/ 2147483647 h 397"/>
                <a:gd name="T12" fmla="*/ 2147483647 w 268"/>
                <a:gd name="T13" fmla="*/ 2147483647 h 397"/>
                <a:gd name="T14" fmla="*/ 2147483647 w 268"/>
                <a:gd name="T15" fmla="*/ 2147483647 h 397"/>
                <a:gd name="T16" fmla="*/ 2147483647 w 268"/>
                <a:gd name="T17" fmla="*/ 2147483647 h 397"/>
                <a:gd name="T18" fmla="*/ 2147483647 w 268"/>
                <a:gd name="T19" fmla="*/ 2147483647 h 397"/>
                <a:gd name="T20" fmla="*/ 2147483647 w 268"/>
                <a:gd name="T21" fmla="*/ 2147483647 h 397"/>
                <a:gd name="T22" fmla="*/ 2147483647 w 268"/>
                <a:gd name="T23" fmla="*/ 2147483647 h 397"/>
                <a:gd name="T24" fmla="*/ 2147483647 w 268"/>
                <a:gd name="T25" fmla="*/ 2147483647 h 397"/>
                <a:gd name="T26" fmla="*/ 2147483647 w 268"/>
                <a:gd name="T27" fmla="*/ 2147483647 h 397"/>
                <a:gd name="T28" fmla="*/ 2147483647 w 268"/>
                <a:gd name="T29" fmla="*/ 2147483647 h 397"/>
                <a:gd name="T30" fmla="*/ 0 w 268"/>
                <a:gd name="T31" fmla="*/ 2147483647 h 397"/>
                <a:gd name="T32" fmla="*/ 2147483647 w 268"/>
                <a:gd name="T33" fmla="*/ 2147483647 h 397"/>
                <a:gd name="T34" fmla="*/ 2147483647 w 268"/>
                <a:gd name="T35" fmla="*/ 2147483647 h 397"/>
                <a:gd name="T36" fmla="*/ 2147483647 w 268"/>
                <a:gd name="T37" fmla="*/ 2147483647 h 397"/>
                <a:gd name="T38" fmla="*/ 2147483647 w 268"/>
                <a:gd name="T39" fmla="*/ 2147483647 h 397"/>
                <a:gd name="T40" fmla="*/ 2147483647 w 268"/>
                <a:gd name="T41" fmla="*/ 2147483647 h 397"/>
                <a:gd name="T42" fmla="*/ 2147483647 w 268"/>
                <a:gd name="T43" fmla="*/ 2147483647 h 397"/>
                <a:gd name="T44" fmla="*/ 2147483647 w 268"/>
                <a:gd name="T45" fmla="*/ 2147483647 h 397"/>
                <a:gd name="T46" fmla="*/ 2147483647 w 268"/>
                <a:gd name="T47" fmla="*/ 2147483647 h 397"/>
                <a:gd name="T48" fmla="*/ 2147483647 w 268"/>
                <a:gd name="T49" fmla="*/ 2147483647 h 397"/>
                <a:gd name="T50" fmla="*/ 2147483647 w 268"/>
                <a:gd name="T51" fmla="*/ 2147483647 h 397"/>
                <a:gd name="T52" fmla="*/ 2147483647 w 268"/>
                <a:gd name="T53" fmla="*/ 2147483647 h 397"/>
                <a:gd name="T54" fmla="*/ 2147483647 w 268"/>
                <a:gd name="T55" fmla="*/ 2147483647 h 397"/>
                <a:gd name="T56" fmla="*/ 2147483647 w 268"/>
                <a:gd name="T57" fmla="*/ 2147483647 h 397"/>
                <a:gd name="T58" fmla="*/ 2147483647 w 268"/>
                <a:gd name="T59" fmla="*/ 2147483647 h 397"/>
                <a:gd name="T60" fmla="*/ 2147483647 w 268"/>
                <a:gd name="T61" fmla="*/ 2147483647 h 397"/>
                <a:gd name="T62" fmla="*/ 2147483647 w 268"/>
                <a:gd name="T63" fmla="*/ 2147483647 h 397"/>
                <a:gd name="T64" fmla="*/ 2147483647 w 268"/>
                <a:gd name="T65" fmla="*/ 2147483647 h 397"/>
                <a:gd name="T66" fmla="*/ 2147483647 w 268"/>
                <a:gd name="T67" fmla="*/ 2147483647 h 397"/>
                <a:gd name="T68" fmla="*/ 2147483647 w 268"/>
                <a:gd name="T69" fmla="*/ 2147483647 h 397"/>
                <a:gd name="T70" fmla="*/ 2147483647 w 268"/>
                <a:gd name="T71" fmla="*/ 2147483647 h 397"/>
                <a:gd name="T72" fmla="*/ 2147483647 w 268"/>
                <a:gd name="T73" fmla="*/ 2147483647 h 397"/>
                <a:gd name="T74" fmla="*/ 2147483647 w 268"/>
                <a:gd name="T75" fmla="*/ 2147483647 h 3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68" h="397">
                  <a:moveTo>
                    <a:pt x="264" y="178"/>
                  </a:moveTo>
                  <a:cubicBezTo>
                    <a:pt x="264" y="174"/>
                    <a:pt x="264" y="174"/>
                    <a:pt x="264" y="174"/>
                  </a:cubicBezTo>
                  <a:cubicBezTo>
                    <a:pt x="264" y="171"/>
                    <a:pt x="261" y="169"/>
                    <a:pt x="257" y="169"/>
                  </a:cubicBezTo>
                  <a:cubicBezTo>
                    <a:pt x="240" y="169"/>
                    <a:pt x="240" y="169"/>
                    <a:pt x="240" y="169"/>
                  </a:cubicBezTo>
                  <a:cubicBezTo>
                    <a:pt x="241" y="166"/>
                    <a:pt x="241" y="163"/>
                    <a:pt x="241" y="160"/>
                  </a:cubicBezTo>
                  <a:cubicBezTo>
                    <a:pt x="241" y="140"/>
                    <a:pt x="225" y="124"/>
                    <a:pt x="205" y="124"/>
                  </a:cubicBezTo>
                  <a:cubicBezTo>
                    <a:pt x="203" y="124"/>
                    <a:pt x="200" y="124"/>
                    <a:pt x="198" y="125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3" y="92"/>
                    <a:pt x="215" y="92"/>
                    <a:pt x="217" y="91"/>
                  </a:cubicBezTo>
                  <a:cubicBezTo>
                    <a:pt x="231" y="86"/>
                    <a:pt x="231" y="86"/>
                    <a:pt x="231" y="86"/>
                  </a:cubicBezTo>
                  <a:cubicBezTo>
                    <a:pt x="241" y="83"/>
                    <a:pt x="253" y="71"/>
                    <a:pt x="257" y="61"/>
                  </a:cubicBezTo>
                  <a:cubicBezTo>
                    <a:pt x="264" y="45"/>
                    <a:pt x="264" y="45"/>
                    <a:pt x="264" y="45"/>
                  </a:cubicBezTo>
                  <a:cubicBezTo>
                    <a:pt x="268" y="35"/>
                    <a:pt x="263" y="23"/>
                    <a:pt x="253" y="19"/>
                  </a:cubicBezTo>
                  <a:cubicBezTo>
                    <a:pt x="217" y="4"/>
                    <a:pt x="217" y="4"/>
                    <a:pt x="217" y="4"/>
                  </a:cubicBezTo>
                  <a:cubicBezTo>
                    <a:pt x="207" y="0"/>
                    <a:pt x="196" y="5"/>
                    <a:pt x="192" y="15"/>
                  </a:cubicBezTo>
                  <a:cubicBezTo>
                    <a:pt x="185" y="32"/>
                    <a:pt x="185" y="32"/>
                    <a:pt x="185" y="32"/>
                  </a:cubicBezTo>
                  <a:cubicBezTo>
                    <a:pt x="181" y="42"/>
                    <a:pt x="181" y="58"/>
                    <a:pt x="185" y="68"/>
                  </a:cubicBezTo>
                  <a:cubicBezTo>
                    <a:pt x="191" y="81"/>
                    <a:pt x="191" y="81"/>
                    <a:pt x="191" y="81"/>
                  </a:cubicBezTo>
                  <a:cubicBezTo>
                    <a:pt x="192" y="83"/>
                    <a:pt x="194" y="85"/>
                    <a:pt x="195" y="86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0" y="114"/>
                    <a:pt x="177" y="113"/>
                    <a:pt x="174" y="112"/>
                  </a:cubicBezTo>
                  <a:cubicBezTo>
                    <a:pt x="168" y="106"/>
                    <a:pt x="159" y="103"/>
                    <a:pt x="150" y="103"/>
                  </a:cubicBezTo>
                  <a:cubicBezTo>
                    <a:pt x="139" y="103"/>
                    <a:pt x="129" y="107"/>
                    <a:pt x="123" y="115"/>
                  </a:cubicBezTo>
                  <a:cubicBezTo>
                    <a:pt x="116" y="107"/>
                    <a:pt x="106" y="103"/>
                    <a:pt x="95" y="103"/>
                  </a:cubicBezTo>
                  <a:cubicBezTo>
                    <a:pt x="82" y="103"/>
                    <a:pt x="70" y="110"/>
                    <a:pt x="64" y="121"/>
                  </a:cubicBezTo>
                  <a:cubicBezTo>
                    <a:pt x="62" y="121"/>
                    <a:pt x="61" y="121"/>
                    <a:pt x="59" y="121"/>
                  </a:cubicBezTo>
                  <a:cubicBezTo>
                    <a:pt x="39" y="121"/>
                    <a:pt x="23" y="137"/>
                    <a:pt x="23" y="157"/>
                  </a:cubicBezTo>
                  <a:cubicBezTo>
                    <a:pt x="23" y="161"/>
                    <a:pt x="24" y="165"/>
                    <a:pt x="25" y="169"/>
                  </a:cubicBezTo>
                  <a:cubicBezTo>
                    <a:pt x="7" y="169"/>
                    <a:pt x="7" y="169"/>
                    <a:pt x="7" y="169"/>
                  </a:cubicBezTo>
                  <a:cubicBezTo>
                    <a:pt x="4" y="169"/>
                    <a:pt x="1" y="171"/>
                    <a:pt x="1" y="174"/>
                  </a:cubicBezTo>
                  <a:cubicBezTo>
                    <a:pt x="1" y="178"/>
                    <a:pt x="1" y="178"/>
                    <a:pt x="1" y="178"/>
                  </a:cubicBezTo>
                  <a:cubicBezTo>
                    <a:pt x="0" y="180"/>
                    <a:pt x="0" y="181"/>
                    <a:pt x="0" y="182"/>
                  </a:cubicBezTo>
                  <a:cubicBezTo>
                    <a:pt x="0" y="209"/>
                    <a:pt x="8" y="235"/>
                    <a:pt x="24" y="256"/>
                  </a:cubicBezTo>
                  <a:cubicBezTo>
                    <a:pt x="25" y="266"/>
                    <a:pt x="26" y="275"/>
                    <a:pt x="27" y="284"/>
                  </a:cubicBezTo>
                  <a:cubicBezTo>
                    <a:pt x="31" y="315"/>
                    <a:pt x="34" y="345"/>
                    <a:pt x="38" y="376"/>
                  </a:cubicBezTo>
                  <a:cubicBezTo>
                    <a:pt x="39" y="387"/>
                    <a:pt x="49" y="397"/>
                    <a:pt x="60" y="397"/>
                  </a:cubicBezTo>
                  <a:cubicBezTo>
                    <a:pt x="205" y="397"/>
                    <a:pt x="205" y="397"/>
                    <a:pt x="205" y="397"/>
                  </a:cubicBezTo>
                  <a:cubicBezTo>
                    <a:pt x="216" y="397"/>
                    <a:pt x="225" y="387"/>
                    <a:pt x="227" y="376"/>
                  </a:cubicBezTo>
                  <a:cubicBezTo>
                    <a:pt x="230" y="345"/>
                    <a:pt x="234" y="315"/>
                    <a:pt x="237" y="284"/>
                  </a:cubicBezTo>
                  <a:cubicBezTo>
                    <a:pt x="239" y="275"/>
                    <a:pt x="240" y="266"/>
                    <a:pt x="241" y="257"/>
                  </a:cubicBezTo>
                  <a:cubicBezTo>
                    <a:pt x="257" y="235"/>
                    <a:pt x="265" y="209"/>
                    <a:pt x="265" y="182"/>
                  </a:cubicBezTo>
                  <a:cubicBezTo>
                    <a:pt x="265" y="180"/>
                    <a:pt x="265" y="179"/>
                    <a:pt x="264" y="178"/>
                  </a:cubicBezTo>
                  <a:close/>
                  <a:moveTo>
                    <a:pt x="14" y="191"/>
                  </a:moveTo>
                  <a:cubicBezTo>
                    <a:pt x="16" y="191"/>
                    <a:pt x="16" y="191"/>
                    <a:pt x="16" y="191"/>
                  </a:cubicBezTo>
                  <a:cubicBezTo>
                    <a:pt x="16" y="191"/>
                    <a:pt x="16" y="193"/>
                    <a:pt x="16" y="193"/>
                  </a:cubicBezTo>
                  <a:cubicBezTo>
                    <a:pt x="17" y="200"/>
                    <a:pt x="18" y="207"/>
                    <a:pt x="18" y="214"/>
                  </a:cubicBezTo>
                  <a:cubicBezTo>
                    <a:pt x="16" y="206"/>
                    <a:pt x="15" y="199"/>
                    <a:pt x="14" y="191"/>
                  </a:cubicBezTo>
                  <a:close/>
                  <a:moveTo>
                    <a:pt x="197" y="37"/>
                  </a:moveTo>
                  <a:cubicBezTo>
                    <a:pt x="201" y="27"/>
                    <a:pt x="201" y="27"/>
                    <a:pt x="201" y="27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3" y="63"/>
                    <a:pt x="233" y="72"/>
                    <a:pt x="227" y="74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11" y="80"/>
                    <a:pt x="209" y="80"/>
                    <a:pt x="207" y="79"/>
                  </a:cubicBezTo>
                  <a:cubicBezTo>
                    <a:pt x="205" y="78"/>
                    <a:pt x="204" y="77"/>
                    <a:pt x="203" y="75"/>
                  </a:cubicBezTo>
                  <a:cubicBezTo>
                    <a:pt x="197" y="62"/>
                    <a:pt x="197" y="62"/>
                    <a:pt x="197" y="62"/>
                  </a:cubicBezTo>
                  <a:cubicBezTo>
                    <a:pt x="194" y="56"/>
                    <a:pt x="194" y="44"/>
                    <a:pt x="197" y="37"/>
                  </a:cubicBezTo>
                  <a:close/>
                  <a:moveTo>
                    <a:pt x="203" y="373"/>
                  </a:moveTo>
                  <a:cubicBezTo>
                    <a:pt x="203" y="373"/>
                    <a:pt x="203" y="373"/>
                    <a:pt x="203" y="373"/>
                  </a:cubicBezTo>
                  <a:cubicBezTo>
                    <a:pt x="62" y="373"/>
                    <a:pt x="62" y="373"/>
                    <a:pt x="62" y="373"/>
                  </a:cubicBezTo>
                  <a:cubicBezTo>
                    <a:pt x="58" y="343"/>
                    <a:pt x="55" y="314"/>
                    <a:pt x="51" y="284"/>
                  </a:cubicBezTo>
                  <a:cubicBezTo>
                    <a:pt x="74" y="302"/>
                    <a:pt x="103" y="312"/>
                    <a:pt x="132" y="312"/>
                  </a:cubicBezTo>
                  <a:cubicBezTo>
                    <a:pt x="162" y="312"/>
                    <a:pt x="190" y="302"/>
                    <a:pt x="213" y="285"/>
                  </a:cubicBezTo>
                  <a:cubicBezTo>
                    <a:pt x="210" y="314"/>
                    <a:pt x="206" y="343"/>
                    <a:pt x="203" y="373"/>
                  </a:cubicBezTo>
                  <a:close/>
                  <a:moveTo>
                    <a:pt x="216" y="264"/>
                  </a:moveTo>
                  <a:cubicBezTo>
                    <a:pt x="194" y="285"/>
                    <a:pt x="164" y="297"/>
                    <a:pt x="132" y="297"/>
                  </a:cubicBezTo>
                  <a:cubicBezTo>
                    <a:pt x="101" y="297"/>
                    <a:pt x="71" y="285"/>
                    <a:pt x="49" y="263"/>
                  </a:cubicBezTo>
                  <a:cubicBezTo>
                    <a:pt x="48" y="263"/>
                    <a:pt x="48" y="263"/>
                    <a:pt x="48" y="263"/>
                  </a:cubicBezTo>
                  <a:cubicBezTo>
                    <a:pt x="46" y="240"/>
                    <a:pt x="43" y="217"/>
                    <a:pt x="40" y="194"/>
                  </a:cubicBezTo>
                  <a:cubicBezTo>
                    <a:pt x="224" y="194"/>
                    <a:pt x="224" y="194"/>
                    <a:pt x="224" y="194"/>
                  </a:cubicBezTo>
                  <a:cubicBezTo>
                    <a:pt x="221" y="217"/>
                    <a:pt x="219" y="240"/>
                    <a:pt x="216" y="264"/>
                  </a:cubicBezTo>
                  <a:close/>
                  <a:moveTo>
                    <a:pt x="246" y="216"/>
                  </a:moveTo>
                  <a:cubicBezTo>
                    <a:pt x="247" y="208"/>
                    <a:pt x="248" y="201"/>
                    <a:pt x="248" y="193"/>
                  </a:cubicBezTo>
                  <a:cubicBezTo>
                    <a:pt x="249" y="193"/>
                    <a:pt x="249" y="191"/>
                    <a:pt x="249" y="191"/>
                  </a:cubicBezTo>
                  <a:cubicBezTo>
                    <a:pt x="251" y="191"/>
                    <a:pt x="251" y="191"/>
                    <a:pt x="251" y="191"/>
                  </a:cubicBezTo>
                  <a:cubicBezTo>
                    <a:pt x="250" y="200"/>
                    <a:pt x="248" y="208"/>
                    <a:pt x="246" y="2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49" name="组合 159"/>
          <p:cNvGrpSpPr>
            <a:grpSpLocks/>
          </p:cNvGrpSpPr>
          <p:nvPr/>
        </p:nvGrpSpPr>
        <p:grpSpPr bwMode="auto">
          <a:xfrm>
            <a:off x="6348413" y="5862638"/>
            <a:ext cx="819150" cy="817562"/>
            <a:chOff x="0" y="0"/>
            <a:chExt cx="887413" cy="885825"/>
          </a:xfrm>
        </p:grpSpPr>
        <p:sp>
          <p:nvSpPr>
            <p:cNvPr id="26731" name="Oval 181"/>
            <p:cNvSpPr>
              <a:spLocks noChangeArrowheads="1"/>
            </p:cNvSpPr>
            <p:nvPr/>
          </p:nvSpPr>
          <p:spPr bwMode="auto">
            <a:xfrm>
              <a:off x="0" y="0"/>
              <a:ext cx="887413" cy="885825"/>
            </a:xfrm>
            <a:prstGeom prst="ellipse">
              <a:avLst/>
            </a:prstGeom>
            <a:solidFill>
              <a:srgbClr val="5F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32" name="Freeform 182"/>
            <p:cNvSpPr>
              <a:spLocks noEditPoints="1"/>
            </p:cNvSpPr>
            <p:nvPr/>
          </p:nvSpPr>
          <p:spPr bwMode="auto">
            <a:xfrm>
              <a:off x="444500" y="885825"/>
              <a:ext cx="17463" cy="0"/>
            </a:xfrm>
            <a:custGeom>
              <a:avLst/>
              <a:gdLst>
                <a:gd name="T0" fmla="*/ 0 w 13"/>
                <a:gd name="T1" fmla="*/ 0 w 13"/>
                <a:gd name="T2" fmla="*/ 0 w 13"/>
                <a:gd name="T3" fmla="*/ 2147483647 w 13"/>
                <a:gd name="T4" fmla="*/ 2147483647 w 13"/>
                <a:gd name="T5" fmla="*/ 2147483647 w 13"/>
                <a:gd name="T6" fmla="*/ 2147483647 w 13"/>
                <a:gd name="T7" fmla="*/ 2147483647 w 13"/>
                <a:gd name="T8" fmla="*/ 2147483647 w 13"/>
                <a:gd name="T9" fmla="*/ 2147483647 w 13"/>
                <a:gd name="T10" fmla="*/ 2147483647 w 13"/>
                <a:gd name="T11" fmla="*/ 2147483647 w 13"/>
                <a:gd name="T12" fmla="*/ 2147483647 w 13"/>
                <a:gd name="T13" fmla="*/ 2147483647 w 13"/>
                <a:gd name="T14" fmla="*/ 2147483647 w 13"/>
                <a:gd name="T15" fmla="*/ 2147483647 w 13"/>
                <a:gd name="T16" fmla="*/ 2147483647 w 13"/>
                <a:gd name="T17" fmla="*/ 2147483647 w 13"/>
                <a:gd name="T18" fmla="*/ 2147483647 w 13"/>
                <a:gd name="T19" fmla="*/ 2147483647 w 13"/>
                <a:gd name="T20" fmla="*/ 2147483647 w 13"/>
                <a:gd name="T21" fmla="*/ 2147483647 w 13"/>
                <a:gd name="T22" fmla="*/ 2147483647 w 13"/>
                <a:gd name="T23" fmla="*/ 2147483647 w 13"/>
                <a:gd name="T24" fmla="*/ 2147483647 w 13"/>
                <a:gd name="T25" fmla="*/ 2147483647 w 13"/>
                <a:gd name="T26" fmla="*/ 2147483647 w 13"/>
                <a:gd name="T27" fmla="*/ 2147483647 w 13"/>
                <a:gd name="T28" fmla="*/ 2147483647 w 13"/>
                <a:gd name="T29" fmla="*/ 2147483647 w 13"/>
                <a:gd name="T30" fmla="*/ 2147483647 w 13"/>
                <a:gd name="T31" fmla="*/ 2147483647 w 13"/>
                <a:gd name="T32" fmla="*/ 2147483647 w 13"/>
                <a:gd name="T33" fmla="*/ 2147483647 w 13"/>
                <a:gd name="T34" fmla="*/ 2147483647 w 13"/>
                <a:gd name="T35" fmla="*/ 2147483647 w 13"/>
                <a:gd name="T36" fmla="*/ 2147483647 w 13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</a:gdLst>
              <a:ahLst/>
              <a:cxnLst>
                <a:cxn ang="T37">
                  <a:pos x="T0" y="0"/>
                </a:cxn>
                <a:cxn ang="T38">
                  <a:pos x="T1" y="0"/>
                </a:cxn>
                <a:cxn ang="T39">
                  <a:pos x="T2" y="0"/>
                </a:cxn>
                <a:cxn ang="T40">
                  <a:pos x="T3" y="0"/>
                </a:cxn>
                <a:cxn ang="T41">
                  <a:pos x="T4" y="0"/>
                </a:cxn>
                <a:cxn ang="T42">
                  <a:pos x="T5" y="0"/>
                </a:cxn>
                <a:cxn ang="T43">
                  <a:pos x="T6" y="0"/>
                </a:cxn>
                <a:cxn ang="T44">
                  <a:pos x="T7" y="0"/>
                </a:cxn>
                <a:cxn ang="T45">
                  <a:pos x="T8" y="0"/>
                </a:cxn>
                <a:cxn ang="T46">
                  <a:pos x="T9" y="0"/>
                </a:cxn>
                <a:cxn ang="T47">
                  <a:pos x="T10" y="0"/>
                </a:cxn>
                <a:cxn ang="T48">
                  <a:pos x="T11" y="0"/>
                </a:cxn>
                <a:cxn ang="T49">
                  <a:pos x="T12" y="0"/>
                </a:cxn>
                <a:cxn ang="T50">
                  <a:pos x="T13" y="0"/>
                </a:cxn>
                <a:cxn ang="T51">
                  <a:pos x="T14" y="0"/>
                </a:cxn>
                <a:cxn ang="T52">
                  <a:pos x="T15" y="0"/>
                </a:cxn>
                <a:cxn ang="T53">
                  <a:pos x="T16" y="0"/>
                </a:cxn>
                <a:cxn ang="T54">
                  <a:pos x="T17" y="0"/>
                </a:cxn>
                <a:cxn ang="T55">
                  <a:pos x="T18" y="0"/>
                </a:cxn>
                <a:cxn ang="T56">
                  <a:pos x="T19" y="0"/>
                </a:cxn>
                <a:cxn ang="T57">
                  <a:pos x="T20" y="0"/>
                </a:cxn>
                <a:cxn ang="T58">
                  <a:pos x="T21" y="0"/>
                </a:cxn>
                <a:cxn ang="T59">
                  <a:pos x="T22" y="0"/>
                </a:cxn>
                <a:cxn ang="T60">
                  <a:pos x="T23" y="0"/>
                </a:cxn>
                <a:cxn ang="T61">
                  <a:pos x="T24" y="0"/>
                </a:cxn>
                <a:cxn ang="T62">
                  <a:pos x="T25" y="0"/>
                </a:cxn>
                <a:cxn ang="T63">
                  <a:pos x="T26" y="0"/>
                </a:cxn>
                <a:cxn ang="T64">
                  <a:pos x="T27" y="0"/>
                </a:cxn>
                <a:cxn ang="T65">
                  <a:pos x="T28" y="0"/>
                </a:cxn>
                <a:cxn ang="T66">
                  <a:pos x="T29" y="0"/>
                </a:cxn>
                <a:cxn ang="T67">
                  <a:pos x="T30" y="0"/>
                </a:cxn>
                <a:cxn ang="T68">
                  <a:pos x="T31" y="0"/>
                </a:cxn>
                <a:cxn ang="T69">
                  <a:pos x="T32" y="0"/>
                </a:cxn>
                <a:cxn ang="T70">
                  <a:pos x="T33" y="0"/>
                </a:cxn>
                <a:cxn ang="T71">
                  <a:pos x="T34" y="0"/>
                </a:cxn>
                <a:cxn ang="T72">
                  <a:pos x="T35" y="0"/>
                </a:cxn>
                <a:cxn ang="T73">
                  <a:pos x="T36" y="0"/>
                </a:cxn>
              </a:cxnLst>
              <a:rect l="0" t="0" r="r" b="b"/>
              <a:pathLst>
                <a:path w="1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12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FF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3" name="Freeform 183"/>
            <p:cNvSpPr>
              <a:spLocks/>
            </p:cNvSpPr>
            <p:nvPr/>
          </p:nvSpPr>
          <p:spPr bwMode="auto">
            <a:xfrm>
              <a:off x="195262" y="165100"/>
              <a:ext cx="658813" cy="720725"/>
            </a:xfrm>
            <a:custGeom>
              <a:avLst/>
              <a:gdLst>
                <a:gd name="T0" fmla="*/ 2147483647 w 469"/>
                <a:gd name="T1" fmla="*/ 2147483647 h 514"/>
                <a:gd name="T2" fmla="*/ 2147483647 w 469"/>
                <a:gd name="T3" fmla="*/ 2147483647 h 514"/>
                <a:gd name="T4" fmla="*/ 2147483647 w 469"/>
                <a:gd name="T5" fmla="*/ 2147483647 h 514"/>
                <a:gd name="T6" fmla="*/ 2147483647 w 469"/>
                <a:gd name="T7" fmla="*/ 2147483647 h 514"/>
                <a:gd name="T8" fmla="*/ 2147483647 w 469"/>
                <a:gd name="T9" fmla="*/ 2147483647 h 514"/>
                <a:gd name="T10" fmla="*/ 2147483647 w 469"/>
                <a:gd name="T11" fmla="*/ 2147483647 h 514"/>
                <a:gd name="T12" fmla="*/ 2147483647 w 469"/>
                <a:gd name="T13" fmla="*/ 2147483647 h 514"/>
                <a:gd name="T14" fmla="*/ 2147483647 w 469"/>
                <a:gd name="T15" fmla="*/ 2147483647 h 514"/>
                <a:gd name="T16" fmla="*/ 2147483647 w 469"/>
                <a:gd name="T17" fmla="*/ 2147483647 h 514"/>
                <a:gd name="T18" fmla="*/ 2147483647 w 469"/>
                <a:gd name="T19" fmla="*/ 2147483647 h 514"/>
                <a:gd name="T20" fmla="*/ 2147483647 w 469"/>
                <a:gd name="T21" fmla="*/ 2147483647 h 514"/>
                <a:gd name="T22" fmla="*/ 2147483647 w 469"/>
                <a:gd name="T23" fmla="*/ 2147483647 h 514"/>
                <a:gd name="T24" fmla="*/ 2147483647 w 469"/>
                <a:gd name="T25" fmla="*/ 2147483647 h 514"/>
                <a:gd name="T26" fmla="*/ 2147483647 w 469"/>
                <a:gd name="T27" fmla="*/ 2147483647 h 514"/>
                <a:gd name="T28" fmla="*/ 2147483647 w 469"/>
                <a:gd name="T29" fmla="*/ 2147483647 h 514"/>
                <a:gd name="T30" fmla="*/ 2147483647 w 469"/>
                <a:gd name="T31" fmla="*/ 2147483647 h 514"/>
                <a:gd name="T32" fmla="*/ 2147483647 w 469"/>
                <a:gd name="T33" fmla="*/ 2147483647 h 514"/>
                <a:gd name="T34" fmla="*/ 2147483647 w 469"/>
                <a:gd name="T35" fmla="*/ 2147483647 h 514"/>
                <a:gd name="T36" fmla="*/ 2147483647 w 469"/>
                <a:gd name="T37" fmla="*/ 2147483647 h 514"/>
                <a:gd name="T38" fmla="*/ 2147483647 w 469"/>
                <a:gd name="T39" fmla="*/ 2147483647 h 514"/>
                <a:gd name="T40" fmla="*/ 2147483647 w 469"/>
                <a:gd name="T41" fmla="*/ 2147483647 h 514"/>
                <a:gd name="T42" fmla="*/ 2147483647 w 469"/>
                <a:gd name="T43" fmla="*/ 2147483647 h 514"/>
                <a:gd name="T44" fmla="*/ 2147483647 w 469"/>
                <a:gd name="T45" fmla="*/ 2147483647 h 514"/>
                <a:gd name="T46" fmla="*/ 2147483647 w 469"/>
                <a:gd name="T47" fmla="*/ 2147483647 h 514"/>
                <a:gd name="T48" fmla="*/ 2147483647 w 469"/>
                <a:gd name="T49" fmla="*/ 2147483647 h 514"/>
                <a:gd name="T50" fmla="*/ 2147483647 w 469"/>
                <a:gd name="T51" fmla="*/ 2147483647 h 514"/>
                <a:gd name="T52" fmla="*/ 2147483647 w 469"/>
                <a:gd name="T53" fmla="*/ 2147483647 h 514"/>
                <a:gd name="T54" fmla="*/ 2147483647 w 469"/>
                <a:gd name="T55" fmla="*/ 2147483647 h 514"/>
                <a:gd name="T56" fmla="*/ 2147483647 w 469"/>
                <a:gd name="T57" fmla="*/ 2147483647 h 514"/>
                <a:gd name="T58" fmla="*/ 2147483647 w 469"/>
                <a:gd name="T59" fmla="*/ 2147483647 h 514"/>
                <a:gd name="T60" fmla="*/ 2147483647 w 469"/>
                <a:gd name="T61" fmla="*/ 2147483647 h 514"/>
                <a:gd name="T62" fmla="*/ 2147483647 w 469"/>
                <a:gd name="T63" fmla="*/ 2147483647 h 514"/>
                <a:gd name="T64" fmla="*/ 2147483647 w 469"/>
                <a:gd name="T65" fmla="*/ 2147483647 h 5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69" h="514">
                  <a:moveTo>
                    <a:pt x="148" y="0"/>
                  </a:moveTo>
                  <a:cubicBezTo>
                    <a:pt x="146" y="0"/>
                    <a:pt x="146" y="3"/>
                    <a:pt x="149" y="13"/>
                  </a:cubicBezTo>
                  <a:cubicBezTo>
                    <a:pt x="143" y="7"/>
                    <a:pt x="138" y="4"/>
                    <a:pt x="134" y="4"/>
                  </a:cubicBezTo>
                  <a:cubicBezTo>
                    <a:pt x="130" y="4"/>
                    <a:pt x="127" y="9"/>
                    <a:pt x="128" y="20"/>
                  </a:cubicBezTo>
                  <a:cubicBezTo>
                    <a:pt x="131" y="55"/>
                    <a:pt x="134" y="89"/>
                    <a:pt x="137" y="124"/>
                  </a:cubicBezTo>
                  <a:cubicBezTo>
                    <a:pt x="144" y="195"/>
                    <a:pt x="150" y="266"/>
                    <a:pt x="157" y="338"/>
                  </a:cubicBezTo>
                  <a:cubicBezTo>
                    <a:pt x="157" y="342"/>
                    <a:pt x="86" y="346"/>
                    <a:pt x="79" y="347"/>
                  </a:cubicBezTo>
                  <a:cubicBezTo>
                    <a:pt x="61" y="348"/>
                    <a:pt x="42" y="350"/>
                    <a:pt x="24" y="352"/>
                  </a:cubicBezTo>
                  <a:cubicBezTo>
                    <a:pt x="17" y="352"/>
                    <a:pt x="0" y="354"/>
                    <a:pt x="11" y="364"/>
                  </a:cubicBezTo>
                  <a:cubicBezTo>
                    <a:pt x="21" y="372"/>
                    <a:pt x="30" y="383"/>
                    <a:pt x="40" y="392"/>
                  </a:cubicBezTo>
                  <a:cubicBezTo>
                    <a:pt x="57" y="407"/>
                    <a:pt x="109" y="459"/>
                    <a:pt x="163" y="514"/>
                  </a:cubicBezTo>
                  <a:cubicBezTo>
                    <a:pt x="168" y="514"/>
                    <a:pt x="172" y="514"/>
                    <a:pt x="177" y="514"/>
                  </a:cubicBezTo>
                  <a:cubicBezTo>
                    <a:pt x="177" y="514"/>
                    <a:pt x="177" y="514"/>
                    <a:pt x="177" y="514"/>
                  </a:cubicBezTo>
                  <a:cubicBezTo>
                    <a:pt x="177" y="514"/>
                    <a:pt x="177" y="514"/>
                    <a:pt x="177" y="514"/>
                  </a:cubicBezTo>
                  <a:cubicBezTo>
                    <a:pt x="177" y="514"/>
                    <a:pt x="177" y="514"/>
                    <a:pt x="177" y="514"/>
                  </a:cubicBezTo>
                  <a:cubicBezTo>
                    <a:pt x="177" y="514"/>
                    <a:pt x="177" y="514"/>
                    <a:pt x="177" y="514"/>
                  </a:cubicBezTo>
                  <a:cubicBezTo>
                    <a:pt x="178" y="514"/>
                    <a:pt x="178" y="514"/>
                    <a:pt x="178" y="514"/>
                  </a:cubicBezTo>
                  <a:cubicBezTo>
                    <a:pt x="178" y="514"/>
                    <a:pt x="178" y="514"/>
                    <a:pt x="178" y="514"/>
                  </a:cubicBezTo>
                  <a:cubicBezTo>
                    <a:pt x="178" y="514"/>
                    <a:pt x="178" y="514"/>
                    <a:pt x="178" y="514"/>
                  </a:cubicBezTo>
                  <a:cubicBezTo>
                    <a:pt x="178" y="514"/>
                    <a:pt x="178" y="514"/>
                    <a:pt x="179" y="514"/>
                  </a:cubicBezTo>
                  <a:cubicBezTo>
                    <a:pt x="179" y="514"/>
                    <a:pt x="179" y="514"/>
                    <a:pt x="179" y="514"/>
                  </a:cubicBezTo>
                  <a:cubicBezTo>
                    <a:pt x="179" y="514"/>
                    <a:pt x="179" y="514"/>
                    <a:pt x="179" y="514"/>
                  </a:cubicBezTo>
                  <a:cubicBezTo>
                    <a:pt x="179" y="514"/>
                    <a:pt x="179" y="514"/>
                    <a:pt x="179" y="514"/>
                  </a:cubicBezTo>
                  <a:cubicBezTo>
                    <a:pt x="179" y="514"/>
                    <a:pt x="179" y="514"/>
                    <a:pt x="180" y="514"/>
                  </a:cubicBezTo>
                  <a:cubicBezTo>
                    <a:pt x="180" y="514"/>
                    <a:pt x="180" y="514"/>
                    <a:pt x="180" y="514"/>
                  </a:cubicBezTo>
                  <a:cubicBezTo>
                    <a:pt x="180" y="514"/>
                    <a:pt x="180" y="514"/>
                    <a:pt x="180" y="514"/>
                  </a:cubicBezTo>
                  <a:cubicBezTo>
                    <a:pt x="180" y="514"/>
                    <a:pt x="180" y="514"/>
                    <a:pt x="180" y="514"/>
                  </a:cubicBezTo>
                  <a:cubicBezTo>
                    <a:pt x="180" y="514"/>
                    <a:pt x="180" y="514"/>
                    <a:pt x="181" y="514"/>
                  </a:cubicBezTo>
                  <a:cubicBezTo>
                    <a:pt x="181" y="514"/>
                    <a:pt x="181" y="514"/>
                    <a:pt x="181" y="514"/>
                  </a:cubicBezTo>
                  <a:cubicBezTo>
                    <a:pt x="181" y="514"/>
                    <a:pt x="181" y="514"/>
                    <a:pt x="181" y="514"/>
                  </a:cubicBezTo>
                  <a:cubicBezTo>
                    <a:pt x="181" y="514"/>
                    <a:pt x="181" y="514"/>
                    <a:pt x="181" y="514"/>
                  </a:cubicBezTo>
                  <a:cubicBezTo>
                    <a:pt x="181" y="514"/>
                    <a:pt x="181" y="514"/>
                    <a:pt x="182" y="514"/>
                  </a:cubicBezTo>
                  <a:cubicBezTo>
                    <a:pt x="182" y="514"/>
                    <a:pt x="182" y="514"/>
                    <a:pt x="182" y="514"/>
                  </a:cubicBezTo>
                  <a:cubicBezTo>
                    <a:pt x="182" y="514"/>
                    <a:pt x="182" y="514"/>
                    <a:pt x="182" y="514"/>
                  </a:cubicBezTo>
                  <a:cubicBezTo>
                    <a:pt x="182" y="514"/>
                    <a:pt x="182" y="514"/>
                    <a:pt x="182" y="514"/>
                  </a:cubicBezTo>
                  <a:cubicBezTo>
                    <a:pt x="182" y="514"/>
                    <a:pt x="182" y="514"/>
                    <a:pt x="183" y="514"/>
                  </a:cubicBezTo>
                  <a:cubicBezTo>
                    <a:pt x="183" y="514"/>
                    <a:pt x="183" y="514"/>
                    <a:pt x="183" y="514"/>
                  </a:cubicBezTo>
                  <a:cubicBezTo>
                    <a:pt x="183" y="514"/>
                    <a:pt x="183" y="514"/>
                    <a:pt x="183" y="514"/>
                  </a:cubicBezTo>
                  <a:cubicBezTo>
                    <a:pt x="183" y="514"/>
                    <a:pt x="183" y="514"/>
                    <a:pt x="183" y="514"/>
                  </a:cubicBezTo>
                  <a:cubicBezTo>
                    <a:pt x="183" y="514"/>
                    <a:pt x="183" y="514"/>
                    <a:pt x="184" y="514"/>
                  </a:cubicBezTo>
                  <a:cubicBezTo>
                    <a:pt x="184" y="514"/>
                    <a:pt x="184" y="514"/>
                    <a:pt x="184" y="514"/>
                  </a:cubicBezTo>
                  <a:cubicBezTo>
                    <a:pt x="184" y="514"/>
                    <a:pt x="184" y="514"/>
                    <a:pt x="184" y="514"/>
                  </a:cubicBezTo>
                  <a:cubicBezTo>
                    <a:pt x="184" y="514"/>
                    <a:pt x="184" y="514"/>
                    <a:pt x="184" y="514"/>
                  </a:cubicBezTo>
                  <a:cubicBezTo>
                    <a:pt x="184" y="514"/>
                    <a:pt x="185" y="514"/>
                    <a:pt x="185" y="514"/>
                  </a:cubicBezTo>
                  <a:cubicBezTo>
                    <a:pt x="185" y="514"/>
                    <a:pt x="185" y="514"/>
                    <a:pt x="185" y="514"/>
                  </a:cubicBezTo>
                  <a:cubicBezTo>
                    <a:pt x="185" y="514"/>
                    <a:pt x="185" y="514"/>
                    <a:pt x="185" y="514"/>
                  </a:cubicBezTo>
                  <a:cubicBezTo>
                    <a:pt x="185" y="514"/>
                    <a:pt x="185" y="514"/>
                    <a:pt x="185" y="514"/>
                  </a:cubicBezTo>
                  <a:cubicBezTo>
                    <a:pt x="185" y="514"/>
                    <a:pt x="185" y="514"/>
                    <a:pt x="186" y="514"/>
                  </a:cubicBezTo>
                  <a:cubicBezTo>
                    <a:pt x="186" y="514"/>
                    <a:pt x="186" y="514"/>
                    <a:pt x="186" y="514"/>
                  </a:cubicBezTo>
                  <a:cubicBezTo>
                    <a:pt x="186" y="514"/>
                    <a:pt x="186" y="514"/>
                    <a:pt x="186" y="514"/>
                  </a:cubicBezTo>
                  <a:cubicBezTo>
                    <a:pt x="186" y="514"/>
                    <a:pt x="186" y="514"/>
                    <a:pt x="186" y="514"/>
                  </a:cubicBezTo>
                  <a:cubicBezTo>
                    <a:pt x="187" y="514"/>
                    <a:pt x="187" y="514"/>
                    <a:pt x="187" y="514"/>
                  </a:cubicBezTo>
                  <a:cubicBezTo>
                    <a:pt x="187" y="514"/>
                    <a:pt x="187" y="514"/>
                    <a:pt x="187" y="514"/>
                  </a:cubicBezTo>
                  <a:cubicBezTo>
                    <a:pt x="187" y="514"/>
                    <a:pt x="187" y="514"/>
                    <a:pt x="187" y="514"/>
                  </a:cubicBezTo>
                  <a:cubicBezTo>
                    <a:pt x="187" y="514"/>
                    <a:pt x="187" y="514"/>
                    <a:pt x="187" y="514"/>
                  </a:cubicBezTo>
                  <a:cubicBezTo>
                    <a:pt x="187" y="514"/>
                    <a:pt x="187" y="514"/>
                    <a:pt x="187" y="514"/>
                  </a:cubicBezTo>
                  <a:cubicBezTo>
                    <a:pt x="188" y="514"/>
                    <a:pt x="188" y="514"/>
                    <a:pt x="188" y="514"/>
                  </a:cubicBezTo>
                  <a:cubicBezTo>
                    <a:pt x="188" y="514"/>
                    <a:pt x="188" y="514"/>
                    <a:pt x="188" y="514"/>
                  </a:cubicBezTo>
                  <a:cubicBezTo>
                    <a:pt x="188" y="514"/>
                    <a:pt x="188" y="514"/>
                    <a:pt x="188" y="514"/>
                  </a:cubicBezTo>
                  <a:cubicBezTo>
                    <a:pt x="188" y="514"/>
                    <a:pt x="189" y="514"/>
                    <a:pt x="189" y="514"/>
                  </a:cubicBezTo>
                  <a:cubicBezTo>
                    <a:pt x="189" y="514"/>
                    <a:pt x="190" y="514"/>
                    <a:pt x="190" y="514"/>
                  </a:cubicBezTo>
                  <a:cubicBezTo>
                    <a:pt x="190" y="514"/>
                    <a:pt x="190" y="514"/>
                    <a:pt x="190" y="514"/>
                  </a:cubicBezTo>
                  <a:cubicBezTo>
                    <a:pt x="316" y="509"/>
                    <a:pt x="423" y="430"/>
                    <a:pt x="469" y="319"/>
                  </a:cubicBezTo>
                  <a:cubicBezTo>
                    <a:pt x="446" y="295"/>
                    <a:pt x="422" y="271"/>
                    <a:pt x="398" y="247"/>
                  </a:cubicBezTo>
                  <a:cubicBezTo>
                    <a:pt x="360" y="209"/>
                    <a:pt x="323" y="171"/>
                    <a:pt x="285" y="134"/>
                  </a:cubicBezTo>
                  <a:cubicBezTo>
                    <a:pt x="247" y="96"/>
                    <a:pt x="209" y="58"/>
                    <a:pt x="171" y="20"/>
                  </a:cubicBezTo>
                  <a:cubicBezTo>
                    <a:pt x="165" y="14"/>
                    <a:pt x="153" y="0"/>
                    <a:pt x="148" y="0"/>
                  </a:cubicBezTo>
                </a:path>
              </a:pathLst>
            </a:custGeom>
            <a:solidFill>
              <a:srgbClr val="4CA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4" name="Freeform 184"/>
            <p:cNvSpPr>
              <a:spLocks/>
            </p:cNvSpPr>
            <p:nvPr/>
          </p:nvSpPr>
          <p:spPr bwMode="auto">
            <a:xfrm>
              <a:off x="398462" y="160337"/>
              <a:ext cx="273050" cy="423862"/>
            </a:xfrm>
            <a:custGeom>
              <a:avLst/>
              <a:gdLst>
                <a:gd name="T0" fmla="*/ 2147483647 w 195"/>
                <a:gd name="T1" fmla="*/ 2147483647 h 303"/>
                <a:gd name="T2" fmla="*/ 2147483647 w 195"/>
                <a:gd name="T3" fmla="*/ 2147483647 h 303"/>
                <a:gd name="T4" fmla="*/ 2147483647 w 195"/>
                <a:gd name="T5" fmla="*/ 2147483647 h 303"/>
                <a:gd name="T6" fmla="*/ 2147483647 w 195"/>
                <a:gd name="T7" fmla="*/ 2147483647 h 303"/>
                <a:gd name="T8" fmla="*/ 2147483647 w 195"/>
                <a:gd name="T9" fmla="*/ 2147483647 h 303"/>
                <a:gd name="T10" fmla="*/ 2147483647 w 195"/>
                <a:gd name="T11" fmla="*/ 2147483647 h 303"/>
                <a:gd name="T12" fmla="*/ 2147483647 w 195"/>
                <a:gd name="T13" fmla="*/ 2147483647 h 303"/>
                <a:gd name="T14" fmla="*/ 2147483647 w 195"/>
                <a:gd name="T15" fmla="*/ 2147483647 h 30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5" h="303">
                  <a:moveTo>
                    <a:pt x="194" y="282"/>
                  </a:moveTo>
                  <a:cubicBezTo>
                    <a:pt x="157" y="189"/>
                    <a:pt x="94" y="91"/>
                    <a:pt x="5" y="2"/>
                  </a:cubicBezTo>
                  <a:cubicBezTo>
                    <a:pt x="3" y="0"/>
                    <a:pt x="0" y="3"/>
                    <a:pt x="1" y="6"/>
                  </a:cubicBezTo>
                  <a:cubicBezTo>
                    <a:pt x="35" y="99"/>
                    <a:pt x="44" y="201"/>
                    <a:pt x="26" y="298"/>
                  </a:cubicBezTo>
                  <a:cubicBezTo>
                    <a:pt x="26" y="301"/>
                    <a:pt x="28" y="303"/>
                    <a:pt x="30" y="302"/>
                  </a:cubicBezTo>
                  <a:cubicBezTo>
                    <a:pt x="42" y="294"/>
                    <a:pt x="73" y="275"/>
                    <a:pt x="114" y="271"/>
                  </a:cubicBezTo>
                  <a:cubicBezTo>
                    <a:pt x="153" y="268"/>
                    <a:pt x="179" y="279"/>
                    <a:pt x="190" y="286"/>
                  </a:cubicBezTo>
                  <a:cubicBezTo>
                    <a:pt x="193" y="287"/>
                    <a:pt x="195" y="284"/>
                    <a:pt x="194" y="2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5" name="Freeform 185"/>
            <p:cNvSpPr>
              <a:spLocks/>
            </p:cNvSpPr>
            <p:nvPr/>
          </p:nvSpPr>
          <p:spPr bwMode="auto">
            <a:xfrm>
              <a:off x="204787" y="168275"/>
              <a:ext cx="442913" cy="541337"/>
            </a:xfrm>
            <a:custGeom>
              <a:avLst/>
              <a:gdLst>
                <a:gd name="T0" fmla="*/ 2147483647 w 316"/>
                <a:gd name="T1" fmla="*/ 2147483647 h 386"/>
                <a:gd name="T2" fmla="*/ 2147483647 w 316"/>
                <a:gd name="T3" fmla="*/ 2147483647 h 386"/>
                <a:gd name="T4" fmla="*/ 2147483647 w 316"/>
                <a:gd name="T5" fmla="*/ 2147483647 h 386"/>
                <a:gd name="T6" fmla="*/ 2147483647 w 316"/>
                <a:gd name="T7" fmla="*/ 2147483647 h 386"/>
                <a:gd name="T8" fmla="*/ 2147483647 w 316"/>
                <a:gd name="T9" fmla="*/ 2147483647 h 386"/>
                <a:gd name="T10" fmla="*/ 2147483647 w 316"/>
                <a:gd name="T11" fmla="*/ 2147483647 h 386"/>
                <a:gd name="T12" fmla="*/ 2147483647 w 316"/>
                <a:gd name="T13" fmla="*/ 2147483647 h 386"/>
                <a:gd name="T14" fmla="*/ 2147483647 w 316"/>
                <a:gd name="T15" fmla="*/ 2147483647 h 386"/>
                <a:gd name="T16" fmla="*/ 2147483647 w 316"/>
                <a:gd name="T17" fmla="*/ 2147483647 h 386"/>
                <a:gd name="T18" fmla="*/ 2147483647 w 316"/>
                <a:gd name="T19" fmla="*/ 2147483647 h 386"/>
                <a:gd name="T20" fmla="*/ 2147483647 w 316"/>
                <a:gd name="T21" fmla="*/ 2147483647 h 386"/>
                <a:gd name="T22" fmla="*/ 2147483647 w 316"/>
                <a:gd name="T23" fmla="*/ 2147483647 h 3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6" h="386">
                  <a:moveTo>
                    <a:pt x="309" y="323"/>
                  </a:moveTo>
                  <a:cubicBezTo>
                    <a:pt x="164" y="336"/>
                    <a:pt x="164" y="336"/>
                    <a:pt x="164" y="336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4" y="2"/>
                    <a:pt x="133" y="0"/>
                    <a:pt x="131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1" y="1"/>
                    <a:pt x="120" y="3"/>
                    <a:pt x="121" y="4"/>
                  </a:cubicBezTo>
                  <a:cubicBezTo>
                    <a:pt x="151" y="338"/>
                    <a:pt x="151" y="338"/>
                    <a:pt x="151" y="338"/>
                  </a:cubicBezTo>
                  <a:cubicBezTo>
                    <a:pt x="6" y="351"/>
                    <a:pt x="6" y="351"/>
                    <a:pt x="6" y="351"/>
                  </a:cubicBezTo>
                  <a:cubicBezTo>
                    <a:pt x="2" y="351"/>
                    <a:pt x="0" y="357"/>
                    <a:pt x="3" y="359"/>
                  </a:cubicBezTo>
                  <a:cubicBezTo>
                    <a:pt x="24" y="377"/>
                    <a:pt x="87" y="386"/>
                    <a:pt x="161" y="379"/>
                  </a:cubicBezTo>
                  <a:cubicBezTo>
                    <a:pt x="235" y="372"/>
                    <a:pt x="296" y="352"/>
                    <a:pt x="313" y="331"/>
                  </a:cubicBezTo>
                  <a:cubicBezTo>
                    <a:pt x="316" y="328"/>
                    <a:pt x="313" y="323"/>
                    <a:pt x="309" y="3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0" name="组合 165"/>
          <p:cNvGrpSpPr>
            <a:grpSpLocks/>
          </p:cNvGrpSpPr>
          <p:nvPr/>
        </p:nvGrpSpPr>
        <p:grpSpPr bwMode="auto">
          <a:xfrm>
            <a:off x="7748588" y="5862638"/>
            <a:ext cx="817562" cy="817562"/>
            <a:chOff x="0" y="0"/>
            <a:chExt cx="885825" cy="885825"/>
          </a:xfrm>
        </p:grpSpPr>
        <p:sp>
          <p:nvSpPr>
            <p:cNvPr id="26728" name="Oval 186"/>
            <p:cNvSpPr>
              <a:spLocks noChangeArrowheads="1"/>
            </p:cNvSpPr>
            <p:nvPr/>
          </p:nvSpPr>
          <p:spPr bwMode="auto">
            <a:xfrm>
              <a:off x="0" y="0"/>
              <a:ext cx="885825" cy="885825"/>
            </a:xfrm>
            <a:prstGeom prst="ellipse">
              <a:avLst/>
            </a:prstGeom>
            <a:solidFill>
              <a:srgbClr val="F57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29" name="Freeform 187"/>
            <p:cNvSpPr>
              <a:spLocks/>
            </p:cNvSpPr>
            <p:nvPr/>
          </p:nvSpPr>
          <p:spPr bwMode="auto">
            <a:xfrm>
              <a:off x="328612" y="153987"/>
              <a:ext cx="542925" cy="720725"/>
            </a:xfrm>
            <a:custGeom>
              <a:avLst/>
              <a:gdLst>
                <a:gd name="T0" fmla="*/ 2147483647 w 387"/>
                <a:gd name="T1" fmla="*/ 0 h 514"/>
                <a:gd name="T2" fmla="*/ 2147483647 w 387"/>
                <a:gd name="T3" fmla="*/ 2147483647 h 514"/>
                <a:gd name="T4" fmla="*/ 2147483647 w 387"/>
                <a:gd name="T5" fmla="*/ 2147483647 h 514"/>
                <a:gd name="T6" fmla="*/ 2147483647 w 387"/>
                <a:gd name="T7" fmla="*/ 2147483647 h 514"/>
                <a:gd name="T8" fmla="*/ 2147483647 w 387"/>
                <a:gd name="T9" fmla="*/ 2147483647 h 514"/>
                <a:gd name="T10" fmla="*/ 2147483647 w 387"/>
                <a:gd name="T11" fmla="*/ 2147483647 h 514"/>
                <a:gd name="T12" fmla="*/ 2147483647 w 387"/>
                <a:gd name="T13" fmla="*/ 2147483647 h 514"/>
                <a:gd name="T14" fmla="*/ 2147483647 w 387"/>
                <a:gd name="T15" fmla="*/ 2147483647 h 514"/>
                <a:gd name="T16" fmla="*/ 2147483647 w 387"/>
                <a:gd name="T17" fmla="*/ 0 h 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7" h="514">
                  <a:moveTo>
                    <a:pt x="80" y="0"/>
                  </a:moveTo>
                  <a:cubicBezTo>
                    <a:pt x="57" y="0"/>
                    <a:pt x="38" y="25"/>
                    <a:pt x="27" y="56"/>
                  </a:cubicBezTo>
                  <a:cubicBezTo>
                    <a:pt x="1" y="129"/>
                    <a:pt x="0" y="215"/>
                    <a:pt x="10" y="291"/>
                  </a:cubicBezTo>
                  <a:cubicBezTo>
                    <a:pt x="17" y="340"/>
                    <a:pt x="28" y="389"/>
                    <a:pt x="63" y="424"/>
                  </a:cubicBezTo>
                  <a:cubicBezTo>
                    <a:pt x="67" y="427"/>
                    <a:pt x="105" y="465"/>
                    <a:pt x="153" y="514"/>
                  </a:cubicBezTo>
                  <a:cubicBezTo>
                    <a:pt x="267" y="487"/>
                    <a:pt x="357" y="400"/>
                    <a:pt x="387" y="287"/>
                  </a:cubicBezTo>
                  <a:cubicBezTo>
                    <a:pt x="370" y="271"/>
                    <a:pt x="354" y="257"/>
                    <a:pt x="339" y="242"/>
                  </a:cubicBezTo>
                  <a:cubicBezTo>
                    <a:pt x="303" y="204"/>
                    <a:pt x="154" y="57"/>
                    <a:pt x="117" y="20"/>
                  </a:cubicBezTo>
                  <a:cubicBezTo>
                    <a:pt x="104" y="6"/>
                    <a:pt x="91" y="0"/>
                    <a:pt x="80" y="0"/>
                  </a:cubicBezTo>
                </a:path>
              </a:pathLst>
            </a:custGeom>
            <a:solidFill>
              <a:srgbClr val="C462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0" name="Freeform 188"/>
            <p:cNvSpPr>
              <a:spLocks noEditPoints="1"/>
            </p:cNvSpPr>
            <p:nvPr/>
          </p:nvSpPr>
          <p:spPr bwMode="auto">
            <a:xfrm>
              <a:off x="336550" y="149225"/>
              <a:ext cx="209550" cy="601662"/>
            </a:xfrm>
            <a:custGeom>
              <a:avLst/>
              <a:gdLst>
                <a:gd name="T0" fmla="*/ 2147483647 w 150"/>
                <a:gd name="T1" fmla="*/ 2147483647 h 429"/>
                <a:gd name="T2" fmla="*/ 2147483647 w 150"/>
                <a:gd name="T3" fmla="*/ 0 h 429"/>
                <a:gd name="T4" fmla="*/ 2147483647 w 150"/>
                <a:gd name="T5" fmla="*/ 2147483647 h 429"/>
                <a:gd name="T6" fmla="*/ 0 w 150"/>
                <a:gd name="T7" fmla="*/ 2147483647 h 429"/>
                <a:gd name="T8" fmla="*/ 2147483647 w 150"/>
                <a:gd name="T9" fmla="*/ 2147483647 h 429"/>
                <a:gd name="T10" fmla="*/ 2147483647 w 150"/>
                <a:gd name="T11" fmla="*/ 2147483647 h 429"/>
                <a:gd name="T12" fmla="*/ 2147483647 w 150"/>
                <a:gd name="T13" fmla="*/ 2147483647 h 429"/>
                <a:gd name="T14" fmla="*/ 2147483647 w 150"/>
                <a:gd name="T15" fmla="*/ 2147483647 h 429"/>
                <a:gd name="T16" fmla="*/ 2147483647 w 150"/>
                <a:gd name="T17" fmla="*/ 2147483647 h 429"/>
                <a:gd name="T18" fmla="*/ 2147483647 w 150"/>
                <a:gd name="T19" fmla="*/ 2147483647 h 429"/>
                <a:gd name="T20" fmla="*/ 2147483647 w 150"/>
                <a:gd name="T21" fmla="*/ 2147483647 h 429"/>
                <a:gd name="T22" fmla="*/ 2147483647 w 150"/>
                <a:gd name="T23" fmla="*/ 2147483647 h 429"/>
                <a:gd name="T24" fmla="*/ 2147483647 w 150"/>
                <a:gd name="T25" fmla="*/ 2147483647 h 429"/>
                <a:gd name="T26" fmla="*/ 2147483647 w 150"/>
                <a:gd name="T27" fmla="*/ 2147483647 h 429"/>
                <a:gd name="T28" fmla="*/ 2147483647 w 150"/>
                <a:gd name="T29" fmla="*/ 2147483647 h 429"/>
                <a:gd name="T30" fmla="*/ 2147483647 w 150"/>
                <a:gd name="T31" fmla="*/ 2147483647 h 429"/>
                <a:gd name="T32" fmla="*/ 2147483647 w 150"/>
                <a:gd name="T33" fmla="*/ 2147483647 h 429"/>
                <a:gd name="T34" fmla="*/ 2147483647 w 150"/>
                <a:gd name="T35" fmla="*/ 2147483647 h 429"/>
                <a:gd name="T36" fmla="*/ 2147483647 w 150"/>
                <a:gd name="T37" fmla="*/ 2147483647 h 429"/>
                <a:gd name="T38" fmla="*/ 2147483647 w 150"/>
                <a:gd name="T39" fmla="*/ 2147483647 h 429"/>
                <a:gd name="T40" fmla="*/ 2147483647 w 150"/>
                <a:gd name="T41" fmla="*/ 2147483647 h 429"/>
                <a:gd name="T42" fmla="*/ 2147483647 w 150"/>
                <a:gd name="T43" fmla="*/ 2147483647 h 429"/>
                <a:gd name="T44" fmla="*/ 2147483647 w 150"/>
                <a:gd name="T45" fmla="*/ 2147483647 h 429"/>
                <a:gd name="T46" fmla="*/ 2147483647 w 150"/>
                <a:gd name="T47" fmla="*/ 2147483647 h 429"/>
                <a:gd name="T48" fmla="*/ 2147483647 w 150"/>
                <a:gd name="T49" fmla="*/ 2147483647 h 429"/>
                <a:gd name="T50" fmla="*/ 2147483647 w 150"/>
                <a:gd name="T51" fmla="*/ 2147483647 h 429"/>
                <a:gd name="T52" fmla="*/ 2147483647 w 150"/>
                <a:gd name="T53" fmla="*/ 2147483647 h 429"/>
                <a:gd name="T54" fmla="*/ 2147483647 w 150"/>
                <a:gd name="T55" fmla="*/ 2147483647 h 42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0" h="429">
                  <a:moveTo>
                    <a:pt x="131" y="68"/>
                  </a:moveTo>
                  <a:cubicBezTo>
                    <a:pt x="117" y="24"/>
                    <a:pt x="98" y="0"/>
                    <a:pt x="75" y="0"/>
                  </a:cubicBezTo>
                  <a:cubicBezTo>
                    <a:pt x="53" y="0"/>
                    <a:pt x="33" y="24"/>
                    <a:pt x="19" y="68"/>
                  </a:cubicBezTo>
                  <a:cubicBezTo>
                    <a:pt x="7" y="107"/>
                    <a:pt x="0" y="159"/>
                    <a:pt x="0" y="215"/>
                  </a:cubicBezTo>
                  <a:cubicBezTo>
                    <a:pt x="0" y="270"/>
                    <a:pt x="7" y="323"/>
                    <a:pt x="19" y="362"/>
                  </a:cubicBezTo>
                  <a:cubicBezTo>
                    <a:pt x="33" y="406"/>
                    <a:pt x="53" y="429"/>
                    <a:pt x="75" y="429"/>
                  </a:cubicBezTo>
                  <a:cubicBezTo>
                    <a:pt x="98" y="429"/>
                    <a:pt x="117" y="406"/>
                    <a:pt x="131" y="362"/>
                  </a:cubicBezTo>
                  <a:cubicBezTo>
                    <a:pt x="143" y="323"/>
                    <a:pt x="150" y="270"/>
                    <a:pt x="150" y="215"/>
                  </a:cubicBezTo>
                  <a:cubicBezTo>
                    <a:pt x="150" y="159"/>
                    <a:pt x="143" y="107"/>
                    <a:pt x="131" y="68"/>
                  </a:cubicBezTo>
                  <a:close/>
                  <a:moveTo>
                    <a:pt x="45" y="369"/>
                  </a:moveTo>
                  <a:cubicBezTo>
                    <a:pt x="43" y="364"/>
                    <a:pt x="42" y="360"/>
                    <a:pt x="40" y="355"/>
                  </a:cubicBezTo>
                  <a:cubicBezTo>
                    <a:pt x="29" y="318"/>
                    <a:pt x="22" y="268"/>
                    <a:pt x="22" y="215"/>
                  </a:cubicBezTo>
                  <a:cubicBezTo>
                    <a:pt x="22" y="162"/>
                    <a:pt x="29" y="112"/>
                    <a:pt x="40" y="74"/>
                  </a:cubicBezTo>
                  <a:cubicBezTo>
                    <a:pt x="42" y="70"/>
                    <a:pt x="43" y="65"/>
                    <a:pt x="45" y="61"/>
                  </a:cubicBezTo>
                  <a:lnTo>
                    <a:pt x="45" y="369"/>
                  </a:lnTo>
                  <a:close/>
                  <a:moveTo>
                    <a:pt x="95" y="390"/>
                  </a:moveTo>
                  <a:cubicBezTo>
                    <a:pt x="89" y="400"/>
                    <a:pt x="82" y="407"/>
                    <a:pt x="75" y="407"/>
                  </a:cubicBezTo>
                  <a:cubicBezTo>
                    <a:pt x="68" y="407"/>
                    <a:pt x="61" y="400"/>
                    <a:pt x="55" y="39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61" y="30"/>
                    <a:pt x="68" y="22"/>
                    <a:pt x="75" y="22"/>
                  </a:cubicBezTo>
                  <a:cubicBezTo>
                    <a:pt x="82" y="22"/>
                    <a:pt x="89" y="30"/>
                    <a:pt x="95" y="40"/>
                  </a:cubicBezTo>
                  <a:lnTo>
                    <a:pt x="95" y="390"/>
                  </a:lnTo>
                  <a:close/>
                  <a:moveTo>
                    <a:pt x="110" y="355"/>
                  </a:moveTo>
                  <a:cubicBezTo>
                    <a:pt x="108" y="360"/>
                    <a:pt x="107" y="364"/>
                    <a:pt x="105" y="369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7" y="65"/>
                    <a:pt x="108" y="70"/>
                    <a:pt x="110" y="74"/>
                  </a:cubicBezTo>
                  <a:cubicBezTo>
                    <a:pt x="122" y="112"/>
                    <a:pt x="128" y="162"/>
                    <a:pt x="128" y="215"/>
                  </a:cubicBezTo>
                  <a:cubicBezTo>
                    <a:pt x="128" y="268"/>
                    <a:pt x="122" y="318"/>
                    <a:pt x="110" y="3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1" name="组合 169"/>
          <p:cNvGrpSpPr>
            <a:grpSpLocks/>
          </p:cNvGrpSpPr>
          <p:nvPr/>
        </p:nvGrpSpPr>
        <p:grpSpPr bwMode="auto">
          <a:xfrm>
            <a:off x="10545763" y="5862638"/>
            <a:ext cx="819150" cy="817562"/>
            <a:chOff x="0" y="0"/>
            <a:chExt cx="887413" cy="885825"/>
          </a:xfrm>
        </p:grpSpPr>
        <p:sp>
          <p:nvSpPr>
            <p:cNvPr id="26723" name="Oval 194"/>
            <p:cNvSpPr>
              <a:spLocks noChangeArrowheads="1"/>
            </p:cNvSpPr>
            <p:nvPr/>
          </p:nvSpPr>
          <p:spPr bwMode="auto">
            <a:xfrm>
              <a:off x="0" y="0"/>
              <a:ext cx="887413" cy="885825"/>
            </a:xfrm>
            <a:prstGeom prst="ellipse">
              <a:avLst/>
            </a:prstGeom>
            <a:solidFill>
              <a:srgbClr val="B5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24" name="Freeform 195"/>
            <p:cNvSpPr>
              <a:spLocks noEditPoints="1"/>
            </p:cNvSpPr>
            <p:nvPr/>
          </p:nvSpPr>
          <p:spPr bwMode="auto">
            <a:xfrm>
              <a:off x="442913" y="885825"/>
              <a:ext cx="17463" cy="0"/>
            </a:xfrm>
            <a:custGeom>
              <a:avLst/>
              <a:gdLst>
                <a:gd name="T0" fmla="*/ 0 w 12"/>
                <a:gd name="T1" fmla="*/ 2147483647 w 12"/>
                <a:gd name="T2" fmla="*/ 2147483647 w 12"/>
                <a:gd name="T3" fmla="*/ 2147483647 w 12"/>
                <a:gd name="T4" fmla="*/ 2147483647 w 12"/>
                <a:gd name="T5" fmla="*/ 2147483647 w 12"/>
                <a:gd name="T6" fmla="*/ 2147483647 w 12"/>
                <a:gd name="T7" fmla="*/ 2147483647 w 12"/>
                <a:gd name="T8" fmla="*/ 2147483647 w 12"/>
                <a:gd name="T9" fmla="*/ 2147483647 w 12"/>
                <a:gd name="T10" fmla="*/ 2147483647 w 12"/>
                <a:gd name="T11" fmla="*/ 2147483647 w 12"/>
                <a:gd name="T12" fmla="*/ 2147483647 w 12"/>
                <a:gd name="T13" fmla="*/ 2147483647 w 12"/>
                <a:gd name="T14" fmla="*/ 2147483647 w 12"/>
                <a:gd name="T15" fmla="*/ 2147483647 w 12"/>
                <a:gd name="T16" fmla="*/ 2147483647 w 12"/>
                <a:gd name="T17" fmla="*/ 2147483647 w 12"/>
                <a:gd name="T18" fmla="*/ 2147483647 w 12"/>
                <a:gd name="T19" fmla="*/ 2147483647 w 12"/>
                <a:gd name="T20" fmla="*/ 2147483647 w 12"/>
                <a:gd name="T21" fmla="*/ 2147483647 w 12"/>
                <a:gd name="T22" fmla="*/ 2147483647 w 12"/>
                <a:gd name="T23" fmla="*/ 2147483647 w 12"/>
                <a:gd name="T24" fmla="*/ 2147483647 w 12"/>
                <a:gd name="T25" fmla="*/ 2147483647 w 12"/>
                <a:gd name="T26" fmla="*/ 2147483647 w 12"/>
                <a:gd name="T27" fmla="*/ 2147483647 w 12"/>
                <a:gd name="T28" fmla="*/ 2147483647 w 12"/>
                <a:gd name="T29" fmla="*/ 2147483647 w 12"/>
                <a:gd name="T30" fmla="*/ 2147483647 w 12"/>
                <a:gd name="T31" fmla="*/ 2147483647 w 12"/>
                <a:gd name="T32" fmla="*/ 2147483647 w 12"/>
                <a:gd name="T33" fmla="*/ 2147483647 w 12"/>
                <a:gd name="T34" fmla="*/ 2147483647 w 12"/>
                <a:gd name="T35" fmla="*/ 2147483647 w 1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36">
                  <a:pos x="T0" y="0"/>
                </a:cxn>
                <a:cxn ang="T37">
                  <a:pos x="T1" y="0"/>
                </a:cxn>
                <a:cxn ang="T38">
                  <a:pos x="T2" y="0"/>
                </a:cxn>
                <a:cxn ang="T39">
                  <a:pos x="T3" y="0"/>
                </a:cxn>
                <a:cxn ang="T40">
                  <a:pos x="T4" y="0"/>
                </a:cxn>
                <a:cxn ang="T41">
                  <a:pos x="T5" y="0"/>
                </a:cxn>
                <a:cxn ang="T42">
                  <a:pos x="T6" y="0"/>
                </a:cxn>
                <a:cxn ang="T43">
                  <a:pos x="T7" y="0"/>
                </a:cxn>
                <a:cxn ang="T44">
                  <a:pos x="T8" y="0"/>
                </a:cxn>
                <a:cxn ang="T45">
                  <a:pos x="T9" y="0"/>
                </a:cxn>
                <a:cxn ang="T46">
                  <a:pos x="T10" y="0"/>
                </a:cxn>
                <a:cxn ang="T47">
                  <a:pos x="T11" y="0"/>
                </a:cxn>
                <a:cxn ang="T48">
                  <a:pos x="T12" y="0"/>
                </a:cxn>
                <a:cxn ang="T49">
                  <a:pos x="T13" y="0"/>
                </a:cxn>
                <a:cxn ang="T50">
                  <a:pos x="T14" y="0"/>
                </a:cxn>
                <a:cxn ang="T51">
                  <a:pos x="T15" y="0"/>
                </a:cxn>
                <a:cxn ang="T52">
                  <a:pos x="T16" y="0"/>
                </a:cxn>
                <a:cxn ang="T53">
                  <a:pos x="T17" y="0"/>
                </a:cxn>
                <a:cxn ang="T54">
                  <a:pos x="T18" y="0"/>
                </a:cxn>
                <a:cxn ang="T55">
                  <a:pos x="T19" y="0"/>
                </a:cxn>
                <a:cxn ang="T56">
                  <a:pos x="T20" y="0"/>
                </a:cxn>
                <a:cxn ang="T57">
                  <a:pos x="T21" y="0"/>
                </a:cxn>
                <a:cxn ang="T58">
                  <a:pos x="T22" y="0"/>
                </a:cxn>
                <a:cxn ang="T59">
                  <a:pos x="T23" y="0"/>
                </a:cxn>
                <a:cxn ang="T60">
                  <a:pos x="T24" y="0"/>
                </a:cxn>
                <a:cxn ang="T61">
                  <a:pos x="T25" y="0"/>
                </a:cxn>
                <a:cxn ang="T62">
                  <a:pos x="T26" y="0"/>
                </a:cxn>
                <a:cxn ang="T63">
                  <a:pos x="T27" y="0"/>
                </a:cxn>
                <a:cxn ang="T64">
                  <a:pos x="T28" y="0"/>
                </a:cxn>
                <a:cxn ang="T65">
                  <a:pos x="T29" y="0"/>
                </a:cxn>
                <a:cxn ang="T66">
                  <a:pos x="T30" y="0"/>
                </a:cxn>
                <a:cxn ang="T67">
                  <a:pos x="T31" y="0"/>
                </a:cxn>
                <a:cxn ang="T68">
                  <a:pos x="T32" y="0"/>
                </a:cxn>
                <a:cxn ang="T69">
                  <a:pos x="T33" y="0"/>
                </a:cxn>
                <a:cxn ang="T70">
                  <a:pos x="T34" y="0"/>
                </a:cxn>
                <a:cxn ang="T71">
                  <a:pos x="T35" y="0"/>
                </a:cxn>
              </a:cxnLst>
              <a:rect l="0" t="0" r="r" b="b"/>
              <a:pathLst>
                <a:path w="1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moveTo>
                    <a:pt x="1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10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0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5" name="Freeform 196"/>
            <p:cNvSpPr>
              <a:spLocks/>
            </p:cNvSpPr>
            <p:nvPr/>
          </p:nvSpPr>
          <p:spPr bwMode="auto">
            <a:xfrm>
              <a:off x="133350" y="336550"/>
              <a:ext cx="749300" cy="549275"/>
            </a:xfrm>
            <a:custGeom>
              <a:avLst/>
              <a:gdLst>
                <a:gd name="T0" fmla="*/ 2147483647 w 535"/>
                <a:gd name="T1" fmla="*/ 2147483647 h 392"/>
                <a:gd name="T2" fmla="*/ 2147483647 w 535"/>
                <a:gd name="T3" fmla="*/ 2147483647 h 392"/>
                <a:gd name="T4" fmla="*/ 2147483647 w 535"/>
                <a:gd name="T5" fmla="*/ 2147483647 h 392"/>
                <a:gd name="T6" fmla="*/ 2147483647 w 535"/>
                <a:gd name="T7" fmla="*/ 2147483647 h 392"/>
                <a:gd name="T8" fmla="*/ 2147483647 w 535"/>
                <a:gd name="T9" fmla="*/ 2147483647 h 392"/>
                <a:gd name="T10" fmla="*/ 2147483647 w 535"/>
                <a:gd name="T11" fmla="*/ 2147483647 h 392"/>
                <a:gd name="T12" fmla="*/ 2147483647 w 535"/>
                <a:gd name="T13" fmla="*/ 2147483647 h 392"/>
                <a:gd name="T14" fmla="*/ 2147483647 w 535"/>
                <a:gd name="T15" fmla="*/ 2147483647 h 392"/>
                <a:gd name="T16" fmla="*/ 2147483647 w 535"/>
                <a:gd name="T17" fmla="*/ 2147483647 h 392"/>
                <a:gd name="T18" fmla="*/ 2147483647 w 535"/>
                <a:gd name="T19" fmla="*/ 2147483647 h 392"/>
                <a:gd name="T20" fmla="*/ 2147483647 w 535"/>
                <a:gd name="T21" fmla="*/ 2147483647 h 392"/>
                <a:gd name="T22" fmla="*/ 2147483647 w 535"/>
                <a:gd name="T23" fmla="*/ 2147483647 h 392"/>
                <a:gd name="T24" fmla="*/ 2147483647 w 535"/>
                <a:gd name="T25" fmla="*/ 2147483647 h 392"/>
                <a:gd name="T26" fmla="*/ 2147483647 w 535"/>
                <a:gd name="T27" fmla="*/ 2147483647 h 392"/>
                <a:gd name="T28" fmla="*/ 2147483647 w 535"/>
                <a:gd name="T29" fmla="*/ 2147483647 h 392"/>
                <a:gd name="T30" fmla="*/ 2147483647 w 535"/>
                <a:gd name="T31" fmla="*/ 2147483647 h 392"/>
                <a:gd name="T32" fmla="*/ 2147483647 w 535"/>
                <a:gd name="T33" fmla="*/ 2147483647 h 392"/>
                <a:gd name="T34" fmla="*/ 2147483647 w 535"/>
                <a:gd name="T35" fmla="*/ 2147483647 h 392"/>
                <a:gd name="T36" fmla="*/ 2147483647 w 535"/>
                <a:gd name="T37" fmla="*/ 2147483647 h 392"/>
                <a:gd name="T38" fmla="*/ 2147483647 w 535"/>
                <a:gd name="T39" fmla="*/ 2147483647 h 392"/>
                <a:gd name="T40" fmla="*/ 2147483647 w 535"/>
                <a:gd name="T41" fmla="*/ 2147483647 h 392"/>
                <a:gd name="T42" fmla="*/ 2147483647 w 535"/>
                <a:gd name="T43" fmla="*/ 2147483647 h 392"/>
                <a:gd name="T44" fmla="*/ 2147483647 w 535"/>
                <a:gd name="T45" fmla="*/ 2147483647 h 392"/>
                <a:gd name="T46" fmla="*/ 2147483647 w 535"/>
                <a:gd name="T47" fmla="*/ 2147483647 h 392"/>
                <a:gd name="T48" fmla="*/ 2147483647 w 535"/>
                <a:gd name="T49" fmla="*/ 2147483647 h 392"/>
                <a:gd name="T50" fmla="*/ 2147483647 w 535"/>
                <a:gd name="T51" fmla="*/ 2147483647 h 392"/>
                <a:gd name="T52" fmla="*/ 2147483647 w 535"/>
                <a:gd name="T53" fmla="*/ 2147483647 h 392"/>
                <a:gd name="T54" fmla="*/ 2147483647 w 535"/>
                <a:gd name="T55" fmla="*/ 2147483647 h 392"/>
                <a:gd name="T56" fmla="*/ 2147483647 w 535"/>
                <a:gd name="T57" fmla="*/ 2147483647 h 392"/>
                <a:gd name="T58" fmla="*/ 2147483647 w 535"/>
                <a:gd name="T59" fmla="*/ 2147483647 h 392"/>
                <a:gd name="T60" fmla="*/ 2147483647 w 535"/>
                <a:gd name="T61" fmla="*/ 2147483647 h 392"/>
                <a:gd name="T62" fmla="*/ 2147483647 w 535"/>
                <a:gd name="T63" fmla="*/ 2147483647 h 39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35" h="392">
                  <a:moveTo>
                    <a:pt x="358" y="0"/>
                  </a:moveTo>
                  <a:cubicBezTo>
                    <a:pt x="343" y="0"/>
                    <a:pt x="331" y="22"/>
                    <a:pt x="321" y="35"/>
                  </a:cubicBezTo>
                  <a:cubicBezTo>
                    <a:pt x="308" y="54"/>
                    <a:pt x="284" y="75"/>
                    <a:pt x="306" y="97"/>
                  </a:cubicBezTo>
                  <a:cubicBezTo>
                    <a:pt x="312" y="103"/>
                    <a:pt x="317" y="108"/>
                    <a:pt x="323" y="114"/>
                  </a:cubicBezTo>
                  <a:cubicBezTo>
                    <a:pt x="255" y="114"/>
                    <a:pt x="186" y="114"/>
                    <a:pt x="118" y="114"/>
                  </a:cubicBezTo>
                  <a:cubicBezTo>
                    <a:pt x="114" y="114"/>
                    <a:pt x="109" y="113"/>
                    <a:pt x="104" y="113"/>
                  </a:cubicBezTo>
                  <a:cubicBezTo>
                    <a:pt x="100" y="113"/>
                    <a:pt x="96" y="114"/>
                    <a:pt x="92" y="115"/>
                  </a:cubicBezTo>
                  <a:cubicBezTo>
                    <a:pt x="77" y="119"/>
                    <a:pt x="64" y="140"/>
                    <a:pt x="55" y="150"/>
                  </a:cubicBezTo>
                  <a:cubicBezTo>
                    <a:pt x="35" y="173"/>
                    <a:pt x="0" y="197"/>
                    <a:pt x="29" y="227"/>
                  </a:cubicBezTo>
                  <a:cubicBezTo>
                    <a:pt x="54" y="254"/>
                    <a:pt x="152" y="350"/>
                    <a:pt x="194" y="391"/>
                  </a:cubicBezTo>
                  <a:cubicBezTo>
                    <a:pt x="203" y="392"/>
                    <a:pt x="212" y="392"/>
                    <a:pt x="221" y="392"/>
                  </a:cubicBezTo>
                  <a:cubicBezTo>
                    <a:pt x="221" y="392"/>
                    <a:pt x="221" y="392"/>
                    <a:pt x="221" y="392"/>
                  </a:cubicBezTo>
                  <a:cubicBezTo>
                    <a:pt x="222" y="392"/>
                    <a:pt x="222" y="392"/>
                    <a:pt x="222" y="392"/>
                  </a:cubicBezTo>
                  <a:cubicBezTo>
                    <a:pt x="222" y="392"/>
                    <a:pt x="222" y="392"/>
                    <a:pt x="222" y="392"/>
                  </a:cubicBezTo>
                  <a:cubicBezTo>
                    <a:pt x="222" y="392"/>
                    <a:pt x="222" y="392"/>
                    <a:pt x="222" y="392"/>
                  </a:cubicBezTo>
                  <a:cubicBezTo>
                    <a:pt x="223" y="392"/>
                    <a:pt x="223" y="392"/>
                    <a:pt x="223" y="392"/>
                  </a:cubicBezTo>
                  <a:cubicBezTo>
                    <a:pt x="223" y="392"/>
                    <a:pt x="223" y="392"/>
                    <a:pt x="223" y="392"/>
                  </a:cubicBezTo>
                  <a:cubicBezTo>
                    <a:pt x="223" y="392"/>
                    <a:pt x="223" y="392"/>
                    <a:pt x="223" y="392"/>
                  </a:cubicBezTo>
                  <a:cubicBezTo>
                    <a:pt x="223" y="392"/>
                    <a:pt x="223" y="392"/>
                    <a:pt x="223" y="392"/>
                  </a:cubicBezTo>
                  <a:cubicBezTo>
                    <a:pt x="223" y="392"/>
                    <a:pt x="224" y="392"/>
                    <a:pt x="224" y="392"/>
                  </a:cubicBezTo>
                  <a:cubicBezTo>
                    <a:pt x="224" y="392"/>
                    <a:pt x="224" y="392"/>
                    <a:pt x="224" y="392"/>
                  </a:cubicBezTo>
                  <a:cubicBezTo>
                    <a:pt x="224" y="392"/>
                    <a:pt x="224" y="392"/>
                    <a:pt x="224" y="392"/>
                  </a:cubicBezTo>
                  <a:cubicBezTo>
                    <a:pt x="224" y="392"/>
                    <a:pt x="224" y="392"/>
                    <a:pt x="224" y="392"/>
                  </a:cubicBezTo>
                  <a:cubicBezTo>
                    <a:pt x="224" y="392"/>
                    <a:pt x="225" y="392"/>
                    <a:pt x="225" y="392"/>
                  </a:cubicBezTo>
                  <a:cubicBezTo>
                    <a:pt x="225" y="392"/>
                    <a:pt x="225" y="392"/>
                    <a:pt x="225" y="392"/>
                  </a:cubicBezTo>
                  <a:cubicBezTo>
                    <a:pt x="225" y="392"/>
                    <a:pt x="225" y="392"/>
                    <a:pt x="225" y="392"/>
                  </a:cubicBezTo>
                  <a:cubicBezTo>
                    <a:pt x="225" y="392"/>
                    <a:pt x="225" y="392"/>
                    <a:pt x="225" y="392"/>
                  </a:cubicBezTo>
                  <a:cubicBezTo>
                    <a:pt x="225" y="392"/>
                    <a:pt x="226" y="392"/>
                    <a:pt x="226" y="392"/>
                  </a:cubicBezTo>
                  <a:cubicBezTo>
                    <a:pt x="226" y="392"/>
                    <a:pt x="226" y="392"/>
                    <a:pt x="226" y="392"/>
                  </a:cubicBezTo>
                  <a:cubicBezTo>
                    <a:pt x="226" y="392"/>
                    <a:pt x="226" y="392"/>
                    <a:pt x="226" y="392"/>
                  </a:cubicBezTo>
                  <a:cubicBezTo>
                    <a:pt x="226" y="392"/>
                    <a:pt x="226" y="392"/>
                    <a:pt x="226" y="392"/>
                  </a:cubicBezTo>
                  <a:cubicBezTo>
                    <a:pt x="226" y="392"/>
                    <a:pt x="227" y="392"/>
                    <a:pt x="227" y="392"/>
                  </a:cubicBezTo>
                  <a:cubicBezTo>
                    <a:pt x="227" y="392"/>
                    <a:pt x="227" y="392"/>
                    <a:pt x="227" y="392"/>
                  </a:cubicBezTo>
                  <a:cubicBezTo>
                    <a:pt x="227" y="392"/>
                    <a:pt x="227" y="392"/>
                    <a:pt x="227" y="392"/>
                  </a:cubicBezTo>
                  <a:cubicBezTo>
                    <a:pt x="227" y="392"/>
                    <a:pt x="227" y="392"/>
                    <a:pt x="227" y="392"/>
                  </a:cubicBezTo>
                  <a:cubicBezTo>
                    <a:pt x="227" y="392"/>
                    <a:pt x="228" y="392"/>
                    <a:pt x="228" y="392"/>
                  </a:cubicBezTo>
                  <a:cubicBezTo>
                    <a:pt x="228" y="392"/>
                    <a:pt x="228" y="392"/>
                    <a:pt x="228" y="392"/>
                  </a:cubicBezTo>
                  <a:cubicBezTo>
                    <a:pt x="228" y="392"/>
                    <a:pt x="228" y="392"/>
                    <a:pt x="228" y="392"/>
                  </a:cubicBezTo>
                  <a:cubicBezTo>
                    <a:pt x="228" y="392"/>
                    <a:pt x="229" y="392"/>
                    <a:pt x="229" y="392"/>
                  </a:cubicBezTo>
                  <a:cubicBezTo>
                    <a:pt x="229" y="392"/>
                    <a:pt x="229" y="392"/>
                    <a:pt x="229" y="392"/>
                  </a:cubicBezTo>
                  <a:cubicBezTo>
                    <a:pt x="229" y="392"/>
                    <a:pt x="229" y="392"/>
                    <a:pt x="229" y="392"/>
                  </a:cubicBezTo>
                  <a:cubicBezTo>
                    <a:pt x="229" y="392"/>
                    <a:pt x="229" y="392"/>
                    <a:pt x="229" y="392"/>
                  </a:cubicBezTo>
                  <a:cubicBezTo>
                    <a:pt x="229" y="392"/>
                    <a:pt x="229" y="392"/>
                    <a:pt x="230" y="392"/>
                  </a:cubicBezTo>
                  <a:cubicBezTo>
                    <a:pt x="230" y="392"/>
                    <a:pt x="230" y="392"/>
                    <a:pt x="230" y="392"/>
                  </a:cubicBezTo>
                  <a:cubicBezTo>
                    <a:pt x="230" y="392"/>
                    <a:pt x="230" y="392"/>
                    <a:pt x="230" y="392"/>
                  </a:cubicBezTo>
                  <a:cubicBezTo>
                    <a:pt x="230" y="392"/>
                    <a:pt x="230" y="392"/>
                    <a:pt x="230" y="392"/>
                  </a:cubicBezTo>
                  <a:cubicBezTo>
                    <a:pt x="230" y="392"/>
                    <a:pt x="230" y="392"/>
                    <a:pt x="231" y="392"/>
                  </a:cubicBezTo>
                  <a:cubicBezTo>
                    <a:pt x="231" y="392"/>
                    <a:pt x="231" y="392"/>
                    <a:pt x="231" y="392"/>
                  </a:cubicBezTo>
                  <a:cubicBezTo>
                    <a:pt x="231" y="392"/>
                    <a:pt x="231" y="392"/>
                    <a:pt x="231" y="392"/>
                  </a:cubicBezTo>
                  <a:cubicBezTo>
                    <a:pt x="231" y="392"/>
                    <a:pt x="231" y="392"/>
                    <a:pt x="231" y="392"/>
                  </a:cubicBezTo>
                  <a:cubicBezTo>
                    <a:pt x="231" y="392"/>
                    <a:pt x="231" y="392"/>
                    <a:pt x="231" y="392"/>
                  </a:cubicBezTo>
                  <a:cubicBezTo>
                    <a:pt x="232" y="392"/>
                    <a:pt x="232" y="392"/>
                    <a:pt x="232" y="392"/>
                  </a:cubicBezTo>
                  <a:cubicBezTo>
                    <a:pt x="232" y="392"/>
                    <a:pt x="232" y="392"/>
                    <a:pt x="232" y="392"/>
                  </a:cubicBezTo>
                  <a:cubicBezTo>
                    <a:pt x="232" y="392"/>
                    <a:pt x="232" y="392"/>
                    <a:pt x="232" y="392"/>
                  </a:cubicBezTo>
                  <a:cubicBezTo>
                    <a:pt x="232" y="392"/>
                    <a:pt x="232" y="392"/>
                    <a:pt x="232" y="392"/>
                  </a:cubicBezTo>
                  <a:cubicBezTo>
                    <a:pt x="233" y="392"/>
                    <a:pt x="233" y="392"/>
                    <a:pt x="233" y="392"/>
                  </a:cubicBezTo>
                  <a:cubicBezTo>
                    <a:pt x="233" y="392"/>
                    <a:pt x="233" y="392"/>
                    <a:pt x="233" y="392"/>
                  </a:cubicBezTo>
                  <a:cubicBezTo>
                    <a:pt x="233" y="392"/>
                    <a:pt x="233" y="392"/>
                    <a:pt x="233" y="392"/>
                  </a:cubicBezTo>
                  <a:cubicBezTo>
                    <a:pt x="233" y="392"/>
                    <a:pt x="233" y="392"/>
                    <a:pt x="233" y="392"/>
                  </a:cubicBezTo>
                  <a:cubicBezTo>
                    <a:pt x="390" y="386"/>
                    <a:pt x="518" y="266"/>
                    <a:pt x="535" y="113"/>
                  </a:cubicBezTo>
                  <a:cubicBezTo>
                    <a:pt x="505" y="84"/>
                    <a:pt x="482" y="61"/>
                    <a:pt x="476" y="56"/>
                  </a:cubicBezTo>
                  <a:cubicBezTo>
                    <a:pt x="461" y="39"/>
                    <a:pt x="438" y="10"/>
                    <a:pt x="417" y="10"/>
                  </a:cubicBezTo>
                  <a:cubicBezTo>
                    <a:pt x="408" y="10"/>
                    <a:pt x="400" y="15"/>
                    <a:pt x="392" y="27"/>
                  </a:cubicBezTo>
                  <a:cubicBezTo>
                    <a:pt x="387" y="21"/>
                    <a:pt x="381" y="16"/>
                    <a:pt x="376" y="10"/>
                  </a:cubicBezTo>
                  <a:cubicBezTo>
                    <a:pt x="369" y="3"/>
                    <a:pt x="363" y="0"/>
                    <a:pt x="358" y="0"/>
                  </a:cubicBezTo>
                </a:path>
              </a:pathLst>
            </a:custGeom>
            <a:solidFill>
              <a:srgbClr val="91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6" name="Freeform 197"/>
            <p:cNvSpPr>
              <a:spLocks noEditPoints="1"/>
            </p:cNvSpPr>
            <p:nvPr/>
          </p:nvSpPr>
          <p:spPr bwMode="auto">
            <a:xfrm>
              <a:off x="150813" y="341312"/>
              <a:ext cx="609600" cy="319087"/>
            </a:xfrm>
            <a:custGeom>
              <a:avLst/>
              <a:gdLst>
                <a:gd name="T0" fmla="*/ 2147483647 w 434"/>
                <a:gd name="T1" fmla="*/ 2147483647 h 227"/>
                <a:gd name="T2" fmla="*/ 2147483647 w 434"/>
                <a:gd name="T3" fmla="*/ 2147483647 h 227"/>
                <a:gd name="T4" fmla="*/ 2147483647 w 434"/>
                <a:gd name="T5" fmla="*/ 2147483647 h 227"/>
                <a:gd name="T6" fmla="*/ 2147483647 w 434"/>
                <a:gd name="T7" fmla="*/ 2147483647 h 227"/>
                <a:gd name="T8" fmla="*/ 2147483647 w 434"/>
                <a:gd name="T9" fmla="*/ 2147483647 h 227"/>
                <a:gd name="T10" fmla="*/ 2147483647 w 434"/>
                <a:gd name="T11" fmla="*/ 2147483647 h 227"/>
                <a:gd name="T12" fmla="*/ 2147483647 w 434"/>
                <a:gd name="T13" fmla="*/ 2147483647 h 227"/>
                <a:gd name="T14" fmla="*/ 2147483647 w 434"/>
                <a:gd name="T15" fmla="*/ 2147483647 h 227"/>
                <a:gd name="T16" fmla="*/ 2147483647 w 434"/>
                <a:gd name="T17" fmla="*/ 2147483647 h 227"/>
                <a:gd name="T18" fmla="*/ 2147483647 w 434"/>
                <a:gd name="T19" fmla="*/ 2147483647 h 227"/>
                <a:gd name="T20" fmla="*/ 2147483647 w 434"/>
                <a:gd name="T21" fmla="*/ 2147483647 h 227"/>
                <a:gd name="T22" fmla="*/ 2147483647 w 434"/>
                <a:gd name="T23" fmla="*/ 2147483647 h 227"/>
                <a:gd name="T24" fmla="*/ 2147483647 w 434"/>
                <a:gd name="T25" fmla="*/ 2147483647 h 227"/>
                <a:gd name="T26" fmla="*/ 2147483647 w 434"/>
                <a:gd name="T27" fmla="*/ 2147483647 h 227"/>
                <a:gd name="T28" fmla="*/ 2147483647 w 434"/>
                <a:gd name="T29" fmla="*/ 2147483647 h 227"/>
                <a:gd name="T30" fmla="*/ 2147483647 w 434"/>
                <a:gd name="T31" fmla="*/ 2147483647 h 227"/>
                <a:gd name="T32" fmla="*/ 2147483647 w 434"/>
                <a:gd name="T33" fmla="*/ 2147483647 h 227"/>
                <a:gd name="T34" fmla="*/ 2147483647 w 434"/>
                <a:gd name="T35" fmla="*/ 2147483647 h 227"/>
                <a:gd name="T36" fmla="*/ 2147483647 w 434"/>
                <a:gd name="T37" fmla="*/ 2147483647 h 227"/>
                <a:gd name="T38" fmla="*/ 2147483647 w 434"/>
                <a:gd name="T39" fmla="*/ 2147483647 h 227"/>
                <a:gd name="T40" fmla="*/ 2147483647 w 434"/>
                <a:gd name="T41" fmla="*/ 2147483647 h 227"/>
                <a:gd name="T42" fmla="*/ 2147483647 w 434"/>
                <a:gd name="T43" fmla="*/ 2147483647 h 22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34" h="227">
                  <a:moveTo>
                    <a:pt x="420" y="8"/>
                  </a:moveTo>
                  <a:cubicBezTo>
                    <a:pt x="409" y="0"/>
                    <a:pt x="393" y="3"/>
                    <a:pt x="385" y="14"/>
                  </a:cubicBezTo>
                  <a:cubicBezTo>
                    <a:pt x="318" y="110"/>
                    <a:pt x="318" y="110"/>
                    <a:pt x="318" y="110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79" y="110"/>
                    <a:pt x="72" y="113"/>
                    <a:pt x="67" y="118"/>
                  </a:cubicBezTo>
                  <a:cubicBezTo>
                    <a:pt x="9" y="182"/>
                    <a:pt x="9" y="182"/>
                    <a:pt x="9" y="182"/>
                  </a:cubicBezTo>
                  <a:cubicBezTo>
                    <a:pt x="0" y="193"/>
                    <a:pt x="1" y="208"/>
                    <a:pt x="11" y="217"/>
                  </a:cubicBezTo>
                  <a:cubicBezTo>
                    <a:pt x="21" y="227"/>
                    <a:pt x="37" y="226"/>
                    <a:pt x="46" y="216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344" y="194"/>
                    <a:pt x="344" y="194"/>
                    <a:pt x="344" y="194"/>
                  </a:cubicBezTo>
                  <a:cubicBezTo>
                    <a:pt x="358" y="214"/>
                    <a:pt x="358" y="214"/>
                    <a:pt x="358" y="214"/>
                  </a:cubicBezTo>
                  <a:cubicBezTo>
                    <a:pt x="363" y="220"/>
                    <a:pt x="370" y="224"/>
                    <a:pt x="378" y="224"/>
                  </a:cubicBezTo>
                  <a:cubicBezTo>
                    <a:pt x="383" y="224"/>
                    <a:pt x="388" y="222"/>
                    <a:pt x="392" y="219"/>
                  </a:cubicBezTo>
                  <a:cubicBezTo>
                    <a:pt x="403" y="211"/>
                    <a:pt x="406" y="195"/>
                    <a:pt x="398" y="184"/>
                  </a:cubicBezTo>
                  <a:cubicBezTo>
                    <a:pt x="361" y="134"/>
                    <a:pt x="361" y="134"/>
                    <a:pt x="361" y="134"/>
                  </a:cubicBezTo>
                  <a:cubicBezTo>
                    <a:pt x="426" y="43"/>
                    <a:pt x="426" y="43"/>
                    <a:pt x="426" y="43"/>
                  </a:cubicBezTo>
                  <a:cubicBezTo>
                    <a:pt x="434" y="32"/>
                    <a:pt x="431" y="16"/>
                    <a:pt x="420" y="8"/>
                  </a:cubicBezTo>
                  <a:close/>
                  <a:moveTo>
                    <a:pt x="84" y="174"/>
                  </a:moveTo>
                  <a:cubicBezTo>
                    <a:pt x="97" y="159"/>
                    <a:pt x="97" y="159"/>
                    <a:pt x="97" y="159"/>
                  </a:cubicBezTo>
                  <a:cubicBezTo>
                    <a:pt x="318" y="159"/>
                    <a:pt x="318" y="159"/>
                    <a:pt x="318" y="159"/>
                  </a:cubicBezTo>
                  <a:cubicBezTo>
                    <a:pt x="329" y="174"/>
                    <a:pt x="329" y="174"/>
                    <a:pt x="329" y="174"/>
                  </a:cubicBezTo>
                  <a:lnTo>
                    <a:pt x="84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7" name="Freeform 198"/>
            <p:cNvSpPr>
              <a:spLocks/>
            </p:cNvSpPr>
            <p:nvPr/>
          </p:nvSpPr>
          <p:spPr bwMode="auto">
            <a:xfrm>
              <a:off x="544513" y="331787"/>
              <a:ext cx="122238" cy="142875"/>
            </a:xfrm>
            <a:custGeom>
              <a:avLst/>
              <a:gdLst>
                <a:gd name="T0" fmla="*/ 2147483647 w 87"/>
                <a:gd name="T1" fmla="*/ 2147483647 h 102"/>
                <a:gd name="T2" fmla="*/ 2147483647 w 87"/>
                <a:gd name="T3" fmla="*/ 2147483647 h 102"/>
                <a:gd name="T4" fmla="*/ 2147483647 w 87"/>
                <a:gd name="T5" fmla="*/ 2147483647 h 102"/>
                <a:gd name="T6" fmla="*/ 2147483647 w 87"/>
                <a:gd name="T7" fmla="*/ 2147483647 h 102"/>
                <a:gd name="T8" fmla="*/ 2147483647 w 87"/>
                <a:gd name="T9" fmla="*/ 2147483647 h 102"/>
                <a:gd name="T10" fmla="*/ 2147483647 w 87"/>
                <a:gd name="T11" fmla="*/ 2147483647 h 102"/>
                <a:gd name="T12" fmla="*/ 2147483647 w 87"/>
                <a:gd name="T13" fmla="*/ 2147483647 h 102"/>
                <a:gd name="T14" fmla="*/ 2147483647 w 87"/>
                <a:gd name="T15" fmla="*/ 2147483647 h 1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7" h="102">
                  <a:moveTo>
                    <a:pt x="11" y="98"/>
                  </a:moveTo>
                  <a:cubicBezTo>
                    <a:pt x="15" y="100"/>
                    <a:pt x="19" y="102"/>
                    <a:pt x="23" y="102"/>
                  </a:cubicBezTo>
                  <a:cubicBezTo>
                    <a:pt x="30" y="102"/>
                    <a:pt x="36" y="99"/>
                    <a:pt x="40" y="93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7" y="26"/>
                    <a:pt x="85" y="13"/>
                    <a:pt x="76" y="7"/>
                  </a:cubicBezTo>
                  <a:cubicBezTo>
                    <a:pt x="66" y="0"/>
                    <a:pt x="53" y="2"/>
                    <a:pt x="47" y="12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0" y="78"/>
                    <a:pt x="2" y="91"/>
                    <a:pt x="11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2" name="组合 175"/>
          <p:cNvGrpSpPr>
            <a:grpSpLocks/>
          </p:cNvGrpSpPr>
          <p:nvPr/>
        </p:nvGrpSpPr>
        <p:grpSpPr bwMode="auto">
          <a:xfrm>
            <a:off x="2151063" y="4748213"/>
            <a:ext cx="817562" cy="817562"/>
            <a:chOff x="0" y="0"/>
            <a:chExt cx="885825" cy="885825"/>
          </a:xfrm>
        </p:grpSpPr>
        <p:sp>
          <p:nvSpPr>
            <p:cNvPr id="26712" name="Oval 123"/>
            <p:cNvSpPr>
              <a:spLocks noChangeArrowheads="1"/>
            </p:cNvSpPr>
            <p:nvPr/>
          </p:nvSpPr>
          <p:spPr bwMode="auto">
            <a:xfrm>
              <a:off x="0" y="0"/>
              <a:ext cx="885825" cy="885825"/>
            </a:xfrm>
            <a:prstGeom prst="ellipse">
              <a:avLst/>
            </a:prstGeom>
            <a:solidFill>
              <a:srgbClr val="5F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13" name="Freeform 124"/>
            <p:cNvSpPr>
              <a:spLocks/>
            </p:cNvSpPr>
            <p:nvPr/>
          </p:nvSpPr>
          <p:spPr bwMode="auto">
            <a:xfrm>
              <a:off x="287337" y="161925"/>
              <a:ext cx="598488" cy="722312"/>
            </a:xfrm>
            <a:custGeom>
              <a:avLst/>
              <a:gdLst>
                <a:gd name="T0" fmla="*/ 2147483647 w 427"/>
                <a:gd name="T1" fmla="*/ 0 h 515"/>
                <a:gd name="T2" fmla="*/ 2147483647 w 427"/>
                <a:gd name="T3" fmla="*/ 2147483647 h 515"/>
                <a:gd name="T4" fmla="*/ 2147483647 w 427"/>
                <a:gd name="T5" fmla="*/ 2147483647 h 515"/>
                <a:gd name="T6" fmla="*/ 2147483647 w 427"/>
                <a:gd name="T7" fmla="*/ 2147483647 h 515"/>
                <a:gd name="T8" fmla="*/ 2147483647 w 427"/>
                <a:gd name="T9" fmla="*/ 2147483647 h 515"/>
                <a:gd name="T10" fmla="*/ 2147483647 w 427"/>
                <a:gd name="T11" fmla="*/ 2147483647 h 515"/>
                <a:gd name="T12" fmla="*/ 2147483647 w 427"/>
                <a:gd name="T13" fmla="*/ 2147483647 h 515"/>
                <a:gd name="T14" fmla="*/ 2147483647 w 427"/>
                <a:gd name="T15" fmla="*/ 2147483647 h 515"/>
                <a:gd name="T16" fmla="*/ 2147483647 w 427"/>
                <a:gd name="T17" fmla="*/ 2147483647 h 515"/>
                <a:gd name="T18" fmla="*/ 2147483647 w 427"/>
                <a:gd name="T19" fmla="*/ 2147483647 h 515"/>
                <a:gd name="T20" fmla="*/ 2147483647 w 427"/>
                <a:gd name="T21" fmla="*/ 2147483647 h 515"/>
                <a:gd name="T22" fmla="*/ 2147483647 w 427"/>
                <a:gd name="T23" fmla="*/ 2147483647 h 515"/>
                <a:gd name="T24" fmla="*/ 2147483647 w 427"/>
                <a:gd name="T25" fmla="*/ 2147483647 h 515"/>
                <a:gd name="T26" fmla="*/ 2147483647 w 427"/>
                <a:gd name="T27" fmla="*/ 2147483647 h 515"/>
                <a:gd name="T28" fmla="*/ 2147483647 w 427"/>
                <a:gd name="T29" fmla="*/ 2147483647 h 515"/>
                <a:gd name="T30" fmla="*/ 2147483647 w 427"/>
                <a:gd name="T31" fmla="*/ 2147483647 h 515"/>
                <a:gd name="T32" fmla="*/ 2147483647 w 427"/>
                <a:gd name="T33" fmla="*/ 2147483647 h 515"/>
                <a:gd name="T34" fmla="*/ 2147483647 w 427"/>
                <a:gd name="T35" fmla="*/ 0 h 5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7" h="515">
                  <a:moveTo>
                    <a:pt x="2" y="0"/>
                  </a:moveTo>
                  <a:cubicBezTo>
                    <a:pt x="0" y="21"/>
                    <a:pt x="3" y="20"/>
                    <a:pt x="12" y="29"/>
                  </a:cubicBezTo>
                  <a:cubicBezTo>
                    <a:pt x="17" y="34"/>
                    <a:pt x="21" y="40"/>
                    <a:pt x="26" y="45"/>
                  </a:cubicBezTo>
                  <a:cubicBezTo>
                    <a:pt x="31" y="50"/>
                    <a:pt x="37" y="54"/>
                    <a:pt x="42" y="59"/>
                  </a:cubicBezTo>
                  <a:cubicBezTo>
                    <a:pt x="49" y="67"/>
                    <a:pt x="52" y="70"/>
                    <a:pt x="55" y="87"/>
                  </a:cubicBezTo>
                  <a:cubicBezTo>
                    <a:pt x="51" y="87"/>
                    <a:pt x="46" y="86"/>
                    <a:pt x="40" y="86"/>
                  </a:cubicBezTo>
                  <a:cubicBezTo>
                    <a:pt x="28" y="86"/>
                    <a:pt x="16" y="88"/>
                    <a:pt x="16" y="102"/>
                  </a:cubicBezTo>
                  <a:cubicBezTo>
                    <a:pt x="16" y="110"/>
                    <a:pt x="16" y="118"/>
                    <a:pt x="16" y="127"/>
                  </a:cubicBezTo>
                  <a:cubicBezTo>
                    <a:pt x="16" y="167"/>
                    <a:pt x="16" y="208"/>
                    <a:pt x="16" y="249"/>
                  </a:cubicBezTo>
                  <a:cubicBezTo>
                    <a:pt x="16" y="288"/>
                    <a:pt x="16" y="327"/>
                    <a:pt x="16" y="366"/>
                  </a:cubicBezTo>
                  <a:cubicBezTo>
                    <a:pt x="16" y="386"/>
                    <a:pt x="20" y="396"/>
                    <a:pt x="36" y="410"/>
                  </a:cubicBezTo>
                  <a:cubicBezTo>
                    <a:pt x="52" y="429"/>
                    <a:pt x="92" y="470"/>
                    <a:pt x="137" y="515"/>
                  </a:cubicBezTo>
                  <a:cubicBezTo>
                    <a:pt x="292" y="502"/>
                    <a:pt x="416" y="378"/>
                    <a:pt x="427" y="221"/>
                  </a:cubicBezTo>
                  <a:cubicBezTo>
                    <a:pt x="349" y="143"/>
                    <a:pt x="261" y="56"/>
                    <a:pt x="237" y="33"/>
                  </a:cubicBezTo>
                  <a:cubicBezTo>
                    <a:pt x="223" y="18"/>
                    <a:pt x="204" y="11"/>
                    <a:pt x="185" y="11"/>
                  </a:cubicBezTo>
                  <a:cubicBezTo>
                    <a:pt x="154" y="11"/>
                    <a:pt x="124" y="31"/>
                    <a:pt x="118" y="68"/>
                  </a:cubicBezTo>
                  <a:cubicBezTo>
                    <a:pt x="105" y="56"/>
                    <a:pt x="94" y="42"/>
                    <a:pt x="81" y="31"/>
                  </a:cubicBezTo>
                  <a:cubicBezTo>
                    <a:pt x="59" y="4"/>
                    <a:pt x="35" y="4"/>
                    <a:pt x="2" y="0"/>
                  </a:cubicBezTo>
                </a:path>
              </a:pathLst>
            </a:custGeom>
            <a:solidFill>
              <a:srgbClr val="4CA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4" name="Freeform 125"/>
            <p:cNvSpPr>
              <a:spLocks/>
            </p:cNvSpPr>
            <p:nvPr/>
          </p:nvSpPr>
          <p:spPr bwMode="auto">
            <a:xfrm>
              <a:off x="503237" y="204787"/>
              <a:ext cx="41275" cy="57150"/>
            </a:xfrm>
            <a:custGeom>
              <a:avLst/>
              <a:gdLst>
                <a:gd name="T0" fmla="*/ 2147483647 w 30"/>
                <a:gd name="T1" fmla="*/ 2147483647 h 41"/>
                <a:gd name="T2" fmla="*/ 2147483647 w 30"/>
                <a:gd name="T3" fmla="*/ 0 h 41"/>
                <a:gd name="T4" fmla="*/ 0 w 30"/>
                <a:gd name="T5" fmla="*/ 2147483647 h 41"/>
                <a:gd name="T6" fmla="*/ 2147483647 w 30"/>
                <a:gd name="T7" fmla="*/ 2147483647 h 41"/>
                <a:gd name="T8" fmla="*/ 2147483647 w 30"/>
                <a:gd name="T9" fmla="*/ 2147483647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41">
                  <a:moveTo>
                    <a:pt x="30" y="4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8" y="1"/>
                    <a:pt x="8" y="5"/>
                    <a:pt x="0" y="1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0"/>
                    <a:pt x="29" y="40"/>
                    <a:pt x="3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5" name="Freeform 126"/>
            <p:cNvSpPr>
              <a:spLocks/>
            </p:cNvSpPr>
            <p:nvPr/>
          </p:nvSpPr>
          <p:spPr bwMode="auto">
            <a:xfrm>
              <a:off x="550862" y="204787"/>
              <a:ext cx="41275" cy="57150"/>
            </a:xfrm>
            <a:custGeom>
              <a:avLst/>
              <a:gdLst>
                <a:gd name="T0" fmla="*/ 0 w 30"/>
                <a:gd name="T1" fmla="*/ 2147483647 h 41"/>
                <a:gd name="T2" fmla="*/ 2147483647 w 30"/>
                <a:gd name="T3" fmla="*/ 2147483647 h 41"/>
                <a:gd name="T4" fmla="*/ 2147483647 w 30"/>
                <a:gd name="T5" fmla="*/ 2147483647 h 41"/>
                <a:gd name="T6" fmla="*/ 0 w 30"/>
                <a:gd name="T7" fmla="*/ 0 h 41"/>
                <a:gd name="T8" fmla="*/ 0 w 30"/>
                <a:gd name="T9" fmla="*/ 2147483647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41">
                  <a:moveTo>
                    <a:pt x="0" y="40"/>
                  </a:moveTo>
                  <a:cubicBezTo>
                    <a:pt x="1" y="40"/>
                    <a:pt x="1" y="40"/>
                    <a:pt x="2" y="4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2" y="5"/>
                    <a:pt x="12" y="1"/>
                    <a:pt x="0" y="0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6" name="Freeform 127"/>
            <p:cNvSpPr>
              <a:spLocks/>
            </p:cNvSpPr>
            <p:nvPr/>
          </p:nvSpPr>
          <p:spPr bwMode="auto">
            <a:xfrm>
              <a:off x="481012" y="227012"/>
              <a:ext cx="57150" cy="42862"/>
            </a:xfrm>
            <a:custGeom>
              <a:avLst/>
              <a:gdLst>
                <a:gd name="T0" fmla="*/ 0 w 41"/>
                <a:gd name="T1" fmla="*/ 2147483647 h 30"/>
                <a:gd name="T2" fmla="*/ 2147483647 w 41"/>
                <a:gd name="T3" fmla="*/ 2147483647 h 30"/>
                <a:gd name="T4" fmla="*/ 2147483647 w 41"/>
                <a:gd name="T5" fmla="*/ 2147483647 h 30"/>
                <a:gd name="T6" fmla="*/ 2147483647 w 41"/>
                <a:gd name="T7" fmla="*/ 0 h 30"/>
                <a:gd name="T8" fmla="*/ 0 w 41"/>
                <a:gd name="T9" fmla="*/ 2147483647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" h="30">
                  <a:moveTo>
                    <a:pt x="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29"/>
                    <a:pt x="41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"/>
                    <a:pt x="1" y="18"/>
                    <a:pt x="0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7" name="Freeform 128"/>
            <p:cNvSpPr>
              <a:spLocks/>
            </p:cNvSpPr>
            <p:nvPr/>
          </p:nvSpPr>
          <p:spPr bwMode="auto">
            <a:xfrm>
              <a:off x="557212" y="276225"/>
              <a:ext cx="58738" cy="41275"/>
            </a:xfrm>
            <a:custGeom>
              <a:avLst/>
              <a:gdLst>
                <a:gd name="T0" fmla="*/ 0 w 41"/>
                <a:gd name="T1" fmla="*/ 2147483647 h 30"/>
                <a:gd name="T2" fmla="*/ 2147483647 w 41"/>
                <a:gd name="T3" fmla="*/ 2147483647 h 30"/>
                <a:gd name="T4" fmla="*/ 2147483647 w 41"/>
                <a:gd name="T5" fmla="*/ 0 h 30"/>
                <a:gd name="T6" fmla="*/ 2147483647 w 41"/>
                <a:gd name="T7" fmla="*/ 0 h 30"/>
                <a:gd name="T8" fmla="*/ 0 w 41"/>
                <a:gd name="T9" fmla="*/ 2147483647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" h="30">
                  <a:moveTo>
                    <a:pt x="0" y="1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36" y="22"/>
                    <a:pt x="40" y="11"/>
                    <a:pt x="4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8" name="Freeform 129"/>
            <p:cNvSpPr>
              <a:spLocks/>
            </p:cNvSpPr>
            <p:nvPr/>
          </p:nvSpPr>
          <p:spPr bwMode="auto">
            <a:xfrm>
              <a:off x="557212" y="227012"/>
              <a:ext cx="58738" cy="42862"/>
            </a:xfrm>
            <a:custGeom>
              <a:avLst/>
              <a:gdLst>
                <a:gd name="T0" fmla="*/ 2147483647 w 41"/>
                <a:gd name="T1" fmla="*/ 0 h 30"/>
                <a:gd name="T2" fmla="*/ 0 w 41"/>
                <a:gd name="T3" fmla="*/ 2147483647 h 30"/>
                <a:gd name="T4" fmla="*/ 2147483647 w 41"/>
                <a:gd name="T5" fmla="*/ 2147483647 h 30"/>
                <a:gd name="T6" fmla="*/ 2147483647 w 41"/>
                <a:gd name="T7" fmla="*/ 2147483647 h 30"/>
                <a:gd name="T8" fmla="*/ 2147483647 w 41"/>
                <a:gd name="T9" fmla="*/ 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" h="30">
                  <a:moveTo>
                    <a:pt x="28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0"/>
                    <a:pt x="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18"/>
                    <a:pt x="36" y="8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9" name="Freeform 130"/>
            <p:cNvSpPr>
              <a:spLocks/>
            </p:cNvSpPr>
            <p:nvPr/>
          </p:nvSpPr>
          <p:spPr bwMode="auto">
            <a:xfrm>
              <a:off x="452437" y="176212"/>
              <a:ext cx="190500" cy="190500"/>
            </a:xfrm>
            <a:custGeom>
              <a:avLst/>
              <a:gdLst>
                <a:gd name="T0" fmla="*/ 2147483647 w 136"/>
                <a:gd name="T1" fmla="*/ 2147483647 h 136"/>
                <a:gd name="T2" fmla="*/ 2147483647 w 136"/>
                <a:gd name="T3" fmla="*/ 2147483647 h 136"/>
                <a:gd name="T4" fmla="*/ 2147483647 w 136"/>
                <a:gd name="T5" fmla="*/ 2147483647 h 136"/>
                <a:gd name="T6" fmla="*/ 2147483647 w 136"/>
                <a:gd name="T7" fmla="*/ 0 h 136"/>
                <a:gd name="T8" fmla="*/ 2147483647 w 136"/>
                <a:gd name="T9" fmla="*/ 2147483647 h 136"/>
                <a:gd name="T10" fmla="*/ 2147483647 w 136"/>
                <a:gd name="T11" fmla="*/ 2147483647 h 136"/>
                <a:gd name="T12" fmla="*/ 2147483647 w 136"/>
                <a:gd name="T13" fmla="*/ 2147483647 h 136"/>
                <a:gd name="T14" fmla="*/ 0 w 136"/>
                <a:gd name="T15" fmla="*/ 2147483647 h 136"/>
                <a:gd name="T16" fmla="*/ 0 w 136"/>
                <a:gd name="T17" fmla="*/ 2147483647 h 136"/>
                <a:gd name="T18" fmla="*/ 2147483647 w 136"/>
                <a:gd name="T19" fmla="*/ 2147483647 h 136"/>
                <a:gd name="T20" fmla="*/ 2147483647 w 136"/>
                <a:gd name="T21" fmla="*/ 2147483647 h 136"/>
                <a:gd name="T22" fmla="*/ 2147483647 w 136"/>
                <a:gd name="T23" fmla="*/ 2147483647 h 136"/>
                <a:gd name="T24" fmla="*/ 2147483647 w 136"/>
                <a:gd name="T25" fmla="*/ 2147483647 h 136"/>
                <a:gd name="T26" fmla="*/ 2147483647 w 136"/>
                <a:gd name="T27" fmla="*/ 2147483647 h 136"/>
                <a:gd name="T28" fmla="*/ 2147483647 w 136"/>
                <a:gd name="T29" fmla="*/ 2147483647 h 136"/>
                <a:gd name="T30" fmla="*/ 2147483647 w 136"/>
                <a:gd name="T31" fmla="*/ 2147483647 h 136"/>
                <a:gd name="T32" fmla="*/ 2147483647 w 136"/>
                <a:gd name="T33" fmla="*/ 2147483647 h 136"/>
                <a:gd name="T34" fmla="*/ 2147483647 w 136"/>
                <a:gd name="T35" fmla="*/ 2147483647 h 136"/>
                <a:gd name="T36" fmla="*/ 2147483647 w 136"/>
                <a:gd name="T37" fmla="*/ 2147483647 h 136"/>
                <a:gd name="T38" fmla="*/ 2147483647 w 136"/>
                <a:gd name="T39" fmla="*/ 2147483647 h 136"/>
                <a:gd name="T40" fmla="*/ 2147483647 w 136"/>
                <a:gd name="T41" fmla="*/ 2147483647 h 136"/>
                <a:gd name="T42" fmla="*/ 2147483647 w 136"/>
                <a:gd name="T43" fmla="*/ 2147483647 h 136"/>
                <a:gd name="T44" fmla="*/ 2147483647 w 136"/>
                <a:gd name="T45" fmla="*/ 2147483647 h 136"/>
                <a:gd name="T46" fmla="*/ 2147483647 w 136"/>
                <a:gd name="T47" fmla="*/ 2147483647 h 136"/>
                <a:gd name="T48" fmla="*/ 2147483647 w 136"/>
                <a:gd name="T49" fmla="*/ 2147483647 h 136"/>
                <a:gd name="T50" fmla="*/ 2147483647 w 136"/>
                <a:gd name="T51" fmla="*/ 2147483647 h 136"/>
                <a:gd name="T52" fmla="*/ 2147483647 w 136"/>
                <a:gd name="T53" fmla="*/ 2147483647 h 136"/>
                <a:gd name="T54" fmla="*/ 2147483647 w 136"/>
                <a:gd name="T55" fmla="*/ 2147483647 h 136"/>
                <a:gd name="T56" fmla="*/ 2147483647 w 136"/>
                <a:gd name="T57" fmla="*/ 2147483647 h 1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36" h="136">
                  <a:moveTo>
                    <a:pt x="131" y="41"/>
                  </a:moveTo>
                  <a:cubicBezTo>
                    <a:pt x="127" y="33"/>
                    <a:pt x="122" y="26"/>
                    <a:pt x="116" y="20"/>
                  </a:cubicBezTo>
                  <a:cubicBezTo>
                    <a:pt x="110" y="13"/>
                    <a:pt x="103" y="8"/>
                    <a:pt x="94" y="5"/>
                  </a:cubicBezTo>
                  <a:cubicBezTo>
                    <a:pt x="86" y="1"/>
                    <a:pt x="77" y="0"/>
                    <a:pt x="68" y="0"/>
                  </a:cubicBezTo>
                  <a:cubicBezTo>
                    <a:pt x="59" y="0"/>
                    <a:pt x="50" y="1"/>
                    <a:pt x="41" y="5"/>
                  </a:cubicBezTo>
                  <a:cubicBezTo>
                    <a:pt x="33" y="8"/>
                    <a:pt x="26" y="13"/>
                    <a:pt x="20" y="20"/>
                  </a:cubicBezTo>
                  <a:cubicBezTo>
                    <a:pt x="13" y="26"/>
                    <a:pt x="8" y="33"/>
                    <a:pt x="5" y="41"/>
                  </a:cubicBezTo>
                  <a:cubicBezTo>
                    <a:pt x="1" y="50"/>
                    <a:pt x="0" y="59"/>
                    <a:pt x="0" y="68"/>
                  </a:cubicBezTo>
                  <a:cubicBezTo>
                    <a:pt x="0" y="69"/>
                    <a:pt x="0" y="71"/>
                    <a:pt x="0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1"/>
                    <a:pt x="13" y="69"/>
                    <a:pt x="13" y="68"/>
                  </a:cubicBezTo>
                  <a:cubicBezTo>
                    <a:pt x="13" y="61"/>
                    <a:pt x="15" y="53"/>
                    <a:pt x="18" y="47"/>
                  </a:cubicBezTo>
                  <a:cubicBezTo>
                    <a:pt x="20" y="40"/>
                    <a:pt x="24" y="34"/>
                    <a:pt x="29" y="29"/>
                  </a:cubicBezTo>
                  <a:cubicBezTo>
                    <a:pt x="34" y="24"/>
                    <a:pt x="40" y="20"/>
                    <a:pt x="47" y="18"/>
                  </a:cubicBezTo>
                  <a:cubicBezTo>
                    <a:pt x="53" y="15"/>
                    <a:pt x="61" y="13"/>
                    <a:pt x="68" y="13"/>
                  </a:cubicBezTo>
                  <a:cubicBezTo>
                    <a:pt x="75" y="13"/>
                    <a:pt x="82" y="15"/>
                    <a:pt x="89" y="18"/>
                  </a:cubicBezTo>
                  <a:cubicBezTo>
                    <a:pt x="96" y="20"/>
                    <a:pt x="102" y="24"/>
                    <a:pt x="107" y="29"/>
                  </a:cubicBezTo>
                  <a:cubicBezTo>
                    <a:pt x="112" y="34"/>
                    <a:pt x="115" y="40"/>
                    <a:pt x="118" y="47"/>
                  </a:cubicBezTo>
                  <a:cubicBezTo>
                    <a:pt x="121" y="53"/>
                    <a:pt x="123" y="61"/>
                    <a:pt x="123" y="68"/>
                  </a:cubicBezTo>
                  <a:cubicBezTo>
                    <a:pt x="123" y="75"/>
                    <a:pt x="121" y="82"/>
                    <a:pt x="118" y="89"/>
                  </a:cubicBezTo>
                  <a:cubicBezTo>
                    <a:pt x="115" y="96"/>
                    <a:pt x="112" y="102"/>
                    <a:pt x="107" y="107"/>
                  </a:cubicBezTo>
                  <a:cubicBezTo>
                    <a:pt x="102" y="112"/>
                    <a:pt x="96" y="116"/>
                    <a:pt x="89" y="118"/>
                  </a:cubicBezTo>
                  <a:cubicBezTo>
                    <a:pt x="84" y="120"/>
                    <a:pt x="80" y="122"/>
                    <a:pt x="74" y="122"/>
                  </a:cubicBezTo>
                  <a:cubicBezTo>
                    <a:pt x="74" y="136"/>
                    <a:pt x="74" y="136"/>
                    <a:pt x="74" y="136"/>
                  </a:cubicBezTo>
                  <a:cubicBezTo>
                    <a:pt x="82" y="135"/>
                    <a:pt x="88" y="134"/>
                    <a:pt x="94" y="131"/>
                  </a:cubicBezTo>
                  <a:cubicBezTo>
                    <a:pt x="103" y="127"/>
                    <a:pt x="110" y="123"/>
                    <a:pt x="116" y="116"/>
                  </a:cubicBezTo>
                  <a:cubicBezTo>
                    <a:pt x="122" y="110"/>
                    <a:pt x="127" y="103"/>
                    <a:pt x="131" y="95"/>
                  </a:cubicBezTo>
                  <a:cubicBezTo>
                    <a:pt x="134" y="86"/>
                    <a:pt x="136" y="77"/>
                    <a:pt x="136" y="68"/>
                  </a:cubicBezTo>
                  <a:cubicBezTo>
                    <a:pt x="136" y="59"/>
                    <a:pt x="134" y="50"/>
                    <a:pt x="13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0" name="Freeform 131"/>
            <p:cNvSpPr>
              <a:spLocks/>
            </p:cNvSpPr>
            <p:nvPr/>
          </p:nvSpPr>
          <p:spPr bwMode="auto">
            <a:xfrm>
              <a:off x="550862" y="280987"/>
              <a:ext cx="41275" cy="57150"/>
            </a:xfrm>
            <a:custGeom>
              <a:avLst/>
              <a:gdLst>
                <a:gd name="T0" fmla="*/ 0 w 30"/>
                <a:gd name="T1" fmla="*/ 2147483647 h 40"/>
                <a:gd name="T2" fmla="*/ 2147483647 w 30"/>
                <a:gd name="T3" fmla="*/ 2147483647 h 40"/>
                <a:gd name="T4" fmla="*/ 2147483647 w 30"/>
                <a:gd name="T5" fmla="*/ 2147483647 h 40"/>
                <a:gd name="T6" fmla="*/ 2147483647 w 30"/>
                <a:gd name="T7" fmla="*/ 2147483647 h 40"/>
                <a:gd name="T8" fmla="*/ 2147483647 w 30"/>
                <a:gd name="T9" fmla="*/ 0 h 40"/>
                <a:gd name="T10" fmla="*/ 0 w 30"/>
                <a:gd name="T11" fmla="*/ 2147483647 h 40"/>
                <a:gd name="T12" fmla="*/ 0 w 30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40">
                  <a:moveTo>
                    <a:pt x="0" y="4"/>
                  </a:moveTo>
                  <a:cubicBezTo>
                    <a:pt x="3" y="7"/>
                    <a:pt x="4" y="12"/>
                    <a:pt x="4" y="16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15" y="39"/>
                    <a:pt x="23" y="35"/>
                    <a:pt x="30" y="2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1" name="Freeform 132"/>
            <p:cNvSpPr>
              <a:spLocks/>
            </p:cNvSpPr>
            <p:nvPr/>
          </p:nvSpPr>
          <p:spPr bwMode="auto">
            <a:xfrm>
              <a:off x="481012" y="276225"/>
              <a:ext cx="57150" cy="3175"/>
            </a:xfrm>
            <a:custGeom>
              <a:avLst/>
              <a:gdLst>
                <a:gd name="T0" fmla="*/ 0 w 41"/>
                <a:gd name="T1" fmla="*/ 2147483647 h 2"/>
                <a:gd name="T2" fmla="*/ 2147483647 w 41"/>
                <a:gd name="T3" fmla="*/ 2147483647 h 2"/>
                <a:gd name="T4" fmla="*/ 2147483647 w 41"/>
                <a:gd name="T5" fmla="*/ 2147483647 h 2"/>
                <a:gd name="T6" fmla="*/ 2147483647 w 41"/>
                <a:gd name="T7" fmla="*/ 2147483647 h 2"/>
                <a:gd name="T8" fmla="*/ 2147483647 w 41"/>
                <a:gd name="T9" fmla="*/ 0 h 2"/>
                <a:gd name="T10" fmla="*/ 0 w 41"/>
                <a:gd name="T11" fmla="*/ 0 h 2"/>
                <a:gd name="T12" fmla="*/ 0 w 41"/>
                <a:gd name="T13" fmla="*/ 2147483647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" h="2">
                  <a:moveTo>
                    <a:pt x="0" y="1"/>
                  </a:moveTo>
                  <a:cubicBezTo>
                    <a:pt x="36" y="1"/>
                    <a:pt x="36" y="1"/>
                    <a:pt x="36" y="1"/>
                  </a:cubicBezTo>
                  <a:cubicBezTo>
                    <a:pt x="37" y="1"/>
                    <a:pt x="39" y="2"/>
                    <a:pt x="40" y="2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0" y="1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2" name="Freeform 133"/>
            <p:cNvSpPr>
              <a:spLocks noEditPoints="1"/>
            </p:cNvSpPr>
            <p:nvPr/>
          </p:nvSpPr>
          <p:spPr bwMode="auto">
            <a:xfrm>
              <a:off x="287337" y="161925"/>
              <a:ext cx="265113" cy="561975"/>
            </a:xfrm>
            <a:custGeom>
              <a:avLst/>
              <a:gdLst>
                <a:gd name="T0" fmla="*/ 2147483647 w 189"/>
                <a:gd name="T1" fmla="*/ 2147483647 h 400"/>
                <a:gd name="T2" fmla="*/ 2147483647 w 189"/>
                <a:gd name="T3" fmla="*/ 2147483647 h 400"/>
                <a:gd name="T4" fmla="*/ 2147483647 w 189"/>
                <a:gd name="T5" fmla="*/ 2147483647 h 400"/>
                <a:gd name="T6" fmla="*/ 2147483647 w 189"/>
                <a:gd name="T7" fmla="*/ 2147483647 h 400"/>
                <a:gd name="T8" fmla="*/ 2147483647 w 189"/>
                <a:gd name="T9" fmla="*/ 0 h 400"/>
                <a:gd name="T10" fmla="*/ 0 w 189"/>
                <a:gd name="T11" fmla="*/ 2147483647 h 400"/>
                <a:gd name="T12" fmla="*/ 2147483647 w 189"/>
                <a:gd name="T13" fmla="*/ 2147483647 h 400"/>
                <a:gd name="T14" fmla="*/ 2147483647 w 189"/>
                <a:gd name="T15" fmla="*/ 2147483647 h 400"/>
                <a:gd name="T16" fmla="*/ 2147483647 w 189"/>
                <a:gd name="T17" fmla="*/ 2147483647 h 400"/>
                <a:gd name="T18" fmla="*/ 2147483647 w 189"/>
                <a:gd name="T19" fmla="*/ 2147483647 h 400"/>
                <a:gd name="T20" fmla="*/ 2147483647 w 189"/>
                <a:gd name="T21" fmla="*/ 2147483647 h 400"/>
                <a:gd name="T22" fmla="*/ 2147483647 w 189"/>
                <a:gd name="T23" fmla="*/ 2147483647 h 400"/>
                <a:gd name="T24" fmla="*/ 2147483647 w 189"/>
                <a:gd name="T25" fmla="*/ 2147483647 h 400"/>
                <a:gd name="T26" fmla="*/ 2147483647 w 189"/>
                <a:gd name="T27" fmla="*/ 2147483647 h 400"/>
                <a:gd name="T28" fmla="*/ 2147483647 w 189"/>
                <a:gd name="T29" fmla="*/ 2147483647 h 400"/>
                <a:gd name="T30" fmla="*/ 2147483647 w 189"/>
                <a:gd name="T31" fmla="*/ 2147483647 h 400"/>
                <a:gd name="T32" fmla="*/ 2147483647 w 189"/>
                <a:gd name="T33" fmla="*/ 2147483647 h 400"/>
                <a:gd name="T34" fmla="*/ 2147483647 w 189"/>
                <a:gd name="T35" fmla="*/ 2147483647 h 400"/>
                <a:gd name="T36" fmla="*/ 2147483647 w 189"/>
                <a:gd name="T37" fmla="*/ 2147483647 h 400"/>
                <a:gd name="T38" fmla="*/ 2147483647 w 189"/>
                <a:gd name="T39" fmla="*/ 2147483647 h 400"/>
                <a:gd name="T40" fmla="*/ 2147483647 w 189"/>
                <a:gd name="T41" fmla="*/ 2147483647 h 400"/>
                <a:gd name="T42" fmla="*/ 2147483647 w 189"/>
                <a:gd name="T43" fmla="*/ 2147483647 h 400"/>
                <a:gd name="T44" fmla="*/ 2147483647 w 189"/>
                <a:gd name="T45" fmla="*/ 2147483647 h 400"/>
                <a:gd name="T46" fmla="*/ 2147483647 w 189"/>
                <a:gd name="T47" fmla="*/ 2147483647 h 400"/>
                <a:gd name="T48" fmla="*/ 2147483647 w 189"/>
                <a:gd name="T49" fmla="*/ 2147483647 h 400"/>
                <a:gd name="T50" fmla="*/ 2147483647 w 189"/>
                <a:gd name="T51" fmla="*/ 2147483647 h 400"/>
                <a:gd name="T52" fmla="*/ 2147483647 w 189"/>
                <a:gd name="T53" fmla="*/ 2147483647 h 400"/>
                <a:gd name="T54" fmla="*/ 2147483647 w 189"/>
                <a:gd name="T55" fmla="*/ 2147483647 h 400"/>
                <a:gd name="T56" fmla="*/ 2147483647 w 189"/>
                <a:gd name="T57" fmla="*/ 2147483647 h 400"/>
                <a:gd name="T58" fmla="*/ 2147483647 w 189"/>
                <a:gd name="T59" fmla="*/ 2147483647 h 400"/>
                <a:gd name="T60" fmla="*/ 2147483647 w 189"/>
                <a:gd name="T61" fmla="*/ 2147483647 h 400"/>
                <a:gd name="T62" fmla="*/ 2147483647 w 189"/>
                <a:gd name="T63" fmla="*/ 2147483647 h 400"/>
                <a:gd name="T64" fmla="*/ 2147483647 w 189"/>
                <a:gd name="T65" fmla="*/ 2147483647 h 400"/>
                <a:gd name="T66" fmla="*/ 2147483647 w 189"/>
                <a:gd name="T67" fmla="*/ 2147483647 h 400"/>
                <a:gd name="T68" fmla="*/ 2147483647 w 189"/>
                <a:gd name="T69" fmla="*/ 2147483647 h 400"/>
                <a:gd name="T70" fmla="*/ 2147483647 w 189"/>
                <a:gd name="T71" fmla="*/ 2147483647 h 400"/>
                <a:gd name="T72" fmla="*/ 2147483647 w 189"/>
                <a:gd name="T73" fmla="*/ 2147483647 h 400"/>
                <a:gd name="T74" fmla="*/ 2147483647 w 189"/>
                <a:gd name="T75" fmla="*/ 2147483647 h 400"/>
                <a:gd name="T76" fmla="*/ 2147483647 w 189"/>
                <a:gd name="T77" fmla="*/ 2147483647 h 400"/>
                <a:gd name="T78" fmla="*/ 2147483647 w 189"/>
                <a:gd name="T79" fmla="*/ 2147483647 h 400"/>
                <a:gd name="T80" fmla="*/ 2147483647 w 189"/>
                <a:gd name="T81" fmla="*/ 2147483647 h 400"/>
                <a:gd name="T82" fmla="*/ 2147483647 w 189"/>
                <a:gd name="T83" fmla="*/ 2147483647 h 400"/>
                <a:gd name="T84" fmla="*/ 2147483647 w 189"/>
                <a:gd name="T85" fmla="*/ 2147483647 h 400"/>
                <a:gd name="T86" fmla="*/ 2147483647 w 189"/>
                <a:gd name="T87" fmla="*/ 2147483647 h 400"/>
                <a:gd name="T88" fmla="*/ 2147483647 w 189"/>
                <a:gd name="T89" fmla="*/ 2147483647 h 400"/>
                <a:gd name="T90" fmla="*/ 2147483647 w 189"/>
                <a:gd name="T91" fmla="*/ 2147483647 h 400"/>
                <a:gd name="T92" fmla="*/ 2147483647 w 189"/>
                <a:gd name="T93" fmla="*/ 2147483647 h 400"/>
                <a:gd name="T94" fmla="*/ 2147483647 w 189"/>
                <a:gd name="T95" fmla="*/ 2147483647 h 400"/>
                <a:gd name="T96" fmla="*/ 2147483647 w 189"/>
                <a:gd name="T97" fmla="*/ 2147483647 h 400"/>
                <a:gd name="T98" fmla="*/ 2147483647 w 189"/>
                <a:gd name="T99" fmla="*/ 2147483647 h 400"/>
                <a:gd name="T100" fmla="*/ 2147483647 w 189"/>
                <a:gd name="T101" fmla="*/ 2147483647 h 4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89" h="400">
                  <a:moveTo>
                    <a:pt x="174" y="87"/>
                  </a:moveTo>
                  <a:cubicBezTo>
                    <a:pt x="74" y="87"/>
                    <a:pt x="74" y="87"/>
                    <a:pt x="74" y="87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1" y="10"/>
                    <a:pt x="58" y="7"/>
                    <a:pt x="54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23" y="87"/>
                    <a:pt x="16" y="93"/>
                    <a:pt x="16" y="101"/>
                  </a:cubicBezTo>
                  <a:cubicBezTo>
                    <a:pt x="16" y="385"/>
                    <a:pt x="16" y="385"/>
                    <a:pt x="16" y="385"/>
                  </a:cubicBezTo>
                  <a:cubicBezTo>
                    <a:pt x="16" y="393"/>
                    <a:pt x="23" y="400"/>
                    <a:pt x="31" y="400"/>
                  </a:cubicBezTo>
                  <a:cubicBezTo>
                    <a:pt x="174" y="400"/>
                    <a:pt x="174" y="400"/>
                    <a:pt x="174" y="400"/>
                  </a:cubicBezTo>
                  <a:cubicBezTo>
                    <a:pt x="182" y="400"/>
                    <a:pt x="189" y="393"/>
                    <a:pt x="189" y="385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9" y="93"/>
                    <a:pt x="182" y="87"/>
                    <a:pt x="174" y="87"/>
                  </a:cubicBezTo>
                  <a:close/>
                  <a:moveTo>
                    <a:pt x="72" y="277"/>
                  </a:moveTo>
                  <a:cubicBezTo>
                    <a:pt x="78" y="248"/>
                    <a:pt x="78" y="248"/>
                    <a:pt x="78" y="248"/>
                  </a:cubicBezTo>
                  <a:cubicBezTo>
                    <a:pt x="79" y="245"/>
                    <a:pt x="81" y="244"/>
                    <a:pt x="84" y="244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16" y="251"/>
                    <a:pt x="117" y="254"/>
                    <a:pt x="117" y="256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110" y="288"/>
                    <a:pt x="107" y="289"/>
                    <a:pt x="105" y="289"/>
                  </a:cubicBezTo>
                  <a:cubicBezTo>
                    <a:pt x="76" y="283"/>
                    <a:pt x="76" y="283"/>
                    <a:pt x="76" y="283"/>
                  </a:cubicBezTo>
                  <a:cubicBezTo>
                    <a:pt x="73" y="282"/>
                    <a:pt x="72" y="280"/>
                    <a:pt x="72" y="277"/>
                  </a:cubicBezTo>
                  <a:close/>
                  <a:moveTo>
                    <a:pt x="126" y="305"/>
                  </a:moveTo>
                  <a:cubicBezTo>
                    <a:pt x="129" y="304"/>
                    <a:pt x="132" y="306"/>
                    <a:pt x="132" y="309"/>
                  </a:cubicBezTo>
                  <a:cubicBezTo>
                    <a:pt x="140" y="337"/>
                    <a:pt x="140" y="337"/>
                    <a:pt x="140" y="337"/>
                  </a:cubicBezTo>
                  <a:cubicBezTo>
                    <a:pt x="141" y="339"/>
                    <a:pt x="140" y="342"/>
                    <a:pt x="137" y="343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106" y="352"/>
                    <a:pt x="103" y="350"/>
                    <a:pt x="103" y="348"/>
                  </a:cubicBezTo>
                  <a:cubicBezTo>
                    <a:pt x="95" y="319"/>
                    <a:pt x="95" y="319"/>
                    <a:pt x="95" y="319"/>
                  </a:cubicBezTo>
                  <a:cubicBezTo>
                    <a:pt x="94" y="317"/>
                    <a:pt x="95" y="314"/>
                    <a:pt x="98" y="313"/>
                  </a:cubicBezTo>
                  <a:lnTo>
                    <a:pt x="126" y="305"/>
                  </a:lnTo>
                  <a:close/>
                  <a:moveTo>
                    <a:pt x="166" y="377"/>
                  </a:moveTo>
                  <a:cubicBezTo>
                    <a:pt x="39" y="377"/>
                    <a:pt x="39" y="377"/>
                    <a:pt x="39" y="377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59" y="109"/>
                    <a:pt x="59" y="109"/>
                    <a:pt x="59" y="109"/>
                  </a:cubicBezTo>
                  <a:cubicBezTo>
                    <a:pt x="70" y="173"/>
                    <a:pt x="70" y="173"/>
                    <a:pt x="70" y="173"/>
                  </a:cubicBezTo>
                  <a:cubicBezTo>
                    <a:pt x="55" y="173"/>
                    <a:pt x="55" y="173"/>
                    <a:pt x="55" y="173"/>
                  </a:cubicBezTo>
                  <a:cubicBezTo>
                    <a:pt x="54" y="173"/>
                    <a:pt x="53" y="174"/>
                    <a:pt x="53" y="175"/>
                  </a:cubicBezTo>
                  <a:cubicBezTo>
                    <a:pt x="53" y="363"/>
                    <a:pt x="53" y="363"/>
                    <a:pt x="53" y="363"/>
                  </a:cubicBezTo>
                  <a:cubicBezTo>
                    <a:pt x="53" y="364"/>
                    <a:pt x="54" y="366"/>
                    <a:pt x="55" y="366"/>
                  </a:cubicBezTo>
                  <a:cubicBezTo>
                    <a:pt x="150" y="366"/>
                    <a:pt x="150" y="366"/>
                    <a:pt x="150" y="366"/>
                  </a:cubicBezTo>
                  <a:cubicBezTo>
                    <a:pt x="151" y="366"/>
                    <a:pt x="152" y="364"/>
                    <a:pt x="152" y="363"/>
                  </a:cubicBezTo>
                  <a:cubicBezTo>
                    <a:pt x="152" y="175"/>
                    <a:pt x="152" y="175"/>
                    <a:pt x="152" y="175"/>
                  </a:cubicBezTo>
                  <a:cubicBezTo>
                    <a:pt x="152" y="174"/>
                    <a:pt x="151" y="173"/>
                    <a:pt x="150" y="173"/>
                  </a:cubicBezTo>
                  <a:cubicBezTo>
                    <a:pt x="88" y="173"/>
                    <a:pt x="88" y="173"/>
                    <a:pt x="88" y="173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166" y="109"/>
                    <a:pt x="166" y="109"/>
                    <a:pt x="166" y="109"/>
                  </a:cubicBezTo>
                  <a:lnTo>
                    <a:pt x="166" y="3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3" name="组合 187"/>
          <p:cNvGrpSpPr>
            <a:grpSpLocks/>
          </p:cNvGrpSpPr>
          <p:nvPr/>
        </p:nvGrpSpPr>
        <p:grpSpPr bwMode="auto">
          <a:xfrm>
            <a:off x="3549650" y="4748213"/>
            <a:ext cx="817563" cy="817562"/>
            <a:chOff x="0" y="0"/>
            <a:chExt cx="885825" cy="885825"/>
          </a:xfrm>
        </p:grpSpPr>
        <p:sp>
          <p:nvSpPr>
            <p:cNvPr id="26705" name="Oval 134"/>
            <p:cNvSpPr>
              <a:spLocks noChangeArrowheads="1"/>
            </p:cNvSpPr>
            <p:nvPr/>
          </p:nvSpPr>
          <p:spPr bwMode="auto">
            <a:xfrm>
              <a:off x="0" y="0"/>
              <a:ext cx="885825" cy="885825"/>
            </a:xfrm>
            <a:prstGeom prst="ellipse">
              <a:avLst/>
            </a:prstGeom>
            <a:solidFill>
              <a:srgbClr val="FFC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706" name="Freeform 135"/>
            <p:cNvSpPr>
              <a:spLocks/>
            </p:cNvSpPr>
            <p:nvPr/>
          </p:nvSpPr>
          <p:spPr bwMode="auto">
            <a:xfrm>
              <a:off x="296862" y="201612"/>
              <a:ext cx="585788" cy="677862"/>
            </a:xfrm>
            <a:custGeom>
              <a:avLst/>
              <a:gdLst>
                <a:gd name="T0" fmla="*/ 2147483647 w 418"/>
                <a:gd name="T1" fmla="*/ 0 h 483"/>
                <a:gd name="T2" fmla="*/ 2147483647 w 418"/>
                <a:gd name="T3" fmla="*/ 2147483647 h 483"/>
                <a:gd name="T4" fmla="*/ 2147483647 w 418"/>
                <a:gd name="T5" fmla="*/ 2147483647 h 483"/>
                <a:gd name="T6" fmla="*/ 2147483647 w 418"/>
                <a:gd name="T7" fmla="*/ 0 h 483"/>
                <a:gd name="T8" fmla="*/ 2147483647 w 418"/>
                <a:gd name="T9" fmla="*/ 2147483647 h 483"/>
                <a:gd name="T10" fmla="*/ 2147483647 w 418"/>
                <a:gd name="T11" fmla="*/ 2147483647 h 483"/>
                <a:gd name="T12" fmla="*/ 2147483647 w 418"/>
                <a:gd name="T13" fmla="*/ 2147483647 h 483"/>
                <a:gd name="T14" fmla="*/ 2147483647 w 418"/>
                <a:gd name="T15" fmla="*/ 2147483647 h 483"/>
                <a:gd name="T16" fmla="*/ 2147483647 w 418"/>
                <a:gd name="T17" fmla="*/ 2147483647 h 483"/>
                <a:gd name="T18" fmla="*/ 2147483647 w 418"/>
                <a:gd name="T19" fmla="*/ 2147483647 h 483"/>
                <a:gd name="T20" fmla="*/ 2147483647 w 418"/>
                <a:gd name="T21" fmla="*/ 2147483647 h 483"/>
                <a:gd name="T22" fmla="*/ 2147483647 w 418"/>
                <a:gd name="T23" fmla="*/ 2147483647 h 483"/>
                <a:gd name="T24" fmla="*/ 2147483647 w 418"/>
                <a:gd name="T25" fmla="*/ 2147483647 h 483"/>
                <a:gd name="T26" fmla="*/ 2147483647 w 418"/>
                <a:gd name="T27" fmla="*/ 2147483647 h 483"/>
                <a:gd name="T28" fmla="*/ 2147483647 w 418"/>
                <a:gd name="T29" fmla="*/ 2147483647 h 483"/>
                <a:gd name="T30" fmla="*/ 2147483647 w 418"/>
                <a:gd name="T31" fmla="*/ 2147483647 h 483"/>
                <a:gd name="T32" fmla="*/ 2147483647 w 418"/>
                <a:gd name="T33" fmla="*/ 2147483647 h 483"/>
                <a:gd name="T34" fmla="*/ 2147483647 w 418"/>
                <a:gd name="T35" fmla="*/ 0 h 48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18" h="483">
                  <a:moveTo>
                    <a:pt x="201" y="0"/>
                  </a:moveTo>
                  <a:cubicBezTo>
                    <a:pt x="193" y="0"/>
                    <a:pt x="185" y="1"/>
                    <a:pt x="180" y="1"/>
                  </a:cubicBezTo>
                  <a:cubicBezTo>
                    <a:pt x="157" y="2"/>
                    <a:pt x="133" y="2"/>
                    <a:pt x="110" y="2"/>
                  </a:cubicBezTo>
                  <a:cubicBezTo>
                    <a:pt x="103" y="2"/>
                    <a:pt x="78" y="0"/>
                    <a:pt x="54" y="0"/>
                  </a:cubicBezTo>
                  <a:cubicBezTo>
                    <a:pt x="26" y="0"/>
                    <a:pt x="0" y="2"/>
                    <a:pt x="1" y="12"/>
                  </a:cubicBezTo>
                  <a:cubicBezTo>
                    <a:pt x="6" y="44"/>
                    <a:pt x="10" y="76"/>
                    <a:pt x="15" y="108"/>
                  </a:cubicBezTo>
                  <a:cubicBezTo>
                    <a:pt x="22" y="155"/>
                    <a:pt x="28" y="201"/>
                    <a:pt x="35" y="248"/>
                  </a:cubicBezTo>
                  <a:cubicBezTo>
                    <a:pt x="39" y="271"/>
                    <a:pt x="38" y="289"/>
                    <a:pt x="53" y="306"/>
                  </a:cubicBezTo>
                  <a:cubicBezTo>
                    <a:pt x="50" y="306"/>
                    <a:pt x="47" y="305"/>
                    <a:pt x="46" y="305"/>
                  </a:cubicBezTo>
                  <a:cubicBezTo>
                    <a:pt x="41" y="305"/>
                    <a:pt x="43" y="308"/>
                    <a:pt x="43" y="317"/>
                  </a:cubicBezTo>
                  <a:cubicBezTo>
                    <a:pt x="43" y="324"/>
                    <a:pt x="43" y="332"/>
                    <a:pt x="43" y="339"/>
                  </a:cubicBezTo>
                  <a:cubicBezTo>
                    <a:pt x="43" y="341"/>
                    <a:pt x="48" y="344"/>
                    <a:pt x="49" y="345"/>
                  </a:cubicBezTo>
                  <a:cubicBezTo>
                    <a:pt x="48" y="345"/>
                    <a:pt x="47" y="345"/>
                    <a:pt x="46" y="345"/>
                  </a:cubicBezTo>
                  <a:cubicBezTo>
                    <a:pt x="30" y="345"/>
                    <a:pt x="60" y="381"/>
                    <a:pt x="67" y="387"/>
                  </a:cubicBezTo>
                  <a:cubicBezTo>
                    <a:pt x="70" y="391"/>
                    <a:pt x="111" y="432"/>
                    <a:pt x="162" y="483"/>
                  </a:cubicBezTo>
                  <a:cubicBezTo>
                    <a:pt x="298" y="457"/>
                    <a:pt x="404" y="345"/>
                    <a:pt x="418" y="205"/>
                  </a:cubicBezTo>
                  <a:cubicBezTo>
                    <a:pt x="331" y="120"/>
                    <a:pt x="238" y="28"/>
                    <a:pt x="218" y="5"/>
                  </a:cubicBezTo>
                  <a:cubicBezTo>
                    <a:pt x="214" y="1"/>
                    <a:pt x="208" y="0"/>
                    <a:pt x="201" y="0"/>
                  </a:cubicBezTo>
                </a:path>
              </a:pathLst>
            </a:custGeom>
            <a:solidFill>
              <a:srgbClr val="CC9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7" name="Freeform 136"/>
            <p:cNvSpPr>
              <a:spLocks noEditPoints="1"/>
            </p:cNvSpPr>
            <p:nvPr/>
          </p:nvSpPr>
          <p:spPr bwMode="auto">
            <a:xfrm>
              <a:off x="296862" y="203200"/>
              <a:ext cx="307975" cy="427037"/>
            </a:xfrm>
            <a:custGeom>
              <a:avLst/>
              <a:gdLst>
                <a:gd name="T0" fmla="*/ 2147483647 w 219"/>
                <a:gd name="T1" fmla="*/ 2147483647 h 304"/>
                <a:gd name="T2" fmla="*/ 2147483647 w 219"/>
                <a:gd name="T3" fmla="*/ 0 h 304"/>
                <a:gd name="T4" fmla="*/ 2147483647 w 219"/>
                <a:gd name="T5" fmla="*/ 2147483647 h 304"/>
                <a:gd name="T6" fmla="*/ 2147483647 w 219"/>
                <a:gd name="T7" fmla="*/ 0 h 304"/>
                <a:gd name="T8" fmla="*/ 2147483647 w 219"/>
                <a:gd name="T9" fmla="*/ 2147483647 h 304"/>
                <a:gd name="T10" fmla="*/ 2147483647 w 219"/>
                <a:gd name="T11" fmla="*/ 2147483647 h 304"/>
                <a:gd name="T12" fmla="*/ 2147483647 w 219"/>
                <a:gd name="T13" fmla="*/ 2147483647 h 304"/>
                <a:gd name="T14" fmla="*/ 2147483647 w 219"/>
                <a:gd name="T15" fmla="*/ 2147483647 h 304"/>
                <a:gd name="T16" fmla="*/ 2147483647 w 219"/>
                <a:gd name="T17" fmla="*/ 2147483647 h 304"/>
                <a:gd name="T18" fmla="*/ 2147483647 w 219"/>
                <a:gd name="T19" fmla="*/ 2147483647 h 304"/>
                <a:gd name="T20" fmla="*/ 2147483647 w 219"/>
                <a:gd name="T21" fmla="*/ 2147483647 h 304"/>
                <a:gd name="T22" fmla="*/ 2147483647 w 219"/>
                <a:gd name="T23" fmla="*/ 2147483647 h 304"/>
                <a:gd name="T24" fmla="*/ 2147483647 w 219"/>
                <a:gd name="T25" fmla="*/ 2147483647 h 304"/>
                <a:gd name="T26" fmla="*/ 2147483647 w 219"/>
                <a:gd name="T27" fmla="*/ 2147483647 h 304"/>
                <a:gd name="T28" fmla="*/ 2147483647 w 219"/>
                <a:gd name="T29" fmla="*/ 2147483647 h 304"/>
                <a:gd name="T30" fmla="*/ 2147483647 w 219"/>
                <a:gd name="T31" fmla="*/ 2147483647 h 304"/>
                <a:gd name="T32" fmla="*/ 2147483647 w 219"/>
                <a:gd name="T33" fmla="*/ 2147483647 h 304"/>
                <a:gd name="T34" fmla="*/ 2147483647 w 219"/>
                <a:gd name="T35" fmla="*/ 2147483647 h 304"/>
                <a:gd name="T36" fmla="*/ 2147483647 w 219"/>
                <a:gd name="T37" fmla="*/ 2147483647 h 304"/>
                <a:gd name="T38" fmla="*/ 2147483647 w 219"/>
                <a:gd name="T39" fmla="*/ 2147483647 h 3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9" h="304">
                  <a:moveTo>
                    <a:pt x="217" y="3"/>
                  </a:moveTo>
                  <a:cubicBezTo>
                    <a:pt x="215" y="1"/>
                    <a:pt x="213" y="0"/>
                    <a:pt x="210" y="0"/>
                  </a:cubicBezTo>
                  <a:cubicBezTo>
                    <a:pt x="177" y="0"/>
                    <a:pt x="143" y="1"/>
                    <a:pt x="110" y="1"/>
                  </a:cubicBezTo>
                  <a:cubicBezTo>
                    <a:pt x="77" y="1"/>
                    <a:pt x="43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8"/>
                    <a:pt x="1" y="10"/>
                  </a:cubicBezTo>
                  <a:cubicBezTo>
                    <a:pt x="41" y="291"/>
                    <a:pt x="41" y="291"/>
                    <a:pt x="41" y="291"/>
                  </a:cubicBezTo>
                  <a:cubicBezTo>
                    <a:pt x="42" y="295"/>
                    <a:pt x="45" y="298"/>
                    <a:pt x="49" y="298"/>
                  </a:cubicBezTo>
                  <a:cubicBezTo>
                    <a:pt x="67" y="302"/>
                    <a:pt x="88" y="304"/>
                    <a:pt x="110" y="304"/>
                  </a:cubicBezTo>
                  <a:cubicBezTo>
                    <a:pt x="132" y="304"/>
                    <a:pt x="153" y="302"/>
                    <a:pt x="171" y="299"/>
                  </a:cubicBezTo>
                  <a:cubicBezTo>
                    <a:pt x="175" y="298"/>
                    <a:pt x="178" y="295"/>
                    <a:pt x="178" y="29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19" y="8"/>
                    <a:pt x="219" y="5"/>
                    <a:pt x="217" y="3"/>
                  </a:cubicBezTo>
                  <a:close/>
                  <a:moveTo>
                    <a:pt x="162" y="282"/>
                  </a:moveTo>
                  <a:cubicBezTo>
                    <a:pt x="146" y="285"/>
                    <a:pt x="128" y="286"/>
                    <a:pt x="110" y="286"/>
                  </a:cubicBezTo>
                  <a:cubicBezTo>
                    <a:pt x="92" y="286"/>
                    <a:pt x="74" y="285"/>
                    <a:pt x="58" y="282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50" y="18"/>
                    <a:pt x="80" y="19"/>
                    <a:pt x="110" y="19"/>
                  </a:cubicBezTo>
                  <a:cubicBezTo>
                    <a:pt x="140" y="19"/>
                    <a:pt x="170" y="18"/>
                    <a:pt x="200" y="18"/>
                  </a:cubicBezTo>
                  <a:lnTo>
                    <a:pt x="162" y="2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8" name="Freeform 137"/>
            <p:cNvSpPr>
              <a:spLocks/>
            </p:cNvSpPr>
            <p:nvPr/>
          </p:nvSpPr>
          <p:spPr bwMode="auto">
            <a:xfrm>
              <a:off x="357187" y="684212"/>
              <a:ext cx="187325" cy="53975"/>
            </a:xfrm>
            <a:custGeom>
              <a:avLst/>
              <a:gdLst>
                <a:gd name="T0" fmla="*/ 2147483647 w 134"/>
                <a:gd name="T1" fmla="*/ 2147483647 h 39"/>
                <a:gd name="T2" fmla="*/ 2147483647 w 134"/>
                <a:gd name="T3" fmla="*/ 2147483647 h 39"/>
                <a:gd name="T4" fmla="*/ 2147483647 w 134"/>
                <a:gd name="T5" fmla="*/ 2147483647 h 39"/>
                <a:gd name="T6" fmla="*/ 2147483647 w 134"/>
                <a:gd name="T7" fmla="*/ 2147483647 h 39"/>
                <a:gd name="T8" fmla="*/ 2147483647 w 134"/>
                <a:gd name="T9" fmla="*/ 2147483647 h 39"/>
                <a:gd name="T10" fmla="*/ 0 w 134"/>
                <a:gd name="T11" fmla="*/ 0 h 39"/>
                <a:gd name="T12" fmla="*/ 0 w 134"/>
                <a:gd name="T13" fmla="*/ 2147483647 h 39"/>
                <a:gd name="T14" fmla="*/ 0 w 134"/>
                <a:gd name="T15" fmla="*/ 2147483647 h 39"/>
                <a:gd name="T16" fmla="*/ 2147483647 w 134"/>
                <a:gd name="T17" fmla="*/ 2147483647 h 39"/>
                <a:gd name="T18" fmla="*/ 2147483647 w 134"/>
                <a:gd name="T19" fmla="*/ 2147483647 h 39"/>
                <a:gd name="T20" fmla="*/ 2147483647 w 134"/>
                <a:gd name="T21" fmla="*/ 2147483647 h 39"/>
                <a:gd name="T22" fmla="*/ 2147483647 w 134"/>
                <a:gd name="T23" fmla="*/ 0 h 39"/>
                <a:gd name="T24" fmla="*/ 2147483647 w 134"/>
                <a:gd name="T25" fmla="*/ 2147483647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4" h="39">
                  <a:moveTo>
                    <a:pt x="80" y="6"/>
                  </a:moveTo>
                  <a:cubicBezTo>
                    <a:pt x="80" y="10"/>
                    <a:pt x="78" y="13"/>
                    <a:pt x="76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6" y="13"/>
                    <a:pt x="54" y="10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35" y="5"/>
                    <a:pt x="16" y="3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8"/>
                    <a:pt x="30" y="39"/>
                    <a:pt x="67" y="39"/>
                  </a:cubicBezTo>
                  <a:cubicBezTo>
                    <a:pt x="104" y="39"/>
                    <a:pt x="134" y="28"/>
                    <a:pt x="134" y="15"/>
                  </a:cubicBezTo>
                  <a:cubicBezTo>
                    <a:pt x="134" y="15"/>
                    <a:pt x="134" y="15"/>
                    <a:pt x="134" y="15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18" y="3"/>
                    <a:pt x="100" y="5"/>
                    <a:pt x="8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9" name="Freeform 138"/>
            <p:cNvSpPr>
              <a:spLocks/>
            </p:cNvSpPr>
            <p:nvPr/>
          </p:nvSpPr>
          <p:spPr bwMode="auto">
            <a:xfrm>
              <a:off x="357187" y="628650"/>
              <a:ext cx="187325" cy="58737"/>
            </a:xfrm>
            <a:custGeom>
              <a:avLst/>
              <a:gdLst>
                <a:gd name="T0" fmla="*/ 0 w 134"/>
                <a:gd name="T1" fmla="*/ 0 h 42"/>
                <a:gd name="T2" fmla="*/ 0 w 134"/>
                <a:gd name="T3" fmla="*/ 2147483647 h 42"/>
                <a:gd name="T4" fmla="*/ 2147483647 w 134"/>
                <a:gd name="T5" fmla="*/ 2147483647 h 42"/>
                <a:gd name="T6" fmla="*/ 2147483647 w 134"/>
                <a:gd name="T7" fmla="*/ 2147483647 h 42"/>
                <a:gd name="T8" fmla="*/ 2147483647 w 134"/>
                <a:gd name="T9" fmla="*/ 2147483647 h 42"/>
                <a:gd name="T10" fmla="*/ 2147483647 w 134"/>
                <a:gd name="T11" fmla="*/ 2147483647 h 42"/>
                <a:gd name="T12" fmla="*/ 2147483647 w 134"/>
                <a:gd name="T13" fmla="*/ 2147483647 h 42"/>
                <a:gd name="T14" fmla="*/ 2147483647 w 134"/>
                <a:gd name="T15" fmla="*/ 2147483647 h 42"/>
                <a:gd name="T16" fmla="*/ 2147483647 w 134"/>
                <a:gd name="T17" fmla="*/ 2147483647 h 42"/>
                <a:gd name="T18" fmla="*/ 2147483647 w 134"/>
                <a:gd name="T19" fmla="*/ 0 h 42"/>
                <a:gd name="T20" fmla="*/ 2147483647 w 134"/>
                <a:gd name="T21" fmla="*/ 2147483647 h 42"/>
                <a:gd name="T22" fmla="*/ 0 w 134"/>
                <a:gd name="T23" fmla="*/ 0 h 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4" h="42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6" y="39"/>
                    <a:pt x="35" y="41"/>
                    <a:pt x="54" y="42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6"/>
                    <a:pt x="56" y="33"/>
                    <a:pt x="58" y="33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8" y="33"/>
                    <a:pt x="80" y="36"/>
                    <a:pt x="80" y="39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100" y="41"/>
                    <a:pt x="118" y="39"/>
                    <a:pt x="134" y="36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15" y="4"/>
                    <a:pt x="91" y="6"/>
                    <a:pt x="67" y="6"/>
                  </a:cubicBezTo>
                  <a:cubicBezTo>
                    <a:pt x="43" y="6"/>
                    <a:pt x="20" y="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0" name="Freeform 139"/>
            <p:cNvSpPr>
              <a:spLocks noEditPoints="1"/>
            </p:cNvSpPr>
            <p:nvPr/>
          </p:nvSpPr>
          <p:spPr bwMode="auto">
            <a:xfrm>
              <a:off x="357187" y="280987"/>
              <a:ext cx="187325" cy="269875"/>
            </a:xfrm>
            <a:custGeom>
              <a:avLst/>
              <a:gdLst>
                <a:gd name="T0" fmla="*/ 2147483647 w 134"/>
                <a:gd name="T1" fmla="*/ 2147483647 h 192"/>
                <a:gd name="T2" fmla="*/ 2147483647 w 134"/>
                <a:gd name="T3" fmla="*/ 2147483647 h 192"/>
                <a:gd name="T4" fmla="*/ 0 w 134"/>
                <a:gd name="T5" fmla="*/ 0 h 192"/>
                <a:gd name="T6" fmla="*/ 2147483647 w 134"/>
                <a:gd name="T7" fmla="*/ 2147483647 h 192"/>
                <a:gd name="T8" fmla="*/ 2147483647 w 134"/>
                <a:gd name="T9" fmla="*/ 2147483647 h 192"/>
                <a:gd name="T10" fmla="*/ 2147483647 w 134"/>
                <a:gd name="T11" fmla="*/ 2147483647 h 192"/>
                <a:gd name="T12" fmla="*/ 2147483647 w 134"/>
                <a:gd name="T13" fmla="*/ 2147483647 h 192"/>
                <a:gd name="T14" fmla="*/ 2147483647 w 134"/>
                <a:gd name="T15" fmla="*/ 2147483647 h 192"/>
                <a:gd name="T16" fmla="*/ 2147483647 w 134"/>
                <a:gd name="T17" fmla="*/ 2147483647 h 192"/>
                <a:gd name="T18" fmla="*/ 2147483647 w 134"/>
                <a:gd name="T19" fmla="*/ 2147483647 h 192"/>
                <a:gd name="T20" fmla="*/ 2147483647 w 134"/>
                <a:gd name="T21" fmla="*/ 2147483647 h 192"/>
                <a:gd name="T22" fmla="*/ 2147483647 w 134"/>
                <a:gd name="T23" fmla="*/ 2147483647 h 192"/>
                <a:gd name="T24" fmla="*/ 2147483647 w 134"/>
                <a:gd name="T25" fmla="*/ 2147483647 h 192"/>
                <a:gd name="T26" fmla="*/ 2147483647 w 134"/>
                <a:gd name="T27" fmla="*/ 2147483647 h 192"/>
                <a:gd name="T28" fmla="*/ 2147483647 w 134"/>
                <a:gd name="T29" fmla="*/ 2147483647 h 192"/>
                <a:gd name="T30" fmla="*/ 2147483647 w 134"/>
                <a:gd name="T31" fmla="*/ 2147483647 h 192"/>
                <a:gd name="T32" fmla="*/ 2147483647 w 134"/>
                <a:gd name="T33" fmla="*/ 2147483647 h 192"/>
                <a:gd name="T34" fmla="*/ 2147483647 w 134"/>
                <a:gd name="T35" fmla="*/ 2147483647 h 192"/>
                <a:gd name="T36" fmla="*/ 2147483647 w 134"/>
                <a:gd name="T37" fmla="*/ 2147483647 h 192"/>
                <a:gd name="T38" fmla="*/ 2147483647 w 134"/>
                <a:gd name="T39" fmla="*/ 2147483647 h 192"/>
                <a:gd name="T40" fmla="*/ 2147483647 w 134"/>
                <a:gd name="T41" fmla="*/ 2147483647 h 192"/>
                <a:gd name="T42" fmla="*/ 2147483647 w 134"/>
                <a:gd name="T43" fmla="*/ 2147483647 h 192"/>
                <a:gd name="T44" fmla="*/ 2147483647 w 134"/>
                <a:gd name="T45" fmla="*/ 2147483647 h 192"/>
                <a:gd name="T46" fmla="*/ 2147483647 w 134"/>
                <a:gd name="T47" fmla="*/ 2147483647 h 192"/>
                <a:gd name="T48" fmla="*/ 2147483647 w 134"/>
                <a:gd name="T49" fmla="*/ 2147483647 h 192"/>
                <a:gd name="T50" fmla="*/ 2147483647 w 134"/>
                <a:gd name="T51" fmla="*/ 2147483647 h 192"/>
                <a:gd name="T52" fmla="*/ 2147483647 w 134"/>
                <a:gd name="T53" fmla="*/ 2147483647 h 192"/>
                <a:gd name="T54" fmla="*/ 2147483647 w 134"/>
                <a:gd name="T55" fmla="*/ 2147483647 h 192"/>
                <a:gd name="T56" fmla="*/ 2147483647 w 134"/>
                <a:gd name="T57" fmla="*/ 2147483647 h 192"/>
                <a:gd name="T58" fmla="*/ 2147483647 w 134"/>
                <a:gd name="T59" fmla="*/ 2147483647 h 192"/>
                <a:gd name="T60" fmla="*/ 2147483647 w 134"/>
                <a:gd name="T61" fmla="*/ 2147483647 h 192"/>
                <a:gd name="T62" fmla="*/ 2147483647 w 134"/>
                <a:gd name="T63" fmla="*/ 2147483647 h 192"/>
                <a:gd name="T64" fmla="*/ 2147483647 w 134"/>
                <a:gd name="T65" fmla="*/ 2147483647 h 192"/>
                <a:gd name="T66" fmla="*/ 2147483647 w 134"/>
                <a:gd name="T67" fmla="*/ 2147483647 h 192"/>
                <a:gd name="T68" fmla="*/ 2147483647 w 134"/>
                <a:gd name="T69" fmla="*/ 2147483647 h 192"/>
                <a:gd name="T70" fmla="*/ 2147483647 w 134"/>
                <a:gd name="T71" fmla="*/ 2147483647 h 192"/>
                <a:gd name="T72" fmla="*/ 2147483647 w 134"/>
                <a:gd name="T73" fmla="*/ 2147483647 h 192"/>
                <a:gd name="T74" fmla="*/ 2147483647 w 134"/>
                <a:gd name="T75" fmla="*/ 2147483647 h 192"/>
                <a:gd name="T76" fmla="*/ 2147483647 w 134"/>
                <a:gd name="T77" fmla="*/ 2147483647 h 192"/>
                <a:gd name="T78" fmla="*/ 2147483647 w 134"/>
                <a:gd name="T79" fmla="*/ 2147483647 h 192"/>
                <a:gd name="T80" fmla="*/ 2147483647 w 134"/>
                <a:gd name="T81" fmla="*/ 2147483647 h 192"/>
                <a:gd name="T82" fmla="*/ 2147483647 w 134"/>
                <a:gd name="T83" fmla="*/ 2147483647 h 192"/>
                <a:gd name="T84" fmla="*/ 2147483647 w 134"/>
                <a:gd name="T85" fmla="*/ 2147483647 h 192"/>
                <a:gd name="T86" fmla="*/ 2147483647 w 134"/>
                <a:gd name="T87" fmla="*/ 2147483647 h 192"/>
                <a:gd name="T88" fmla="*/ 2147483647 w 134"/>
                <a:gd name="T89" fmla="*/ 2147483647 h 19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4" h="192">
                  <a:moveTo>
                    <a:pt x="0" y="0"/>
                  </a:moveTo>
                  <a:cubicBezTo>
                    <a:pt x="9" y="63"/>
                    <a:pt x="18" y="126"/>
                    <a:pt x="27" y="189"/>
                  </a:cubicBezTo>
                  <a:cubicBezTo>
                    <a:pt x="39" y="191"/>
                    <a:pt x="52" y="192"/>
                    <a:pt x="67" y="192"/>
                  </a:cubicBezTo>
                  <a:cubicBezTo>
                    <a:pt x="82" y="192"/>
                    <a:pt x="95" y="191"/>
                    <a:pt x="107" y="189"/>
                  </a:cubicBezTo>
                  <a:cubicBezTo>
                    <a:pt x="116" y="126"/>
                    <a:pt x="125" y="63"/>
                    <a:pt x="134" y="0"/>
                  </a:cubicBezTo>
                  <a:cubicBezTo>
                    <a:pt x="89" y="1"/>
                    <a:pt x="44" y="1"/>
                    <a:pt x="0" y="0"/>
                  </a:cubicBezTo>
                  <a:close/>
                  <a:moveTo>
                    <a:pt x="40" y="42"/>
                  </a:moveTo>
                  <a:cubicBezTo>
                    <a:pt x="41" y="41"/>
                    <a:pt x="41" y="41"/>
                    <a:pt x="42" y="41"/>
                  </a:cubicBezTo>
                  <a:cubicBezTo>
                    <a:pt x="43" y="41"/>
                    <a:pt x="44" y="41"/>
                    <a:pt x="45" y="42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2" y="49"/>
                    <a:pt x="52" y="51"/>
                    <a:pt x="51" y="53"/>
                  </a:cubicBezTo>
                  <a:cubicBezTo>
                    <a:pt x="50" y="53"/>
                    <a:pt x="50" y="54"/>
                    <a:pt x="49" y="54"/>
                  </a:cubicBezTo>
                  <a:cubicBezTo>
                    <a:pt x="48" y="54"/>
                    <a:pt x="47" y="53"/>
                    <a:pt x="46" y="53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39" y="46"/>
                    <a:pt x="39" y="45"/>
                    <a:pt x="39" y="44"/>
                  </a:cubicBezTo>
                  <a:cubicBezTo>
                    <a:pt x="39" y="43"/>
                    <a:pt x="39" y="42"/>
                    <a:pt x="40" y="42"/>
                  </a:cubicBezTo>
                  <a:close/>
                  <a:moveTo>
                    <a:pt x="29" y="69"/>
                  </a:moveTo>
                  <a:cubicBezTo>
                    <a:pt x="29" y="67"/>
                    <a:pt x="30" y="66"/>
                    <a:pt x="32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3" y="66"/>
                    <a:pt x="44" y="67"/>
                    <a:pt x="44" y="69"/>
                  </a:cubicBezTo>
                  <a:cubicBezTo>
                    <a:pt x="44" y="71"/>
                    <a:pt x="43" y="72"/>
                    <a:pt x="41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0" y="72"/>
                    <a:pt x="29" y="71"/>
                    <a:pt x="29" y="69"/>
                  </a:cubicBezTo>
                  <a:close/>
                  <a:moveTo>
                    <a:pt x="51" y="90"/>
                  </a:moveTo>
                  <a:cubicBezTo>
                    <a:pt x="45" y="96"/>
                    <a:pt x="45" y="96"/>
                    <a:pt x="45" y="96"/>
                  </a:cubicBezTo>
                  <a:cubicBezTo>
                    <a:pt x="44" y="97"/>
                    <a:pt x="43" y="97"/>
                    <a:pt x="42" y="97"/>
                  </a:cubicBezTo>
                  <a:cubicBezTo>
                    <a:pt x="41" y="97"/>
                    <a:pt x="41" y="97"/>
                    <a:pt x="40" y="96"/>
                  </a:cubicBezTo>
                  <a:cubicBezTo>
                    <a:pt x="39" y="95"/>
                    <a:pt x="39" y="95"/>
                    <a:pt x="39" y="94"/>
                  </a:cubicBezTo>
                  <a:cubicBezTo>
                    <a:pt x="39" y="93"/>
                    <a:pt x="39" y="92"/>
                    <a:pt x="40" y="91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7" y="84"/>
                    <a:pt x="48" y="84"/>
                    <a:pt x="49" y="84"/>
                  </a:cubicBezTo>
                  <a:cubicBezTo>
                    <a:pt x="50" y="84"/>
                    <a:pt x="50" y="84"/>
                    <a:pt x="51" y="85"/>
                  </a:cubicBezTo>
                  <a:cubicBezTo>
                    <a:pt x="52" y="86"/>
                    <a:pt x="52" y="88"/>
                    <a:pt x="51" y="90"/>
                  </a:cubicBezTo>
                  <a:close/>
                  <a:moveTo>
                    <a:pt x="71" y="104"/>
                  </a:moveTo>
                  <a:cubicBezTo>
                    <a:pt x="71" y="106"/>
                    <a:pt x="69" y="107"/>
                    <a:pt x="67" y="107"/>
                  </a:cubicBezTo>
                  <a:cubicBezTo>
                    <a:pt x="66" y="107"/>
                    <a:pt x="64" y="106"/>
                    <a:pt x="64" y="104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3"/>
                    <a:pt x="66" y="92"/>
                    <a:pt x="67" y="92"/>
                  </a:cubicBezTo>
                  <a:cubicBezTo>
                    <a:pt x="69" y="92"/>
                    <a:pt x="71" y="93"/>
                    <a:pt x="71" y="95"/>
                  </a:cubicBezTo>
                  <a:lnTo>
                    <a:pt x="71" y="104"/>
                  </a:lnTo>
                  <a:close/>
                  <a:moveTo>
                    <a:pt x="94" y="96"/>
                  </a:moveTo>
                  <a:cubicBezTo>
                    <a:pt x="94" y="97"/>
                    <a:pt x="93" y="97"/>
                    <a:pt x="92" y="97"/>
                  </a:cubicBezTo>
                  <a:cubicBezTo>
                    <a:pt x="91" y="97"/>
                    <a:pt x="90" y="97"/>
                    <a:pt x="90" y="96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2" y="88"/>
                    <a:pt x="82" y="86"/>
                    <a:pt x="83" y="85"/>
                  </a:cubicBezTo>
                  <a:cubicBezTo>
                    <a:pt x="84" y="84"/>
                    <a:pt x="85" y="84"/>
                    <a:pt x="86" y="84"/>
                  </a:cubicBezTo>
                  <a:cubicBezTo>
                    <a:pt x="87" y="84"/>
                    <a:pt x="87" y="84"/>
                    <a:pt x="88" y="85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5" y="92"/>
                    <a:pt x="95" y="93"/>
                    <a:pt x="95" y="94"/>
                  </a:cubicBezTo>
                  <a:cubicBezTo>
                    <a:pt x="95" y="95"/>
                    <a:pt x="95" y="95"/>
                    <a:pt x="94" y="96"/>
                  </a:cubicBezTo>
                  <a:close/>
                  <a:moveTo>
                    <a:pt x="106" y="69"/>
                  </a:moveTo>
                  <a:cubicBezTo>
                    <a:pt x="106" y="71"/>
                    <a:pt x="104" y="72"/>
                    <a:pt x="102" y="72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2" y="72"/>
                    <a:pt x="90" y="71"/>
                    <a:pt x="90" y="69"/>
                  </a:cubicBezTo>
                  <a:cubicBezTo>
                    <a:pt x="90" y="67"/>
                    <a:pt x="92" y="66"/>
                    <a:pt x="93" y="66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4" y="66"/>
                    <a:pt x="106" y="67"/>
                    <a:pt x="106" y="69"/>
                  </a:cubicBezTo>
                  <a:close/>
                  <a:moveTo>
                    <a:pt x="83" y="48"/>
                  </a:moveTo>
                  <a:cubicBezTo>
                    <a:pt x="90" y="42"/>
                    <a:pt x="90" y="42"/>
                    <a:pt x="90" y="42"/>
                  </a:cubicBezTo>
                  <a:cubicBezTo>
                    <a:pt x="90" y="41"/>
                    <a:pt x="91" y="41"/>
                    <a:pt x="92" y="41"/>
                  </a:cubicBezTo>
                  <a:cubicBezTo>
                    <a:pt x="93" y="41"/>
                    <a:pt x="94" y="41"/>
                    <a:pt x="94" y="42"/>
                  </a:cubicBezTo>
                  <a:cubicBezTo>
                    <a:pt x="95" y="42"/>
                    <a:pt x="95" y="43"/>
                    <a:pt x="95" y="44"/>
                  </a:cubicBezTo>
                  <a:cubicBezTo>
                    <a:pt x="95" y="45"/>
                    <a:pt x="95" y="46"/>
                    <a:pt x="94" y="46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87" y="53"/>
                    <a:pt x="87" y="54"/>
                    <a:pt x="86" y="54"/>
                  </a:cubicBezTo>
                  <a:cubicBezTo>
                    <a:pt x="85" y="54"/>
                    <a:pt x="84" y="53"/>
                    <a:pt x="83" y="53"/>
                  </a:cubicBezTo>
                  <a:cubicBezTo>
                    <a:pt x="82" y="51"/>
                    <a:pt x="82" y="49"/>
                    <a:pt x="83" y="48"/>
                  </a:cubicBezTo>
                  <a:close/>
                  <a:moveTo>
                    <a:pt x="83" y="53"/>
                  </a:moveTo>
                  <a:cubicBezTo>
                    <a:pt x="85" y="55"/>
                    <a:pt x="87" y="58"/>
                    <a:pt x="88" y="60"/>
                  </a:cubicBezTo>
                  <a:cubicBezTo>
                    <a:pt x="89" y="63"/>
                    <a:pt x="90" y="66"/>
                    <a:pt x="90" y="69"/>
                  </a:cubicBezTo>
                  <a:cubicBezTo>
                    <a:pt x="90" y="72"/>
                    <a:pt x="89" y="75"/>
                    <a:pt x="88" y="78"/>
                  </a:cubicBezTo>
                  <a:cubicBezTo>
                    <a:pt x="87" y="80"/>
                    <a:pt x="85" y="83"/>
                    <a:pt x="83" y="85"/>
                  </a:cubicBezTo>
                  <a:cubicBezTo>
                    <a:pt x="81" y="87"/>
                    <a:pt x="79" y="88"/>
                    <a:pt x="76" y="90"/>
                  </a:cubicBezTo>
                  <a:cubicBezTo>
                    <a:pt x="73" y="91"/>
                    <a:pt x="70" y="91"/>
                    <a:pt x="67" y="91"/>
                  </a:cubicBezTo>
                  <a:cubicBezTo>
                    <a:pt x="64" y="91"/>
                    <a:pt x="61" y="91"/>
                    <a:pt x="58" y="90"/>
                  </a:cubicBezTo>
                  <a:cubicBezTo>
                    <a:pt x="56" y="88"/>
                    <a:pt x="53" y="87"/>
                    <a:pt x="51" y="85"/>
                  </a:cubicBezTo>
                  <a:cubicBezTo>
                    <a:pt x="49" y="83"/>
                    <a:pt x="48" y="80"/>
                    <a:pt x="47" y="78"/>
                  </a:cubicBezTo>
                  <a:cubicBezTo>
                    <a:pt x="45" y="75"/>
                    <a:pt x="45" y="72"/>
                    <a:pt x="45" y="69"/>
                  </a:cubicBezTo>
                  <a:cubicBezTo>
                    <a:pt x="45" y="66"/>
                    <a:pt x="45" y="63"/>
                    <a:pt x="47" y="60"/>
                  </a:cubicBezTo>
                  <a:cubicBezTo>
                    <a:pt x="48" y="58"/>
                    <a:pt x="49" y="55"/>
                    <a:pt x="51" y="53"/>
                  </a:cubicBezTo>
                  <a:cubicBezTo>
                    <a:pt x="53" y="51"/>
                    <a:pt x="56" y="50"/>
                    <a:pt x="58" y="48"/>
                  </a:cubicBezTo>
                  <a:cubicBezTo>
                    <a:pt x="61" y="47"/>
                    <a:pt x="64" y="47"/>
                    <a:pt x="67" y="47"/>
                  </a:cubicBezTo>
                  <a:cubicBezTo>
                    <a:pt x="70" y="47"/>
                    <a:pt x="73" y="47"/>
                    <a:pt x="76" y="48"/>
                  </a:cubicBezTo>
                  <a:cubicBezTo>
                    <a:pt x="79" y="50"/>
                    <a:pt x="81" y="51"/>
                    <a:pt x="83" y="53"/>
                  </a:cubicBezTo>
                  <a:close/>
                  <a:moveTo>
                    <a:pt x="71" y="34"/>
                  </a:moveTo>
                  <a:cubicBezTo>
                    <a:pt x="71" y="43"/>
                    <a:pt x="71" y="43"/>
                    <a:pt x="71" y="43"/>
                  </a:cubicBezTo>
                  <a:cubicBezTo>
                    <a:pt x="71" y="44"/>
                    <a:pt x="69" y="46"/>
                    <a:pt x="67" y="46"/>
                  </a:cubicBezTo>
                  <a:cubicBezTo>
                    <a:pt x="66" y="46"/>
                    <a:pt x="64" y="44"/>
                    <a:pt x="64" y="4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2"/>
                    <a:pt x="66" y="30"/>
                    <a:pt x="67" y="30"/>
                  </a:cubicBezTo>
                  <a:cubicBezTo>
                    <a:pt x="69" y="30"/>
                    <a:pt x="71" y="32"/>
                    <a:pt x="71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1" name="Freeform 140"/>
            <p:cNvSpPr>
              <a:spLocks/>
            </p:cNvSpPr>
            <p:nvPr/>
          </p:nvSpPr>
          <p:spPr bwMode="auto">
            <a:xfrm>
              <a:off x="428625" y="355600"/>
              <a:ext cx="44450" cy="46037"/>
            </a:xfrm>
            <a:custGeom>
              <a:avLst/>
              <a:gdLst>
                <a:gd name="T0" fmla="*/ 2147483647 w 32"/>
                <a:gd name="T1" fmla="*/ 2147483647 h 32"/>
                <a:gd name="T2" fmla="*/ 0 w 32"/>
                <a:gd name="T3" fmla="*/ 2147483647 h 32"/>
                <a:gd name="T4" fmla="*/ 2147483647 w 32"/>
                <a:gd name="T5" fmla="*/ 2147483647 h 32"/>
                <a:gd name="T6" fmla="*/ 2147483647 w 32"/>
                <a:gd name="T7" fmla="*/ 2147483647 h 32"/>
                <a:gd name="T8" fmla="*/ 2147483647 w 32"/>
                <a:gd name="T9" fmla="*/ 2147483647 h 32"/>
                <a:gd name="T10" fmla="*/ 2147483647 w 32"/>
                <a:gd name="T11" fmla="*/ 2147483647 h 32"/>
                <a:gd name="T12" fmla="*/ 2147483647 w 32"/>
                <a:gd name="T13" fmla="*/ 2147483647 h 32"/>
                <a:gd name="T14" fmla="*/ 2147483647 w 32"/>
                <a:gd name="T15" fmla="*/ 0 h 32"/>
                <a:gd name="T16" fmla="*/ 2147483647 w 32"/>
                <a:gd name="T17" fmla="*/ 2147483647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32">
                  <a:moveTo>
                    <a:pt x="5" y="5"/>
                  </a:moveTo>
                  <a:cubicBezTo>
                    <a:pt x="2" y="8"/>
                    <a:pt x="0" y="12"/>
                    <a:pt x="0" y="16"/>
                  </a:cubicBezTo>
                  <a:cubicBezTo>
                    <a:pt x="0" y="20"/>
                    <a:pt x="2" y="24"/>
                    <a:pt x="5" y="27"/>
                  </a:cubicBezTo>
                  <a:cubicBezTo>
                    <a:pt x="8" y="30"/>
                    <a:pt x="12" y="32"/>
                    <a:pt x="16" y="32"/>
                  </a:cubicBezTo>
                  <a:cubicBezTo>
                    <a:pt x="20" y="32"/>
                    <a:pt x="24" y="30"/>
                    <a:pt x="27" y="27"/>
                  </a:cubicBezTo>
                  <a:cubicBezTo>
                    <a:pt x="30" y="24"/>
                    <a:pt x="32" y="20"/>
                    <a:pt x="32" y="16"/>
                  </a:cubicBezTo>
                  <a:cubicBezTo>
                    <a:pt x="32" y="12"/>
                    <a:pt x="30" y="8"/>
                    <a:pt x="27" y="5"/>
                  </a:cubicBezTo>
                  <a:cubicBezTo>
                    <a:pt x="24" y="2"/>
                    <a:pt x="20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4" name="组合 195"/>
          <p:cNvGrpSpPr>
            <a:grpSpLocks/>
          </p:cNvGrpSpPr>
          <p:nvPr/>
        </p:nvGrpSpPr>
        <p:grpSpPr bwMode="auto">
          <a:xfrm>
            <a:off x="750888" y="4732338"/>
            <a:ext cx="819150" cy="817562"/>
            <a:chOff x="0" y="0"/>
            <a:chExt cx="887413" cy="885825"/>
          </a:xfrm>
        </p:grpSpPr>
        <p:sp>
          <p:nvSpPr>
            <p:cNvPr id="26690" name="Oval 141"/>
            <p:cNvSpPr>
              <a:spLocks noChangeArrowheads="1"/>
            </p:cNvSpPr>
            <p:nvPr/>
          </p:nvSpPr>
          <p:spPr bwMode="auto">
            <a:xfrm>
              <a:off x="0" y="0"/>
              <a:ext cx="887413" cy="885825"/>
            </a:xfrm>
            <a:prstGeom prst="ellipse">
              <a:avLst/>
            </a:prstGeom>
            <a:solidFill>
              <a:srgbClr val="B5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691" name="Freeform 142"/>
            <p:cNvSpPr>
              <a:spLocks/>
            </p:cNvSpPr>
            <p:nvPr/>
          </p:nvSpPr>
          <p:spPr bwMode="auto">
            <a:xfrm>
              <a:off x="173037" y="166687"/>
              <a:ext cx="708025" cy="712787"/>
            </a:xfrm>
            <a:custGeom>
              <a:avLst/>
              <a:gdLst>
                <a:gd name="T0" fmla="*/ 2147483647 w 505"/>
                <a:gd name="T1" fmla="*/ 0 h 508"/>
                <a:gd name="T2" fmla="*/ 2147483647 w 505"/>
                <a:gd name="T3" fmla="*/ 2147483647 h 508"/>
                <a:gd name="T4" fmla="*/ 2147483647 w 505"/>
                <a:gd name="T5" fmla="*/ 2147483647 h 508"/>
                <a:gd name="T6" fmla="*/ 2147483647 w 505"/>
                <a:gd name="T7" fmla="*/ 2147483647 h 508"/>
                <a:gd name="T8" fmla="*/ 2147483647 w 505"/>
                <a:gd name="T9" fmla="*/ 2147483647 h 508"/>
                <a:gd name="T10" fmla="*/ 2147483647 w 505"/>
                <a:gd name="T11" fmla="*/ 2147483647 h 508"/>
                <a:gd name="T12" fmla="*/ 2147483647 w 505"/>
                <a:gd name="T13" fmla="*/ 2147483647 h 508"/>
                <a:gd name="T14" fmla="*/ 2147483647 w 505"/>
                <a:gd name="T15" fmla="*/ 2147483647 h 508"/>
                <a:gd name="T16" fmla="*/ 2147483647 w 505"/>
                <a:gd name="T17" fmla="*/ 2147483647 h 508"/>
                <a:gd name="T18" fmla="*/ 2147483647 w 505"/>
                <a:gd name="T19" fmla="*/ 2147483647 h 508"/>
                <a:gd name="T20" fmla="*/ 2147483647 w 505"/>
                <a:gd name="T21" fmla="*/ 2147483647 h 508"/>
                <a:gd name="T22" fmla="*/ 2147483647 w 505"/>
                <a:gd name="T23" fmla="*/ 2147483647 h 508"/>
                <a:gd name="T24" fmla="*/ 2147483647 w 505"/>
                <a:gd name="T25" fmla="*/ 2147483647 h 508"/>
                <a:gd name="T26" fmla="*/ 2147483647 w 505"/>
                <a:gd name="T27" fmla="*/ 2147483647 h 508"/>
                <a:gd name="T28" fmla="*/ 2147483647 w 505"/>
                <a:gd name="T29" fmla="*/ 2147483647 h 508"/>
                <a:gd name="T30" fmla="*/ 2147483647 w 505"/>
                <a:gd name="T31" fmla="*/ 2147483647 h 508"/>
                <a:gd name="T32" fmla="*/ 2147483647 w 505"/>
                <a:gd name="T33" fmla="*/ 2147483647 h 508"/>
                <a:gd name="T34" fmla="*/ 2147483647 w 505"/>
                <a:gd name="T35" fmla="*/ 2147483647 h 508"/>
                <a:gd name="T36" fmla="*/ 0 w 505"/>
                <a:gd name="T37" fmla="*/ 2147483647 h 508"/>
                <a:gd name="T38" fmla="*/ 2147483647 w 505"/>
                <a:gd name="T39" fmla="*/ 2147483647 h 508"/>
                <a:gd name="T40" fmla="*/ 2147483647 w 505"/>
                <a:gd name="T41" fmla="*/ 2147483647 h 508"/>
                <a:gd name="T42" fmla="*/ 2147483647 w 505"/>
                <a:gd name="T43" fmla="*/ 2147483647 h 508"/>
                <a:gd name="T44" fmla="*/ 2147483647 w 505"/>
                <a:gd name="T45" fmla="*/ 2147483647 h 508"/>
                <a:gd name="T46" fmla="*/ 2147483647 w 505"/>
                <a:gd name="T47" fmla="*/ 2147483647 h 508"/>
                <a:gd name="T48" fmla="*/ 2147483647 w 505"/>
                <a:gd name="T49" fmla="*/ 2147483647 h 508"/>
                <a:gd name="T50" fmla="*/ 2147483647 w 505"/>
                <a:gd name="T51" fmla="*/ 2147483647 h 508"/>
                <a:gd name="T52" fmla="*/ 2147483647 w 505"/>
                <a:gd name="T53" fmla="*/ 2147483647 h 508"/>
                <a:gd name="T54" fmla="*/ 2147483647 w 505"/>
                <a:gd name="T55" fmla="*/ 2147483647 h 508"/>
                <a:gd name="T56" fmla="*/ 2147483647 w 505"/>
                <a:gd name="T57" fmla="*/ 2147483647 h 508"/>
                <a:gd name="T58" fmla="*/ 2147483647 w 505"/>
                <a:gd name="T59" fmla="*/ 2147483647 h 508"/>
                <a:gd name="T60" fmla="*/ 2147483647 w 505"/>
                <a:gd name="T61" fmla="*/ 0 h 50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05" h="508">
                  <a:moveTo>
                    <a:pt x="197" y="0"/>
                  </a:moveTo>
                  <a:cubicBezTo>
                    <a:pt x="188" y="21"/>
                    <a:pt x="176" y="64"/>
                    <a:pt x="174" y="72"/>
                  </a:cubicBezTo>
                  <a:cubicBezTo>
                    <a:pt x="174" y="72"/>
                    <a:pt x="174" y="72"/>
                    <a:pt x="174" y="72"/>
                  </a:cubicBezTo>
                  <a:cubicBezTo>
                    <a:pt x="176" y="72"/>
                    <a:pt x="177" y="74"/>
                    <a:pt x="179" y="76"/>
                  </a:cubicBezTo>
                  <a:cubicBezTo>
                    <a:pt x="180" y="78"/>
                    <a:pt x="181" y="80"/>
                    <a:pt x="183" y="80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181" y="82"/>
                    <a:pt x="179" y="82"/>
                    <a:pt x="176" y="82"/>
                  </a:cubicBezTo>
                  <a:cubicBezTo>
                    <a:pt x="150" y="82"/>
                    <a:pt x="115" y="40"/>
                    <a:pt x="98" y="26"/>
                  </a:cubicBezTo>
                  <a:cubicBezTo>
                    <a:pt x="102" y="49"/>
                    <a:pt x="111" y="85"/>
                    <a:pt x="112" y="101"/>
                  </a:cubicBezTo>
                  <a:cubicBezTo>
                    <a:pt x="112" y="101"/>
                    <a:pt x="112" y="101"/>
                    <a:pt x="112" y="101"/>
                  </a:cubicBezTo>
                  <a:cubicBezTo>
                    <a:pt x="113" y="101"/>
                    <a:pt x="121" y="108"/>
                    <a:pt x="120" y="109"/>
                  </a:cubicBezTo>
                  <a:cubicBezTo>
                    <a:pt x="112" y="117"/>
                    <a:pt x="109" y="119"/>
                    <a:pt x="108" y="119"/>
                  </a:cubicBezTo>
                  <a:cubicBezTo>
                    <a:pt x="106" y="119"/>
                    <a:pt x="109" y="113"/>
                    <a:pt x="101" y="113"/>
                  </a:cubicBezTo>
                  <a:cubicBezTo>
                    <a:pt x="103" y="111"/>
                    <a:pt x="38" y="100"/>
                    <a:pt x="26" y="98"/>
                  </a:cubicBezTo>
                  <a:cubicBezTo>
                    <a:pt x="49" y="126"/>
                    <a:pt x="85" y="152"/>
                    <a:pt x="81" y="183"/>
                  </a:cubicBezTo>
                  <a:cubicBezTo>
                    <a:pt x="80" y="182"/>
                    <a:pt x="75" y="175"/>
                    <a:pt x="72" y="175"/>
                  </a:cubicBezTo>
                  <a:cubicBezTo>
                    <a:pt x="72" y="175"/>
                    <a:pt x="72" y="175"/>
                    <a:pt x="72" y="175"/>
                  </a:cubicBezTo>
                  <a:cubicBezTo>
                    <a:pt x="73" y="173"/>
                    <a:pt x="71" y="172"/>
                    <a:pt x="68" y="172"/>
                  </a:cubicBezTo>
                  <a:cubicBezTo>
                    <a:pt x="55" y="172"/>
                    <a:pt x="11" y="192"/>
                    <a:pt x="0" y="196"/>
                  </a:cubicBezTo>
                  <a:cubicBezTo>
                    <a:pt x="11" y="206"/>
                    <a:pt x="21" y="217"/>
                    <a:pt x="31" y="227"/>
                  </a:cubicBezTo>
                  <a:cubicBezTo>
                    <a:pt x="37" y="233"/>
                    <a:pt x="41" y="236"/>
                    <a:pt x="48" y="242"/>
                  </a:cubicBezTo>
                  <a:cubicBezTo>
                    <a:pt x="49" y="243"/>
                    <a:pt x="54" y="249"/>
                    <a:pt x="54" y="250"/>
                  </a:cubicBezTo>
                  <a:cubicBezTo>
                    <a:pt x="55" y="259"/>
                    <a:pt x="41" y="276"/>
                    <a:pt x="26" y="294"/>
                  </a:cubicBezTo>
                  <a:cubicBezTo>
                    <a:pt x="48" y="304"/>
                    <a:pt x="167" y="425"/>
                    <a:pt x="247" y="508"/>
                  </a:cubicBezTo>
                  <a:cubicBezTo>
                    <a:pt x="381" y="485"/>
                    <a:pt x="486" y="378"/>
                    <a:pt x="505" y="243"/>
                  </a:cubicBezTo>
                  <a:cubicBezTo>
                    <a:pt x="410" y="149"/>
                    <a:pt x="300" y="39"/>
                    <a:pt x="295" y="26"/>
                  </a:cubicBezTo>
                  <a:cubicBezTo>
                    <a:pt x="280" y="38"/>
                    <a:pt x="259" y="56"/>
                    <a:pt x="251" y="56"/>
                  </a:cubicBezTo>
                  <a:cubicBezTo>
                    <a:pt x="251" y="56"/>
                    <a:pt x="251" y="56"/>
                    <a:pt x="251" y="56"/>
                  </a:cubicBezTo>
                  <a:cubicBezTo>
                    <a:pt x="249" y="56"/>
                    <a:pt x="245" y="48"/>
                    <a:pt x="243" y="46"/>
                  </a:cubicBezTo>
                  <a:cubicBezTo>
                    <a:pt x="239" y="43"/>
                    <a:pt x="232" y="37"/>
                    <a:pt x="228" y="32"/>
                  </a:cubicBezTo>
                  <a:cubicBezTo>
                    <a:pt x="217" y="21"/>
                    <a:pt x="207" y="12"/>
                    <a:pt x="197" y="0"/>
                  </a:cubicBezTo>
                </a:path>
              </a:pathLst>
            </a:custGeom>
            <a:solidFill>
              <a:srgbClr val="91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2" name="Freeform 143"/>
            <p:cNvSpPr>
              <a:spLocks/>
            </p:cNvSpPr>
            <p:nvPr/>
          </p:nvSpPr>
          <p:spPr bwMode="auto">
            <a:xfrm>
              <a:off x="506412" y="577850"/>
              <a:ext cx="80963" cy="101600"/>
            </a:xfrm>
            <a:custGeom>
              <a:avLst/>
              <a:gdLst>
                <a:gd name="T0" fmla="*/ 2147483647 w 58"/>
                <a:gd name="T1" fmla="*/ 2147483647 h 73"/>
                <a:gd name="T2" fmla="*/ 0 w 58"/>
                <a:gd name="T3" fmla="*/ 2147483647 h 73"/>
                <a:gd name="T4" fmla="*/ 2147483647 w 58"/>
                <a:gd name="T5" fmla="*/ 2147483647 h 73"/>
                <a:gd name="T6" fmla="*/ 2147483647 w 58"/>
                <a:gd name="T7" fmla="*/ 0 h 73"/>
                <a:gd name="T8" fmla="*/ 2147483647 w 58"/>
                <a:gd name="T9" fmla="*/ 2147483647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73">
                  <a:moveTo>
                    <a:pt x="25" y="16"/>
                  </a:moveTo>
                  <a:cubicBezTo>
                    <a:pt x="17" y="21"/>
                    <a:pt x="9" y="24"/>
                    <a:pt x="0" y="27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0" y="6"/>
                    <a:pt x="33" y="11"/>
                    <a:pt x="2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3" name="Freeform 144"/>
            <p:cNvSpPr>
              <a:spLocks/>
            </p:cNvSpPr>
            <p:nvPr/>
          </p:nvSpPr>
          <p:spPr bwMode="auto">
            <a:xfrm>
              <a:off x="311150" y="203200"/>
              <a:ext cx="80963" cy="103187"/>
            </a:xfrm>
            <a:custGeom>
              <a:avLst/>
              <a:gdLst>
                <a:gd name="T0" fmla="*/ 2147483647 w 58"/>
                <a:gd name="T1" fmla="*/ 2147483647 h 73"/>
                <a:gd name="T2" fmla="*/ 2147483647 w 58"/>
                <a:gd name="T3" fmla="*/ 2147483647 h 73"/>
                <a:gd name="T4" fmla="*/ 0 w 58"/>
                <a:gd name="T5" fmla="*/ 0 h 73"/>
                <a:gd name="T6" fmla="*/ 2147483647 w 58"/>
                <a:gd name="T7" fmla="*/ 2147483647 h 73"/>
                <a:gd name="T8" fmla="*/ 2147483647 w 58"/>
                <a:gd name="T9" fmla="*/ 2147483647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73">
                  <a:moveTo>
                    <a:pt x="33" y="57"/>
                  </a:moveTo>
                  <a:cubicBezTo>
                    <a:pt x="41" y="53"/>
                    <a:pt x="49" y="49"/>
                    <a:pt x="58" y="4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8" y="67"/>
                    <a:pt x="26" y="62"/>
                    <a:pt x="3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4" name="Freeform 145"/>
            <p:cNvSpPr>
              <a:spLocks/>
            </p:cNvSpPr>
            <p:nvPr/>
          </p:nvSpPr>
          <p:spPr bwMode="auto">
            <a:xfrm>
              <a:off x="585787" y="498475"/>
              <a:ext cx="101600" cy="80962"/>
            </a:xfrm>
            <a:custGeom>
              <a:avLst/>
              <a:gdLst>
                <a:gd name="T0" fmla="*/ 2147483647 w 73"/>
                <a:gd name="T1" fmla="*/ 2147483647 h 57"/>
                <a:gd name="T2" fmla="*/ 0 w 73"/>
                <a:gd name="T3" fmla="*/ 2147483647 h 57"/>
                <a:gd name="T4" fmla="*/ 2147483647 w 73"/>
                <a:gd name="T5" fmla="*/ 2147483647 h 57"/>
                <a:gd name="T6" fmla="*/ 2147483647 w 73"/>
                <a:gd name="T7" fmla="*/ 0 h 57"/>
                <a:gd name="T8" fmla="*/ 2147483647 w 73"/>
                <a:gd name="T9" fmla="*/ 214748364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">
                  <a:moveTo>
                    <a:pt x="16" y="24"/>
                  </a:moveTo>
                  <a:cubicBezTo>
                    <a:pt x="11" y="32"/>
                    <a:pt x="6" y="40"/>
                    <a:pt x="0" y="46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8"/>
                    <a:pt x="20" y="16"/>
                    <a:pt x="1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5" name="Freeform 146"/>
            <p:cNvSpPr>
              <a:spLocks/>
            </p:cNvSpPr>
            <p:nvPr/>
          </p:nvSpPr>
          <p:spPr bwMode="auto">
            <a:xfrm>
              <a:off x="209550" y="304800"/>
              <a:ext cx="103188" cy="79375"/>
            </a:xfrm>
            <a:custGeom>
              <a:avLst/>
              <a:gdLst>
                <a:gd name="T0" fmla="*/ 2147483647 w 73"/>
                <a:gd name="T1" fmla="*/ 2147483647 h 57"/>
                <a:gd name="T2" fmla="*/ 2147483647 w 73"/>
                <a:gd name="T3" fmla="*/ 2147483647 h 57"/>
                <a:gd name="T4" fmla="*/ 0 w 73"/>
                <a:gd name="T5" fmla="*/ 0 h 57"/>
                <a:gd name="T6" fmla="*/ 2147483647 w 73"/>
                <a:gd name="T7" fmla="*/ 2147483647 h 57"/>
                <a:gd name="T8" fmla="*/ 2147483647 w 73"/>
                <a:gd name="T9" fmla="*/ 214748364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">
                  <a:moveTo>
                    <a:pt x="58" y="33"/>
                  </a:moveTo>
                  <a:cubicBezTo>
                    <a:pt x="62" y="25"/>
                    <a:pt x="67" y="18"/>
                    <a:pt x="73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9" y="49"/>
                    <a:pt x="53" y="41"/>
                    <a:pt x="58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6" name="Freeform 147"/>
            <p:cNvSpPr>
              <a:spLocks/>
            </p:cNvSpPr>
            <p:nvPr/>
          </p:nvSpPr>
          <p:spPr bwMode="auto">
            <a:xfrm>
              <a:off x="627062" y="403225"/>
              <a:ext cx="96838" cy="76200"/>
            </a:xfrm>
            <a:custGeom>
              <a:avLst/>
              <a:gdLst>
                <a:gd name="T0" fmla="*/ 2147483647 w 69"/>
                <a:gd name="T1" fmla="*/ 2147483647 h 54"/>
                <a:gd name="T2" fmla="*/ 0 w 69"/>
                <a:gd name="T3" fmla="*/ 0 h 54"/>
                <a:gd name="T4" fmla="*/ 2147483647 w 69"/>
                <a:gd name="T5" fmla="*/ 2147483647 h 54"/>
                <a:gd name="T6" fmla="*/ 0 w 69"/>
                <a:gd name="T7" fmla="*/ 2147483647 h 54"/>
                <a:gd name="T8" fmla="*/ 2147483647 w 69"/>
                <a:gd name="T9" fmla="*/ 214748364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54">
                  <a:moveTo>
                    <a:pt x="69" y="2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9"/>
                    <a:pt x="3" y="18"/>
                    <a:pt x="3" y="27"/>
                  </a:cubicBezTo>
                  <a:cubicBezTo>
                    <a:pt x="3" y="36"/>
                    <a:pt x="2" y="45"/>
                    <a:pt x="0" y="54"/>
                  </a:cubicBezTo>
                  <a:lnTo>
                    <a:pt x="69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7" name="Freeform 148"/>
            <p:cNvSpPr>
              <a:spLocks/>
            </p:cNvSpPr>
            <p:nvPr/>
          </p:nvSpPr>
          <p:spPr bwMode="auto">
            <a:xfrm>
              <a:off x="173037" y="403225"/>
              <a:ext cx="96838" cy="76200"/>
            </a:xfrm>
            <a:custGeom>
              <a:avLst/>
              <a:gdLst>
                <a:gd name="T0" fmla="*/ 2147483647 w 69"/>
                <a:gd name="T1" fmla="*/ 2147483647 h 54"/>
                <a:gd name="T2" fmla="*/ 2147483647 w 69"/>
                <a:gd name="T3" fmla="*/ 0 h 54"/>
                <a:gd name="T4" fmla="*/ 0 w 69"/>
                <a:gd name="T5" fmla="*/ 2147483647 h 54"/>
                <a:gd name="T6" fmla="*/ 2147483647 w 69"/>
                <a:gd name="T7" fmla="*/ 2147483647 h 54"/>
                <a:gd name="T8" fmla="*/ 2147483647 w 69"/>
                <a:gd name="T9" fmla="*/ 214748364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54">
                  <a:moveTo>
                    <a:pt x="66" y="27"/>
                  </a:moveTo>
                  <a:cubicBezTo>
                    <a:pt x="66" y="18"/>
                    <a:pt x="67" y="9"/>
                    <a:pt x="69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7" y="45"/>
                    <a:pt x="66" y="36"/>
                    <a:pt x="6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8" name="Freeform 149"/>
            <p:cNvSpPr>
              <a:spLocks/>
            </p:cNvSpPr>
            <p:nvPr/>
          </p:nvSpPr>
          <p:spPr bwMode="auto">
            <a:xfrm>
              <a:off x="585787" y="304800"/>
              <a:ext cx="101600" cy="79375"/>
            </a:xfrm>
            <a:custGeom>
              <a:avLst/>
              <a:gdLst>
                <a:gd name="T0" fmla="*/ 2147483647 w 73"/>
                <a:gd name="T1" fmla="*/ 2147483647 h 57"/>
                <a:gd name="T2" fmla="*/ 2147483647 w 73"/>
                <a:gd name="T3" fmla="*/ 2147483647 h 57"/>
                <a:gd name="T4" fmla="*/ 2147483647 w 73"/>
                <a:gd name="T5" fmla="*/ 0 h 57"/>
                <a:gd name="T6" fmla="*/ 0 w 73"/>
                <a:gd name="T7" fmla="*/ 2147483647 h 57"/>
                <a:gd name="T8" fmla="*/ 2147483647 w 73"/>
                <a:gd name="T9" fmla="*/ 214748364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">
                  <a:moveTo>
                    <a:pt x="15" y="33"/>
                  </a:moveTo>
                  <a:cubicBezTo>
                    <a:pt x="20" y="41"/>
                    <a:pt x="24" y="49"/>
                    <a:pt x="26" y="57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" y="18"/>
                    <a:pt x="11" y="25"/>
                    <a:pt x="15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9" name="Freeform 150"/>
            <p:cNvSpPr>
              <a:spLocks/>
            </p:cNvSpPr>
            <p:nvPr/>
          </p:nvSpPr>
          <p:spPr bwMode="auto">
            <a:xfrm>
              <a:off x="209550" y="498475"/>
              <a:ext cx="103188" cy="80962"/>
            </a:xfrm>
            <a:custGeom>
              <a:avLst/>
              <a:gdLst>
                <a:gd name="T0" fmla="*/ 2147483647 w 73"/>
                <a:gd name="T1" fmla="*/ 2147483647 h 57"/>
                <a:gd name="T2" fmla="*/ 2147483647 w 73"/>
                <a:gd name="T3" fmla="*/ 0 h 57"/>
                <a:gd name="T4" fmla="*/ 0 w 73"/>
                <a:gd name="T5" fmla="*/ 2147483647 h 57"/>
                <a:gd name="T6" fmla="*/ 2147483647 w 73"/>
                <a:gd name="T7" fmla="*/ 2147483647 h 57"/>
                <a:gd name="T8" fmla="*/ 2147483647 w 73"/>
                <a:gd name="T9" fmla="*/ 214748364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">
                  <a:moveTo>
                    <a:pt x="57" y="24"/>
                  </a:moveTo>
                  <a:cubicBezTo>
                    <a:pt x="53" y="16"/>
                    <a:pt x="49" y="8"/>
                    <a:pt x="47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67" y="40"/>
                    <a:pt x="62" y="32"/>
                    <a:pt x="57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0" name="Freeform 151"/>
            <p:cNvSpPr>
              <a:spLocks/>
            </p:cNvSpPr>
            <p:nvPr/>
          </p:nvSpPr>
          <p:spPr bwMode="auto">
            <a:xfrm>
              <a:off x="506412" y="203200"/>
              <a:ext cx="80963" cy="103187"/>
            </a:xfrm>
            <a:custGeom>
              <a:avLst/>
              <a:gdLst>
                <a:gd name="T0" fmla="*/ 2147483647 w 58"/>
                <a:gd name="T1" fmla="*/ 2147483647 h 73"/>
                <a:gd name="T2" fmla="*/ 2147483647 w 58"/>
                <a:gd name="T3" fmla="*/ 0 h 73"/>
                <a:gd name="T4" fmla="*/ 0 w 58"/>
                <a:gd name="T5" fmla="*/ 2147483647 h 73"/>
                <a:gd name="T6" fmla="*/ 2147483647 w 58"/>
                <a:gd name="T7" fmla="*/ 2147483647 h 73"/>
                <a:gd name="T8" fmla="*/ 2147483647 w 58"/>
                <a:gd name="T9" fmla="*/ 2147483647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73">
                  <a:moveTo>
                    <a:pt x="47" y="73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" y="49"/>
                    <a:pt x="17" y="53"/>
                    <a:pt x="25" y="57"/>
                  </a:cubicBezTo>
                  <a:cubicBezTo>
                    <a:pt x="33" y="62"/>
                    <a:pt x="40" y="67"/>
                    <a:pt x="47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1" name="Freeform 152"/>
            <p:cNvSpPr>
              <a:spLocks/>
            </p:cNvSpPr>
            <p:nvPr/>
          </p:nvSpPr>
          <p:spPr bwMode="auto">
            <a:xfrm>
              <a:off x="311150" y="577850"/>
              <a:ext cx="80963" cy="101600"/>
            </a:xfrm>
            <a:custGeom>
              <a:avLst/>
              <a:gdLst>
                <a:gd name="T0" fmla="*/ 2147483647 w 58"/>
                <a:gd name="T1" fmla="*/ 0 h 73"/>
                <a:gd name="T2" fmla="*/ 0 w 58"/>
                <a:gd name="T3" fmla="*/ 2147483647 h 73"/>
                <a:gd name="T4" fmla="*/ 2147483647 w 58"/>
                <a:gd name="T5" fmla="*/ 2147483647 h 73"/>
                <a:gd name="T6" fmla="*/ 2147483647 w 58"/>
                <a:gd name="T7" fmla="*/ 2147483647 h 73"/>
                <a:gd name="T8" fmla="*/ 2147483647 w 58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73">
                  <a:moveTo>
                    <a:pt x="12" y="0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49" y="24"/>
                    <a:pt x="41" y="21"/>
                    <a:pt x="33" y="16"/>
                  </a:cubicBezTo>
                  <a:cubicBezTo>
                    <a:pt x="25" y="11"/>
                    <a:pt x="18" y="6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2" name="Freeform 153"/>
            <p:cNvSpPr>
              <a:spLocks/>
            </p:cNvSpPr>
            <p:nvPr/>
          </p:nvSpPr>
          <p:spPr bwMode="auto">
            <a:xfrm>
              <a:off x="411162" y="166687"/>
              <a:ext cx="74613" cy="95250"/>
            </a:xfrm>
            <a:custGeom>
              <a:avLst/>
              <a:gdLst>
                <a:gd name="T0" fmla="*/ 2147483647 w 53"/>
                <a:gd name="T1" fmla="*/ 2147483647 h 68"/>
                <a:gd name="T2" fmla="*/ 2147483647 w 53"/>
                <a:gd name="T3" fmla="*/ 0 h 68"/>
                <a:gd name="T4" fmla="*/ 0 w 53"/>
                <a:gd name="T5" fmla="*/ 2147483647 h 68"/>
                <a:gd name="T6" fmla="*/ 2147483647 w 53"/>
                <a:gd name="T7" fmla="*/ 2147483647 h 68"/>
                <a:gd name="T8" fmla="*/ 2147483647 w 53"/>
                <a:gd name="T9" fmla="*/ 2147483647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68">
                  <a:moveTo>
                    <a:pt x="53" y="68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8" y="67"/>
                    <a:pt x="17" y="66"/>
                    <a:pt x="26" y="66"/>
                  </a:cubicBezTo>
                  <a:cubicBezTo>
                    <a:pt x="36" y="66"/>
                    <a:pt x="45" y="67"/>
                    <a:pt x="53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3" name="Freeform 154"/>
            <p:cNvSpPr>
              <a:spLocks/>
            </p:cNvSpPr>
            <p:nvPr/>
          </p:nvSpPr>
          <p:spPr bwMode="auto">
            <a:xfrm>
              <a:off x="411162" y="620712"/>
              <a:ext cx="74613" cy="96837"/>
            </a:xfrm>
            <a:custGeom>
              <a:avLst/>
              <a:gdLst>
                <a:gd name="T0" fmla="*/ 0 w 53"/>
                <a:gd name="T1" fmla="*/ 0 h 69"/>
                <a:gd name="T2" fmla="*/ 2147483647 w 53"/>
                <a:gd name="T3" fmla="*/ 2147483647 h 69"/>
                <a:gd name="T4" fmla="*/ 2147483647 w 53"/>
                <a:gd name="T5" fmla="*/ 0 h 69"/>
                <a:gd name="T6" fmla="*/ 2147483647 w 53"/>
                <a:gd name="T7" fmla="*/ 2147483647 h 69"/>
                <a:gd name="T8" fmla="*/ 0 w 53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69">
                  <a:moveTo>
                    <a:pt x="0" y="0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5" y="2"/>
                    <a:pt x="36" y="3"/>
                    <a:pt x="26" y="3"/>
                  </a:cubicBezTo>
                  <a:cubicBezTo>
                    <a:pt x="17" y="3"/>
                    <a:pt x="8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4" name="Freeform 155"/>
            <p:cNvSpPr>
              <a:spLocks noEditPoints="1"/>
            </p:cNvSpPr>
            <p:nvPr/>
          </p:nvSpPr>
          <p:spPr bwMode="auto">
            <a:xfrm>
              <a:off x="279400" y="271462"/>
              <a:ext cx="339725" cy="341312"/>
            </a:xfrm>
            <a:custGeom>
              <a:avLst/>
              <a:gdLst>
                <a:gd name="T0" fmla="*/ 2147483647 w 243"/>
                <a:gd name="T1" fmla="*/ 2147483647 h 243"/>
                <a:gd name="T2" fmla="*/ 2147483647 w 243"/>
                <a:gd name="T3" fmla="*/ 2147483647 h 243"/>
                <a:gd name="T4" fmla="*/ 2147483647 w 243"/>
                <a:gd name="T5" fmla="*/ 2147483647 h 243"/>
                <a:gd name="T6" fmla="*/ 2147483647 w 243"/>
                <a:gd name="T7" fmla="*/ 2147483647 h 243"/>
                <a:gd name="T8" fmla="*/ 2147483647 w 243"/>
                <a:gd name="T9" fmla="*/ 2147483647 h 243"/>
                <a:gd name="T10" fmla="*/ 2147483647 w 243"/>
                <a:gd name="T11" fmla="*/ 2147483647 h 243"/>
                <a:gd name="T12" fmla="*/ 2147483647 w 243"/>
                <a:gd name="T13" fmla="*/ 2147483647 h 243"/>
                <a:gd name="T14" fmla="*/ 2147483647 w 243"/>
                <a:gd name="T15" fmla="*/ 2147483647 h 243"/>
                <a:gd name="T16" fmla="*/ 2147483647 w 243"/>
                <a:gd name="T17" fmla="*/ 2147483647 h 243"/>
                <a:gd name="T18" fmla="*/ 2147483647 w 243"/>
                <a:gd name="T19" fmla="*/ 2147483647 h 243"/>
                <a:gd name="T20" fmla="*/ 2147483647 w 243"/>
                <a:gd name="T21" fmla="*/ 2147483647 h 243"/>
                <a:gd name="T22" fmla="*/ 2147483647 w 243"/>
                <a:gd name="T23" fmla="*/ 2147483647 h 243"/>
                <a:gd name="T24" fmla="*/ 2147483647 w 243"/>
                <a:gd name="T25" fmla="*/ 2147483647 h 243"/>
                <a:gd name="T26" fmla="*/ 2147483647 w 243"/>
                <a:gd name="T27" fmla="*/ 2147483647 h 2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3" h="243">
                  <a:moveTo>
                    <a:pt x="131" y="6"/>
                  </a:moveTo>
                  <a:cubicBezTo>
                    <a:pt x="59" y="0"/>
                    <a:pt x="0" y="59"/>
                    <a:pt x="6" y="131"/>
                  </a:cubicBezTo>
                  <a:cubicBezTo>
                    <a:pt x="10" y="187"/>
                    <a:pt x="56" y="233"/>
                    <a:pt x="112" y="237"/>
                  </a:cubicBezTo>
                  <a:cubicBezTo>
                    <a:pt x="183" y="243"/>
                    <a:pt x="243" y="183"/>
                    <a:pt x="237" y="112"/>
                  </a:cubicBezTo>
                  <a:cubicBezTo>
                    <a:pt x="232" y="56"/>
                    <a:pt x="187" y="10"/>
                    <a:pt x="131" y="6"/>
                  </a:cubicBezTo>
                  <a:close/>
                  <a:moveTo>
                    <a:pt x="196" y="178"/>
                  </a:moveTo>
                  <a:cubicBezTo>
                    <a:pt x="176" y="204"/>
                    <a:pt x="144" y="218"/>
                    <a:pt x="111" y="215"/>
                  </a:cubicBezTo>
                  <a:cubicBezTo>
                    <a:pt x="94" y="213"/>
                    <a:pt x="78" y="206"/>
                    <a:pt x="65" y="196"/>
                  </a:cubicBezTo>
                  <a:cubicBezTo>
                    <a:pt x="38" y="176"/>
                    <a:pt x="25" y="144"/>
                    <a:pt x="28" y="111"/>
                  </a:cubicBezTo>
                  <a:cubicBezTo>
                    <a:pt x="30" y="95"/>
                    <a:pt x="36" y="78"/>
                    <a:pt x="47" y="65"/>
                  </a:cubicBezTo>
                  <a:cubicBezTo>
                    <a:pt x="67" y="38"/>
                    <a:pt x="98" y="25"/>
                    <a:pt x="131" y="28"/>
                  </a:cubicBezTo>
                  <a:cubicBezTo>
                    <a:pt x="148" y="30"/>
                    <a:pt x="164" y="37"/>
                    <a:pt x="178" y="47"/>
                  </a:cubicBezTo>
                  <a:cubicBezTo>
                    <a:pt x="204" y="67"/>
                    <a:pt x="218" y="98"/>
                    <a:pt x="214" y="131"/>
                  </a:cubicBezTo>
                  <a:cubicBezTo>
                    <a:pt x="213" y="148"/>
                    <a:pt x="206" y="165"/>
                    <a:pt x="196" y="1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5" name="组合 211"/>
          <p:cNvGrpSpPr>
            <a:grpSpLocks/>
          </p:cNvGrpSpPr>
          <p:nvPr/>
        </p:nvGrpSpPr>
        <p:grpSpPr bwMode="auto">
          <a:xfrm>
            <a:off x="6348413" y="4748213"/>
            <a:ext cx="819150" cy="817562"/>
            <a:chOff x="0" y="0"/>
            <a:chExt cx="887413" cy="885825"/>
          </a:xfrm>
        </p:grpSpPr>
        <p:sp>
          <p:nvSpPr>
            <p:cNvPr id="26687" name="Oval 165"/>
            <p:cNvSpPr>
              <a:spLocks noChangeArrowheads="1"/>
            </p:cNvSpPr>
            <p:nvPr/>
          </p:nvSpPr>
          <p:spPr bwMode="auto">
            <a:xfrm>
              <a:off x="0" y="0"/>
              <a:ext cx="887413" cy="885825"/>
            </a:xfrm>
            <a:prstGeom prst="ellipse">
              <a:avLst/>
            </a:prstGeom>
            <a:solidFill>
              <a:srgbClr val="955B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688" name="Freeform 166"/>
            <p:cNvSpPr>
              <a:spLocks/>
            </p:cNvSpPr>
            <p:nvPr/>
          </p:nvSpPr>
          <p:spPr bwMode="auto">
            <a:xfrm>
              <a:off x="277812" y="144462"/>
              <a:ext cx="603250" cy="727075"/>
            </a:xfrm>
            <a:custGeom>
              <a:avLst/>
              <a:gdLst>
                <a:gd name="T0" fmla="*/ 2147483647 w 431"/>
                <a:gd name="T1" fmla="*/ 0 h 519"/>
                <a:gd name="T2" fmla="*/ 2147483647 w 431"/>
                <a:gd name="T3" fmla="*/ 2147483647 h 519"/>
                <a:gd name="T4" fmla="*/ 2147483647 w 431"/>
                <a:gd name="T5" fmla="*/ 2147483647 h 519"/>
                <a:gd name="T6" fmla="*/ 2147483647 w 431"/>
                <a:gd name="T7" fmla="*/ 2147483647 h 519"/>
                <a:gd name="T8" fmla="*/ 2147483647 w 431"/>
                <a:gd name="T9" fmla="*/ 2147483647 h 519"/>
                <a:gd name="T10" fmla="*/ 2147483647 w 431"/>
                <a:gd name="T11" fmla="*/ 2147483647 h 519"/>
                <a:gd name="T12" fmla="*/ 2147483647 w 431"/>
                <a:gd name="T13" fmla="*/ 2147483647 h 519"/>
                <a:gd name="T14" fmla="*/ 2147483647 w 431"/>
                <a:gd name="T15" fmla="*/ 2147483647 h 519"/>
                <a:gd name="T16" fmla="*/ 2147483647 w 431"/>
                <a:gd name="T17" fmla="*/ 2147483647 h 519"/>
                <a:gd name="T18" fmla="*/ 2147483647 w 431"/>
                <a:gd name="T19" fmla="*/ 0 h 5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1" h="519">
                  <a:moveTo>
                    <a:pt x="120" y="0"/>
                  </a:moveTo>
                  <a:cubicBezTo>
                    <a:pt x="85" y="0"/>
                    <a:pt x="50" y="16"/>
                    <a:pt x="27" y="45"/>
                  </a:cubicBezTo>
                  <a:cubicBezTo>
                    <a:pt x="0" y="79"/>
                    <a:pt x="3" y="120"/>
                    <a:pt x="3" y="161"/>
                  </a:cubicBezTo>
                  <a:cubicBezTo>
                    <a:pt x="3" y="199"/>
                    <a:pt x="3" y="238"/>
                    <a:pt x="3" y="277"/>
                  </a:cubicBezTo>
                  <a:cubicBezTo>
                    <a:pt x="3" y="296"/>
                    <a:pt x="90" y="373"/>
                    <a:pt x="90" y="381"/>
                  </a:cubicBezTo>
                  <a:cubicBezTo>
                    <a:pt x="90" y="409"/>
                    <a:pt x="101" y="422"/>
                    <a:pt x="120" y="440"/>
                  </a:cubicBezTo>
                  <a:cubicBezTo>
                    <a:pt x="123" y="443"/>
                    <a:pt x="156" y="476"/>
                    <a:pt x="199" y="519"/>
                  </a:cubicBezTo>
                  <a:cubicBezTo>
                    <a:pt x="319" y="487"/>
                    <a:pt x="411" y="387"/>
                    <a:pt x="431" y="263"/>
                  </a:cubicBezTo>
                  <a:cubicBezTo>
                    <a:pt x="338" y="170"/>
                    <a:pt x="226" y="58"/>
                    <a:pt x="202" y="34"/>
                  </a:cubicBezTo>
                  <a:cubicBezTo>
                    <a:pt x="180" y="11"/>
                    <a:pt x="150" y="0"/>
                    <a:pt x="120" y="0"/>
                  </a:cubicBezTo>
                </a:path>
              </a:pathLst>
            </a:custGeom>
            <a:solidFill>
              <a:srgbClr val="774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9" name="Freeform 167"/>
            <p:cNvSpPr>
              <a:spLocks noEditPoints="1"/>
            </p:cNvSpPr>
            <p:nvPr/>
          </p:nvSpPr>
          <p:spPr bwMode="auto">
            <a:xfrm>
              <a:off x="280987" y="144462"/>
              <a:ext cx="323850" cy="596900"/>
            </a:xfrm>
            <a:custGeom>
              <a:avLst/>
              <a:gdLst>
                <a:gd name="T0" fmla="*/ 2147483647 w 231"/>
                <a:gd name="T1" fmla="*/ 2147483647 h 426"/>
                <a:gd name="T2" fmla="*/ 2147483647 w 231"/>
                <a:gd name="T3" fmla="*/ 0 h 426"/>
                <a:gd name="T4" fmla="*/ 2147483647 w 231"/>
                <a:gd name="T5" fmla="*/ 0 h 426"/>
                <a:gd name="T6" fmla="*/ 2147483647 w 231"/>
                <a:gd name="T7" fmla="*/ 2147483647 h 426"/>
                <a:gd name="T8" fmla="*/ 0 w 231"/>
                <a:gd name="T9" fmla="*/ 2147483647 h 426"/>
                <a:gd name="T10" fmla="*/ 0 w 231"/>
                <a:gd name="T11" fmla="*/ 2147483647 h 426"/>
                <a:gd name="T12" fmla="*/ 2147483647 w 231"/>
                <a:gd name="T13" fmla="*/ 2147483647 h 426"/>
                <a:gd name="T14" fmla="*/ 2147483647 w 231"/>
                <a:gd name="T15" fmla="*/ 2147483647 h 426"/>
                <a:gd name="T16" fmla="*/ 2147483647 w 231"/>
                <a:gd name="T17" fmla="*/ 2147483647 h 426"/>
                <a:gd name="T18" fmla="*/ 2147483647 w 231"/>
                <a:gd name="T19" fmla="*/ 2147483647 h 426"/>
                <a:gd name="T20" fmla="*/ 2147483647 w 231"/>
                <a:gd name="T21" fmla="*/ 2147483647 h 426"/>
                <a:gd name="T22" fmla="*/ 2147483647 w 231"/>
                <a:gd name="T23" fmla="*/ 2147483647 h 426"/>
                <a:gd name="T24" fmla="*/ 2147483647 w 231"/>
                <a:gd name="T25" fmla="*/ 2147483647 h 426"/>
                <a:gd name="T26" fmla="*/ 2147483647 w 231"/>
                <a:gd name="T27" fmla="*/ 2147483647 h 426"/>
                <a:gd name="T28" fmla="*/ 2147483647 w 231"/>
                <a:gd name="T29" fmla="*/ 2147483647 h 426"/>
                <a:gd name="T30" fmla="*/ 2147483647 w 231"/>
                <a:gd name="T31" fmla="*/ 2147483647 h 426"/>
                <a:gd name="T32" fmla="*/ 2147483647 w 231"/>
                <a:gd name="T33" fmla="*/ 2147483647 h 426"/>
                <a:gd name="T34" fmla="*/ 2147483647 w 231"/>
                <a:gd name="T35" fmla="*/ 2147483647 h 426"/>
                <a:gd name="T36" fmla="*/ 2147483647 w 231"/>
                <a:gd name="T37" fmla="*/ 2147483647 h 426"/>
                <a:gd name="T38" fmla="*/ 2147483647 w 231"/>
                <a:gd name="T39" fmla="*/ 2147483647 h 426"/>
                <a:gd name="T40" fmla="*/ 2147483647 w 231"/>
                <a:gd name="T41" fmla="*/ 2147483647 h 426"/>
                <a:gd name="T42" fmla="*/ 2147483647 w 231"/>
                <a:gd name="T43" fmla="*/ 2147483647 h 426"/>
                <a:gd name="T44" fmla="*/ 2147483647 w 231"/>
                <a:gd name="T45" fmla="*/ 2147483647 h 426"/>
                <a:gd name="T46" fmla="*/ 2147483647 w 231"/>
                <a:gd name="T47" fmla="*/ 2147483647 h 426"/>
                <a:gd name="T48" fmla="*/ 2147483647 w 231"/>
                <a:gd name="T49" fmla="*/ 2147483647 h 426"/>
                <a:gd name="T50" fmla="*/ 2147483647 w 231"/>
                <a:gd name="T51" fmla="*/ 2147483647 h 426"/>
                <a:gd name="T52" fmla="*/ 2147483647 w 231"/>
                <a:gd name="T53" fmla="*/ 2147483647 h 426"/>
                <a:gd name="T54" fmla="*/ 2147483647 w 231"/>
                <a:gd name="T55" fmla="*/ 2147483647 h 426"/>
                <a:gd name="T56" fmla="*/ 2147483647 w 231"/>
                <a:gd name="T57" fmla="*/ 2147483647 h 426"/>
                <a:gd name="T58" fmla="*/ 2147483647 w 231"/>
                <a:gd name="T59" fmla="*/ 2147483647 h 426"/>
                <a:gd name="T60" fmla="*/ 2147483647 w 231"/>
                <a:gd name="T61" fmla="*/ 2147483647 h 426"/>
                <a:gd name="T62" fmla="*/ 2147483647 w 231"/>
                <a:gd name="T63" fmla="*/ 2147483647 h 426"/>
                <a:gd name="T64" fmla="*/ 2147483647 w 231"/>
                <a:gd name="T65" fmla="*/ 2147483647 h 426"/>
                <a:gd name="T66" fmla="*/ 2147483647 w 231"/>
                <a:gd name="T67" fmla="*/ 2147483647 h 426"/>
                <a:gd name="T68" fmla="*/ 2147483647 w 231"/>
                <a:gd name="T69" fmla="*/ 2147483647 h 4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31" h="426">
                  <a:moveTo>
                    <a:pt x="198" y="33"/>
                  </a:moveTo>
                  <a:cubicBezTo>
                    <a:pt x="177" y="12"/>
                    <a:pt x="149" y="0"/>
                    <a:pt x="11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87" y="0"/>
                    <a:pt x="58" y="12"/>
                    <a:pt x="35" y="33"/>
                  </a:cubicBezTo>
                  <a:cubicBezTo>
                    <a:pt x="13" y="54"/>
                    <a:pt x="0" y="83"/>
                    <a:pt x="0" y="113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297"/>
                    <a:pt x="14" y="309"/>
                    <a:pt x="28" y="309"/>
                  </a:cubicBezTo>
                  <a:cubicBezTo>
                    <a:pt x="87" y="309"/>
                    <a:pt x="87" y="309"/>
                    <a:pt x="87" y="309"/>
                  </a:cubicBezTo>
                  <a:cubicBezTo>
                    <a:pt x="87" y="398"/>
                    <a:pt x="87" y="398"/>
                    <a:pt x="87" y="398"/>
                  </a:cubicBezTo>
                  <a:cubicBezTo>
                    <a:pt x="87" y="413"/>
                    <a:pt x="100" y="426"/>
                    <a:pt x="115" y="426"/>
                  </a:cubicBezTo>
                  <a:cubicBezTo>
                    <a:pt x="131" y="426"/>
                    <a:pt x="144" y="413"/>
                    <a:pt x="144" y="398"/>
                  </a:cubicBezTo>
                  <a:cubicBezTo>
                    <a:pt x="144" y="309"/>
                    <a:pt x="144" y="309"/>
                    <a:pt x="144" y="309"/>
                  </a:cubicBezTo>
                  <a:cubicBezTo>
                    <a:pt x="208" y="309"/>
                    <a:pt x="208" y="309"/>
                    <a:pt x="208" y="309"/>
                  </a:cubicBezTo>
                  <a:cubicBezTo>
                    <a:pt x="221" y="309"/>
                    <a:pt x="231" y="298"/>
                    <a:pt x="231" y="283"/>
                  </a:cubicBezTo>
                  <a:cubicBezTo>
                    <a:pt x="231" y="113"/>
                    <a:pt x="231" y="113"/>
                    <a:pt x="231" y="113"/>
                  </a:cubicBezTo>
                  <a:cubicBezTo>
                    <a:pt x="231" y="83"/>
                    <a:pt x="219" y="54"/>
                    <a:pt x="198" y="33"/>
                  </a:cubicBezTo>
                  <a:close/>
                  <a:moveTo>
                    <a:pt x="25" y="152"/>
                  </a:moveTo>
                  <a:cubicBezTo>
                    <a:pt x="31" y="157"/>
                    <a:pt x="37" y="161"/>
                    <a:pt x="47" y="161"/>
                  </a:cubicBezTo>
                  <a:cubicBezTo>
                    <a:pt x="62" y="161"/>
                    <a:pt x="69" y="152"/>
                    <a:pt x="74" y="146"/>
                  </a:cubicBezTo>
                  <a:cubicBezTo>
                    <a:pt x="79" y="140"/>
                    <a:pt x="80" y="140"/>
                    <a:pt x="82" y="140"/>
                  </a:cubicBezTo>
                  <a:cubicBezTo>
                    <a:pt x="84" y="140"/>
                    <a:pt x="85" y="140"/>
                    <a:pt x="89" y="146"/>
                  </a:cubicBezTo>
                  <a:cubicBezTo>
                    <a:pt x="94" y="152"/>
                    <a:pt x="101" y="161"/>
                    <a:pt x="116" y="161"/>
                  </a:cubicBezTo>
                  <a:cubicBezTo>
                    <a:pt x="131" y="161"/>
                    <a:pt x="138" y="152"/>
                    <a:pt x="143" y="146"/>
                  </a:cubicBezTo>
                  <a:cubicBezTo>
                    <a:pt x="145" y="143"/>
                    <a:pt x="147" y="141"/>
                    <a:pt x="148" y="140"/>
                  </a:cubicBezTo>
                  <a:cubicBezTo>
                    <a:pt x="148" y="141"/>
                    <a:pt x="149" y="143"/>
                    <a:pt x="150" y="145"/>
                  </a:cubicBezTo>
                  <a:cubicBezTo>
                    <a:pt x="151" y="150"/>
                    <a:pt x="153" y="156"/>
                    <a:pt x="155" y="162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7" y="171"/>
                    <a:pt x="159" y="179"/>
                    <a:pt x="162" y="186"/>
                  </a:cubicBezTo>
                  <a:cubicBezTo>
                    <a:pt x="168" y="198"/>
                    <a:pt x="175" y="204"/>
                    <a:pt x="184" y="204"/>
                  </a:cubicBezTo>
                  <a:cubicBezTo>
                    <a:pt x="193" y="204"/>
                    <a:pt x="200" y="198"/>
                    <a:pt x="205" y="187"/>
                  </a:cubicBezTo>
                  <a:cubicBezTo>
                    <a:pt x="205" y="283"/>
                    <a:pt x="205" y="283"/>
                    <a:pt x="205" y="283"/>
                  </a:cubicBezTo>
                  <a:cubicBezTo>
                    <a:pt x="205" y="283"/>
                    <a:pt x="206" y="284"/>
                    <a:pt x="205" y="284"/>
                  </a:cubicBezTo>
                  <a:cubicBezTo>
                    <a:pt x="28" y="284"/>
                    <a:pt x="28" y="284"/>
                    <a:pt x="28" y="284"/>
                  </a:cubicBezTo>
                  <a:cubicBezTo>
                    <a:pt x="28" y="284"/>
                    <a:pt x="27" y="283"/>
                    <a:pt x="25" y="282"/>
                  </a:cubicBezTo>
                  <a:lnTo>
                    <a:pt x="25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6" name="组合 215"/>
          <p:cNvGrpSpPr>
            <a:grpSpLocks/>
          </p:cNvGrpSpPr>
          <p:nvPr/>
        </p:nvGrpSpPr>
        <p:grpSpPr bwMode="auto">
          <a:xfrm>
            <a:off x="9147175" y="4748213"/>
            <a:ext cx="817563" cy="817562"/>
            <a:chOff x="0" y="0"/>
            <a:chExt cx="885825" cy="885825"/>
          </a:xfrm>
        </p:grpSpPr>
        <p:sp>
          <p:nvSpPr>
            <p:cNvPr id="26681" name="Oval 171"/>
            <p:cNvSpPr>
              <a:spLocks noChangeArrowheads="1"/>
            </p:cNvSpPr>
            <p:nvPr/>
          </p:nvSpPr>
          <p:spPr bwMode="auto">
            <a:xfrm>
              <a:off x="0" y="0"/>
              <a:ext cx="885825" cy="885825"/>
            </a:xfrm>
            <a:prstGeom prst="ellipse">
              <a:avLst/>
            </a:prstGeom>
            <a:solidFill>
              <a:srgbClr val="FFA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682" name="Freeform 172"/>
            <p:cNvSpPr>
              <a:spLocks/>
            </p:cNvSpPr>
            <p:nvPr/>
          </p:nvSpPr>
          <p:spPr bwMode="auto">
            <a:xfrm>
              <a:off x="182562" y="233362"/>
              <a:ext cx="700088" cy="647700"/>
            </a:xfrm>
            <a:custGeom>
              <a:avLst/>
              <a:gdLst>
                <a:gd name="T0" fmla="*/ 2147483647 w 500"/>
                <a:gd name="T1" fmla="*/ 0 h 463"/>
                <a:gd name="T2" fmla="*/ 2147483647 w 500"/>
                <a:gd name="T3" fmla="*/ 2147483647 h 463"/>
                <a:gd name="T4" fmla="*/ 2147483647 w 500"/>
                <a:gd name="T5" fmla="*/ 2147483647 h 463"/>
                <a:gd name="T6" fmla="*/ 2147483647 w 500"/>
                <a:gd name="T7" fmla="*/ 2147483647 h 463"/>
                <a:gd name="T8" fmla="*/ 2147483647 w 500"/>
                <a:gd name="T9" fmla="*/ 2147483647 h 463"/>
                <a:gd name="T10" fmla="*/ 2147483647 w 500"/>
                <a:gd name="T11" fmla="*/ 2147483647 h 463"/>
                <a:gd name="T12" fmla="*/ 2147483647 w 500"/>
                <a:gd name="T13" fmla="*/ 2147483647 h 463"/>
                <a:gd name="T14" fmla="*/ 2147483647 w 500"/>
                <a:gd name="T15" fmla="*/ 0 h 463"/>
                <a:gd name="T16" fmla="*/ 2147483647 w 500"/>
                <a:gd name="T17" fmla="*/ 0 h 463"/>
                <a:gd name="T18" fmla="*/ 2147483647 w 500"/>
                <a:gd name="T19" fmla="*/ 2147483647 h 463"/>
                <a:gd name="T20" fmla="*/ 2147483647 w 500"/>
                <a:gd name="T21" fmla="*/ 0 h 4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0" h="463">
                  <a:moveTo>
                    <a:pt x="102" y="0"/>
                  </a:moveTo>
                  <a:cubicBezTo>
                    <a:pt x="95" y="0"/>
                    <a:pt x="88" y="1"/>
                    <a:pt x="80" y="4"/>
                  </a:cubicBezTo>
                  <a:cubicBezTo>
                    <a:pt x="0" y="34"/>
                    <a:pt x="26" y="160"/>
                    <a:pt x="31" y="224"/>
                  </a:cubicBezTo>
                  <a:cubicBezTo>
                    <a:pt x="36" y="263"/>
                    <a:pt x="55" y="288"/>
                    <a:pt x="81" y="315"/>
                  </a:cubicBezTo>
                  <a:cubicBezTo>
                    <a:pt x="104" y="339"/>
                    <a:pt x="171" y="405"/>
                    <a:pt x="229" y="463"/>
                  </a:cubicBezTo>
                  <a:cubicBezTo>
                    <a:pt x="371" y="444"/>
                    <a:pt x="483" y="330"/>
                    <a:pt x="500" y="187"/>
                  </a:cubicBezTo>
                  <a:cubicBezTo>
                    <a:pt x="421" y="109"/>
                    <a:pt x="349" y="39"/>
                    <a:pt x="343" y="33"/>
                  </a:cubicBezTo>
                  <a:cubicBezTo>
                    <a:pt x="328" y="17"/>
                    <a:pt x="312" y="3"/>
                    <a:pt x="290" y="0"/>
                  </a:cubicBezTo>
                  <a:cubicBezTo>
                    <a:pt x="287" y="0"/>
                    <a:pt x="284" y="0"/>
                    <a:pt x="281" y="0"/>
                  </a:cubicBezTo>
                  <a:cubicBezTo>
                    <a:pt x="242" y="0"/>
                    <a:pt x="211" y="33"/>
                    <a:pt x="203" y="70"/>
                  </a:cubicBezTo>
                  <a:cubicBezTo>
                    <a:pt x="175" y="42"/>
                    <a:pt x="143" y="0"/>
                    <a:pt x="102" y="0"/>
                  </a:cubicBezTo>
                </a:path>
              </a:pathLst>
            </a:custGeom>
            <a:solidFill>
              <a:srgbClr val="CC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3" name="Freeform 173"/>
            <p:cNvSpPr>
              <a:spLocks noEditPoints="1"/>
            </p:cNvSpPr>
            <p:nvPr/>
          </p:nvSpPr>
          <p:spPr bwMode="auto">
            <a:xfrm>
              <a:off x="219075" y="233362"/>
              <a:ext cx="222250" cy="442912"/>
            </a:xfrm>
            <a:custGeom>
              <a:avLst/>
              <a:gdLst>
                <a:gd name="T0" fmla="*/ 2147483647 w 159"/>
                <a:gd name="T1" fmla="*/ 2147483647 h 316"/>
                <a:gd name="T2" fmla="*/ 2147483647 w 159"/>
                <a:gd name="T3" fmla="*/ 0 h 316"/>
                <a:gd name="T4" fmla="*/ 2147483647 w 159"/>
                <a:gd name="T5" fmla="*/ 0 h 316"/>
                <a:gd name="T6" fmla="*/ 2147483647 w 159"/>
                <a:gd name="T7" fmla="*/ 2147483647 h 316"/>
                <a:gd name="T8" fmla="*/ 0 w 159"/>
                <a:gd name="T9" fmla="*/ 2147483647 h 316"/>
                <a:gd name="T10" fmla="*/ 2147483647 w 159"/>
                <a:gd name="T11" fmla="*/ 2147483647 h 316"/>
                <a:gd name="T12" fmla="*/ 2147483647 w 159"/>
                <a:gd name="T13" fmla="*/ 2147483647 h 316"/>
                <a:gd name="T14" fmla="*/ 2147483647 w 159"/>
                <a:gd name="T15" fmla="*/ 2147483647 h 316"/>
                <a:gd name="T16" fmla="*/ 2147483647 w 159"/>
                <a:gd name="T17" fmla="*/ 2147483647 h 316"/>
                <a:gd name="T18" fmla="*/ 2147483647 w 159"/>
                <a:gd name="T19" fmla="*/ 2147483647 h 316"/>
                <a:gd name="T20" fmla="*/ 2147483647 w 159"/>
                <a:gd name="T21" fmla="*/ 2147483647 h 316"/>
                <a:gd name="T22" fmla="*/ 2147483647 w 159"/>
                <a:gd name="T23" fmla="*/ 2147483647 h 316"/>
                <a:gd name="T24" fmla="*/ 2147483647 w 159"/>
                <a:gd name="T25" fmla="*/ 2147483647 h 316"/>
                <a:gd name="T26" fmla="*/ 2147483647 w 159"/>
                <a:gd name="T27" fmla="*/ 2147483647 h 316"/>
                <a:gd name="T28" fmla="*/ 2147483647 w 159"/>
                <a:gd name="T29" fmla="*/ 2147483647 h 316"/>
                <a:gd name="T30" fmla="*/ 2147483647 w 159"/>
                <a:gd name="T31" fmla="*/ 2147483647 h 316"/>
                <a:gd name="T32" fmla="*/ 2147483647 w 159"/>
                <a:gd name="T33" fmla="*/ 2147483647 h 316"/>
                <a:gd name="T34" fmla="*/ 2147483647 w 159"/>
                <a:gd name="T35" fmla="*/ 2147483647 h 316"/>
                <a:gd name="T36" fmla="*/ 2147483647 w 159"/>
                <a:gd name="T37" fmla="*/ 2147483647 h 316"/>
                <a:gd name="T38" fmla="*/ 2147483647 w 159"/>
                <a:gd name="T39" fmla="*/ 2147483647 h 316"/>
                <a:gd name="T40" fmla="*/ 2147483647 w 159"/>
                <a:gd name="T41" fmla="*/ 2147483647 h 316"/>
                <a:gd name="T42" fmla="*/ 2147483647 w 159"/>
                <a:gd name="T43" fmla="*/ 2147483647 h 316"/>
                <a:gd name="T44" fmla="*/ 2147483647 w 159"/>
                <a:gd name="T45" fmla="*/ 2147483647 h 316"/>
                <a:gd name="T46" fmla="*/ 2147483647 w 159"/>
                <a:gd name="T47" fmla="*/ 2147483647 h 316"/>
                <a:gd name="T48" fmla="*/ 2147483647 w 159"/>
                <a:gd name="T49" fmla="*/ 2147483647 h 316"/>
                <a:gd name="T50" fmla="*/ 2147483647 w 159"/>
                <a:gd name="T51" fmla="*/ 2147483647 h 316"/>
                <a:gd name="T52" fmla="*/ 2147483647 w 159"/>
                <a:gd name="T53" fmla="*/ 2147483647 h 316"/>
                <a:gd name="T54" fmla="*/ 2147483647 w 159"/>
                <a:gd name="T55" fmla="*/ 2147483647 h 316"/>
                <a:gd name="T56" fmla="*/ 2147483647 w 159"/>
                <a:gd name="T57" fmla="*/ 2147483647 h 316"/>
                <a:gd name="T58" fmla="*/ 2147483647 w 159"/>
                <a:gd name="T59" fmla="*/ 2147483647 h 316"/>
                <a:gd name="T60" fmla="*/ 2147483647 w 159"/>
                <a:gd name="T61" fmla="*/ 2147483647 h 316"/>
                <a:gd name="T62" fmla="*/ 2147483647 w 159"/>
                <a:gd name="T63" fmla="*/ 2147483647 h 316"/>
                <a:gd name="T64" fmla="*/ 2147483647 w 159"/>
                <a:gd name="T65" fmla="*/ 2147483647 h 316"/>
                <a:gd name="T66" fmla="*/ 2147483647 w 159"/>
                <a:gd name="T67" fmla="*/ 2147483647 h 3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59" h="316">
                  <a:moveTo>
                    <a:pt x="87" y="1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83" y="0"/>
                    <a:pt x="80" y="0"/>
                    <a:pt x="77" y="0"/>
                  </a:cubicBezTo>
                  <a:cubicBezTo>
                    <a:pt x="55" y="0"/>
                    <a:pt x="36" y="10"/>
                    <a:pt x="21" y="28"/>
                  </a:cubicBezTo>
                  <a:cubicBezTo>
                    <a:pt x="7" y="45"/>
                    <a:pt x="0" y="69"/>
                    <a:pt x="0" y="93"/>
                  </a:cubicBezTo>
                  <a:cubicBezTo>
                    <a:pt x="0" y="137"/>
                    <a:pt x="1" y="181"/>
                    <a:pt x="5" y="224"/>
                  </a:cubicBezTo>
                  <a:cubicBezTo>
                    <a:pt x="5" y="224"/>
                    <a:pt x="5" y="224"/>
                    <a:pt x="5" y="224"/>
                  </a:cubicBezTo>
                  <a:cubicBezTo>
                    <a:pt x="8" y="249"/>
                    <a:pt x="17" y="272"/>
                    <a:pt x="31" y="289"/>
                  </a:cubicBezTo>
                  <a:cubicBezTo>
                    <a:pt x="45" y="307"/>
                    <a:pt x="62" y="316"/>
                    <a:pt x="80" y="316"/>
                  </a:cubicBezTo>
                  <a:cubicBezTo>
                    <a:pt x="82" y="316"/>
                    <a:pt x="84" y="316"/>
                    <a:pt x="87" y="316"/>
                  </a:cubicBezTo>
                  <a:cubicBezTo>
                    <a:pt x="87" y="316"/>
                    <a:pt x="87" y="316"/>
                    <a:pt x="87" y="316"/>
                  </a:cubicBezTo>
                  <a:cubicBezTo>
                    <a:pt x="105" y="313"/>
                    <a:pt x="121" y="301"/>
                    <a:pt x="134" y="281"/>
                  </a:cubicBezTo>
                  <a:cubicBezTo>
                    <a:pt x="145" y="263"/>
                    <a:pt x="151" y="240"/>
                    <a:pt x="152" y="216"/>
                  </a:cubicBezTo>
                  <a:cubicBezTo>
                    <a:pt x="152" y="215"/>
                    <a:pt x="152" y="215"/>
                    <a:pt x="152" y="215"/>
                  </a:cubicBezTo>
                  <a:cubicBezTo>
                    <a:pt x="152" y="178"/>
                    <a:pt x="153" y="140"/>
                    <a:pt x="157" y="103"/>
                  </a:cubicBezTo>
                  <a:cubicBezTo>
                    <a:pt x="159" y="80"/>
                    <a:pt x="154" y="57"/>
                    <a:pt x="143" y="39"/>
                  </a:cubicBezTo>
                  <a:cubicBezTo>
                    <a:pt x="130" y="18"/>
                    <a:pt x="110" y="4"/>
                    <a:pt x="87" y="1"/>
                  </a:cubicBezTo>
                  <a:close/>
                  <a:moveTo>
                    <a:pt x="135" y="100"/>
                  </a:moveTo>
                  <a:cubicBezTo>
                    <a:pt x="135" y="100"/>
                    <a:pt x="135" y="100"/>
                    <a:pt x="135" y="100"/>
                  </a:cubicBezTo>
                  <a:cubicBezTo>
                    <a:pt x="131" y="138"/>
                    <a:pt x="129" y="177"/>
                    <a:pt x="129" y="215"/>
                  </a:cubicBezTo>
                  <a:cubicBezTo>
                    <a:pt x="129" y="234"/>
                    <a:pt x="124" y="252"/>
                    <a:pt x="116" y="266"/>
                  </a:cubicBezTo>
                  <a:cubicBezTo>
                    <a:pt x="107" y="279"/>
                    <a:pt x="96" y="288"/>
                    <a:pt x="84" y="290"/>
                  </a:cubicBezTo>
                  <a:cubicBezTo>
                    <a:pt x="84" y="290"/>
                    <a:pt x="84" y="290"/>
                    <a:pt x="84" y="290"/>
                  </a:cubicBezTo>
                  <a:cubicBezTo>
                    <a:pt x="82" y="290"/>
                    <a:pt x="81" y="290"/>
                    <a:pt x="80" y="290"/>
                  </a:cubicBezTo>
                  <a:cubicBezTo>
                    <a:pt x="68" y="290"/>
                    <a:pt x="56" y="283"/>
                    <a:pt x="47" y="271"/>
                  </a:cubicBezTo>
                  <a:cubicBezTo>
                    <a:pt x="36" y="258"/>
                    <a:pt x="29" y="240"/>
                    <a:pt x="27" y="221"/>
                  </a:cubicBezTo>
                  <a:cubicBezTo>
                    <a:pt x="24" y="182"/>
                    <a:pt x="22" y="139"/>
                    <a:pt x="22" y="9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75"/>
                    <a:pt x="28" y="59"/>
                    <a:pt x="37" y="46"/>
                  </a:cubicBezTo>
                  <a:cubicBezTo>
                    <a:pt x="48" y="33"/>
                    <a:pt x="62" y="26"/>
                    <a:pt x="77" y="26"/>
                  </a:cubicBezTo>
                  <a:cubicBezTo>
                    <a:pt x="79" y="26"/>
                    <a:pt x="82" y="26"/>
                    <a:pt x="8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101" y="29"/>
                    <a:pt x="116" y="39"/>
                    <a:pt x="125" y="55"/>
                  </a:cubicBezTo>
                  <a:cubicBezTo>
                    <a:pt x="133" y="68"/>
                    <a:pt x="137" y="84"/>
                    <a:pt x="135" y="1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4" name="Freeform 174"/>
            <p:cNvSpPr>
              <a:spLocks/>
            </p:cNvSpPr>
            <p:nvPr/>
          </p:nvSpPr>
          <p:spPr bwMode="auto">
            <a:xfrm>
              <a:off x="266700" y="317500"/>
              <a:ext cx="125413" cy="174625"/>
            </a:xfrm>
            <a:custGeom>
              <a:avLst/>
              <a:gdLst>
                <a:gd name="T0" fmla="*/ 2147483647 w 90"/>
                <a:gd name="T1" fmla="*/ 2147483647 h 124"/>
                <a:gd name="T2" fmla="*/ 2147483647 w 90"/>
                <a:gd name="T3" fmla="*/ 2147483647 h 124"/>
                <a:gd name="T4" fmla="*/ 2147483647 w 90"/>
                <a:gd name="T5" fmla="*/ 0 h 124"/>
                <a:gd name="T6" fmla="*/ 2147483647 w 90"/>
                <a:gd name="T7" fmla="*/ 0 h 124"/>
                <a:gd name="T8" fmla="*/ 2147483647 w 90"/>
                <a:gd name="T9" fmla="*/ 2147483647 h 124"/>
                <a:gd name="T10" fmla="*/ 2147483647 w 90"/>
                <a:gd name="T11" fmla="*/ 2147483647 h 124"/>
                <a:gd name="T12" fmla="*/ 2147483647 w 90"/>
                <a:gd name="T13" fmla="*/ 2147483647 h 124"/>
                <a:gd name="T14" fmla="*/ 2147483647 w 90"/>
                <a:gd name="T15" fmla="*/ 2147483647 h 124"/>
                <a:gd name="T16" fmla="*/ 2147483647 w 90"/>
                <a:gd name="T17" fmla="*/ 2147483647 h 124"/>
                <a:gd name="T18" fmla="*/ 2147483647 w 90"/>
                <a:gd name="T19" fmla="*/ 2147483647 h 124"/>
                <a:gd name="T20" fmla="*/ 2147483647 w 90"/>
                <a:gd name="T21" fmla="*/ 2147483647 h 124"/>
                <a:gd name="T22" fmla="*/ 2147483647 w 90"/>
                <a:gd name="T23" fmla="*/ 2147483647 h 124"/>
                <a:gd name="T24" fmla="*/ 2147483647 w 90"/>
                <a:gd name="T25" fmla="*/ 2147483647 h 124"/>
                <a:gd name="T26" fmla="*/ 2147483647 w 90"/>
                <a:gd name="T27" fmla="*/ 2147483647 h 124"/>
                <a:gd name="T28" fmla="*/ 2147483647 w 90"/>
                <a:gd name="T29" fmla="*/ 2147483647 h 124"/>
                <a:gd name="T30" fmla="*/ 2147483647 w 90"/>
                <a:gd name="T31" fmla="*/ 2147483647 h 124"/>
                <a:gd name="T32" fmla="*/ 2147483647 w 90"/>
                <a:gd name="T33" fmla="*/ 2147483647 h 1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0" h="124">
                  <a:moveTo>
                    <a:pt x="52" y="23"/>
                  </a:moveTo>
                  <a:cubicBezTo>
                    <a:pt x="52" y="9"/>
                    <a:pt x="52" y="9"/>
                    <a:pt x="52" y="9"/>
                  </a:cubicBezTo>
                  <a:cubicBezTo>
                    <a:pt x="52" y="4"/>
                    <a:pt x="49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7" y="4"/>
                    <a:pt x="37" y="9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19" y="44"/>
                    <a:pt x="5" y="74"/>
                    <a:pt x="1" y="109"/>
                  </a:cubicBezTo>
                  <a:cubicBezTo>
                    <a:pt x="0" y="117"/>
                    <a:pt x="3" y="123"/>
                    <a:pt x="8" y="124"/>
                  </a:cubicBezTo>
                  <a:cubicBezTo>
                    <a:pt x="12" y="124"/>
                    <a:pt x="16" y="120"/>
                    <a:pt x="17" y="114"/>
                  </a:cubicBezTo>
                  <a:cubicBezTo>
                    <a:pt x="19" y="84"/>
                    <a:pt x="29" y="5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60" y="57"/>
                    <a:pt x="70" y="84"/>
                    <a:pt x="73" y="114"/>
                  </a:cubicBezTo>
                  <a:cubicBezTo>
                    <a:pt x="73" y="120"/>
                    <a:pt x="77" y="124"/>
                    <a:pt x="82" y="124"/>
                  </a:cubicBezTo>
                  <a:cubicBezTo>
                    <a:pt x="86" y="123"/>
                    <a:pt x="90" y="117"/>
                    <a:pt x="89" y="109"/>
                  </a:cubicBezTo>
                  <a:cubicBezTo>
                    <a:pt x="84" y="74"/>
                    <a:pt x="70" y="44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5" name="Freeform 175"/>
            <p:cNvSpPr>
              <a:spLocks noEditPoints="1"/>
            </p:cNvSpPr>
            <p:nvPr/>
          </p:nvSpPr>
          <p:spPr bwMode="auto">
            <a:xfrm>
              <a:off x="460375" y="233362"/>
              <a:ext cx="225425" cy="442912"/>
            </a:xfrm>
            <a:custGeom>
              <a:avLst/>
              <a:gdLst>
                <a:gd name="T0" fmla="*/ 2147483647 w 160"/>
                <a:gd name="T1" fmla="*/ 2147483647 h 316"/>
                <a:gd name="T2" fmla="*/ 2147483647 w 160"/>
                <a:gd name="T3" fmla="*/ 2147483647 h 316"/>
                <a:gd name="T4" fmla="*/ 2147483647 w 160"/>
                <a:gd name="T5" fmla="*/ 0 h 316"/>
                <a:gd name="T6" fmla="*/ 2147483647 w 160"/>
                <a:gd name="T7" fmla="*/ 0 h 316"/>
                <a:gd name="T8" fmla="*/ 2147483647 w 160"/>
                <a:gd name="T9" fmla="*/ 2147483647 h 316"/>
                <a:gd name="T10" fmla="*/ 2147483647 w 160"/>
                <a:gd name="T11" fmla="*/ 2147483647 h 316"/>
                <a:gd name="T12" fmla="*/ 2147483647 w 160"/>
                <a:gd name="T13" fmla="*/ 2147483647 h 316"/>
                <a:gd name="T14" fmla="*/ 2147483647 w 160"/>
                <a:gd name="T15" fmla="*/ 2147483647 h 316"/>
                <a:gd name="T16" fmla="*/ 2147483647 w 160"/>
                <a:gd name="T17" fmla="*/ 2147483647 h 316"/>
                <a:gd name="T18" fmla="*/ 2147483647 w 160"/>
                <a:gd name="T19" fmla="*/ 2147483647 h 316"/>
                <a:gd name="T20" fmla="*/ 2147483647 w 160"/>
                <a:gd name="T21" fmla="*/ 2147483647 h 316"/>
                <a:gd name="T22" fmla="*/ 2147483647 w 160"/>
                <a:gd name="T23" fmla="*/ 2147483647 h 316"/>
                <a:gd name="T24" fmla="*/ 2147483647 w 160"/>
                <a:gd name="T25" fmla="*/ 2147483647 h 316"/>
                <a:gd name="T26" fmla="*/ 2147483647 w 160"/>
                <a:gd name="T27" fmla="*/ 2147483647 h 316"/>
                <a:gd name="T28" fmla="*/ 2147483647 w 160"/>
                <a:gd name="T29" fmla="*/ 2147483647 h 316"/>
                <a:gd name="T30" fmla="*/ 2147483647 w 160"/>
                <a:gd name="T31" fmla="*/ 2147483647 h 316"/>
                <a:gd name="T32" fmla="*/ 2147483647 w 160"/>
                <a:gd name="T33" fmla="*/ 2147483647 h 316"/>
                <a:gd name="T34" fmla="*/ 2147483647 w 160"/>
                <a:gd name="T35" fmla="*/ 2147483647 h 316"/>
                <a:gd name="T36" fmla="*/ 2147483647 w 160"/>
                <a:gd name="T37" fmla="*/ 2147483647 h 316"/>
                <a:gd name="T38" fmla="*/ 2147483647 w 160"/>
                <a:gd name="T39" fmla="*/ 2147483647 h 316"/>
                <a:gd name="T40" fmla="*/ 2147483647 w 160"/>
                <a:gd name="T41" fmla="*/ 2147483647 h 316"/>
                <a:gd name="T42" fmla="*/ 2147483647 w 160"/>
                <a:gd name="T43" fmla="*/ 2147483647 h 316"/>
                <a:gd name="T44" fmla="*/ 2147483647 w 160"/>
                <a:gd name="T45" fmla="*/ 2147483647 h 316"/>
                <a:gd name="T46" fmla="*/ 2147483647 w 160"/>
                <a:gd name="T47" fmla="*/ 2147483647 h 316"/>
                <a:gd name="T48" fmla="*/ 2147483647 w 160"/>
                <a:gd name="T49" fmla="*/ 2147483647 h 316"/>
                <a:gd name="T50" fmla="*/ 2147483647 w 160"/>
                <a:gd name="T51" fmla="*/ 2147483647 h 316"/>
                <a:gd name="T52" fmla="*/ 2147483647 w 160"/>
                <a:gd name="T53" fmla="*/ 2147483647 h 316"/>
                <a:gd name="T54" fmla="*/ 2147483647 w 160"/>
                <a:gd name="T55" fmla="*/ 2147483647 h 316"/>
                <a:gd name="T56" fmla="*/ 2147483647 w 160"/>
                <a:gd name="T57" fmla="*/ 2147483647 h 316"/>
                <a:gd name="T58" fmla="*/ 2147483647 w 160"/>
                <a:gd name="T59" fmla="*/ 2147483647 h 316"/>
                <a:gd name="T60" fmla="*/ 2147483647 w 160"/>
                <a:gd name="T61" fmla="*/ 2147483647 h 316"/>
                <a:gd name="T62" fmla="*/ 2147483647 w 160"/>
                <a:gd name="T63" fmla="*/ 2147483647 h 316"/>
                <a:gd name="T64" fmla="*/ 2147483647 w 160"/>
                <a:gd name="T65" fmla="*/ 2147483647 h 316"/>
                <a:gd name="T66" fmla="*/ 2147483647 w 160"/>
                <a:gd name="T67" fmla="*/ 2147483647 h 3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60" h="316">
                  <a:moveTo>
                    <a:pt x="159" y="93"/>
                  </a:moveTo>
                  <a:cubicBezTo>
                    <a:pt x="160" y="69"/>
                    <a:pt x="152" y="45"/>
                    <a:pt x="138" y="28"/>
                  </a:cubicBezTo>
                  <a:cubicBezTo>
                    <a:pt x="124" y="10"/>
                    <a:pt x="104" y="0"/>
                    <a:pt x="83" y="0"/>
                  </a:cubicBezTo>
                  <a:cubicBezTo>
                    <a:pt x="79" y="0"/>
                    <a:pt x="76" y="0"/>
                    <a:pt x="73" y="0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49" y="4"/>
                    <a:pt x="29" y="18"/>
                    <a:pt x="16" y="39"/>
                  </a:cubicBezTo>
                  <a:cubicBezTo>
                    <a:pt x="5" y="57"/>
                    <a:pt x="0" y="80"/>
                    <a:pt x="2" y="103"/>
                  </a:cubicBezTo>
                  <a:cubicBezTo>
                    <a:pt x="6" y="140"/>
                    <a:pt x="8" y="178"/>
                    <a:pt x="8" y="215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40"/>
                    <a:pt x="14" y="263"/>
                    <a:pt x="26" y="281"/>
                  </a:cubicBezTo>
                  <a:cubicBezTo>
                    <a:pt x="38" y="301"/>
                    <a:pt x="54" y="313"/>
                    <a:pt x="73" y="316"/>
                  </a:cubicBezTo>
                  <a:cubicBezTo>
                    <a:pt x="73" y="316"/>
                    <a:pt x="73" y="316"/>
                    <a:pt x="73" y="316"/>
                  </a:cubicBezTo>
                  <a:cubicBezTo>
                    <a:pt x="75" y="316"/>
                    <a:pt x="77" y="316"/>
                    <a:pt x="80" y="316"/>
                  </a:cubicBezTo>
                  <a:cubicBezTo>
                    <a:pt x="97" y="316"/>
                    <a:pt x="115" y="307"/>
                    <a:pt x="129" y="289"/>
                  </a:cubicBezTo>
                  <a:cubicBezTo>
                    <a:pt x="143" y="272"/>
                    <a:pt x="152" y="249"/>
                    <a:pt x="154" y="224"/>
                  </a:cubicBezTo>
                  <a:cubicBezTo>
                    <a:pt x="154" y="224"/>
                    <a:pt x="154" y="224"/>
                    <a:pt x="154" y="224"/>
                  </a:cubicBezTo>
                  <a:cubicBezTo>
                    <a:pt x="158" y="181"/>
                    <a:pt x="160" y="137"/>
                    <a:pt x="159" y="93"/>
                  </a:cubicBezTo>
                  <a:close/>
                  <a:moveTo>
                    <a:pt x="138" y="94"/>
                  </a:moveTo>
                  <a:cubicBezTo>
                    <a:pt x="138" y="137"/>
                    <a:pt x="136" y="180"/>
                    <a:pt x="132" y="221"/>
                  </a:cubicBezTo>
                  <a:cubicBezTo>
                    <a:pt x="130" y="240"/>
                    <a:pt x="123" y="258"/>
                    <a:pt x="113" y="271"/>
                  </a:cubicBezTo>
                  <a:cubicBezTo>
                    <a:pt x="103" y="283"/>
                    <a:pt x="91" y="290"/>
                    <a:pt x="80" y="290"/>
                  </a:cubicBezTo>
                  <a:cubicBezTo>
                    <a:pt x="78" y="290"/>
                    <a:pt x="77" y="290"/>
                    <a:pt x="76" y="290"/>
                  </a:cubicBezTo>
                  <a:cubicBezTo>
                    <a:pt x="75" y="290"/>
                    <a:pt x="75" y="290"/>
                    <a:pt x="75" y="290"/>
                  </a:cubicBezTo>
                  <a:cubicBezTo>
                    <a:pt x="63" y="288"/>
                    <a:pt x="52" y="279"/>
                    <a:pt x="44" y="266"/>
                  </a:cubicBezTo>
                  <a:cubicBezTo>
                    <a:pt x="35" y="252"/>
                    <a:pt x="30" y="234"/>
                    <a:pt x="30" y="215"/>
                  </a:cubicBezTo>
                  <a:cubicBezTo>
                    <a:pt x="30" y="177"/>
                    <a:pt x="28" y="138"/>
                    <a:pt x="24" y="100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3" y="84"/>
                    <a:pt x="26" y="68"/>
                    <a:pt x="34" y="55"/>
                  </a:cubicBezTo>
                  <a:cubicBezTo>
                    <a:pt x="44" y="39"/>
                    <a:pt x="58" y="29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8" y="26"/>
                    <a:pt x="80" y="26"/>
                    <a:pt x="83" y="26"/>
                  </a:cubicBezTo>
                  <a:cubicBezTo>
                    <a:pt x="98" y="26"/>
                    <a:pt x="112" y="33"/>
                    <a:pt x="122" y="46"/>
                  </a:cubicBezTo>
                  <a:cubicBezTo>
                    <a:pt x="132" y="59"/>
                    <a:pt x="138" y="76"/>
                    <a:pt x="138" y="93"/>
                  </a:cubicBezTo>
                  <a:lnTo>
                    <a:pt x="138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6" name="Freeform 176"/>
            <p:cNvSpPr>
              <a:spLocks/>
            </p:cNvSpPr>
            <p:nvPr/>
          </p:nvSpPr>
          <p:spPr bwMode="auto">
            <a:xfrm>
              <a:off x="509587" y="317500"/>
              <a:ext cx="128588" cy="174625"/>
            </a:xfrm>
            <a:custGeom>
              <a:avLst/>
              <a:gdLst>
                <a:gd name="T0" fmla="*/ 2147483647 w 91"/>
                <a:gd name="T1" fmla="*/ 2147483647 h 124"/>
                <a:gd name="T2" fmla="*/ 2147483647 w 91"/>
                <a:gd name="T3" fmla="*/ 0 h 124"/>
                <a:gd name="T4" fmla="*/ 2147483647 w 91"/>
                <a:gd name="T5" fmla="*/ 0 h 124"/>
                <a:gd name="T6" fmla="*/ 2147483647 w 91"/>
                <a:gd name="T7" fmla="*/ 2147483647 h 124"/>
                <a:gd name="T8" fmla="*/ 2147483647 w 91"/>
                <a:gd name="T9" fmla="*/ 2147483647 h 124"/>
                <a:gd name="T10" fmla="*/ 2147483647 w 91"/>
                <a:gd name="T11" fmla="*/ 2147483647 h 124"/>
                <a:gd name="T12" fmla="*/ 2147483647 w 91"/>
                <a:gd name="T13" fmla="*/ 2147483647 h 124"/>
                <a:gd name="T14" fmla="*/ 2147483647 w 91"/>
                <a:gd name="T15" fmla="*/ 2147483647 h 124"/>
                <a:gd name="T16" fmla="*/ 2147483647 w 91"/>
                <a:gd name="T17" fmla="*/ 2147483647 h 124"/>
                <a:gd name="T18" fmla="*/ 2147483647 w 91"/>
                <a:gd name="T19" fmla="*/ 2147483647 h 124"/>
                <a:gd name="T20" fmla="*/ 2147483647 w 91"/>
                <a:gd name="T21" fmla="*/ 2147483647 h 124"/>
                <a:gd name="T22" fmla="*/ 2147483647 w 91"/>
                <a:gd name="T23" fmla="*/ 2147483647 h 124"/>
                <a:gd name="T24" fmla="*/ 2147483647 w 91"/>
                <a:gd name="T25" fmla="*/ 2147483647 h 124"/>
                <a:gd name="T26" fmla="*/ 2147483647 w 91"/>
                <a:gd name="T27" fmla="*/ 2147483647 h 124"/>
                <a:gd name="T28" fmla="*/ 2147483647 w 91"/>
                <a:gd name="T29" fmla="*/ 2147483647 h 124"/>
                <a:gd name="T30" fmla="*/ 2147483647 w 91"/>
                <a:gd name="T31" fmla="*/ 2147483647 h 124"/>
                <a:gd name="T32" fmla="*/ 2147483647 w 91"/>
                <a:gd name="T33" fmla="*/ 2147483647 h 1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1" h="124">
                  <a:moveTo>
                    <a:pt x="53" y="9"/>
                  </a:moveTo>
                  <a:cubicBezTo>
                    <a:pt x="53" y="4"/>
                    <a:pt x="50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1" y="0"/>
                    <a:pt x="38" y="4"/>
                    <a:pt x="38" y="9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19" y="44"/>
                    <a:pt x="6" y="75"/>
                    <a:pt x="1" y="109"/>
                  </a:cubicBezTo>
                  <a:cubicBezTo>
                    <a:pt x="0" y="117"/>
                    <a:pt x="4" y="123"/>
                    <a:pt x="9" y="124"/>
                  </a:cubicBezTo>
                  <a:cubicBezTo>
                    <a:pt x="13" y="124"/>
                    <a:pt x="17" y="120"/>
                    <a:pt x="18" y="114"/>
                  </a:cubicBezTo>
                  <a:cubicBezTo>
                    <a:pt x="20" y="84"/>
                    <a:pt x="30" y="57"/>
                    <a:pt x="45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61" y="57"/>
                    <a:pt x="71" y="84"/>
                    <a:pt x="74" y="114"/>
                  </a:cubicBezTo>
                  <a:cubicBezTo>
                    <a:pt x="74" y="120"/>
                    <a:pt x="78" y="124"/>
                    <a:pt x="83" y="124"/>
                  </a:cubicBezTo>
                  <a:cubicBezTo>
                    <a:pt x="87" y="123"/>
                    <a:pt x="91" y="117"/>
                    <a:pt x="90" y="109"/>
                  </a:cubicBezTo>
                  <a:cubicBezTo>
                    <a:pt x="85" y="74"/>
                    <a:pt x="72" y="44"/>
                    <a:pt x="53" y="23"/>
                  </a:cubicBezTo>
                  <a:lnTo>
                    <a:pt x="53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7" name="组合 222"/>
          <p:cNvGrpSpPr>
            <a:grpSpLocks/>
          </p:cNvGrpSpPr>
          <p:nvPr/>
        </p:nvGrpSpPr>
        <p:grpSpPr bwMode="auto">
          <a:xfrm>
            <a:off x="10545763" y="4748213"/>
            <a:ext cx="819150" cy="817562"/>
            <a:chOff x="0" y="0"/>
            <a:chExt cx="887413" cy="885825"/>
          </a:xfrm>
        </p:grpSpPr>
        <p:sp>
          <p:nvSpPr>
            <p:cNvPr id="26677" name="Oval 177"/>
            <p:cNvSpPr>
              <a:spLocks noChangeArrowheads="1"/>
            </p:cNvSpPr>
            <p:nvPr/>
          </p:nvSpPr>
          <p:spPr bwMode="auto">
            <a:xfrm>
              <a:off x="0" y="0"/>
              <a:ext cx="887413" cy="885825"/>
            </a:xfrm>
            <a:prstGeom prst="ellipse">
              <a:avLst/>
            </a:prstGeom>
            <a:solidFill>
              <a:srgbClr val="E2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678" name="Freeform 178"/>
            <p:cNvSpPr>
              <a:spLocks/>
            </p:cNvSpPr>
            <p:nvPr/>
          </p:nvSpPr>
          <p:spPr bwMode="auto">
            <a:xfrm>
              <a:off x="274638" y="179387"/>
              <a:ext cx="609600" cy="690562"/>
            </a:xfrm>
            <a:custGeom>
              <a:avLst/>
              <a:gdLst>
                <a:gd name="T0" fmla="*/ 2147483647 w 435"/>
                <a:gd name="T1" fmla="*/ 0 h 493"/>
                <a:gd name="T2" fmla="*/ 2147483647 w 435"/>
                <a:gd name="T3" fmla="*/ 2147483647 h 493"/>
                <a:gd name="T4" fmla="*/ 2147483647 w 435"/>
                <a:gd name="T5" fmla="*/ 2147483647 h 493"/>
                <a:gd name="T6" fmla="*/ 2147483647 w 435"/>
                <a:gd name="T7" fmla="*/ 2147483647 h 493"/>
                <a:gd name="T8" fmla="*/ 2147483647 w 435"/>
                <a:gd name="T9" fmla="*/ 2147483647 h 493"/>
                <a:gd name="T10" fmla="*/ 2147483647 w 435"/>
                <a:gd name="T11" fmla="*/ 2147483647 h 493"/>
                <a:gd name="T12" fmla="*/ 2147483647 w 435"/>
                <a:gd name="T13" fmla="*/ 2147483647 h 493"/>
                <a:gd name="T14" fmla="*/ 2147483647 w 435"/>
                <a:gd name="T15" fmla="*/ 2147483647 h 493"/>
                <a:gd name="T16" fmla="*/ 2147483647 w 435"/>
                <a:gd name="T17" fmla="*/ 2147483647 h 493"/>
                <a:gd name="T18" fmla="*/ 2147483647 w 435"/>
                <a:gd name="T19" fmla="*/ 2147483647 h 493"/>
                <a:gd name="T20" fmla="*/ 2147483647 w 435"/>
                <a:gd name="T21" fmla="*/ 2147483647 h 493"/>
                <a:gd name="T22" fmla="*/ 2147483647 w 435"/>
                <a:gd name="T23" fmla="*/ 2147483647 h 493"/>
                <a:gd name="T24" fmla="*/ 2147483647 w 435"/>
                <a:gd name="T25" fmla="*/ 2147483647 h 493"/>
                <a:gd name="T26" fmla="*/ 2147483647 w 435"/>
                <a:gd name="T27" fmla="*/ 2147483647 h 493"/>
                <a:gd name="T28" fmla="*/ 2147483647 w 435"/>
                <a:gd name="T29" fmla="*/ 2147483647 h 493"/>
                <a:gd name="T30" fmla="*/ 2147483647 w 435"/>
                <a:gd name="T31" fmla="*/ 2147483647 h 493"/>
                <a:gd name="T32" fmla="*/ 2147483647 w 435"/>
                <a:gd name="T33" fmla="*/ 2147483647 h 493"/>
                <a:gd name="T34" fmla="*/ 2147483647 w 435"/>
                <a:gd name="T35" fmla="*/ 2147483647 h 493"/>
                <a:gd name="T36" fmla="*/ 2147483647 w 435"/>
                <a:gd name="T37" fmla="*/ 2147483647 h 493"/>
                <a:gd name="T38" fmla="*/ 2147483647 w 435"/>
                <a:gd name="T39" fmla="*/ 2147483647 h 493"/>
                <a:gd name="T40" fmla="*/ 2147483647 w 435"/>
                <a:gd name="T41" fmla="*/ 2147483647 h 493"/>
                <a:gd name="T42" fmla="*/ 2147483647 w 435"/>
                <a:gd name="T43" fmla="*/ 2147483647 h 493"/>
                <a:gd name="T44" fmla="*/ 2147483647 w 435"/>
                <a:gd name="T45" fmla="*/ 0 h 49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35" h="493">
                  <a:moveTo>
                    <a:pt x="48" y="0"/>
                  </a:moveTo>
                  <a:cubicBezTo>
                    <a:pt x="37" y="0"/>
                    <a:pt x="26" y="23"/>
                    <a:pt x="22" y="31"/>
                  </a:cubicBezTo>
                  <a:cubicBezTo>
                    <a:pt x="7" y="62"/>
                    <a:pt x="0" y="103"/>
                    <a:pt x="1" y="138"/>
                  </a:cubicBezTo>
                  <a:cubicBezTo>
                    <a:pt x="2" y="170"/>
                    <a:pt x="28" y="193"/>
                    <a:pt x="50" y="214"/>
                  </a:cubicBezTo>
                  <a:cubicBezTo>
                    <a:pt x="73" y="237"/>
                    <a:pt x="96" y="261"/>
                    <a:pt x="120" y="284"/>
                  </a:cubicBezTo>
                  <a:cubicBezTo>
                    <a:pt x="113" y="284"/>
                    <a:pt x="93" y="282"/>
                    <a:pt x="73" y="282"/>
                  </a:cubicBezTo>
                  <a:cubicBezTo>
                    <a:pt x="48" y="282"/>
                    <a:pt x="22" y="285"/>
                    <a:pt x="22" y="300"/>
                  </a:cubicBezTo>
                  <a:cubicBezTo>
                    <a:pt x="21" y="310"/>
                    <a:pt x="30" y="318"/>
                    <a:pt x="38" y="324"/>
                  </a:cubicBezTo>
                  <a:cubicBezTo>
                    <a:pt x="48" y="333"/>
                    <a:pt x="57" y="345"/>
                    <a:pt x="67" y="354"/>
                  </a:cubicBezTo>
                  <a:cubicBezTo>
                    <a:pt x="78" y="363"/>
                    <a:pt x="140" y="426"/>
                    <a:pt x="205" y="493"/>
                  </a:cubicBezTo>
                  <a:cubicBezTo>
                    <a:pt x="328" y="459"/>
                    <a:pt x="421" y="352"/>
                    <a:pt x="435" y="221"/>
                  </a:cubicBezTo>
                  <a:cubicBezTo>
                    <a:pt x="368" y="154"/>
                    <a:pt x="290" y="77"/>
                    <a:pt x="274" y="61"/>
                  </a:cubicBezTo>
                  <a:cubicBezTo>
                    <a:pt x="260" y="46"/>
                    <a:pt x="245" y="32"/>
                    <a:pt x="231" y="18"/>
                  </a:cubicBezTo>
                  <a:cubicBezTo>
                    <a:pt x="228" y="14"/>
                    <a:pt x="224" y="11"/>
                    <a:pt x="220" y="7"/>
                  </a:cubicBezTo>
                  <a:cubicBezTo>
                    <a:pt x="217" y="4"/>
                    <a:pt x="211" y="2"/>
                    <a:pt x="207" y="2"/>
                  </a:cubicBezTo>
                  <a:cubicBezTo>
                    <a:pt x="203" y="2"/>
                    <a:pt x="202" y="3"/>
                    <a:pt x="207" y="8"/>
                  </a:cubicBezTo>
                  <a:cubicBezTo>
                    <a:pt x="230" y="30"/>
                    <a:pt x="237" y="66"/>
                    <a:pt x="242" y="96"/>
                  </a:cubicBezTo>
                  <a:cubicBezTo>
                    <a:pt x="236" y="91"/>
                    <a:pt x="230" y="89"/>
                    <a:pt x="224" y="89"/>
                  </a:cubicBezTo>
                  <a:cubicBezTo>
                    <a:pt x="214" y="89"/>
                    <a:pt x="204" y="95"/>
                    <a:pt x="194" y="100"/>
                  </a:cubicBezTo>
                  <a:cubicBezTo>
                    <a:pt x="185" y="106"/>
                    <a:pt x="176" y="111"/>
                    <a:pt x="168" y="111"/>
                  </a:cubicBezTo>
                  <a:cubicBezTo>
                    <a:pt x="165" y="111"/>
                    <a:pt x="162" y="110"/>
                    <a:pt x="160" y="108"/>
                  </a:cubicBezTo>
                  <a:cubicBezTo>
                    <a:pt x="155" y="103"/>
                    <a:pt x="75" y="18"/>
                    <a:pt x="56" y="4"/>
                  </a:cubicBezTo>
                  <a:cubicBezTo>
                    <a:pt x="53" y="1"/>
                    <a:pt x="51" y="0"/>
                    <a:pt x="48" y="0"/>
                  </a:cubicBezTo>
                </a:path>
              </a:pathLst>
            </a:custGeom>
            <a:solidFill>
              <a:srgbClr val="B53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9" name="Freeform 179"/>
            <p:cNvSpPr>
              <a:spLocks/>
            </p:cNvSpPr>
            <p:nvPr/>
          </p:nvSpPr>
          <p:spPr bwMode="auto">
            <a:xfrm>
              <a:off x="306388" y="577850"/>
              <a:ext cx="296863" cy="153987"/>
            </a:xfrm>
            <a:custGeom>
              <a:avLst/>
              <a:gdLst>
                <a:gd name="T0" fmla="*/ 2147483647 w 212"/>
                <a:gd name="T1" fmla="*/ 0 h 110"/>
                <a:gd name="T2" fmla="*/ 2147483647 w 212"/>
                <a:gd name="T3" fmla="*/ 0 h 110"/>
                <a:gd name="T4" fmla="*/ 0 w 212"/>
                <a:gd name="T5" fmla="*/ 2147483647 h 110"/>
                <a:gd name="T6" fmla="*/ 0 w 212"/>
                <a:gd name="T7" fmla="*/ 2147483647 h 110"/>
                <a:gd name="T8" fmla="*/ 2147483647 w 212"/>
                <a:gd name="T9" fmla="*/ 2147483647 h 110"/>
                <a:gd name="T10" fmla="*/ 2147483647 w 212"/>
                <a:gd name="T11" fmla="*/ 2147483647 h 110"/>
                <a:gd name="T12" fmla="*/ 2147483647 w 212"/>
                <a:gd name="T13" fmla="*/ 2147483647 h 110"/>
                <a:gd name="T14" fmla="*/ 2147483647 w 212"/>
                <a:gd name="T15" fmla="*/ 2147483647 h 110"/>
                <a:gd name="T16" fmla="*/ 2147483647 w 212"/>
                <a:gd name="T17" fmla="*/ 2147483647 h 110"/>
                <a:gd name="T18" fmla="*/ 2147483647 w 212"/>
                <a:gd name="T19" fmla="*/ 2147483647 h 110"/>
                <a:gd name="T20" fmla="*/ 2147483647 w 212"/>
                <a:gd name="T21" fmla="*/ 2147483647 h 110"/>
                <a:gd name="T22" fmla="*/ 2147483647 w 212"/>
                <a:gd name="T23" fmla="*/ 2147483647 h 110"/>
                <a:gd name="T24" fmla="*/ 2147483647 w 212"/>
                <a:gd name="T25" fmla="*/ 2147483647 h 110"/>
                <a:gd name="T26" fmla="*/ 2147483647 w 212"/>
                <a:gd name="T27" fmla="*/ 2147483647 h 110"/>
                <a:gd name="T28" fmla="*/ 2147483647 w 212"/>
                <a:gd name="T29" fmla="*/ 2147483647 h 110"/>
                <a:gd name="T30" fmla="*/ 2147483647 w 212"/>
                <a:gd name="T31" fmla="*/ 2147483647 h 110"/>
                <a:gd name="T32" fmla="*/ 2147483647 w 212"/>
                <a:gd name="T33" fmla="*/ 2147483647 h 110"/>
                <a:gd name="T34" fmla="*/ 2147483647 w 212"/>
                <a:gd name="T35" fmla="*/ 2147483647 h 110"/>
                <a:gd name="T36" fmla="*/ 2147483647 w 212"/>
                <a:gd name="T37" fmla="*/ 2147483647 h 110"/>
                <a:gd name="T38" fmla="*/ 2147483647 w 212"/>
                <a:gd name="T39" fmla="*/ 2147483647 h 110"/>
                <a:gd name="T40" fmla="*/ 2147483647 w 212"/>
                <a:gd name="T41" fmla="*/ 2147483647 h 110"/>
                <a:gd name="T42" fmla="*/ 2147483647 w 212"/>
                <a:gd name="T43" fmla="*/ 0 h 11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12" h="110">
                  <a:moveTo>
                    <a:pt x="19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7"/>
                    <a:pt x="0" y="1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3" y="27"/>
                  </a:cubicBezTo>
                  <a:cubicBezTo>
                    <a:pt x="4" y="28"/>
                    <a:pt x="6" y="29"/>
                    <a:pt x="7" y="29"/>
                  </a:cubicBezTo>
                  <a:cubicBezTo>
                    <a:pt x="8" y="29"/>
                    <a:pt x="9" y="29"/>
                    <a:pt x="10" y="29"/>
                  </a:cubicBezTo>
                  <a:cubicBezTo>
                    <a:pt x="10" y="29"/>
                    <a:pt x="11" y="29"/>
                    <a:pt x="12" y="29"/>
                  </a:cubicBezTo>
                  <a:cubicBezTo>
                    <a:pt x="13" y="29"/>
                    <a:pt x="13" y="29"/>
                    <a:pt x="14" y="29"/>
                  </a:cubicBezTo>
                  <a:cubicBezTo>
                    <a:pt x="33" y="29"/>
                    <a:pt x="51" y="36"/>
                    <a:pt x="66" y="50"/>
                  </a:cubicBezTo>
                  <a:cubicBezTo>
                    <a:pt x="80" y="64"/>
                    <a:pt x="90" y="83"/>
                    <a:pt x="93" y="104"/>
                  </a:cubicBezTo>
                  <a:cubicBezTo>
                    <a:pt x="93" y="107"/>
                    <a:pt x="96" y="110"/>
                    <a:pt x="99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8" y="110"/>
                    <a:pt x="121" y="107"/>
                    <a:pt x="121" y="104"/>
                  </a:cubicBezTo>
                  <a:cubicBezTo>
                    <a:pt x="128" y="61"/>
                    <a:pt x="161" y="29"/>
                    <a:pt x="199" y="29"/>
                  </a:cubicBezTo>
                  <a:cubicBezTo>
                    <a:pt x="200" y="29"/>
                    <a:pt x="201" y="29"/>
                    <a:pt x="202" y="29"/>
                  </a:cubicBezTo>
                  <a:cubicBezTo>
                    <a:pt x="203" y="29"/>
                    <a:pt x="203" y="29"/>
                    <a:pt x="204" y="29"/>
                  </a:cubicBezTo>
                  <a:cubicBezTo>
                    <a:pt x="204" y="29"/>
                    <a:pt x="205" y="29"/>
                    <a:pt x="205" y="29"/>
                  </a:cubicBezTo>
                  <a:cubicBezTo>
                    <a:pt x="207" y="29"/>
                    <a:pt x="209" y="28"/>
                    <a:pt x="210" y="27"/>
                  </a:cubicBezTo>
                  <a:cubicBezTo>
                    <a:pt x="212" y="26"/>
                    <a:pt x="212" y="25"/>
                    <a:pt x="212" y="23"/>
                  </a:cubicBezTo>
                  <a:cubicBezTo>
                    <a:pt x="212" y="16"/>
                    <a:pt x="212" y="16"/>
                    <a:pt x="212" y="16"/>
                  </a:cubicBezTo>
                  <a:cubicBezTo>
                    <a:pt x="212" y="7"/>
                    <a:pt x="204" y="0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0" name="Freeform 180"/>
            <p:cNvSpPr>
              <a:spLocks/>
            </p:cNvSpPr>
            <p:nvPr/>
          </p:nvSpPr>
          <p:spPr bwMode="auto">
            <a:xfrm>
              <a:off x="276225" y="176212"/>
              <a:ext cx="357188" cy="290512"/>
            </a:xfrm>
            <a:custGeom>
              <a:avLst/>
              <a:gdLst>
                <a:gd name="T0" fmla="*/ 2147483647 w 255"/>
                <a:gd name="T1" fmla="*/ 2147483647 h 207"/>
                <a:gd name="T2" fmla="*/ 2147483647 w 255"/>
                <a:gd name="T3" fmla="*/ 2147483647 h 207"/>
                <a:gd name="T4" fmla="*/ 2147483647 w 255"/>
                <a:gd name="T5" fmla="*/ 2147483647 h 207"/>
                <a:gd name="T6" fmla="*/ 2147483647 w 255"/>
                <a:gd name="T7" fmla="*/ 2147483647 h 207"/>
                <a:gd name="T8" fmla="*/ 2147483647 w 255"/>
                <a:gd name="T9" fmla="*/ 2147483647 h 207"/>
                <a:gd name="T10" fmla="*/ 2147483647 w 255"/>
                <a:gd name="T11" fmla="*/ 2147483647 h 207"/>
                <a:gd name="T12" fmla="*/ 2147483647 w 255"/>
                <a:gd name="T13" fmla="*/ 2147483647 h 207"/>
                <a:gd name="T14" fmla="*/ 2147483647 w 255"/>
                <a:gd name="T15" fmla="*/ 2147483647 h 207"/>
                <a:gd name="T16" fmla="*/ 2147483647 w 255"/>
                <a:gd name="T17" fmla="*/ 2147483647 h 207"/>
                <a:gd name="T18" fmla="*/ 2147483647 w 255"/>
                <a:gd name="T19" fmla="*/ 2147483647 h 207"/>
                <a:gd name="T20" fmla="*/ 2147483647 w 255"/>
                <a:gd name="T21" fmla="*/ 2147483647 h 207"/>
                <a:gd name="T22" fmla="*/ 2147483647 w 255"/>
                <a:gd name="T23" fmla="*/ 2147483647 h 207"/>
                <a:gd name="T24" fmla="*/ 2147483647 w 255"/>
                <a:gd name="T25" fmla="*/ 2147483647 h 207"/>
                <a:gd name="T26" fmla="*/ 2147483647 w 255"/>
                <a:gd name="T27" fmla="*/ 2147483647 h 207"/>
                <a:gd name="T28" fmla="*/ 2147483647 w 255"/>
                <a:gd name="T29" fmla="*/ 2147483647 h 207"/>
                <a:gd name="T30" fmla="*/ 2147483647 w 255"/>
                <a:gd name="T31" fmla="*/ 2147483647 h 207"/>
                <a:gd name="T32" fmla="*/ 2147483647 w 255"/>
                <a:gd name="T33" fmla="*/ 2147483647 h 207"/>
                <a:gd name="T34" fmla="*/ 0 w 255"/>
                <a:gd name="T35" fmla="*/ 2147483647 h 207"/>
                <a:gd name="T36" fmla="*/ 0 w 255"/>
                <a:gd name="T37" fmla="*/ 2147483647 h 207"/>
                <a:gd name="T38" fmla="*/ 0 w 255"/>
                <a:gd name="T39" fmla="*/ 2147483647 h 207"/>
                <a:gd name="T40" fmla="*/ 0 w 255"/>
                <a:gd name="T41" fmla="*/ 2147483647 h 207"/>
                <a:gd name="T42" fmla="*/ 0 w 255"/>
                <a:gd name="T43" fmla="*/ 2147483647 h 207"/>
                <a:gd name="T44" fmla="*/ 2147483647 w 255"/>
                <a:gd name="T45" fmla="*/ 2147483647 h 207"/>
                <a:gd name="T46" fmla="*/ 2147483647 w 255"/>
                <a:gd name="T47" fmla="*/ 2147483647 h 207"/>
                <a:gd name="T48" fmla="*/ 2147483647 w 255"/>
                <a:gd name="T49" fmla="*/ 2147483647 h 207"/>
                <a:gd name="T50" fmla="*/ 2147483647 w 255"/>
                <a:gd name="T51" fmla="*/ 2147483647 h 207"/>
                <a:gd name="T52" fmla="*/ 2147483647 w 255"/>
                <a:gd name="T53" fmla="*/ 2147483647 h 207"/>
                <a:gd name="T54" fmla="*/ 2147483647 w 255"/>
                <a:gd name="T55" fmla="*/ 2147483647 h 207"/>
                <a:gd name="T56" fmla="*/ 2147483647 w 255"/>
                <a:gd name="T57" fmla="*/ 2147483647 h 207"/>
                <a:gd name="T58" fmla="*/ 2147483647 w 255"/>
                <a:gd name="T59" fmla="*/ 2147483647 h 20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55" h="207">
                  <a:moveTo>
                    <a:pt x="255" y="140"/>
                  </a:moveTo>
                  <a:cubicBezTo>
                    <a:pt x="255" y="140"/>
                    <a:pt x="255" y="140"/>
                    <a:pt x="255" y="140"/>
                  </a:cubicBezTo>
                  <a:cubicBezTo>
                    <a:pt x="255" y="138"/>
                    <a:pt x="255" y="137"/>
                    <a:pt x="255" y="136"/>
                  </a:cubicBezTo>
                  <a:cubicBezTo>
                    <a:pt x="254" y="126"/>
                    <a:pt x="253" y="108"/>
                    <a:pt x="250" y="89"/>
                  </a:cubicBezTo>
                  <a:cubicBezTo>
                    <a:pt x="243" y="48"/>
                    <a:pt x="231" y="18"/>
                    <a:pt x="212" y="2"/>
                  </a:cubicBezTo>
                  <a:cubicBezTo>
                    <a:pt x="210" y="0"/>
                    <a:pt x="206" y="0"/>
                    <a:pt x="204" y="2"/>
                  </a:cubicBezTo>
                  <a:cubicBezTo>
                    <a:pt x="202" y="4"/>
                    <a:pt x="202" y="7"/>
                    <a:pt x="205" y="9"/>
                  </a:cubicBezTo>
                  <a:cubicBezTo>
                    <a:pt x="227" y="29"/>
                    <a:pt x="237" y="68"/>
                    <a:pt x="241" y="99"/>
                  </a:cubicBezTo>
                  <a:cubicBezTo>
                    <a:pt x="237" y="94"/>
                    <a:pt x="233" y="91"/>
                    <a:pt x="229" y="90"/>
                  </a:cubicBezTo>
                  <a:cubicBezTo>
                    <a:pt x="210" y="87"/>
                    <a:pt x="136" y="123"/>
                    <a:pt x="131" y="154"/>
                  </a:cubicBezTo>
                  <a:cubicBezTo>
                    <a:pt x="124" y="154"/>
                    <a:pt x="124" y="154"/>
                    <a:pt x="124" y="154"/>
                  </a:cubicBezTo>
                  <a:cubicBezTo>
                    <a:pt x="119" y="123"/>
                    <a:pt x="45" y="87"/>
                    <a:pt x="26" y="90"/>
                  </a:cubicBezTo>
                  <a:cubicBezTo>
                    <a:pt x="22" y="91"/>
                    <a:pt x="18" y="94"/>
                    <a:pt x="14" y="99"/>
                  </a:cubicBezTo>
                  <a:cubicBezTo>
                    <a:pt x="19" y="68"/>
                    <a:pt x="28" y="29"/>
                    <a:pt x="51" y="9"/>
                  </a:cubicBezTo>
                  <a:cubicBezTo>
                    <a:pt x="53" y="7"/>
                    <a:pt x="53" y="4"/>
                    <a:pt x="51" y="2"/>
                  </a:cubicBezTo>
                  <a:cubicBezTo>
                    <a:pt x="49" y="0"/>
                    <a:pt x="45" y="0"/>
                    <a:pt x="43" y="2"/>
                  </a:cubicBezTo>
                  <a:cubicBezTo>
                    <a:pt x="25" y="18"/>
                    <a:pt x="12" y="48"/>
                    <a:pt x="5" y="89"/>
                  </a:cubicBezTo>
                  <a:cubicBezTo>
                    <a:pt x="2" y="108"/>
                    <a:pt x="1" y="126"/>
                    <a:pt x="0" y="136"/>
                  </a:cubicBezTo>
                  <a:cubicBezTo>
                    <a:pt x="0" y="137"/>
                    <a:pt x="0" y="138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2"/>
                    <a:pt x="0" y="144"/>
                    <a:pt x="0" y="146"/>
                  </a:cubicBezTo>
                  <a:cubicBezTo>
                    <a:pt x="3" y="176"/>
                    <a:pt x="29" y="202"/>
                    <a:pt x="52" y="205"/>
                  </a:cubicBezTo>
                  <a:cubicBezTo>
                    <a:pt x="75" y="207"/>
                    <a:pt x="103" y="193"/>
                    <a:pt x="119" y="174"/>
                  </a:cubicBezTo>
                  <a:cubicBezTo>
                    <a:pt x="122" y="171"/>
                    <a:pt x="124" y="168"/>
                    <a:pt x="124" y="165"/>
                  </a:cubicBezTo>
                  <a:cubicBezTo>
                    <a:pt x="131" y="165"/>
                    <a:pt x="131" y="165"/>
                    <a:pt x="131" y="165"/>
                  </a:cubicBezTo>
                  <a:cubicBezTo>
                    <a:pt x="131" y="168"/>
                    <a:pt x="133" y="171"/>
                    <a:pt x="136" y="174"/>
                  </a:cubicBezTo>
                  <a:cubicBezTo>
                    <a:pt x="152" y="193"/>
                    <a:pt x="180" y="207"/>
                    <a:pt x="203" y="205"/>
                  </a:cubicBezTo>
                  <a:cubicBezTo>
                    <a:pt x="226" y="203"/>
                    <a:pt x="252" y="177"/>
                    <a:pt x="255" y="146"/>
                  </a:cubicBezTo>
                  <a:cubicBezTo>
                    <a:pt x="255" y="144"/>
                    <a:pt x="255" y="142"/>
                    <a:pt x="255" y="1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8" name="组合 227"/>
          <p:cNvGrpSpPr>
            <a:grpSpLocks/>
          </p:cNvGrpSpPr>
          <p:nvPr/>
        </p:nvGrpSpPr>
        <p:grpSpPr bwMode="auto">
          <a:xfrm>
            <a:off x="7748588" y="4748213"/>
            <a:ext cx="817562" cy="817562"/>
            <a:chOff x="0" y="0"/>
            <a:chExt cx="885825" cy="885825"/>
          </a:xfrm>
        </p:grpSpPr>
        <p:sp>
          <p:nvSpPr>
            <p:cNvPr id="26672" name="Oval 189"/>
            <p:cNvSpPr>
              <a:spLocks noChangeArrowheads="1"/>
            </p:cNvSpPr>
            <p:nvPr/>
          </p:nvSpPr>
          <p:spPr bwMode="auto">
            <a:xfrm>
              <a:off x="0" y="0"/>
              <a:ext cx="885825" cy="885825"/>
            </a:xfrm>
            <a:prstGeom prst="ellipse">
              <a:avLst/>
            </a:prstGeom>
            <a:solidFill>
              <a:srgbClr val="3791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673" name="Freeform 190"/>
            <p:cNvSpPr>
              <a:spLocks noEditPoints="1"/>
            </p:cNvSpPr>
            <p:nvPr/>
          </p:nvSpPr>
          <p:spPr bwMode="auto">
            <a:xfrm>
              <a:off x="885825" y="442912"/>
              <a:ext cx="0" cy="20637"/>
            </a:xfrm>
            <a:custGeom>
              <a:avLst/>
              <a:gdLst>
                <a:gd name="T0" fmla="*/ 2147483647 h 15"/>
                <a:gd name="T1" fmla="*/ 2147483647 h 15"/>
                <a:gd name="T2" fmla="*/ 2147483647 h 15"/>
                <a:gd name="T3" fmla="*/ 2147483647 h 15"/>
                <a:gd name="T4" fmla="*/ 2147483647 h 15"/>
                <a:gd name="T5" fmla="*/ 2147483647 h 15"/>
                <a:gd name="T6" fmla="*/ 2147483647 h 15"/>
                <a:gd name="T7" fmla="*/ 2147483647 h 15"/>
                <a:gd name="T8" fmla="*/ 2147483647 h 15"/>
                <a:gd name="T9" fmla="*/ 2147483647 h 15"/>
                <a:gd name="T10" fmla="*/ 2147483647 h 15"/>
                <a:gd name="T11" fmla="*/ 2147483647 h 15"/>
                <a:gd name="T12" fmla="*/ 2147483647 h 15"/>
                <a:gd name="T13" fmla="*/ 2147483647 h 15"/>
                <a:gd name="T14" fmla="*/ 2147483647 h 15"/>
                <a:gd name="T15" fmla="*/ 2147483647 h 15"/>
                <a:gd name="T16" fmla="*/ 2147483647 h 15"/>
                <a:gd name="T17" fmla="*/ 2147483647 h 15"/>
                <a:gd name="T18" fmla="*/ 2147483647 h 15"/>
                <a:gd name="T19" fmla="*/ 2147483647 h 15"/>
                <a:gd name="T20" fmla="*/ 2147483647 h 15"/>
                <a:gd name="T21" fmla="*/ 2147483647 h 15"/>
                <a:gd name="T22" fmla="*/ 2147483647 h 15"/>
                <a:gd name="T23" fmla="*/ 2147483647 h 15"/>
                <a:gd name="T24" fmla="*/ 2147483647 h 15"/>
                <a:gd name="T25" fmla="*/ 2147483647 h 15"/>
                <a:gd name="T26" fmla="*/ 2147483647 h 15"/>
                <a:gd name="T27" fmla="*/ 2147483647 h 15"/>
                <a:gd name="T28" fmla="*/ 2147483647 h 15"/>
                <a:gd name="T29" fmla="*/ 2147483647 h 15"/>
                <a:gd name="T30" fmla="*/ 2147483647 h 15"/>
                <a:gd name="T31" fmla="*/ 2147483647 h 15"/>
                <a:gd name="T32" fmla="*/ 2147483647 h 15"/>
                <a:gd name="T33" fmla="*/ 2147483647 h 15"/>
                <a:gd name="T34" fmla="*/ 2147483647 h 15"/>
                <a:gd name="T35" fmla="*/ 2147483647 h 15"/>
                <a:gd name="T36" fmla="*/ 2147483647 h 15"/>
                <a:gd name="T37" fmla="*/ 0 h 15"/>
                <a:gd name="T38" fmla="*/ 0 h 15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39">
                  <a:pos x="0" y="T0"/>
                </a:cxn>
                <a:cxn ang="T40">
                  <a:pos x="0" y="T1"/>
                </a:cxn>
                <a:cxn ang="T41">
                  <a:pos x="0" y="T2"/>
                </a:cxn>
                <a:cxn ang="T42">
                  <a:pos x="0" y="T3"/>
                </a:cxn>
                <a:cxn ang="T43">
                  <a:pos x="0" y="T4"/>
                </a:cxn>
                <a:cxn ang="T44">
                  <a:pos x="0" y="T5"/>
                </a:cxn>
                <a:cxn ang="T45">
                  <a:pos x="0" y="T6"/>
                </a:cxn>
                <a:cxn ang="T46">
                  <a:pos x="0" y="T7"/>
                </a:cxn>
                <a:cxn ang="T47">
                  <a:pos x="0" y="T8"/>
                </a:cxn>
                <a:cxn ang="T48">
                  <a:pos x="0" y="T9"/>
                </a:cxn>
                <a:cxn ang="T49">
                  <a:pos x="0" y="T10"/>
                </a:cxn>
                <a:cxn ang="T50">
                  <a:pos x="0" y="T11"/>
                </a:cxn>
                <a:cxn ang="T51">
                  <a:pos x="0" y="T12"/>
                </a:cxn>
                <a:cxn ang="T52">
                  <a:pos x="0" y="T13"/>
                </a:cxn>
                <a:cxn ang="T53">
                  <a:pos x="0" y="T14"/>
                </a:cxn>
                <a:cxn ang="T54">
                  <a:pos x="0" y="T15"/>
                </a:cxn>
                <a:cxn ang="T55">
                  <a:pos x="0" y="T16"/>
                </a:cxn>
                <a:cxn ang="T56">
                  <a:pos x="0" y="T17"/>
                </a:cxn>
                <a:cxn ang="T57">
                  <a:pos x="0" y="T18"/>
                </a:cxn>
                <a:cxn ang="T58">
                  <a:pos x="0" y="T19"/>
                </a:cxn>
                <a:cxn ang="T59">
                  <a:pos x="0" y="T20"/>
                </a:cxn>
                <a:cxn ang="T60">
                  <a:pos x="0" y="T21"/>
                </a:cxn>
                <a:cxn ang="T61">
                  <a:pos x="0" y="T22"/>
                </a:cxn>
                <a:cxn ang="T62">
                  <a:pos x="0" y="T23"/>
                </a:cxn>
                <a:cxn ang="T63">
                  <a:pos x="0" y="T24"/>
                </a:cxn>
                <a:cxn ang="T64">
                  <a:pos x="0" y="T25"/>
                </a:cxn>
                <a:cxn ang="T65">
                  <a:pos x="0" y="T26"/>
                </a:cxn>
                <a:cxn ang="T66">
                  <a:pos x="0" y="T27"/>
                </a:cxn>
                <a:cxn ang="T67">
                  <a:pos x="0" y="T28"/>
                </a:cxn>
                <a:cxn ang="T68">
                  <a:pos x="0" y="T29"/>
                </a:cxn>
                <a:cxn ang="T69">
                  <a:pos x="0" y="T30"/>
                </a:cxn>
                <a:cxn ang="T70">
                  <a:pos x="0" y="T31"/>
                </a:cxn>
                <a:cxn ang="T71">
                  <a:pos x="0" y="T32"/>
                </a:cxn>
                <a:cxn ang="T72">
                  <a:pos x="0" y="T33"/>
                </a:cxn>
                <a:cxn ang="T73">
                  <a:pos x="0" y="T34"/>
                </a:cxn>
                <a:cxn ang="T74">
                  <a:pos x="0" y="T35"/>
                </a:cxn>
                <a:cxn ang="T75">
                  <a:pos x="0" y="T36"/>
                </a:cxn>
                <a:cxn ang="T76">
                  <a:pos x="0" y="T37"/>
                </a:cxn>
                <a:cxn ang="T77">
                  <a:pos x="0" y="T38"/>
                </a:cxn>
              </a:cxnLst>
              <a:rect l="0" t="0" r="r" b="b"/>
              <a:pathLst>
                <a:path h="15"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7E9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4" name="Freeform 191"/>
            <p:cNvSpPr>
              <a:spLocks/>
            </p:cNvSpPr>
            <p:nvPr/>
          </p:nvSpPr>
          <p:spPr bwMode="auto">
            <a:xfrm>
              <a:off x="185737" y="88900"/>
              <a:ext cx="700088" cy="792162"/>
            </a:xfrm>
            <a:custGeom>
              <a:avLst/>
              <a:gdLst>
                <a:gd name="T0" fmla="*/ 2147483647 w 499"/>
                <a:gd name="T1" fmla="*/ 2147483647 h 565"/>
                <a:gd name="T2" fmla="*/ 2147483647 w 499"/>
                <a:gd name="T3" fmla="*/ 2147483647 h 565"/>
                <a:gd name="T4" fmla="*/ 2147483647 w 499"/>
                <a:gd name="T5" fmla="*/ 2147483647 h 565"/>
                <a:gd name="T6" fmla="*/ 2147483647 w 499"/>
                <a:gd name="T7" fmla="*/ 2147483647 h 565"/>
                <a:gd name="T8" fmla="*/ 2147483647 w 499"/>
                <a:gd name="T9" fmla="*/ 2147483647 h 565"/>
                <a:gd name="T10" fmla="*/ 2147483647 w 499"/>
                <a:gd name="T11" fmla="*/ 2147483647 h 565"/>
                <a:gd name="T12" fmla="*/ 2147483647 w 499"/>
                <a:gd name="T13" fmla="*/ 2147483647 h 565"/>
                <a:gd name="T14" fmla="*/ 2147483647 w 499"/>
                <a:gd name="T15" fmla="*/ 2147483647 h 565"/>
                <a:gd name="T16" fmla="*/ 2147483647 w 499"/>
                <a:gd name="T17" fmla="*/ 2147483647 h 565"/>
                <a:gd name="T18" fmla="*/ 2147483647 w 499"/>
                <a:gd name="T19" fmla="*/ 2147483647 h 565"/>
                <a:gd name="T20" fmla="*/ 2147483647 w 499"/>
                <a:gd name="T21" fmla="*/ 2147483647 h 565"/>
                <a:gd name="T22" fmla="*/ 2147483647 w 499"/>
                <a:gd name="T23" fmla="*/ 2147483647 h 565"/>
                <a:gd name="T24" fmla="*/ 2147483647 w 499"/>
                <a:gd name="T25" fmla="*/ 2147483647 h 565"/>
                <a:gd name="T26" fmla="*/ 2147483647 w 499"/>
                <a:gd name="T27" fmla="*/ 2147483647 h 565"/>
                <a:gd name="T28" fmla="*/ 2147483647 w 499"/>
                <a:gd name="T29" fmla="*/ 2147483647 h 565"/>
                <a:gd name="T30" fmla="*/ 2147483647 w 499"/>
                <a:gd name="T31" fmla="*/ 2147483647 h 565"/>
                <a:gd name="T32" fmla="*/ 2147483647 w 499"/>
                <a:gd name="T33" fmla="*/ 2147483647 h 565"/>
                <a:gd name="T34" fmla="*/ 2147483647 w 499"/>
                <a:gd name="T35" fmla="*/ 2147483647 h 565"/>
                <a:gd name="T36" fmla="*/ 2147483647 w 499"/>
                <a:gd name="T37" fmla="*/ 2147483647 h 565"/>
                <a:gd name="T38" fmla="*/ 2147483647 w 499"/>
                <a:gd name="T39" fmla="*/ 2147483647 h 565"/>
                <a:gd name="T40" fmla="*/ 2147483647 w 499"/>
                <a:gd name="T41" fmla="*/ 2147483647 h 565"/>
                <a:gd name="T42" fmla="*/ 2147483647 w 499"/>
                <a:gd name="T43" fmla="*/ 2147483647 h 565"/>
                <a:gd name="T44" fmla="*/ 2147483647 w 499"/>
                <a:gd name="T45" fmla="*/ 2147483647 h 565"/>
                <a:gd name="T46" fmla="*/ 2147483647 w 499"/>
                <a:gd name="T47" fmla="*/ 2147483647 h 565"/>
                <a:gd name="T48" fmla="*/ 2147483647 w 499"/>
                <a:gd name="T49" fmla="*/ 2147483647 h 565"/>
                <a:gd name="T50" fmla="*/ 2147483647 w 499"/>
                <a:gd name="T51" fmla="*/ 2147483647 h 565"/>
                <a:gd name="T52" fmla="*/ 2147483647 w 499"/>
                <a:gd name="T53" fmla="*/ 2147483647 h 565"/>
                <a:gd name="T54" fmla="*/ 2147483647 w 499"/>
                <a:gd name="T55" fmla="*/ 2147483647 h 565"/>
                <a:gd name="T56" fmla="*/ 2147483647 w 499"/>
                <a:gd name="T57" fmla="*/ 2147483647 h 565"/>
                <a:gd name="T58" fmla="*/ 2147483647 w 499"/>
                <a:gd name="T59" fmla="*/ 2147483647 h 565"/>
                <a:gd name="T60" fmla="*/ 2147483647 w 499"/>
                <a:gd name="T61" fmla="*/ 2147483647 h 565"/>
                <a:gd name="T62" fmla="*/ 2147483647 w 499"/>
                <a:gd name="T63" fmla="*/ 2147483647 h 565"/>
                <a:gd name="T64" fmla="*/ 2147483647 w 499"/>
                <a:gd name="T65" fmla="*/ 2147483647 h 565"/>
                <a:gd name="T66" fmla="*/ 2147483647 w 499"/>
                <a:gd name="T67" fmla="*/ 2147483647 h 565"/>
                <a:gd name="T68" fmla="*/ 2147483647 w 499"/>
                <a:gd name="T69" fmla="*/ 2147483647 h 565"/>
                <a:gd name="T70" fmla="*/ 2147483647 w 499"/>
                <a:gd name="T71" fmla="*/ 2147483647 h 565"/>
                <a:gd name="T72" fmla="*/ 2147483647 w 499"/>
                <a:gd name="T73" fmla="*/ 2147483647 h 565"/>
                <a:gd name="T74" fmla="*/ 2147483647 w 499"/>
                <a:gd name="T75" fmla="*/ 2147483647 h 565"/>
                <a:gd name="T76" fmla="*/ 2147483647 w 499"/>
                <a:gd name="T77" fmla="*/ 2147483647 h 565"/>
                <a:gd name="T78" fmla="*/ 2147483647 w 499"/>
                <a:gd name="T79" fmla="*/ 2147483647 h 56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99" h="565">
                  <a:moveTo>
                    <a:pt x="127" y="0"/>
                  </a:moveTo>
                  <a:cubicBezTo>
                    <a:pt x="126" y="0"/>
                    <a:pt x="125" y="0"/>
                    <a:pt x="124" y="1"/>
                  </a:cubicBezTo>
                  <a:cubicBezTo>
                    <a:pt x="123" y="3"/>
                    <a:pt x="131" y="9"/>
                    <a:pt x="132" y="11"/>
                  </a:cubicBezTo>
                  <a:cubicBezTo>
                    <a:pt x="151" y="28"/>
                    <a:pt x="163" y="54"/>
                    <a:pt x="167" y="79"/>
                  </a:cubicBezTo>
                  <a:cubicBezTo>
                    <a:pt x="161" y="74"/>
                    <a:pt x="100" y="44"/>
                    <a:pt x="79" y="44"/>
                  </a:cubicBezTo>
                  <a:cubicBezTo>
                    <a:pt x="75" y="44"/>
                    <a:pt x="72" y="45"/>
                    <a:pt x="72" y="48"/>
                  </a:cubicBezTo>
                  <a:cubicBezTo>
                    <a:pt x="71" y="51"/>
                    <a:pt x="98" y="77"/>
                    <a:pt x="101" y="78"/>
                  </a:cubicBezTo>
                  <a:cubicBezTo>
                    <a:pt x="103" y="89"/>
                    <a:pt x="129" y="96"/>
                    <a:pt x="131" y="107"/>
                  </a:cubicBezTo>
                  <a:cubicBezTo>
                    <a:pt x="126" y="106"/>
                    <a:pt x="102" y="104"/>
                    <a:pt x="79" y="104"/>
                  </a:cubicBezTo>
                  <a:cubicBezTo>
                    <a:pt x="55" y="104"/>
                    <a:pt x="33" y="106"/>
                    <a:pt x="33" y="114"/>
                  </a:cubicBezTo>
                  <a:cubicBezTo>
                    <a:pt x="34" y="121"/>
                    <a:pt x="72" y="156"/>
                    <a:pt x="79" y="160"/>
                  </a:cubicBezTo>
                  <a:cubicBezTo>
                    <a:pt x="62" y="165"/>
                    <a:pt x="45" y="172"/>
                    <a:pt x="29" y="182"/>
                  </a:cubicBezTo>
                  <a:cubicBezTo>
                    <a:pt x="27" y="183"/>
                    <a:pt x="0" y="200"/>
                    <a:pt x="10" y="201"/>
                  </a:cubicBezTo>
                  <a:cubicBezTo>
                    <a:pt x="10" y="203"/>
                    <a:pt x="25" y="218"/>
                    <a:pt x="26" y="218"/>
                  </a:cubicBezTo>
                  <a:cubicBezTo>
                    <a:pt x="26" y="221"/>
                    <a:pt x="55" y="250"/>
                    <a:pt x="58" y="250"/>
                  </a:cubicBezTo>
                  <a:cubicBezTo>
                    <a:pt x="59" y="263"/>
                    <a:pt x="84" y="267"/>
                    <a:pt x="83" y="284"/>
                  </a:cubicBezTo>
                  <a:cubicBezTo>
                    <a:pt x="81" y="319"/>
                    <a:pt x="76" y="356"/>
                    <a:pt x="78" y="392"/>
                  </a:cubicBezTo>
                  <a:cubicBezTo>
                    <a:pt x="80" y="432"/>
                    <a:pt x="128" y="470"/>
                    <a:pt x="156" y="497"/>
                  </a:cubicBezTo>
                  <a:cubicBezTo>
                    <a:pt x="178" y="518"/>
                    <a:pt x="199" y="540"/>
                    <a:pt x="221" y="561"/>
                  </a:cubicBezTo>
                  <a:cubicBezTo>
                    <a:pt x="222" y="562"/>
                    <a:pt x="224" y="564"/>
                    <a:pt x="225" y="565"/>
                  </a:cubicBezTo>
                  <a:cubicBezTo>
                    <a:pt x="375" y="546"/>
                    <a:pt x="492" y="420"/>
                    <a:pt x="499" y="267"/>
                  </a:cubicBezTo>
                  <a:cubicBezTo>
                    <a:pt x="499" y="267"/>
                    <a:pt x="499" y="267"/>
                    <a:pt x="499" y="267"/>
                  </a:cubicBezTo>
                  <a:cubicBezTo>
                    <a:pt x="499" y="266"/>
                    <a:pt x="499" y="266"/>
                    <a:pt x="499" y="266"/>
                  </a:cubicBezTo>
                  <a:cubicBezTo>
                    <a:pt x="499" y="266"/>
                    <a:pt x="499" y="266"/>
                    <a:pt x="499" y="266"/>
                  </a:cubicBezTo>
                  <a:cubicBezTo>
                    <a:pt x="499" y="266"/>
                    <a:pt x="499" y="266"/>
                    <a:pt x="499" y="266"/>
                  </a:cubicBezTo>
                  <a:cubicBezTo>
                    <a:pt x="499" y="266"/>
                    <a:pt x="499" y="266"/>
                    <a:pt x="499" y="266"/>
                  </a:cubicBezTo>
                  <a:cubicBezTo>
                    <a:pt x="499" y="265"/>
                    <a:pt x="499" y="265"/>
                    <a:pt x="499" y="265"/>
                  </a:cubicBezTo>
                  <a:cubicBezTo>
                    <a:pt x="499" y="265"/>
                    <a:pt x="499" y="265"/>
                    <a:pt x="499" y="265"/>
                  </a:cubicBezTo>
                  <a:cubicBezTo>
                    <a:pt x="499" y="264"/>
                    <a:pt x="499" y="264"/>
                    <a:pt x="499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9" y="263"/>
                    <a:pt x="499" y="263"/>
                    <a:pt x="499" y="262"/>
                  </a:cubicBezTo>
                  <a:cubicBezTo>
                    <a:pt x="499" y="262"/>
                    <a:pt x="499" y="262"/>
                    <a:pt x="499" y="262"/>
                  </a:cubicBezTo>
                  <a:cubicBezTo>
                    <a:pt x="499" y="262"/>
                    <a:pt x="499" y="262"/>
                    <a:pt x="499" y="262"/>
                  </a:cubicBezTo>
                  <a:cubicBezTo>
                    <a:pt x="499" y="262"/>
                    <a:pt x="499" y="262"/>
                    <a:pt x="499" y="262"/>
                  </a:cubicBezTo>
                  <a:cubicBezTo>
                    <a:pt x="499" y="262"/>
                    <a:pt x="499" y="262"/>
                    <a:pt x="499" y="262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0"/>
                    <a:pt x="499" y="260"/>
                  </a:cubicBezTo>
                  <a:cubicBezTo>
                    <a:pt x="499" y="260"/>
                    <a:pt x="499" y="260"/>
                    <a:pt x="499" y="260"/>
                  </a:cubicBezTo>
                  <a:cubicBezTo>
                    <a:pt x="499" y="260"/>
                    <a:pt x="499" y="260"/>
                    <a:pt x="499" y="260"/>
                  </a:cubicBezTo>
                  <a:cubicBezTo>
                    <a:pt x="499" y="260"/>
                    <a:pt x="499" y="260"/>
                    <a:pt x="499" y="260"/>
                  </a:cubicBezTo>
                  <a:cubicBezTo>
                    <a:pt x="499" y="260"/>
                    <a:pt x="499" y="259"/>
                    <a:pt x="499" y="259"/>
                  </a:cubicBezTo>
                  <a:cubicBezTo>
                    <a:pt x="499" y="259"/>
                    <a:pt x="499" y="259"/>
                    <a:pt x="499" y="259"/>
                  </a:cubicBezTo>
                  <a:cubicBezTo>
                    <a:pt x="499" y="259"/>
                    <a:pt x="499" y="259"/>
                    <a:pt x="499" y="259"/>
                  </a:cubicBezTo>
                  <a:cubicBezTo>
                    <a:pt x="499" y="259"/>
                    <a:pt x="499" y="259"/>
                    <a:pt x="499" y="259"/>
                  </a:cubicBezTo>
                  <a:cubicBezTo>
                    <a:pt x="499" y="259"/>
                    <a:pt x="499" y="258"/>
                    <a:pt x="499" y="258"/>
                  </a:cubicBezTo>
                  <a:cubicBezTo>
                    <a:pt x="499" y="258"/>
                    <a:pt x="499" y="258"/>
                    <a:pt x="499" y="258"/>
                  </a:cubicBezTo>
                  <a:cubicBezTo>
                    <a:pt x="499" y="258"/>
                    <a:pt x="499" y="258"/>
                    <a:pt x="499" y="258"/>
                  </a:cubicBezTo>
                  <a:cubicBezTo>
                    <a:pt x="499" y="258"/>
                    <a:pt x="499" y="258"/>
                    <a:pt x="499" y="257"/>
                  </a:cubicBezTo>
                  <a:cubicBezTo>
                    <a:pt x="499" y="257"/>
                    <a:pt x="499" y="257"/>
                    <a:pt x="499" y="257"/>
                  </a:cubicBezTo>
                  <a:cubicBezTo>
                    <a:pt x="499" y="257"/>
                    <a:pt x="499" y="257"/>
                    <a:pt x="499" y="257"/>
                  </a:cubicBezTo>
                  <a:cubicBezTo>
                    <a:pt x="499" y="257"/>
                    <a:pt x="499" y="257"/>
                    <a:pt x="499" y="257"/>
                  </a:cubicBezTo>
                  <a:cubicBezTo>
                    <a:pt x="499" y="257"/>
                    <a:pt x="499" y="257"/>
                    <a:pt x="499" y="256"/>
                  </a:cubicBezTo>
                  <a:cubicBezTo>
                    <a:pt x="499" y="256"/>
                    <a:pt x="499" y="256"/>
                    <a:pt x="499" y="256"/>
                  </a:cubicBezTo>
                  <a:cubicBezTo>
                    <a:pt x="499" y="256"/>
                    <a:pt x="499" y="256"/>
                    <a:pt x="499" y="256"/>
                  </a:cubicBezTo>
                  <a:cubicBezTo>
                    <a:pt x="499" y="256"/>
                    <a:pt x="499" y="256"/>
                    <a:pt x="499" y="256"/>
                  </a:cubicBezTo>
                  <a:cubicBezTo>
                    <a:pt x="499" y="256"/>
                    <a:pt x="499" y="256"/>
                    <a:pt x="499" y="255"/>
                  </a:cubicBezTo>
                  <a:cubicBezTo>
                    <a:pt x="499" y="255"/>
                    <a:pt x="499" y="255"/>
                    <a:pt x="499" y="255"/>
                  </a:cubicBezTo>
                  <a:cubicBezTo>
                    <a:pt x="499" y="255"/>
                    <a:pt x="499" y="255"/>
                    <a:pt x="499" y="255"/>
                  </a:cubicBezTo>
                  <a:cubicBezTo>
                    <a:pt x="499" y="255"/>
                    <a:pt x="499" y="255"/>
                    <a:pt x="499" y="255"/>
                  </a:cubicBezTo>
                  <a:cubicBezTo>
                    <a:pt x="499" y="255"/>
                    <a:pt x="499" y="255"/>
                    <a:pt x="499" y="254"/>
                  </a:cubicBezTo>
                  <a:cubicBezTo>
                    <a:pt x="499" y="254"/>
                    <a:pt x="499" y="254"/>
                    <a:pt x="499" y="254"/>
                  </a:cubicBezTo>
                  <a:cubicBezTo>
                    <a:pt x="499" y="254"/>
                    <a:pt x="499" y="254"/>
                    <a:pt x="499" y="254"/>
                  </a:cubicBezTo>
                  <a:cubicBezTo>
                    <a:pt x="499" y="254"/>
                    <a:pt x="499" y="254"/>
                    <a:pt x="499" y="254"/>
                  </a:cubicBezTo>
                  <a:cubicBezTo>
                    <a:pt x="499" y="254"/>
                    <a:pt x="499" y="254"/>
                    <a:pt x="499" y="254"/>
                  </a:cubicBezTo>
                  <a:cubicBezTo>
                    <a:pt x="499" y="253"/>
                    <a:pt x="499" y="253"/>
                    <a:pt x="499" y="253"/>
                  </a:cubicBezTo>
                  <a:cubicBezTo>
                    <a:pt x="499" y="253"/>
                    <a:pt x="499" y="253"/>
                    <a:pt x="499" y="253"/>
                  </a:cubicBezTo>
                  <a:cubicBezTo>
                    <a:pt x="499" y="253"/>
                    <a:pt x="499" y="253"/>
                    <a:pt x="499" y="253"/>
                  </a:cubicBezTo>
                  <a:cubicBezTo>
                    <a:pt x="499" y="253"/>
                    <a:pt x="499" y="253"/>
                    <a:pt x="499" y="253"/>
                  </a:cubicBezTo>
                  <a:cubicBezTo>
                    <a:pt x="499" y="252"/>
                    <a:pt x="499" y="252"/>
                    <a:pt x="499" y="252"/>
                  </a:cubicBezTo>
                  <a:cubicBezTo>
                    <a:pt x="499" y="252"/>
                    <a:pt x="499" y="252"/>
                    <a:pt x="499" y="252"/>
                  </a:cubicBezTo>
                  <a:cubicBezTo>
                    <a:pt x="499" y="252"/>
                    <a:pt x="499" y="252"/>
                    <a:pt x="499" y="252"/>
                  </a:cubicBezTo>
                  <a:cubicBezTo>
                    <a:pt x="499" y="247"/>
                    <a:pt x="499" y="242"/>
                    <a:pt x="499" y="237"/>
                  </a:cubicBezTo>
                  <a:cubicBezTo>
                    <a:pt x="411" y="149"/>
                    <a:pt x="328" y="67"/>
                    <a:pt x="326" y="67"/>
                  </a:cubicBezTo>
                  <a:cubicBezTo>
                    <a:pt x="326" y="63"/>
                    <a:pt x="317" y="62"/>
                    <a:pt x="307" y="62"/>
                  </a:cubicBezTo>
                  <a:cubicBezTo>
                    <a:pt x="298" y="62"/>
                    <a:pt x="288" y="63"/>
                    <a:pt x="286" y="64"/>
                  </a:cubicBezTo>
                  <a:cubicBezTo>
                    <a:pt x="280" y="64"/>
                    <a:pt x="222" y="83"/>
                    <a:pt x="223" y="84"/>
                  </a:cubicBezTo>
                  <a:cubicBezTo>
                    <a:pt x="217" y="77"/>
                    <a:pt x="210" y="70"/>
                    <a:pt x="203" y="64"/>
                  </a:cubicBezTo>
                  <a:cubicBezTo>
                    <a:pt x="192" y="53"/>
                    <a:pt x="139" y="0"/>
                    <a:pt x="127" y="0"/>
                  </a:cubicBezTo>
                </a:path>
              </a:pathLst>
            </a:custGeom>
            <a:solidFill>
              <a:srgbClr val="2C7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5" name="Freeform 192"/>
            <p:cNvSpPr>
              <a:spLocks/>
            </p:cNvSpPr>
            <p:nvPr/>
          </p:nvSpPr>
          <p:spPr bwMode="auto">
            <a:xfrm>
              <a:off x="195262" y="88900"/>
              <a:ext cx="506413" cy="317500"/>
            </a:xfrm>
            <a:custGeom>
              <a:avLst/>
              <a:gdLst>
                <a:gd name="T0" fmla="*/ 2147483647 w 362"/>
                <a:gd name="T1" fmla="*/ 2147483647 h 226"/>
                <a:gd name="T2" fmla="*/ 2147483647 w 362"/>
                <a:gd name="T3" fmla="*/ 2147483647 h 226"/>
                <a:gd name="T4" fmla="*/ 2147483647 w 362"/>
                <a:gd name="T5" fmla="*/ 2147483647 h 226"/>
                <a:gd name="T6" fmla="*/ 2147483647 w 362"/>
                <a:gd name="T7" fmla="*/ 2147483647 h 226"/>
                <a:gd name="T8" fmla="*/ 2147483647 w 362"/>
                <a:gd name="T9" fmla="*/ 2147483647 h 226"/>
                <a:gd name="T10" fmla="*/ 2147483647 w 362"/>
                <a:gd name="T11" fmla="*/ 2147483647 h 226"/>
                <a:gd name="T12" fmla="*/ 2147483647 w 362"/>
                <a:gd name="T13" fmla="*/ 2147483647 h 226"/>
                <a:gd name="T14" fmla="*/ 2147483647 w 362"/>
                <a:gd name="T15" fmla="*/ 2147483647 h 226"/>
                <a:gd name="T16" fmla="*/ 2147483647 w 362"/>
                <a:gd name="T17" fmla="*/ 2147483647 h 226"/>
                <a:gd name="T18" fmla="*/ 2147483647 w 362"/>
                <a:gd name="T19" fmla="*/ 2147483647 h 226"/>
                <a:gd name="T20" fmla="*/ 2147483647 w 362"/>
                <a:gd name="T21" fmla="*/ 2147483647 h 226"/>
                <a:gd name="T22" fmla="*/ 2147483647 w 362"/>
                <a:gd name="T23" fmla="*/ 2147483647 h 226"/>
                <a:gd name="T24" fmla="*/ 2147483647 w 362"/>
                <a:gd name="T25" fmla="*/ 2147483647 h 226"/>
                <a:gd name="T26" fmla="*/ 2147483647 w 362"/>
                <a:gd name="T27" fmla="*/ 2147483647 h 226"/>
                <a:gd name="T28" fmla="*/ 2147483647 w 362"/>
                <a:gd name="T29" fmla="*/ 0 h 226"/>
                <a:gd name="T30" fmla="*/ 2147483647 w 362"/>
                <a:gd name="T31" fmla="*/ 2147483647 h 226"/>
                <a:gd name="T32" fmla="*/ 2147483647 w 362"/>
                <a:gd name="T33" fmla="*/ 2147483647 h 226"/>
                <a:gd name="T34" fmla="*/ 2147483647 w 362"/>
                <a:gd name="T35" fmla="*/ 2147483647 h 226"/>
                <a:gd name="T36" fmla="*/ 2147483647 w 362"/>
                <a:gd name="T37" fmla="*/ 2147483647 h 226"/>
                <a:gd name="T38" fmla="*/ 2147483647 w 362"/>
                <a:gd name="T39" fmla="*/ 2147483647 h 226"/>
                <a:gd name="T40" fmla="*/ 2147483647 w 362"/>
                <a:gd name="T41" fmla="*/ 2147483647 h 226"/>
                <a:gd name="T42" fmla="*/ 2147483647 w 362"/>
                <a:gd name="T43" fmla="*/ 2147483647 h 226"/>
                <a:gd name="T44" fmla="*/ 2147483647 w 362"/>
                <a:gd name="T45" fmla="*/ 2147483647 h 226"/>
                <a:gd name="T46" fmla="*/ 2147483647 w 362"/>
                <a:gd name="T47" fmla="*/ 2147483647 h 226"/>
                <a:gd name="T48" fmla="*/ 2147483647 w 362"/>
                <a:gd name="T49" fmla="*/ 2147483647 h 226"/>
                <a:gd name="T50" fmla="*/ 2147483647 w 362"/>
                <a:gd name="T51" fmla="*/ 2147483647 h 226"/>
                <a:gd name="T52" fmla="*/ 2147483647 w 362"/>
                <a:gd name="T53" fmla="*/ 2147483647 h 226"/>
                <a:gd name="T54" fmla="*/ 2147483647 w 362"/>
                <a:gd name="T55" fmla="*/ 2147483647 h 226"/>
                <a:gd name="T56" fmla="*/ 2147483647 w 362"/>
                <a:gd name="T57" fmla="*/ 2147483647 h 226"/>
                <a:gd name="T58" fmla="*/ 2147483647 w 362"/>
                <a:gd name="T59" fmla="*/ 2147483647 h 226"/>
                <a:gd name="T60" fmla="*/ 2147483647 w 362"/>
                <a:gd name="T61" fmla="*/ 2147483647 h 226"/>
                <a:gd name="T62" fmla="*/ 2147483647 w 362"/>
                <a:gd name="T63" fmla="*/ 2147483647 h 226"/>
                <a:gd name="T64" fmla="*/ 2147483647 w 362"/>
                <a:gd name="T65" fmla="*/ 2147483647 h 226"/>
                <a:gd name="T66" fmla="*/ 2147483647 w 362"/>
                <a:gd name="T67" fmla="*/ 2147483647 h 226"/>
                <a:gd name="T68" fmla="*/ 2147483647 w 362"/>
                <a:gd name="T69" fmla="*/ 2147483647 h 226"/>
                <a:gd name="T70" fmla="*/ 2147483647 w 362"/>
                <a:gd name="T71" fmla="*/ 2147483647 h 226"/>
                <a:gd name="T72" fmla="*/ 2147483647 w 362"/>
                <a:gd name="T73" fmla="*/ 2147483647 h 226"/>
                <a:gd name="T74" fmla="*/ 2147483647 w 362"/>
                <a:gd name="T75" fmla="*/ 2147483647 h 2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2" h="226">
                  <a:moveTo>
                    <a:pt x="361" y="223"/>
                  </a:moveTo>
                  <a:cubicBezTo>
                    <a:pt x="335" y="194"/>
                    <a:pt x="299" y="172"/>
                    <a:pt x="256" y="163"/>
                  </a:cubicBezTo>
                  <a:cubicBezTo>
                    <a:pt x="255" y="163"/>
                    <a:pt x="255" y="161"/>
                    <a:pt x="256" y="160"/>
                  </a:cubicBezTo>
                  <a:cubicBezTo>
                    <a:pt x="281" y="145"/>
                    <a:pt x="312" y="137"/>
                    <a:pt x="346" y="138"/>
                  </a:cubicBezTo>
                  <a:cubicBezTo>
                    <a:pt x="348" y="138"/>
                    <a:pt x="348" y="136"/>
                    <a:pt x="347" y="135"/>
                  </a:cubicBezTo>
                  <a:cubicBezTo>
                    <a:pt x="314" y="119"/>
                    <a:pt x="275" y="112"/>
                    <a:pt x="235" y="118"/>
                  </a:cubicBezTo>
                  <a:cubicBezTo>
                    <a:pt x="233" y="118"/>
                    <a:pt x="233" y="117"/>
                    <a:pt x="233" y="116"/>
                  </a:cubicBezTo>
                  <a:cubicBezTo>
                    <a:pt x="238" y="110"/>
                    <a:pt x="243" y="105"/>
                    <a:pt x="248" y="100"/>
                  </a:cubicBezTo>
                  <a:cubicBezTo>
                    <a:pt x="266" y="83"/>
                    <a:pt x="290" y="71"/>
                    <a:pt x="318" y="67"/>
                  </a:cubicBezTo>
                  <a:cubicBezTo>
                    <a:pt x="319" y="67"/>
                    <a:pt x="319" y="65"/>
                    <a:pt x="318" y="65"/>
                  </a:cubicBezTo>
                  <a:cubicBezTo>
                    <a:pt x="290" y="60"/>
                    <a:pt x="260" y="64"/>
                    <a:pt x="233" y="76"/>
                  </a:cubicBezTo>
                  <a:cubicBezTo>
                    <a:pt x="223" y="81"/>
                    <a:pt x="213" y="86"/>
                    <a:pt x="204" y="93"/>
                  </a:cubicBezTo>
                  <a:cubicBezTo>
                    <a:pt x="203" y="94"/>
                    <a:pt x="202" y="94"/>
                    <a:pt x="202" y="93"/>
                  </a:cubicBezTo>
                  <a:cubicBezTo>
                    <a:pt x="198" y="80"/>
                    <a:pt x="192" y="68"/>
                    <a:pt x="185" y="57"/>
                  </a:cubicBezTo>
                  <a:cubicBezTo>
                    <a:pt x="169" y="31"/>
                    <a:pt x="146" y="12"/>
                    <a:pt x="120" y="0"/>
                  </a:cubicBezTo>
                  <a:cubicBezTo>
                    <a:pt x="119" y="0"/>
                    <a:pt x="117" y="2"/>
                    <a:pt x="119" y="3"/>
                  </a:cubicBezTo>
                  <a:cubicBezTo>
                    <a:pt x="140" y="21"/>
                    <a:pt x="153" y="45"/>
                    <a:pt x="159" y="68"/>
                  </a:cubicBezTo>
                  <a:cubicBezTo>
                    <a:pt x="160" y="72"/>
                    <a:pt x="161" y="75"/>
                    <a:pt x="161" y="79"/>
                  </a:cubicBezTo>
                  <a:cubicBezTo>
                    <a:pt x="158" y="76"/>
                    <a:pt x="153" y="73"/>
                    <a:pt x="149" y="70"/>
                  </a:cubicBezTo>
                  <a:cubicBezTo>
                    <a:pt x="124" y="54"/>
                    <a:pt x="96" y="46"/>
                    <a:pt x="67" y="46"/>
                  </a:cubicBezTo>
                  <a:cubicBezTo>
                    <a:pt x="65" y="47"/>
                    <a:pt x="65" y="49"/>
                    <a:pt x="67" y="49"/>
                  </a:cubicBezTo>
                  <a:cubicBezTo>
                    <a:pt x="94" y="57"/>
                    <a:pt x="116" y="72"/>
                    <a:pt x="131" y="91"/>
                  </a:cubicBezTo>
                  <a:cubicBezTo>
                    <a:pt x="136" y="97"/>
                    <a:pt x="140" y="103"/>
                    <a:pt x="143" y="109"/>
                  </a:cubicBezTo>
                  <a:cubicBezTo>
                    <a:pt x="144" y="110"/>
                    <a:pt x="143" y="112"/>
                    <a:pt x="142" y="111"/>
                  </a:cubicBezTo>
                  <a:cubicBezTo>
                    <a:pt x="103" y="100"/>
                    <a:pt x="63" y="101"/>
                    <a:pt x="28" y="112"/>
                  </a:cubicBezTo>
                  <a:cubicBezTo>
                    <a:pt x="27" y="113"/>
                    <a:pt x="27" y="115"/>
                    <a:pt x="29" y="115"/>
                  </a:cubicBezTo>
                  <a:cubicBezTo>
                    <a:pt x="62" y="119"/>
                    <a:pt x="92" y="132"/>
                    <a:pt x="115" y="150"/>
                  </a:cubicBezTo>
                  <a:cubicBezTo>
                    <a:pt x="116" y="151"/>
                    <a:pt x="115" y="152"/>
                    <a:pt x="114" y="152"/>
                  </a:cubicBezTo>
                  <a:cubicBezTo>
                    <a:pt x="71" y="156"/>
                    <a:pt x="31" y="172"/>
                    <a:pt x="1" y="197"/>
                  </a:cubicBezTo>
                  <a:cubicBezTo>
                    <a:pt x="0" y="198"/>
                    <a:pt x="1" y="200"/>
                    <a:pt x="3" y="200"/>
                  </a:cubicBezTo>
                  <a:cubicBezTo>
                    <a:pt x="37" y="190"/>
                    <a:pt x="70" y="191"/>
                    <a:pt x="100" y="200"/>
                  </a:cubicBezTo>
                  <a:cubicBezTo>
                    <a:pt x="100" y="201"/>
                    <a:pt x="101" y="200"/>
                    <a:pt x="101" y="200"/>
                  </a:cubicBezTo>
                  <a:cubicBezTo>
                    <a:pt x="118" y="183"/>
                    <a:pt x="141" y="173"/>
                    <a:pt x="166" y="173"/>
                  </a:cubicBezTo>
                  <a:cubicBezTo>
                    <a:pt x="196" y="173"/>
                    <a:pt x="196" y="173"/>
                    <a:pt x="196" y="173"/>
                  </a:cubicBezTo>
                  <a:cubicBezTo>
                    <a:pt x="226" y="173"/>
                    <a:pt x="253" y="188"/>
                    <a:pt x="270" y="211"/>
                  </a:cubicBezTo>
                  <a:cubicBezTo>
                    <a:pt x="271" y="211"/>
                    <a:pt x="271" y="211"/>
                    <a:pt x="272" y="211"/>
                  </a:cubicBezTo>
                  <a:cubicBezTo>
                    <a:pt x="300" y="208"/>
                    <a:pt x="330" y="212"/>
                    <a:pt x="359" y="226"/>
                  </a:cubicBezTo>
                  <a:cubicBezTo>
                    <a:pt x="361" y="226"/>
                    <a:pt x="362" y="225"/>
                    <a:pt x="361" y="2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6" name="Freeform 193"/>
            <p:cNvSpPr>
              <a:spLocks noEditPoints="1"/>
            </p:cNvSpPr>
            <p:nvPr/>
          </p:nvSpPr>
          <p:spPr bwMode="auto">
            <a:xfrm>
              <a:off x="292100" y="341312"/>
              <a:ext cx="311150" cy="403225"/>
            </a:xfrm>
            <a:custGeom>
              <a:avLst/>
              <a:gdLst>
                <a:gd name="T0" fmla="*/ 2147483647 w 221"/>
                <a:gd name="T1" fmla="*/ 0 h 288"/>
                <a:gd name="T2" fmla="*/ 2147483647 w 221"/>
                <a:gd name="T3" fmla="*/ 2147483647 h 288"/>
                <a:gd name="T4" fmla="*/ 2147483647 w 221"/>
                <a:gd name="T5" fmla="*/ 2147483647 h 288"/>
                <a:gd name="T6" fmla="*/ 2147483647 w 221"/>
                <a:gd name="T7" fmla="*/ 2147483647 h 288"/>
                <a:gd name="T8" fmla="*/ 2147483647 w 221"/>
                <a:gd name="T9" fmla="*/ 2147483647 h 288"/>
                <a:gd name="T10" fmla="*/ 2147483647 w 221"/>
                <a:gd name="T11" fmla="*/ 2147483647 h 288"/>
                <a:gd name="T12" fmla="*/ 2147483647 w 221"/>
                <a:gd name="T13" fmla="*/ 2147483647 h 288"/>
                <a:gd name="T14" fmla="*/ 2147483647 w 221"/>
                <a:gd name="T15" fmla="*/ 2147483647 h 288"/>
                <a:gd name="T16" fmla="*/ 2147483647 w 221"/>
                <a:gd name="T17" fmla="*/ 2147483647 h 288"/>
                <a:gd name="T18" fmla="*/ 2147483647 w 221"/>
                <a:gd name="T19" fmla="*/ 2147483647 h 288"/>
                <a:gd name="T20" fmla="*/ 2147483647 w 221"/>
                <a:gd name="T21" fmla="*/ 2147483647 h 288"/>
                <a:gd name="T22" fmla="*/ 2147483647 w 221"/>
                <a:gd name="T23" fmla="*/ 2147483647 h 288"/>
                <a:gd name="T24" fmla="*/ 2147483647 w 221"/>
                <a:gd name="T25" fmla="*/ 2147483647 h 288"/>
                <a:gd name="T26" fmla="*/ 2147483647 w 221"/>
                <a:gd name="T27" fmla="*/ 2147483647 h 288"/>
                <a:gd name="T28" fmla="*/ 2147483647 w 221"/>
                <a:gd name="T29" fmla="*/ 2147483647 h 288"/>
                <a:gd name="T30" fmla="*/ 2147483647 w 221"/>
                <a:gd name="T31" fmla="*/ 2147483647 h 288"/>
                <a:gd name="T32" fmla="*/ 2147483647 w 221"/>
                <a:gd name="T33" fmla="*/ 2147483647 h 288"/>
                <a:gd name="T34" fmla="*/ 2147483647 w 221"/>
                <a:gd name="T35" fmla="*/ 2147483647 h 288"/>
                <a:gd name="T36" fmla="*/ 2147483647 w 221"/>
                <a:gd name="T37" fmla="*/ 2147483647 h 288"/>
                <a:gd name="T38" fmla="*/ 2147483647 w 221"/>
                <a:gd name="T39" fmla="*/ 2147483647 h 288"/>
                <a:gd name="T40" fmla="*/ 2147483647 w 221"/>
                <a:gd name="T41" fmla="*/ 2147483647 h 288"/>
                <a:gd name="T42" fmla="*/ 2147483647 w 221"/>
                <a:gd name="T43" fmla="*/ 2147483647 h 288"/>
                <a:gd name="T44" fmla="*/ 2147483647 w 221"/>
                <a:gd name="T45" fmla="*/ 2147483647 h 288"/>
                <a:gd name="T46" fmla="*/ 2147483647 w 221"/>
                <a:gd name="T47" fmla="*/ 2147483647 h 288"/>
                <a:gd name="T48" fmla="*/ 2147483647 w 221"/>
                <a:gd name="T49" fmla="*/ 2147483647 h 288"/>
                <a:gd name="T50" fmla="*/ 2147483647 w 221"/>
                <a:gd name="T51" fmla="*/ 2147483647 h 288"/>
                <a:gd name="T52" fmla="*/ 2147483647 w 221"/>
                <a:gd name="T53" fmla="*/ 2147483647 h 288"/>
                <a:gd name="T54" fmla="*/ 2147483647 w 221"/>
                <a:gd name="T55" fmla="*/ 2147483647 h 288"/>
                <a:gd name="T56" fmla="*/ 2147483647 w 221"/>
                <a:gd name="T57" fmla="*/ 2147483647 h 288"/>
                <a:gd name="T58" fmla="*/ 2147483647 w 221"/>
                <a:gd name="T59" fmla="*/ 2147483647 h 288"/>
                <a:gd name="T60" fmla="*/ 2147483647 w 221"/>
                <a:gd name="T61" fmla="*/ 2147483647 h 288"/>
                <a:gd name="T62" fmla="*/ 2147483647 w 221"/>
                <a:gd name="T63" fmla="*/ 2147483647 h 288"/>
                <a:gd name="T64" fmla="*/ 2147483647 w 221"/>
                <a:gd name="T65" fmla="*/ 2147483647 h 288"/>
                <a:gd name="T66" fmla="*/ 2147483647 w 221"/>
                <a:gd name="T67" fmla="*/ 2147483647 h 288"/>
                <a:gd name="T68" fmla="*/ 2147483647 w 221"/>
                <a:gd name="T69" fmla="*/ 2147483647 h 288"/>
                <a:gd name="T70" fmla="*/ 2147483647 w 221"/>
                <a:gd name="T71" fmla="*/ 2147483647 h 288"/>
                <a:gd name="T72" fmla="*/ 2147483647 w 221"/>
                <a:gd name="T73" fmla="*/ 2147483647 h 288"/>
                <a:gd name="T74" fmla="*/ 2147483647 w 221"/>
                <a:gd name="T75" fmla="*/ 2147483647 h 288"/>
                <a:gd name="T76" fmla="*/ 2147483647 w 221"/>
                <a:gd name="T77" fmla="*/ 2147483647 h 288"/>
                <a:gd name="T78" fmla="*/ 2147483647 w 221"/>
                <a:gd name="T79" fmla="*/ 2147483647 h 288"/>
                <a:gd name="T80" fmla="*/ 2147483647 w 221"/>
                <a:gd name="T81" fmla="*/ 2147483647 h 288"/>
                <a:gd name="T82" fmla="*/ 2147483647 w 221"/>
                <a:gd name="T83" fmla="*/ 2147483647 h 288"/>
                <a:gd name="T84" fmla="*/ 2147483647 w 221"/>
                <a:gd name="T85" fmla="*/ 2147483647 h 288"/>
                <a:gd name="T86" fmla="*/ 2147483647 w 221"/>
                <a:gd name="T87" fmla="*/ 2147483647 h 288"/>
                <a:gd name="T88" fmla="*/ 2147483647 w 221"/>
                <a:gd name="T89" fmla="*/ 2147483647 h 288"/>
                <a:gd name="T90" fmla="*/ 2147483647 w 221"/>
                <a:gd name="T91" fmla="*/ 2147483647 h 288"/>
                <a:gd name="T92" fmla="*/ 2147483647 w 221"/>
                <a:gd name="T93" fmla="*/ 2147483647 h 288"/>
                <a:gd name="T94" fmla="*/ 2147483647 w 221"/>
                <a:gd name="T95" fmla="*/ 2147483647 h 288"/>
                <a:gd name="T96" fmla="*/ 2147483647 w 221"/>
                <a:gd name="T97" fmla="*/ 2147483647 h 2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21" h="288">
                  <a:moveTo>
                    <a:pt x="213" y="83"/>
                  </a:moveTo>
                  <a:cubicBezTo>
                    <a:pt x="210" y="38"/>
                    <a:pt x="171" y="0"/>
                    <a:pt x="12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51" y="0"/>
                    <a:pt x="12" y="38"/>
                    <a:pt x="9" y="84"/>
                  </a:cubicBezTo>
                  <a:cubicBezTo>
                    <a:pt x="2" y="204"/>
                    <a:pt x="2" y="204"/>
                    <a:pt x="2" y="204"/>
                  </a:cubicBezTo>
                  <a:cubicBezTo>
                    <a:pt x="0" y="224"/>
                    <a:pt x="8" y="244"/>
                    <a:pt x="22" y="259"/>
                  </a:cubicBezTo>
                  <a:cubicBezTo>
                    <a:pt x="39" y="278"/>
                    <a:pt x="65" y="288"/>
                    <a:pt x="93" y="288"/>
                  </a:cubicBezTo>
                  <a:cubicBezTo>
                    <a:pt x="129" y="288"/>
                    <a:pt x="129" y="288"/>
                    <a:pt x="129" y="288"/>
                  </a:cubicBezTo>
                  <a:cubicBezTo>
                    <a:pt x="157" y="288"/>
                    <a:pt x="183" y="278"/>
                    <a:pt x="200" y="259"/>
                  </a:cubicBezTo>
                  <a:cubicBezTo>
                    <a:pt x="214" y="244"/>
                    <a:pt x="221" y="224"/>
                    <a:pt x="220" y="204"/>
                  </a:cubicBezTo>
                  <a:lnTo>
                    <a:pt x="213" y="83"/>
                  </a:lnTo>
                  <a:close/>
                  <a:moveTo>
                    <a:pt x="202" y="191"/>
                  </a:moveTo>
                  <a:cubicBezTo>
                    <a:pt x="201" y="172"/>
                    <a:pt x="201" y="172"/>
                    <a:pt x="201" y="172"/>
                  </a:cubicBezTo>
                  <a:cubicBezTo>
                    <a:pt x="195" y="180"/>
                    <a:pt x="188" y="187"/>
                    <a:pt x="182" y="195"/>
                  </a:cubicBezTo>
                  <a:cubicBezTo>
                    <a:pt x="173" y="186"/>
                    <a:pt x="165" y="176"/>
                    <a:pt x="156" y="166"/>
                  </a:cubicBezTo>
                  <a:cubicBezTo>
                    <a:pt x="164" y="156"/>
                    <a:pt x="173" y="146"/>
                    <a:pt x="181" y="135"/>
                  </a:cubicBezTo>
                  <a:cubicBezTo>
                    <a:pt x="187" y="143"/>
                    <a:pt x="193" y="150"/>
                    <a:pt x="200" y="157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195" y="133"/>
                    <a:pt x="192" y="129"/>
                    <a:pt x="189" y="125"/>
                  </a:cubicBezTo>
                  <a:cubicBezTo>
                    <a:pt x="192" y="121"/>
                    <a:pt x="195" y="117"/>
                    <a:pt x="197" y="113"/>
                  </a:cubicBezTo>
                  <a:lnTo>
                    <a:pt x="202" y="191"/>
                  </a:lnTo>
                  <a:close/>
                  <a:moveTo>
                    <a:pt x="70" y="225"/>
                  </a:moveTo>
                  <a:cubicBezTo>
                    <a:pt x="64" y="218"/>
                    <a:pt x="58" y="211"/>
                    <a:pt x="52" y="204"/>
                  </a:cubicBezTo>
                  <a:cubicBezTo>
                    <a:pt x="61" y="195"/>
                    <a:pt x="70" y="185"/>
                    <a:pt x="79" y="176"/>
                  </a:cubicBezTo>
                  <a:cubicBezTo>
                    <a:pt x="84" y="183"/>
                    <a:pt x="90" y="190"/>
                    <a:pt x="96" y="197"/>
                  </a:cubicBezTo>
                  <a:cubicBezTo>
                    <a:pt x="99" y="200"/>
                    <a:pt x="101" y="203"/>
                    <a:pt x="104" y="206"/>
                  </a:cubicBezTo>
                  <a:cubicBezTo>
                    <a:pt x="95" y="215"/>
                    <a:pt x="86" y="225"/>
                    <a:pt x="77" y="234"/>
                  </a:cubicBezTo>
                  <a:cubicBezTo>
                    <a:pt x="75" y="231"/>
                    <a:pt x="72" y="228"/>
                    <a:pt x="70" y="225"/>
                  </a:cubicBezTo>
                  <a:close/>
                  <a:moveTo>
                    <a:pt x="92" y="271"/>
                  </a:moveTo>
                  <a:cubicBezTo>
                    <a:pt x="82" y="271"/>
                    <a:pt x="73" y="269"/>
                    <a:pt x="64" y="266"/>
                  </a:cubicBezTo>
                  <a:cubicBezTo>
                    <a:pt x="68" y="262"/>
                    <a:pt x="72" y="258"/>
                    <a:pt x="77" y="253"/>
                  </a:cubicBezTo>
                  <a:cubicBezTo>
                    <a:pt x="82" y="259"/>
                    <a:pt x="87" y="265"/>
                    <a:pt x="92" y="271"/>
                  </a:cubicBezTo>
                  <a:close/>
                  <a:moveTo>
                    <a:pt x="114" y="115"/>
                  </a:moveTo>
                  <a:cubicBezTo>
                    <a:pt x="105" y="105"/>
                    <a:pt x="97" y="94"/>
                    <a:pt x="89" y="84"/>
                  </a:cubicBezTo>
                  <a:cubicBezTo>
                    <a:pt x="98" y="74"/>
                    <a:pt x="106" y="63"/>
                    <a:pt x="114" y="53"/>
                  </a:cubicBezTo>
                  <a:cubicBezTo>
                    <a:pt x="122" y="63"/>
                    <a:pt x="130" y="74"/>
                    <a:pt x="138" y="84"/>
                  </a:cubicBezTo>
                  <a:cubicBezTo>
                    <a:pt x="130" y="95"/>
                    <a:pt x="122" y="105"/>
                    <a:pt x="114" y="115"/>
                  </a:cubicBezTo>
                  <a:close/>
                  <a:moveTo>
                    <a:pt x="147" y="95"/>
                  </a:moveTo>
                  <a:cubicBezTo>
                    <a:pt x="154" y="104"/>
                    <a:pt x="162" y="113"/>
                    <a:pt x="169" y="123"/>
                  </a:cubicBezTo>
                  <a:cubicBezTo>
                    <a:pt x="170" y="123"/>
                    <a:pt x="171" y="124"/>
                    <a:pt x="172" y="125"/>
                  </a:cubicBezTo>
                  <a:cubicBezTo>
                    <a:pt x="164" y="136"/>
                    <a:pt x="156" y="146"/>
                    <a:pt x="147" y="156"/>
                  </a:cubicBezTo>
                  <a:cubicBezTo>
                    <a:pt x="146" y="154"/>
                    <a:pt x="144" y="153"/>
                    <a:pt x="143" y="151"/>
                  </a:cubicBezTo>
                  <a:cubicBezTo>
                    <a:pt x="136" y="143"/>
                    <a:pt x="129" y="134"/>
                    <a:pt x="122" y="126"/>
                  </a:cubicBezTo>
                  <a:cubicBezTo>
                    <a:pt x="130" y="116"/>
                    <a:pt x="139" y="105"/>
                    <a:pt x="147" y="95"/>
                  </a:cubicBezTo>
                  <a:close/>
                  <a:moveTo>
                    <a:pt x="105" y="126"/>
                  </a:moveTo>
                  <a:cubicBezTo>
                    <a:pt x="103" y="128"/>
                    <a:pt x="101" y="130"/>
                    <a:pt x="99" y="133"/>
                  </a:cubicBezTo>
                  <a:cubicBezTo>
                    <a:pt x="93" y="140"/>
                    <a:pt x="86" y="148"/>
                    <a:pt x="79" y="155"/>
                  </a:cubicBezTo>
                  <a:cubicBezTo>
                    <a:pt x="71" y="145"/>
                    <a:pt x="63" y="134"/>
                    <a:pt x="55" y="124"/>
                  </a:cubicBezTo>
                  <a:cubicBezTo>
                    <a:pt x="61" y="118"/>
                    <a:pt x="67" y="111"/>
                    <a:pt x="73" y="104"/>
                  </a:cubicBezTo>
                  <a:cubicBezTo>
                    <a:pt x="75" y="101"/>
                    <a:pt x="78" y="98"/>
                    <a:pt x="81" y="94"/>
                  </a:cubicBezTo>
                  <a:cubicBezTo>
                    <a:pt x="88" y="105"/>
                    <a:pt x="97" y="115"/>
                    <a:pt x="105" y="126"/>
                  </a:cubicBezTo>
                  <a:close/>
                  <a:moveTo>
                    <a:pt x="88" y="166"/>
                  </a:moveTo>
                  <a:cubicBezTo>
                    <a:pt x="95" y="158"/>
                    <a:pt x="102" y="149"/>
                    <a:pt x="109" y="141"/>
                  </a:cubicBezTo>
                  <a:cubicBezTo>
                    <a:pt x="111" y="139"/>
                    <a:pt x="112" y="138"/>
                    <a:pt x="113" y="136"/>
                  </a:cubicBezTo>
                  <a:cubicBezTo>
                    <a:pt x="120" y="144"/>
                    <a:pt x="126" y="152"/>
                    <a:pt x="133" y="160"/>
                  </a:cubicBezTo>
                  <a:cubicBezTo>
                    <a:pt x="135" y="162"/>
                    <a:pt x="137" y="164"/>
                    <a:pt x="139" y="166"/>
                  </a:cubicBezTo>
                  <a:cubicBezTo>
                    <a:pt x="138" y="167"/>
                    <a:pt x="137" y="169"/>
                    <a:pt x="136" y="170"/>
                  </a:cubicBezTo>
                  <a:cubicBezTo>
                    <a:pt x="128" y="179"/>
                    <a:pt x="120" y="187"/>
                    <a:pt x="113" y="196"/>
                  </a:cubicBezTo>
                  <a:cubicBezTo>
                    <a:pt x="111" y="193"/>
                    <a:pt x="109" y="191"/>
                    <a:pt x="106" y="188"/>
                  </a:cubicBezTo>
                  <a:cubicBezTo>
                    <a:pt x="100" y="181"/>
                    <a:pt x="94" y="173"/>
                    <a:pt x="88" y="166"/>
                  </a:cubicBezTo>
                  <a:close/>
                  <a:moveTo>
                    <a:pt x="146" y="178"/>
                  </a:moveTo>
                  <a:cubicBezTo>
                    <a:pt x="146" y="178"/>
                    <a:pt x="147" y="177"/>
                    <a:pt x="147" y="176"/>
                  </a:cubicBezTo>
                  <a:cubicBezTo>
                    <a:pt x="156" y="186"/>
                    <a:pt x="165" y="196"/>
                    <a:pt x="173" y="205"/>
                  </a:cubicBezTo>
                  <a:cubicBezTo>
                    <a:pt x="173" y="206"/>
                    <a:pt x="173" y="206"/>
                    <a:pt x="172" y="207"/>
                  </a:cubicBezTo>
                  <a:cubicBezTo>
                    <a:pt x="164" y="216"/>
                    <a:pt x="156" y="226"/>
                    <a:pt x="148" y="235"/>
                  </a:cubicBezTo>
                  <a:cubicBezTo>
                    <a:pt x="139" y="225"/>
                    <a:pt x="130" y="216"/>
                    <a:pt x="122" y="206"/>
                  </a:cubicBezTo>
                  <a:cubicBezTo>
                    <a:pt x="130" y="197"/>
                    <a:pt x="138" y="188"/>
                    <a:pt x="146" y="178"/>
                  </a:cubicBezTo>
                  <a:close/>
                  <a:moveTo>
                    <a:pt x="196" y="85"/>
                  </a:moveTo>
                  <a:cubicBezTo>
                    <a:pt x="197" y="103"/>
                    <a:pt x="197" y="103"/>
                    <a:pt x="197" y="103"/>
                  </a:cubicBezTo>
                  <a:cubicBezTo>
                    <a:pt x="196" y="93"/>
                    <a:pt x="196" y="93"/>
                    <a:pt x="196" y="93"/>
                  </a:cubicBezTo>
                  <a:cubicBezTo>
                    <a:pt x="191" y="100"/>
                    <a:pt x="186" y="107"/>
                    <a:pt x="180" y="115"/>
                  </a:cubicBezTo>
                  <a:cubicBezTo>
                    <a:pt x="179" y="114"/>
                    <a:pt x="179" y="114"/>
                    <a:pt x="179" y="114"/>
                  </a:cubicBezTo>
                  <a:cubicBezTo>
                    <a:pt x="171" y="104"/>
                    <a:pt x="163" y="94"/>
                    <a:pt x="155" y="84"/>
                  </a:cubicBezTo>
                  <a:cubicBezTo>
                    <a:pt x="164" y="72"/>
                    <a:pt x="173" y="59"/>
                    <a:pt x="182" y="47"/>
                  </a:cubicBezTo>
                  <a:cubicBezTo>
                    <a:pt x="190" y="58"/>
                    <a:pt x="195" y="71"/>
                    <a:pt x="196" y="85"/>
                  </a:cubicBezTo>
                  <a:close/>
                  <a:moveTo>
                    <a:pt x="139" y="19"/>
                  </a:moveTo>
                  <a:cubicBezTo>
                    <a:pt x="152" y="22"/>
                    <a:pt x="164" y="28"/>
                    <a:pt x="173" y="37"/>
                  </a:cubicBezTo>
                  <a:cubicBezTo>
                    <a:pt x="165" y="49"/>
                    <a:pt x="156" y="61"/>
                    <a:pt x="146" y="74"/>
                  </a:cubicBezTo>
                  <a:cubicBezTo>
                    <a:pt x="138" y="63"/>
                    <a:pt x="130" y="52"/>
                    <a:pt x="122" y="42"/>
                  </a:cubicBezTo>
                  <a:cubicBezTo>
                    <a:pt x="128" y="34"/>
                    <a:pt x="134" y="27"/>
                    <a:pt x="139" y="19"/>
                  </a:cubicBezTo>
                  <a:close/>
                  <a:moveTo>
                    <a:pt x="124" y="18"/>
                  </a:moveTo>
                  <a:cubicBezTo>
                    <a:pt x="121" y="22"/>
                    <a:pt x="117" y="27"/>
                    <a:pt x="114" y="31"/>
                  </a:cubicBezTo>
                  <a:cubicBezTo>
                    <a:pt x="111" y="27"/>
                    <a:pt x="108" y="22"/>
                    <a:pt x="105" y="18"/>
                  </a:cubicBezTo>
                  <a:lnTo>
                    <a:pt x="124" y="18"/>
                  </a:lnTo>
                  <a:close/>
                  <a:moveTo>
                    <a:pt x="89" y="18"/>
                  </a:moveTo>
                  <a:cubicBezTo>
                    <a:pt x="95" y="26"/>
                    <a:pt x="100" y="34"/>
                    <a:pt x="106" y="42"/>
                  </a:cubicBezTo>
                  <a:cubicBezTo>
                    <a:pt x="98" y="52"/>
                    <a:pt x="90" y="63"/>
                    <a:pt x="81" y="73"/>
                  </a:cubicBezTo>
                  <a:cubicBezTo>
                    <a:pt x="71" y="59"/>
                    <a:pt x="62" y="46"/>
                    <a:pt x="54" y="33"/>
                  </a:cubicBezTo>
                  <a:cubicBezTo>
                    <a:pt x="64" y="25"/>
                    <a:pt x="76" y="19"/>
                    <a:pt x="89" y="18"/>
                  </a:cubicBezTo>
                  <a:close/>
                  <a:moveTo>
                    <a:pt x="44" y="42"/>
                  </a:moveTo>
                  <a:cubicBezTo>
                    <a:pt x="53" y="55"/>
                    <a:pt x="62" y="69"/>
                    <a:pt x="73" y="83"/>
                  </a:cubicBezTo>
                  <a:cubicBezTo>
                    <a:pt x="69" y="87"/>
                    <a:pt x="66" y="91"/>
                    <a:pt x="63" y="96"/>
                  </a:cubicBezTo>
                  <a:cubicBezTo>
                    <a:pt x="57" y="102"/>
                    <a:pt x="52" y="107"/>
                    <a:pt x="47" y="113"/>
                  </a:cubicBezTo>
                  <a:cubicBezTo>
                    <a:pt x="40" y="103"/>
                    <a:pt x="33" y="93"/>
                    <a:pt x="26" y="84"/>
                  </a:cubicBezTo>
                  <a:cubicBezTo>
                    <a:pt x="27" y="68"/>
                    <a:pt x="34" y="53"/>
                    <a:pt x="44" y="42"/>
                  </a:cubicBezTo>
                  <a:close/>
                  <a:moveTo>
                    <a:pt x="26" y="85"/>
                  </a:moveTo>
                  <a:cubicBezTo>
                    <a:pt x="25" y="105"/>
                    <a:pt x="25" y="105"/>
                    <a:pt x="25" y="105"/>
                  </a:cubicBezTo>
                  <a:cubicBezTo>
                    <a:pt x="29" y="111"/>
                    <a:pt x="34" y="117"/>
                    <a:pt x="38" y="123"/>
                  </a:cubicBezTo>
                  <a:cubicBezTo>
                    <a:pt x="33" y="129"/>
                    <a:pt x="28" y="135"/>
                    <a:pt x="23" y="140"/>
                  </a:cubicBezTo>
                  <a:cubicBezTo>
                    <a:pt x="22" y="161"/>
                    <a:pt x="22" y="161"/>
                    <a:pt x="22" y="161"/>
                  </a:cubicBezTo>
                  <a:cubicBezTo>
                    <a:pt x="30" y="152"/>
                    <a:pt x="38" y="143"/>
                    <a:pt x="46" y="134"/>
                  </a:cubicBezTo>
                  <a:cubicBezTo>
                    <a:pt x="54" y="144"/>
                    <a:pt x="62" y="155"/>
                    <a:pt x="70" y="165"/>
                  </a:cubicBezTo>
                  <a:cubicBezTo>
                    <a:pt x="62" y="175"/>
                    <a:pt x="53" y="185"/>
                    <a:pt x="44" y="194"/>
                  </a:cubicBezTo>
                  <a:cubicBezTo>
                    <a:pt x="36" y="184"/>
                    <a:pt x="29" y="175"/>
                    <a:pt x="21" y="165"/>
                  </a:cubicBezTo>
                  <a:lnTo>
                    <a:pt x="26" y="85"/>
                  </a:lnTo>
                  <a:close/>
                  <a:moveTo>
                    <a:pt x="20" y="218"/>
                  </a:moveTo>
                  <a:cubicBezTo>
                    <a:pt x="19" y="214"/>
                    <a:pt x="19" y="209"/>
                    <a:pt x="19" y="205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0" y="185"/>
                    <a:pt x="20" y="185"/>
                    <a:pt x="20" y="185"/>
                  </a:cubicBezTo>
                  <a:cubicBezTo>
                    <a:pt x="25" y="191"/>
                    <a:pt x="30" y="197"/>
                    <a:pt x="35" y="203"/>
                  </a:cubicBezTo>
                  <a:cubicBezTo>
                    <a:pt x="30" y="208"/>
                    <a:pt x="25" y="213"/>
                    <a:pt x="20" y="218"/>
                  </a:cubicBezTo>
                  <a:close/>
                  <a:moveTo>
                    <a:pt x="24" y="232"/>
                  </a:moveTo>
                  <a:cubicBezTo>
                    <a:pt x="30" y="226"/>
                    <a:pt x="37" y="220"/>
                    <a:pt x="43" y="213"/>
                  </a:cubicBezTo>
                  <a:cubicBezTo>
                    <a:pt x="48" y="220"/>
                    <a:pt x="54" y="227"/>
                    <a:pt x="60" y="234"/>
                  </a:cubicBezTo>
                  <a:cubicBezTo>
                    <a:pt x="63" y="237"/>
                    <a:pt x="65" y="240"/>
                    <a:pt x="68" y="243"/>
                  </a:cubicBezTo>
                  <a:cubicBezTo>
                    <a:pt x="62" y="249"/>
                    <a:pt x="57" y="255"/>
                    <a:pt x="51" y="260"/>
                  </a:cubicBezTo>
                  <a:cubicBezTo>
                    <a:pt x="45" y="257"/>
                    <a:pt x="39" y="252"/>
                    <a:pt x="35" y="247"/>
                  </a:cubicBezTo>
                  <a:cubicBezTo>
                    <a:pt x="30" y="243"/>
                    <a:pt x="27" y="237"/>
                    <a:pt x="24" y="232"/>
                  </a:cubicBezTo>
                  <a:close/>
                  <a:moveTo>
                    <a:pt x="62" y="265"/>
                  </a:moveTo>
                  <a:cubicBezTo>
                    <a:pt x="61" y="265"/>
                    <a:pt x="60" y="264"/>
                    <a:pt x="59" y="264"/>
                  </a:cubicBezTo>
                  <a:cubicBezTo>
                    <a:pt x="60" y="264"/>
                    <a:pt x="61" y="265"/>
                    <a:pt x="62" y="265"/>
                  </a:cubicBezTo>
                  <a:close/>
                  <a:moveTo>
                    <a:pt x="55" y="262"/>
                  </a:moveTo>
                  <a:cubicBezTo>
                    <a:pt x="54" y="262"/>
                    <a:pt x="53" y="261"/>
                    <a:pt x="52" y="261"/>
                  </a:cubicBezTo>
                  <a:cubicBezTo>
                    <a:pt x="53" y="261"/>
                    <a:pt x="54" y="262"/>
                    <a:pt x="55" y="262"/>
                  </a:cubicBezTo>
                  <a:close/>
                  <a:moveTo>
                    <a:pt x="114" y="271"/>
                  </a:moveTo>
                  <a:cubicBezTo>
                    <a:pt x="110" y="271"/>
                    <a:pt x="110" y="271"/>
                    <a:pt x="110" y="271"/>
                  </a:cubicBezTo>
                  <a:cubicBezTo>
                    <a:pt x="102" y="262"/>
                    <a:pt x="94" y="253"/>
                    <a:pt x="86" y="244"/>
                  </a:cubicBezTo>
                  <a:cubicBezTo>
                    <a:pt x="95" y="235"/>
                    <a:pt x="104" y="225"/>
                    <a:pt x="113" y="216"/>
                  </a:cubicBezTo>
                  <a:cubicBezTo>
                    <a:pt x="121" y="225"/>
                    <a:pt x="130" y="235"/>
                    <a:pt x="139" y="244"/>
                  </a:cubicBezTo>
                  <a:cubicBezTo>
                    <a:pt x="131" y="254"/>
                    <a:pt x="122" y="262"/>
                    <a:pt x="114" y="271"/>
                  </a:cubicBezTo>
                  <a:close/>
                  <a:moveTo>
                    <a:pt x="133" y="271"/>
                  </a:moveTo>
                  <a:cubicBezTo>
                    <a:pt x="138" y="265"/>
                    <a:pt x="143" y="260"/>
                    <a:pt x="148" y="254"/>
                  </a:cubicBezTo>
                  <a:cubicBezTo>
                    <a:pt x="152" y="258"/>
                    <a:pt x="155" y="262"/>
                    <a:pt x="159" y="266"/>
                  </a:cubicBezTo>
                  <a:cubicBezTo>
                    <a:pt x="151" y="269"/>
                    <a:pt x="142" y="270"/>
                    <a:pt x="133" y="271"/>
                  </a:cubicBezTo>
                  <a:close/>
                  <a:moveTo>
                    <a:pt x="187" y="247"/>
                  </a:moveTo>
                  <a:cubicBezTo>
                    <a:pt x="183" y="252"/>
                    <a:pt x="177" y="256"/>
                    <a:pt x="172" y="260"/>
                  </a:cubicBezTo>
                  <a:cubicBezTo>
                    <a:pt x="167" y="255"/>
                    <a:pt x="162" y="250"/>
                    <a:pt x="157" y="244"/>
                  </a:cubicBezTo>
                  <a:cubicBezTo>
                    <a:pt x="165" y="235"/>
                    <a:pt x="174" y="225"/>
                    <a:pt x="182" y="215"/>
                  </a:cubicBezTo>
                  <a:cubicBezTo>
                    <a:pt x="183" y="215"/>
                    <a:pt x="183" y="215"/>
                    <a:pt x="183" y="215"/>
                  </a:cubicBezTo>
                  <a:cubicBezTo>
                    <a:pt x="188" y="220"/>
                    <a:pt x="193" y="226"/>
                    <a:pt x="198" y="231"/>
                  </a:cubicBezTo>
                  <a:cubicBezTo>
                    <a:pt x="195" y="237"/>
                    <a:pt x="192" y="242"/>
                    <a:pt x="187" y="247"/>
                  </a:cubicBezTo>
                  <a:close/>
                  <a:moveTo>
                    <a:pt x="198" y="231"/>
                  </a:moveTo>
                  <a:cubicBezTo>
                    <a:pt x="199" y="229"/>
                    <a:pt x="200" y="226"/>
                    <a:pt x="201" y="224"/>
                  </a:cubicBezTo>
                  <a:cubicBezTo>
                    <a:pt x="200" y="226"/>
                    <a:pt x="199" y="229"/>
                    <a:pt x="198" y="231"/>
                  </a:cubicBezTo>
                  <a:close/>
                  <a:moveTo>
                    <a:pt x="202" y="217"/>
                  </a:moveTo>
                  <a:cubicBezTo>
                    <a:pt x="199" y="213"/>
                    <a:pt x="195" y="209"/>
                    <a:pt x="191" y="205"/>
                  </a:cubicBezTo>
                  <a:cubicBezTo>
                    <a:pt x="195" y="200"/>
                    <a:pt x="198" y="196"/>
                    <a:pt x="202" y="192"/>
                  </a:cubicBezTo>
                  <a:cubicBezTo>
                    <a:pt x="203" y="205"/>
                    <a:pt x="203" y="205"/>
                    <a:pt x="203" y="205"/>
                  </a:cubicBezTo>
                  <a:cubicBezTo>
                    <a:pt x="203" y="209"/>
                    <a:pt x="203" y="213"/>
                    <a:pt x="202" y="2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9" name="组合 233"/>
          <p:cNvGrpSpPr>
            <a:grpSpLocks/>
          </p:cNvGrpSpPr>
          <p:nvPr/>
        </p:nvGrpSpPr>
        <p:grpSpPr bwMode="auto">
          <a:xfrm>
            <a:off x="4948238" y="4748213"/>
            <a:ext cx="819150" cy="817562"/>
            <a:chOff x="0" y="0"/>
            <a:chExt cx="887413" cy="885825"/>
          </a:xfrm>
        </p:grpSpPr>
        <p:sp>
          <p:nvSpPr>
            <p:cNvPr id="26663" name="Oval 199"/>
            <p:cNvSpPr>
              <a:spLocks noChangeArrowheads="1"/>
            </p:cNvSpPr>
            <p:nvPr/>
          </p:nvSpPr>
          <p:spPr bwMode="auto">
            <a:xfrm>
              <a:off x="0" y="0"/>
              <a:ext cx="887413" cy="885825"/>
            </a:xfrm>
            <a:prstGeom prst="ellipse">
              <a:avLst/>
            </a:prstGeom>
            <a:solidFill>
              <a:srgbClr val="734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664" name="Freeform 200"/>
            <p:cNvSpPr>
              <a:spLocks noEditPoints="1"/>
            </p:cNvSpPr>
            <p:nvPr/>
          </p:nvSpPr>
          <p:spPr bwMode="auto">
            <a:xfrm>
              <a:off x="176213" y="241300"/>
              <a:ext cx="704850" cy="644525"/>
            </a:xfrm>
            <a:custGeom>
              <a:avLst/>
              <a:gdLst>
                <a:gd name="T0" fmla="*/ 2147483647 w 503"/>
                <a:gd name="T1" fmla="*/ 2147483647 h 460"/>
                <a:gd name="T2" fmla="*/ 2147483647 w 503"/>
                <a:gd name="T3" fmla="*/ 2147483647 h 460"/>
                <a:gd name="T4" fmla="*/ 2147483647 w 503"/>
                <a:gd name="T5" fmla="*/ 2147483647 h 460"/>
                <a:gd name="T6" fmla="*/ 2147483647 w 503"/>
                <a:gd name="T7" fmla="*/ 2147483647 h 460"/>
                <a:gd name="T8" fmla="*/ 2147483647 w 503"/>
                <a:gd name="T9" fmla="*/ 2147483647 h 460"/>
                <a:gd name="T10" fmla="*/ 2147483647 w 503"/>
                <a:gd name="T11" fmla="*/ 2147483647 h 460"/>
                <a:gd name="T12" fmla="*/ 2147483647 w 503"/>
                <a:gd name="T13" fmla="*/ 2147483647 h 460"/>
                <a:gd name="T14" fmla="*/ 2147483647 w 503"/>
                <a:gd name="T15" fmla="*/ 0 h 460"/>
                <a:gd name="T16" fmla="*/ 2147483647 w 503"/>
                <a:gd name="T17" fmla="*/ 2147483647 h 460"/>
                <a:gd name="T18" fmla="*/ 2147483647 w 503"/>
                <a:gd name="T19" fmla="*/ 2147483647 h 460"/>
                <a:gd name="T20" fmla="*/ 2147483647 w 503"/>
                <a:gd name="T21" fmla="*/ 2147483647 h 460"/>
                <a:gd name="T22" fmla="*/ 2147483647 w 503"/>
                <a:gd name="T23" fmla="*/ 2147483647 h 460"/>
                <a:gd name="T24" fmla="*/ 2147483647 w 503"/>
                <a:gd name="T25" fmla="*/ 2147483647 h 460"/>
                <a:gd name="T26" fmla="*/ 2147483647 w 503"/>
                <a:gd name="T27" fmla="*/ 2147483647 h 460"/>
                <a:gd name="T28" fmla="*/ 2147483647 w 503"/>
                <a:gd name="T29" fmla="*/ 2147483647 h 460"/>
                <a:gd name="T30" fmla="*/ 2147483647 w 503"/>
                <a:gd name="T31" fmla="*/ 2147483647 h 460"/>
                <a:gd name="T32" fmla="*/ 2147483647 w 503"/>
                <a:gd name="T33" fmla="*/ 2147483647 h 460"/>
                <a:gd name="T34" fmla="*/ 2147483647 w 503"/>
                <a:gd name="T35" fmla="*/ 2147483647 h 460"/>
                <a:gd name="T36" fmla="*/ 2147483647 w 503"/>
                <a:gd name="T37" fmla="*/ 2147483647 h 460"/>
                <a:gd name="T38" fmla="*/ 2147483647 w 503"/>
                <a:gd name="T39" fmla="*/ 2147483647 h 460"/>
                <a:gd name="T40" fmla="*/ 2147483647 w 503"/>
                <a:gd name="T41" fmla="*/ 2147483647 h 460"/>
                <a:gd name="T42" fmla="*/ 2147483647 w 503"/>
                <a:gd name="T43" fmla="*/ 2147483647 h 460"/>
                <a:gd name="T44" fmla="*/ 2147483647 w 503"/>
                <a:gd name="T45" fmla="*/ 2147483647 h 460"/>
                <a:gd name="T46" fmla="*/ 2147483647 w 503"/>
                <a:gd name="T47" fmla="*/ 2147483647 h 460"/>
                <a:gd name="T48" fmla="*/ 2147483647 w 503"/>
                <a:gd name="T49" fmla="*/ 2147483647 h 460"/>
                <a:gd name="T50" fmla="*/ 2147483647 w 503"/>
                <a:gd name="T51" fmla="*/ 2147483647 h 460"/>
                <a:gd name="T52" fmla="*/ 2147483647 w 503"/>
                <a:gd name="T53" fmla="*/ 2147483647 h 460"/>
                <a:gd name="T54" fmla="*/ 2147483647 w 503"/>
                <a:gd name="T55" fmla="*/ 2147483647 h 460"/>
                <a:gd name="T56" fmla="*/ 2147483647 w 503"/>
                <a:gd name="T57" fmla="*/ 2147483647 h 460"/>
                <a:gd name="T58" fmla="*/ 2147483647 w 503"/>
                <a:gd name="T59" fmla="*/ 2147483647 h 460"/>
                <a:gd name="T60" fmla="*/ 2147483647 w 503"/>
                <a:gd name="T61" fmla="*/ 2147483647 h 460"/>
                <a:gd name="T62" fmla="*/ 2147483647 w 503"/>
                <a:gd name="T63" fmla="*/ 2147483647 h 460"/>
                <a:gd name="T64" fmla="*/ 2147483647 w 503"/>
                <a:gd name="T65" fmla="*/ 2147483647 h 460"/>
                <a:gd name="T66" fmla="*/ 2147483647 w 503"/>
                <a:gd name="T67" fmla="*/ 2147483647 h 460"/>
                <a:gd name="T68" fmla="*/ 2147483647 w 503"/>
                <a:gd name="T69" fmla="*/ 2147483647 h 460"/>
                <a:gd name="T70" fmla="*/ 2147483647 w 503"/>
                <a:gd name="T71" fmla="*/ 2147483647 h 460"/>
                <a:gd name="T72" fmla="*/ 2147483647 w 503"/>
                <a:gd name="T73" fmla="*/ 2147483647 h 460"/>
                <a:gd name="T74" fmla="*/ 2147483647 w 503"/>
                <a:gd name="T75" fmla="*/ 2147483647 h 460"/>
                <a:gd name="T76" fmla="*/ 2147483647 w 503"/>
                <a:gd name="T77" fmla="*/ 2147483647 h 460"/>
                <a:gd name="T78" fmla="*/ 2147483647 w 503"/>
                <a:gd name="T79" fmla="*/ 0 h 460"/>
                <a:gd name="T80" fmla="*/ 2147483647 w 503"/>
                <a:gd name="T81" fmla="*/ 0 h 46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03" h="460">
                  <a:moveTo>
                    <a:pt x="327" y="92"/>
                  </a:moveTo>
                  <a:cubicBezTo>
                    <a:pt x="326" y="91"/>
                    <a:pt x="326" y="91"/>
                    <a:pt x="326" y="91"/>
                  </a:cubicBezTo>
                  <a:cubicBezTo>
                    <a:pt x="326" y="91"/>
                    <a:pt x="327" y="91"/>
                    <a:pt x="327" y="92"/>
                  </a:cubicBezTo>
                  <a:moveTo>
                    <a:pt x="326" y="90"/>
                  </a:moveTo>
                  <a:cubicBezTo>
                    <a:pt x="326" y="90"/>
                    <a:pt x="325" y="90"/>
                    <a:pt x="325" y="90"/>
                  </a:cubicBezTo>
                  <a:cubicBezTo>
                    <a:pt x="326" y="90"/>
                    <a:pt x="326" y="90"/>
                    <a:pt x="327" y="90"/>
                  </a:cubicBezTo>
                  <a:cubicBezTo>
                    <a:pt x="326" y="90"/>
                    <a:pt x="326" y="90"/>
                    <a:pt x="326" y="90"/>
                  </a:cubicBezTo>
                  <a:moveTo>
                    <a:pt x="225" y="0"/>
                  </a:moveTo>
                  <a:cubicBezTo>
                    <a:pt x="214" y="0"/>
                    <a:pt x="196" y="0"/>
                    <a:pt x="196" y="2"/>
                  </a:cubicBezTo>
                  <a:cubicBezTo>
                    <a:pt x="192" y="7"/>
                    <a:pt x="196" y="33"/>
                    <a:pt x="196" y="41"/>
                  </a:cubicBezTo>
                  <a:cubicBezTo>
                    <a:pt x="196" y="47"/>
                    <a:pt x="182" y="62"/>
                    <a:pt x="179" y="67"/>
                  </a:cubicBezTo>
                  <a:cubicBezTo>
                    <a:pt x="171" y="77"/>
                    <a:pt x="164" y="88"/>
                    <a:pt x="156" y="99"/>
                  </a:cubicBezTo>
                  <a:cubicBezTo>
                    <a:pt x="160" y="99"/>
                    <a:pt x="156" y="100"/>
                    <a:pt x="160" y="100"/>
                  </a:cubicBezTo>
                  <a:cubicBezTo>
                    <a:pt x="154" y="104"/>
                    <a:pt x="157" y="120"/>
                    <a:pt x="157" y="128"/>
                  </a:cubicBezTo>
                  <a:cubicBezTo>
                    <a:pt x="146" y="123"/>
                    <a:pt x="110" y="76"/>
                    <a:pt x="93" y="76"/>
                  </a:cubicBezTo>
                  <a:cubicBezTo>
                    <a:pt x="88" y="76"/>
                    <a:pt x="84" y="80"/>
                    <a:pt x="84" y="93"/>
                  </a:cubicBezTo>
                  <a:cubicBezTo>
                    <a:pt x="78" y="84"/>
                    <a:pt x="66" y="76"/>
                    <a:pt x="58" y="76"/>
                  </a:cubicBezTo>
                  <a:cubicBezTo>
                    <a:pt x="52" y="76"/>
                    <a:pt x="47" y="80"/>
                    <a:pt x="47" y="92"/>
                  </a:cubicBezTo>
                  <a:cubicBezTo>
                    <a:pt x="42" y="89"/>
                    <a:pt x="36" y="77"/>
                    <a:pt x="30" y="77"/>
                  </a:cubicBezTo>
                  <a:cubicBezTo>
                    <a:pt x="27" y="76"/>
                    <a:pt x="25" y="75"/>
                    <a:pt x="23" y="75"/>
                  </a:cubicBezTo>
                  <a:cubicBezTo>
                    <a:pt x="0" y="75"/>
                    <a:pt x="8" y="127"/>
                    <a:pt x="15" y="130"/>
                  </a:cubicBezTo>
                  <a:cubicBezTo>
                    <a:pt x="9" y="155"/>
                    <a:pt x="14" y="191"/>
                    <a:pt x="14" y="219"/>
                  </a:cubicBezTo>
                  <a:cubicBezTo>
                    <a:pt x="14" y="239"/>
                    <a:pt x="10" y="271"/>
                    <a:pt x="19" y="283"/>
                  </a:cubicBezTo>
                  <a:cubicBezTo>
                    <a:pt x="27" y="294"/>
                    <a:pt x="38" y="303"/>
                    <a:pt x="48" y="312"/>
                  </a:cubicBezTo>
                  <a:cubicBezTo>
                    <a:pt x="58" y="322"/>
                    <a:pt x="127" y="391"/>
                    <a:pt x="196" y="460"/>
                  </a:cubicBezTo>
                  <a:cubicBezTo>
                    <a:pt x="351" y="458"/>
                    <a:pt x="480" y="342"/>
                    <a:pt x="503" y="193"/>
                  </a:cubicBezTo>
                  <a:cubicBezTo>
                    <a:pt x="445" y="135"/>
                    <a:pt x="391" y="82"/>
                    <a:pt x="390" y="82"/>
                  </a:cubicBezTo>
                  <a:cubicBezTo>
                    <a:pt x="390" y="77"/>
                    <a:pt x="383" y="77"/>
                    <a:pt x="378" y="77"/>
                  </a:cubicBezTo>
                  <a:cubicBezTo>
                    <a:pt x="376" y="77"/>
                    <a:pt x="374" y="77"/>
                    <a:pt x="373" y="77"/>
                  </a:cubicBezTo>
                  <a:cubicBezTo>
                    <a:pt x="362" y="77"/>
                    <a:pt x="364" y="82"/>
                    <a:pt x="364" y="93"/>
                  </a:cubicBezTo>
                  <a:cubicBezTo>
                    <a:pt x="362" y="90"/>
                    <a:pt x="354" y="81"/>
                    <a:pt x="351" y="79"/>
                  </a:cubicBezTo>
                  <a:cubicBezTo>
                    <a:pt x="350" y="77"/>
                    <a:pt x="346" y="76"/>
                    <a:pt x="341" y="76"/>
                  </a:cubicBezTo>
                  <a:cubicBezTo>
                    <a:pt x="337" y="76"/>
                    <a:pt x="333" y="77"/>
                    <a:pt x="332" y="77"/>
                  </a:cubicBezTo>
                  <a:cubicBezTo>
                    <a:pt x="324" y="77"/>
                    <a:pt x="328" y="88"/>
                    <a:pt x="327" y="90"/>
                  </a:cubicBezTo>
                  <a:cubicBezTo>
                    <a:pt x="326" y="90"/>
                    <a:pt x="326" y="89"/>
                    <a:pt x="324" y="89"/>
                  </a:cubicBezTo>
                  <a:cubicBezTo>
                    <a:pt x="326" y="89"/>
                    <a:pt x="327" y="89"/>
                    <a:pt x="323" y="88"/>
                  </a:cubicBezTo>
                  <a:cubicBezTo>
                    <a:pt x="325" y="88"/>
                    <a:pt x="326" y="88"/>
                    <a:pt x="322" y="87"/>
                  </a:cubicBezTo>
                  <a:cubicBezTo>
                    <a:pt x="323" y="86"/>
                    <a:pt x="324" y="87"/>
                    <a:pt x="321" y="85"/>
                  </a:cubicBezTo>
                  <a:cubicBezTo>
                    <a:pt x="322" y="85"/>
                    <a:pt x="323" y="86"/>
                    <a:pt x="319" y="84"/>
                  </a:cubicBezTo>
                  <a:cubicBezTo>
                    <a:pt x="321" y="84"/>
                    <a:pt x="239" y="2"/>
                    <a:pt x="235" y="0"/>
                  </a:cubicBezTo>
                  <a:cubicBezTo>
                    <a:pt x="236" y="0"/>
                    <a:pt x="231" y="0"/>
                    <a:pt x="225" y="0"/>
                  </a:cubicBezTo>
                </a:path>
              </a:pathLst>
            </a:custGeom>
            <a:solidFill>
              <a:srgbClr val="5C3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5" name="Freeform 201"/>
            <p:cNvSpPr>
              <a:spLocks/>
            </p:cNvSpPr>
            <p:nvPr/>
          </p:nvSpPr>
          <p:spPr bwMode="auto">
            <a:xfrm>
              <a:off x="190500" y="349250"/>
              <a:ext cx="136525" cy="68262"/>
            </a:xfrm>
            <a:custGeom>
              <a:avLst/>
              <a:gdLst>
                <a:gd name="T0" fmla="*/ 2147483647 w 97"/>
                <a:gd name="T1" fmla="*/ 0 h 49"/>
                <a:gd name="T2" fmla="*/ 2147483647 w 97"/>
                <a:gd name="T3" fmla="*/ 0 h 49"/>
                <a:gd name="T4" fmla="*/ 2147483647 w 97"/>
                <a:gd name="T5" fmla="*/ 2147483647 h 49"/>
                <a:gd name="T6" fmla="*/ 2147483647 w 97"/>
                <a:gd name="T7" fmla="*/ 2147483647 h 49"/>
                <a:gd name="T8" fmla="*/ 2147483647 w 97"/>
                <a:gd name="T9" fmla="*/ 2147483647 h 49"/>
                <a:gd name="T10" fmla="*/ 2147483647 w 97"/>
                <a:gd name="T11" fmla="*/ 2147483647 h 49"/>
                <a:gd name="T12" fmla="*/ 2147483647 w 97"/>
                <a:gd name="T13" fmla="*/ 0 h 49"/>
                <a:gd name="T14" fmla="*/ 2147483647 w 97"/>
                <a:gd name="T15" fmla="*/ 0 h 49"/>
                <a:gd name="T16" fmla="*/ 2147483647 w 97"/>
                <a:gd name="T17" fmla="*/ 2147483647 h 49"/>
                <a:gd name="T18" fmla="*/ 2147483647 w 97"/>
                <a:gd name="T19" fmla="*/ 2147483647 h 49"/>
                <a:gd name="T20" fmla="*/ 2147483647 w 97"/>
                <a:gd name="T21" fmla="*/ 2147483647 h 49"/>
                <a:gd name="T22" fmla="*/ 2147483647 w 97"/>
                <a:gd name="T23" fmla="*/ 2147483647 h 49"/>
                <a:gd name="T24" fmla="*/ 2147483647 w 97"/>
                <a:gd name="T25" fmla="*/ 0 h 49"/>
                <a:gd name="T26" fmla="*/ 2147483647 w 97"/>
                <a:gd name="T27" fmla="*/ 0 h 49"/>
                <a:gd name="T28" fmla="*/ 2147483647 w 97"/>
                <a:gd name="T29" fmla="*/ 2147483647 h 49"/>
                <a:gd name="T30" fmla="*/ 2147483647 w 97"/>
                <a:gd name="T31" fmla="*/ 2147483647 h 49"/>
                <a:gd name="T32" fmla="*/ 2147483647 w 97"/>
                <a:gd name="T33" fmla="*/ 2147483647 h 49"/>
                <a:gd name="T34" fmla="*/ 2147483647 w 97"/>
                <a:gd name="T35" fmla="*/ 2147483647 h 49"/>
                <a:gd name="T36" fmla="*/ 0 w 97"/>
                <a:gd name="T37" fmla="*/ 2147483647 h 49"/>
                <a:gd name="T38" fmla="*/ 2147483647 w 97"/>
                <a:gd name="T39" fmla="*/ 2147483647 h 49"/>
                <a:gd name="T40" fmla="*/ 2147483647 w 97"/>
                <a:gd name="T41" fmla="*/ 2147483647 h 49"/>
                <a:gd name="T42" fmla="*/ 2147483647 w 97"/>
                <a:gd name="T43" fmla="*/ 2147483647 h 49"/>
                <a:gd name="T44" fmla="*/ 2147483647 w 97"/>
                <a:gd name="T45" fmla="*/ 2147483647 h 49"/>
                <a:gd name="T46" fmla="*/ 2147483647 w 97"/>
                <a:gd name="T47" fmla="*/ 2147483647 h 49"/>
                <a:gd name="T48" fmla="*/ 2147483647 w 97"/>
                <a:gd name="T49" fmla="*/ 0 h 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7" h="49">
                  <a:moveTo>
                    <a:pt x="94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4" y="0"/>
                    <a:pt x="74" y="1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0"/>
                    <a:pt x="58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7" y="0"/>
                    <a:pt x="37" y="1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1" y="0"/>
                    <a:pt x="2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7" y="0"/>
                    <a:pt x="96" y="0"/>
                    <a:pt x="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6" name="Rectangle 202"/>
            <p:cNvSpPr>
              <a:spLocks noChangeArrowheads="1"/>
            </p:cNvSpPr>
            <p:nvPr/>
          </p:nvSpPr>
          <p:spPr bwMode="auto">
            <a:xfrm>
              <a:off x="196850" y="423862"/>
              <a:ext cx="122238" cy="209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667" name="Freeform 203"/>
            <p:cNvSpPr>
              <a:spLocks/>
            </p:cNvSpPr>
            <p:nvPr/>
          </p:nvSpPr>
          <p:spPr bwMode="auto">
            <a:xfrm>
              <a:off x="582613" y="349250"/>
              <a:ext cx="136525" cy="68262"/>
            </a:xfrm>
            <a:custGeom>
              <a:avLst/>
              <a:gdLst>
                <a:gd name="T0" fmla="*/ 2147483647 w 97"/>
                <a:gd name="T1" fmla="*/ 0 h 49"/>
                <a:gd name="T2" fmla="*/ 2147483647 w 97"/>
                <a:gd name="T3" fmla="*/ 0 h 49"/>
                <a:gd name="T4" fmla="*/ 2147483647 w 97"/>
                <a:gd name="T5" fmla="*/ 2147483647 h 49"/>
                <a:gd name="T6" fmla="*/ 2147483647 w 97"/>
                <a:gd name="T7" fmla="*/ 2147483647 h 49"/>
                <a:gd name="T8" fmla="*/ 2147483647 w 97"/>
                <a:gd name="T9" fmla="*/ 2147483647 h 49"/>
                <a:gd name="T10" fmla="*/ 2147483647 w 97"/>
                <a:gd name="T11" fmla="*/ 2147483647 h 49"/>
                <a:gd name="T12" fmla="*/ 2147483647 w 97"/>
                <a:gd name="T13" fmla="*/ 0 h 49"/>
                <a:gd name="T14" fmla="*/ 2147483647 w 97"/>
                <a:gd name="T15" fmla="*/ 0 h 49"/>
                <a:gd name="T16" fmla="*/ 2147483647 w 97"/>
                <a:gd name="T17" fmla="*/ 2147483647 h 49"/>
                <a:gd name="T18" fmla="*/ 2147483647 w 97"/>
                <a:gd name="T19" fmla="*/ 2147483647 h 49"/>
                <a:gd name="T20" fmla="*/ 2147483647 w 97"/>
                <a:gd name="T21" fmla="*/ 2147483647 h 49"/>
                <a:gd name="T22" fmla="*/ 2147483647 w 97"/>
                <a:gd name="T23" fmla="*/ 2147483647 h 49"/>
                <a:gd name="T24" fmla="*/ 2147483647 w 97"/>
                <a:gd name="T25" fmla="*/ 0 h 49"/>
                <a:gd name="T26" fmla="*/ 2147483647 w 97"/>
                <a:gd name="T27" fmla="*/ 0 h 49"/>
                <a:gd name="T28" fmla="*/ 0 w 97"/>
                <a:gd name="T29" fmla="*/ 2147483647 h 49"/>
                <a:gd name="T30" fmla="*/ 0 w 97"/>
                <a:gd name="T31" fmla="*/ 2147483647 h 49"/>
                <a:gd name="T32" fmla="*/ 0 w 97"/>
                <a:gd name="T33" fmla="*/ 2147483647 h 49"/>
                <a:gd name="T34" fmla="*/ 0 w 97"/>
                <a:gd name="T35" fmla="*/ 2147483647 h 49"/>
                <a:gd name="T36" fmla="*/ 0 w 97"/>
                <a:gd name="T37" fmla="*/ 2147483647 h 49"/>
                <a:gd name="T38" fmla="*/ 2147483647 w 97"/>
                <a:gd name="T39" fmla="*/ 2147483647 h 49"/>
                <a:gd name="T40" fmla="*/ 2147483647 w 97"/>
                <a:gd name="T41" fmla="*/ 2147483647 h 49"/>
                <a:gd name="T42" fmla="*/ 2147483647 w 97"/>
                <a:gd name="T43" fmla="*/ 2147483647 h 49"/>
                <a:gd name="T44" fmla="*/ 2147483647 w 97"/>
                <a:gd name="T45" fmla="*/ 2147483647 h 49"/>
                <a:gd name="T46" fmla="*/ 2147483647 w 97"/>
                <a:gd name="T47" fmla="*/ 2147483647 h 49"/>
                <a:gd name="T48" fmla="*/ 2147483647 w 97"/>
                <a:gd name="T49" fmla="*/ 0 h 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7" h="49">
                  <a:moveTo>
                    <a:pt x="94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4" y="0"/>
                    <a:pt x="74" y="1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0"/>
                    <a:pt x="58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0"/>
                    <a:pt x="37" y="0"/>
                    <a:pt x="37" y="1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1" y="0"/>
                    <a:pt x="1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7" y="0"/>
                    <a:pt x="95" y="0"/>
                    <a:pt x="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8" name="Rectangle 204"/>
            <p:cNvSpPr>
              <a:spLocks noChangeArrowheads="1"/>
            </p:cNvSpPr>
            <p:nvPr/>
          </p:nvSpPr>
          <p:spPr bwMode="auto">
            <a:xfrm>
              <a:off x="588963" y="423862"/>
              <a:ext cx="123825" cy="209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669" name="Freeform 205"/>
            <p:cNvSpPr>
              <a:spLocks/>
            </p:cNvSpPr>
            <p:nvPr/>
          </p:nvSpPr>
          <p:spPr bwMode="auto">
            <a:xfrm>
              <a:off x="333375" y="508000"/>
              <a:ext cx="242888" cy="125412"/>
            </a:xfrm>
            <a:custGeom>
              <a:avLst/>
              <a:gdLst>
                <a:gd name="T0" fmla="*/ 2147483647 w 173"/>
                <a:gd name="T1" fmla="*/ 0 h 90"/>
                <a:gd name="T2" fmla="*/ 2147483647 w 173"/>
                <a:gd name="T3" fmla="*/ 0 h 90"/>
                <a:gd name="T4" fmla="*/ 0 w 173"/>
                <a:gd name="T5" fmla="*/ 2147483647 h 90"/>
                <a:gd name="T6" fmla="*/ 0 w 173"/>
                <a:gd name="T7" fmla="*/ 2147483647 h 90"/>
                <a:gd name="T8" fmla="*/ 2147483647 w 173"/>
                <a:gd name="T9" fmla="*/ 2147483647 h 90"/>
                <a:gd name="T10" fmla="*/ 2147483647 w 173"/>
                <a:gd name="T11" fmla="*/ 2147483647 h 90"/>
                <a:gd name="T12" fmla="*/ 2147483647 w 173"/>
                <a:gd name="T13" fmla="*/ 2147483647 h 90"/>
                <a:gd name="T14" fmla="*/ 2147483647 w 173"/>
                <a:gd name="T15" fmla="*/ 2147483647 h 90"/>
                <a:gd name="T16" fmla="*/ 2147483647 w 173"/>
                <a:gd name="T17" fmla="*/ 2147483647 h 90"/>
                <a:gd name="T18" fmla="*/ 2147483647 w 173"/>
                <a:gd name="T19" fmla="*/ 2147483647 h 90"/>
                <a:gd name="T20" fmla="*/ 2147483647 w 173"/>
                <a:gd name="T21" fmla="*/ 2147483647 h 90"/>
                <a:gd name="T22" fmla="*/ 2147483647 w 173"/>
                <a:gd name="T23" fmla="*/ 2147483647 h 90"/>
                <a:gd name="T24" fmla="*/ 2147483647 w 173"/>
                <a:gd name="T25" fmla="*/ 0 h 9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3" h="90">
                  <a:moveTo>
                    <a:pt x="16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8" y="58"/>
                    <a:pt x="70" y="44"/>
                    <a:pt x="83" y="44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104" y="44"/>
                    <a:pt x="115" y="58"/>
                    <a:pt x="115" y="73"/>
                  </a:cubicBezTo>
                  <a:cubicBezTo>
                    <a:pt x="115" y="90"/>
                    <a:pt x="115" y="90"/>
                    <a:pt x="115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3" y="11"/>
                    <a:pt x="173" y="11"/>
                    <a:pt x="173" y="11"/>
                  </a:cubicBezTo>
                  <a:cubicBezTo>
                    <a:pt x="173" y="5"/>
                    <a:pt x="169" y="0"/>
                    <a:pt x="1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0" name="Rectangle 206"/>
            <p:cNvSpPr>
              <a:spLocks noChangeArrowheads="1"/>
            </p:cNvSpPr>
            <p:nvPr/>
          </p:nvSpPr>
          <p:spPr bwMode="auto">
            <a:xfrm>
              <a:off x="396875" y="382587"/>
              <a:ext cx="117475" cy="1174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671" name="Freeform 207"/>
            <p:cNvSpPr>
              <a:spLocks/>
            </p:cNvSpPr>
            <p:nvPr/>
          </p:nvSpPr>
          <p:spPr bwMode="auto">
            <a:xfrm>
              <a:off x="395288" y="233362"/>
              <a:ext cx="119063" cy="146050"/>
            </a:xfrm>
            <a:custGeom>
              <a:avLst/>
              <a:gdLst>
                <a:gd name="T0" fmla="*/ 2147483647 w 85"/>
                <a:gd name="T1" fmla="*/ 2147483647 h 105"/>
                <a:gd name="T2" fmla="*/ 2147483647 w 85"/>
                <a:gd name="T3" fmla="*/ 2147483647 h 105"/>
                <a:gd name="T4" fmla="*/ 2147483647 w 85"/>
                <a:gd name="T5" fmla="*/ 2147483647 h 105"/>
                <a:gd name="T6" fmla="*/ 2147483647 w 85"/>
                <a:gd name="T7" fmla="*/ 2147483647 h 105"/>
                <a:gd name="T8" fmla="*/ 2147483647 w 85"/>
                <a:gd name="T9" fmla="*/ 2147483647 h 105"/>
                <a:gd name="T10" fmla="*/ 2147483647 w 85"/>
                <a:gd name="T11" fmla="*/ 2147483647 h 105"/>
                <a:gd name="T12" fmla="*/ 2147483647 w 85"/>
                <a:gd name="T13" fmla="*/ 2147483647 h 105"/>
                <a:gd name="T14" fmla="*/ 2147483647 w 85"/>
                <a:gd name="T15" fmla="*/ 2147483647 h 105"/>
                <a:gd name="T16" fmla="*/ 2147483647 w 85"/>
                <a:gd name="T17" fmla="*/ 2147483647 h 105"/>
                <a:gd name="T18" fmla="*/ 2147483647 w 85"/>
                <a:gd name="T19" fmla="*/ 2147483647 h 105"/>
                <a:gd name="T20" fmla="*/ 2147483647 w 85"/>
                <a:gd name="T21" fmla="*/ 2147483647 h 105"/>
                <a:gd name="T22" fmla="*/ 2147483647 w 85"/>
                <a:gd name="T23" fmla="*/ 2147483647 h 105"/>
                <a:gd name="T24" fmla="*/ 2147483647 w 85"/>
                <a:gd name="T25" fmla="*/ 2147483647 h 105"/>
                <a:gd name="T26" fmla="*/ 2147483647 w 85"/>
                <a:gd name="T27" fmla="*/ 2147483647 h 105"/>
                <a:gd name="T28" fmla="*/ 2147483647 w 85"/>
                <a:gd name="T29" fmla="*/ 2147483647 h 105"/>
                <a:gd name="T30" fmla="*/ 2147483647 w 85"/>
                <a:gd name="T31" fmla="*/ 2147483647 h 105"/>
                <a:gd name="T32" fmla="*/ 2147483647 w 85"/>
                <a:gd name="T33" fmla="*/ 2147483647 h 105"/>
                <a:gd name="T34" fmla="*/ 0 w 85"/>
                <a:gd name="T35" fmla="*/ 2147483647 h 105"/>
                <a:gd name="T36" fmla="*/ 2147483647 w 85"/>
                <a:gd name="T37" fmla="*/ 2147483647 h 105"/>
                <a:gd name="T38" fmla="*/ 2147483647 w 85"/>
                <a:gd name="T39" fmla="*/ 2147483647 h 10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5" h="105">
                  <a:moveTo>
                    <a:pt x="46" y="50"/>
                  </a:moveTo>
                  <a:cubicBezTo>
                    <a:pt x="46" y="49"/>
                    <a:pt x="45" y="48"/>
                    <a:pt x="44" y="48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57" y="35"/>
                    <a:pt x="69" y="24"/>
                    <a:pt x="81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9" y="27"/>
                    <a:pt x="76" y="25"/>
                    <a:pt x="73" y="24"/>
                  </a:cubicBezTo>
                  <a:cubicBezTo>
                    <a:pt x="76" y="23"/>
                    <a:pt x="79" y="22"/>
                    <a:pt x="81" y="22"/>
                  </a:cubicBezTo>
                  <a:cubicBezTo>
                    <a:pt x="79" y="19"/>
                    <a:pt x="76" y="17"/>
                    <a:pt x="73" y="16"/>
                  </a:cubicBezTo>
                  <a:cubicBezTo>
                    <a:pt x="76" y="15"/>
                    <a:pt x="79" y="14"/>
                    <a:pt x="81" y="14"/>
                  </a:cubicBezTo>
                  <a:cubicBezTo>
                    <a:pt x="79" y="11"/>
                    <a:pt x="76" y="10"/>
                    <a:pt x="73" y="8"/>
                  </a:cubicBezTo>
                  <a:cubicBezTo>
                    <a:pt x="76" y="7"/>
                    <a:pt x="79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69" y="0"/>
                    <a:pt x="57" y="11"/>
                    <a:pt x="44" y="7"/>
                  </a:cubicBezTo>
                  <a:cubicBezTo>
                    <a:pt x="44" y="6"/>
                    <a:pt x="43" y="5"/>
                    <a:pt x="42" y="5"/>
                  </a:cubicBezTo>
                  <a:cubicBezTo>
                    <a:pt x="41" y="5"/>
                    <a:pt x="40" y="6"/>
                    <a:pt x="40" y="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48"/>
                    <a:pt x="39" y="49"/>
                    <a:pt x="39" y="5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85" y="105"/>
                    <a:pt x="85" y="105"/>
                    <a:pt x="85" y="105"/>
                  </a:cubicBezTo>
                  <a:lnTo>
                    <a:pt x="46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60" name="组合 243"/>
          <p:cNvGrpSpPr>
            <a:grpSpLocks/>
          </p:cNvGrpSpPr>
          <p:nvPr/>
        </p:nvGrpSpPr>
        <p:grpSpPr bwMode="auto">
          <a:xfrm>
            <a:off x="746125" y="446088"/>
            <a:ext cx="11666538" cy="1835150"/>
            <a:chOff x="0" y="0"/>
            <a:chExt cx="11667524" cy="1835106"/>
          </a:xfrm>
        </p:grpSpPr>
        <p:sp>
          <p:nvSpPr>
            <p:cNvPr id="26661" name="矩形 51"/>
            <p:cNvSpPr>
              <a:spLocks noChangeArrowheads="1"/>
            </p:cNvSpPr>
            <p:nvPr/>
          </p:nvSpPr>
          <p:spPr bwMode="auto">
            <a:xfrm>
              <a:off x="0" y="0"/>
              <a:ext cx="10635290" cy="1835106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662" name="文本框 245"/>
            <p:cNvSpPr txBox="1">
              <a:spLocks noChangeArrowheads="1"/>
            </p:cNvSpPr>
            <p:nvPr/>
          </p:nvSpPr>
          <p:spPr bwMode="auto">
            <a:xfrm>
              <a:off x="859917" y="206497"/>
              <a:ext cx="10807607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8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赠可编辑商务图标</a:t>
              </a:r>
            </a:p>
          </p:txBody>
        </p:sp>
      </p:grp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六边形 9"/>
          <p:cNvSpPr>
            <a:spLocks noChangeArrowheads="1"/>
          </p:cNvSpPr>
          <p:nvPr/>
        </p:nvSpPr>
        <p:spPr bwMode="auto">
          <a:xfrm>
            <a:off x="2255838" y="2505075"/>
            <a:ext cx="7680325" cy="1847850"/>
          </a:xfrm>
          <a:prstGeom prst="hexagon">
            <a:avLst>
              <a:gd name="adj" fmla="val 25015"/>
              <a:gd name="vf" fmla="val 115470"/>
            </a:avLst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4099" name="六边形 21"/>
          <p:cNvSpPr>
            <a:spLocks noChangeArrowheads="1"/>
          </p:cNvSpPr>
          <p:nvPr/>
        </p:nvSpPr>
        <p:spPr bwMode="auto">
          <a:xfrm>
            <a:off x="2425700" y="2619375"/>
            <a:ext cx="7340600" cy="1619250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pic>
        <p:nvPicPr>
          <p:cNvPr id="4100" name="组合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2962275"/>
            <a:ext cx="115252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文本框 18"/>
          <p:cNvSpPr txBox="1">
            <a:spLocks noChangeArrowheads="1"/>
          </p:cNvSpPr>
          <p:nvPr/>
        </p:nvSpPr>
        <p:spPr bwMode="auto">
          <a:xfrm>
            <a:off x="6015038" y="2946400"/>
            <a:ext cx="37512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项目背景</a:t>
            </a:r>
          </a:p>
        </p:txBody>
      </p:sp>
      <p:sp>
        <p:nvSpPr>
          <p:cNvPr id="4102" name="文本框 19"/>
          <p:cNvSpPr txBox="1">
            <a:spLocks noChangeArrowheads="1"/>
          </p:cNvSpPr>
          <p:nvPr/>
        </p:nvSpPr>
        <p:spPr bwMode="auto">
          <a:xfrm>
            <a:off x="4552950" y="2946400"/>
            <a:ext cx="13763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6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103" name="直接连接符 5"/>
          <p:cNvCxnSpPr>
            <a:cxnSpLocks noChangeShapeType="1"/>
          </p:cNvCxnSpPr>
          <p:nvPr/>
        </p:nvCxnSpPr>
        <p:spPr bwMode="auto">
          <a:xfrm>
            <a:off x="5842000" y="3025775"/>
            <a:ext cx="0" cy="8572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5138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5143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5144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139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5141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5142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140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5123" name="椭圆 9"/>
          <p:cNvSpPr>
            <a:spLocks noChangeArrowheads="1"/>
          </p:cNvSpPr>
          <p:nvPr/>
        </p:nvSpPr>
        <p:spPr bwMode="auto">
          <a:xfrm>
            <a:off x="4803775" y="2074863"/>
            <a:ext cx="2624138" cy="26241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5124" name="椭圆 10"/>
          <p:cNvSpPr>
            <a:spLocks noChangeArrowheads="1"/>
          </p:cNvSpPr>
          <p:nvPr/>
        </p:nvSpPr>
        <p:spPr bwMode="auto">
          <a:xfrm>
            <a:off x="8154988" y="2074863"/>
            <a:ext cx="2624137" cy="26241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5125" name="椭圆 11"/>
          <p:cNvSpPr>
            <a:spLocks noChangeArrowheads="1"/>
          </p:cNvSpPr>
          <p:nvPr/>
        </p:nvSpPr>
        <p:spPr bwMode="auto">
          <a:xfrm>
            <a:off x="1416050" y="2074863"/>
            <a:ext cx="2622550" cy="26241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5078413" y="2354263"/>
            <a:ext cx="2054225" cy="205422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5127" name="Oval 10"/>
          <p:cNvSpPr>
            <a:spLocks noChangeArrowheads="1"/>
          </p:cNvSpPr>
          <p:nvPr/>
        </p:nvSpPr>
        <p:spPr bwMode="auto">
          <a:xfrm>
            <a:off x="1717675" y="2354263"/>
            <a:ext cx="2052638" cy="205422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5128" name="Oval 13"/>
          <p:cNvSpPr>
            <a:spLocks noChangeArrowheads="1"/>
          </p:cNvSpPr>
          <p:nvPr/>
        </p:nvSpPr>
        <p:spPr bwMode="auto">
          <a:xfrm>
            <a:off x="8440738" y="2354263"/>
            <a:ext cx="2052637" cy="205422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5129" name="Freeform 283"/>
          <p:cNvSpPr>
            <a:spLocks noEditPoints="1"/>
          </p:cNvSpPr>
          <p:nvPr/>
        </p:nvSpPr>
        <p:spPr bwMode="auto">
          <a:xfrm>
            <a:off x="2422525" y="2592388"/>
            <a:ext cx="617538" cy="617537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0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2147483647 w 288"/>
              <a:gd name="T67" fmla="*/ 2147483647 h 288"/>
              <a:gd name="T68" fmla="*/ 2147483647 w 288"/>
              <a:gd name="T69" fmla="*/ 2147483647 h 288"/>
              <a:gd name="T70" fmla="*/ 2147483647 w 288"/>
              <a:gd name="T71" fmla="*/ 2147483647 h 288"/>
              <a:gd name="T72" fmla="*/ 2147483647 w 288"/>
              <a:gd name="T73" fmla="*/ 2147483647 h 288"/>
              <a:gd name="T74" fmla="*/ 2147483647 w 288"/>
              <a:gd name="T75" fmla="*/ 2147483647 h 288"/>
              <a:gd name="T76" fmla="*/ 2147483647 w 288"/>
              <a:gd name="T77" fmla="*/ 2147483647 h 288"/>
              <a:gd name="T78" fmla="*/ 2147483647 w 288"/>
              <a:gd name="T79" fmla="*/ 2147483647 h 288"/>
              <a:gd name="T80" fmla="*/ 2147483647 w 288"/>
              <a:gd name="T81" fmla="*/ 2147483647 h 288"/>
              <a:gd name="T82" fmla="*/ 2147483647 w 288"/>
              <a:gd name="T83" fmla="*/ 2147483647 h 288"/>
              <a:gd name="T84" fmla="*/ 2147483647 w 288"/>
              <a:gd name="T85" fmla="*/ 2147483647 h 288"/>
              <a:gd name="T86" fmla="*/ 2147483647 w 288"/>
              <a:gd name="T87" fmla="*/ 2147483647 h 288"/>
              <a:gd name="T88" fmla="*/ 2147483647 w 288"/>
              <a:gd name="T89" fmla="*/ 2147483647 h 28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8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48" y="125"/>
                  <a:pt x="248" y="125"/>
                  <a:pt x="248" y="125"/>
                </a:cubicBezTo>
                <a:lnTo>
                  <a:pt x="248" y="138"/>
                </a:lnTo>
                <a:close/>
                <a:moveTo>
                  <a:pt x="212" y="65"/>
                </a:moveTo>
                <a:cubicBezTo>
                  <a:pt x="221" y="74"/>
                  <a:pt x="221" y="74"/>
                  <a:pt x="221" y="74"/>
                </a:cubicBezTo>
                <a:cubicBezTo>
                  <a:pt x="198" y="97"/>
                  <a:pt x="198" y="97"/>
                  <a:pt x="198" y="97"/>
                </a:cubicBezTo>
                <a:cubicBezTo>
                  <a:pt x="189" y="88"/>
                  <a:pt x="189" y="88"/>
                  <a:pt x="189" y="88"/>
                </a:cubicBezTo>
                <a:lnTo>
                  <a:pt x="212" y="65"/>
                </a:lnTo>
                <a:close/>
                <a:moveTo>
                  <a:pt x="137" y="35"/>
                </a:moveTo>
                <a:cubicBezTo>
                  <a:pt x="151" y="35"/>
                  <a:pt x="151" y="35"/>
                  <a:pt x="151" y="35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36"/>
                  <a:pt x="137" y="36"/>
                  <a:pt x="137" y="36"/>
                </a:cubicBezTo>
                <a:lnTo>
                  <a:pt x="137" y="35"/>
                </a:lnTo>
                <a:close/>
                <a:moveTo>
                  <a:pt x="40" y="125"/>
                </a:moveTo>
                <a:cubicBezTo>
                  <a:pt x="73" y="125"/>
                  <a:pt x="73" y="125"/>
                  <a:pt x="73" y="125"/>
                </a:cubicBezTo>
                <a:cubicBezTo>
                  <a:pt x="73" y="138"/>
                  <a:pt x="73" y="138"/>
                  <a:pt x="73" y="138"/>
                </a:cubicBezTo>
                <a:cubicBezTo>
                  <a:pt x="40" y="138"/>
                  <a:pt x="40" y="138"/>
                  <a:pt x="40" y="138"/>
                </a:cubicBezTo>
                <a:lnTo>
                  <a:pt x="40" y="125"/>
                </a:lnTo>
                <a:close/>
                <a:moveTo>
                  <a:pt x="90" y="97"/>
                </a:moveTo>
                <a:cubicBezTo>
                  <a:pt x="66" y="74"/>
                  <a:pt x="66" y="74"/>
                  <a:pt x="66" y="74"/>
                </a:cubicBezTo>
                <a:cubicBezTo>
                  <a:pt x="76" y="65"/>
                  <a:pt x="76" y="65"/>
                  <a:pt x="76" y="65"/>
                </a:cubicBezTo>
                <a:cubicBezTo>
                  <a:pt x="99" y="88"/>
                  <a:pt x="99" y="88"/>
                  <a:pt x="99" y="88"/>
                </a:cubicBezTo>
                <a:lnTo>
                  <a:pt x="90" y="97"/>
                </a:lnTo>
                <a:close/>
                <a:moveTo>
                  <a:pt x="140" y="252"/>
                </a:moveTo>
                <a:cubicBezTo>
                  <a:pt x="137" y="251"/>
                  <a:pt x="135" y="250"/>
                  <a:pt x="132" y="248"/>
                </a:cubicBezTo>
                <a:cubicBezTo>
                  <a:pt x="126" y="242"/>
                  <a:pt x="126" y="232"/>
                  <a:pt x="130" y="225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4" y="233"/>
                  <a:pt x="164" y="242"/>
                  <a:pt x="157" y="248"/>
                </a:cubicBezTo>
                <a:cubicBezTo>
                  <a:pt x="156" y="250"/>
                  <a:pt x="153" y="251"/>
                  <a:pt x="151" y="252"/>
                </a:cubicBezTo>
                <a:cubicBezTo>
                  <a:pt x="147" y="253"/>
                  <a:pt x="143" y="253"/>
                  <a:pt x="140" y="2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Freeform 362"/>
          <p:cNvSpPr>
            <a:spLocks noEditPoints="1"/>
          </p:cNvSpPr>
          <p:nvPr/>
        </p:nvSpPr>
        <p:spPr bwMode="auto">
          <a:xfrm>
            <a:off x="5791200" y="2613025"/>
            <a:ext cx="617538" cy="439738"/>
          </a:xfrm>
          <a:custGeom>
            <a:avLst/>
            <a:gdLst>
              <a:gd name="T0" fmla="*/ 2147483647 w 288"/>
              <a:gd name="T1" fmla="*/ 2147483647 h 204"/>
              <a:gd name="T2" fmla="*/ 2147483647 w 288"/>
              <a:gd name="T3" fmla="*/ 2147483647 h 204"/>
              <a:gd name="T4" fmla="*/ 2147483647 w 288"/>
              <a:gd name="T5" fmla="*/ 2147483647 h 204"/>
              <a:gd name="T6" fmla="*/ 2147483647 w 288"/>
              <a:gd name="T7" fmla="*/ 2147483647 h 204"/>
              <a:gd name="T8" fmla="*/ 2147483647 w 288"/>
              <a:gd name="T9" fmla="*/ 0 h 204"/>
              <a:gd name="T10" fmla="*/ 2147483647 w 288"/>
              <a:gd name="T11" fmla="*/ 0 h 204"/>
              <a:gd name="T12" fmla="*/ 2147483647 w 288"/>
              <a:gd name="T13" fmla="*/ 2147483647 h 204"/>
              <a:gd name="T14" fmla="*/ 2147483647 w 288"/>
              <a:gd name="T15" fmla="*/ 2147483647 h 204"/>
              <a:gd name="T16" fmla="*/ 2147483647 w 288"/>
              <a:gd name="T17" fmla="*/ 2147483647 h 204"/>
              <a:gd name="T18" fmla="*/ 2147483647 w 288"/>
              <a:gd name="T19" fmla="*/ 2147483647 h 204"/>
              <a:gd name="T20" fmla="*/ 0 w 288"/>
              <a:gd name="T21" fmla="*/ 2147483647 h 204"/>
              <a:gd name="T22" fmla="*/ 0 w 288"/>
              <a:gd name="T23" fmla="*/ 2147483647 h 204"/>
              <a:gd name="T24" fmla="*/ 2147483647 w 288"/>
              <a:gd name="T25" fmla="*/ 2147483647 h 204"/>
              <a:gd name="T26" fmla="*/ 2147483647 w 288"/>
              <a:gd name="T27" fmla="*/ 2147483647 h 204"/>
              <a:gd name="T28" fmla="*/ 2147483647 w 288"/>
              <a:gd name="T29" fmla="*/ 2147483647 h 204"/>
              <a:gd name="T30" fmla="*/ 2147483647 w 288"/>
              <a:gd name="T31" fmla="*/ 2147483647 h 204"/>
              <a:gd name="T32" fmla="*/ 2147483647 w 288"/>
              <a:gd name="T33" fmla="*/ 2147483647 h 204"/>
              <a:gd name="T34" fmla="*/ 2147483647 w 288"/>
              <a:gd name="T35" fmla="*/ 2147483647 h 204"/>
              <a:gd name="T36" fmla="*/ 2147483647 w 288"/>
              <a:gd name="T37" fmla="*/ 2147483647 h 204"/>
              <a:gd name="T38" fmla="*/ 2147483647 w 288"/>
              <a:gd name="T39" fmla="*/ 2147483647 h 204"/>
              <a:gd name="T40" fmla="*/ 2147483647 w 288"/>
              <a:gd name="T41" fmla="*/ 2147483647 h 204"/>
              <a:gd name="T42" fmla="*/ 2147483647 w 288"/>
              <a:gd name="T43" fmla="*/ 2147483647 h 20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8" h="204">
                <a:moveTo>
                  <a:pt x="279" y="24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24"/>
                  <a:pt x="219" y="24"/>
                  <a:pt x="219" y="24"/>
                </a:cubicBezTo>
                <a:cubicBezTo>
                  <a:pt x="211" y="8"/>
                  <a:pt x="211" y="8"/>
                  <a:pt x="211" y="8"/>
                </a:cubicBezTo>
                <a:cubicBezTo>
                  <a:pt x="209" y="3"/>
                  <a:pt x="204" y="0"/>
                  <a:pt x="19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79" y="3"/>
                  <a:pt x="77" y="8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4"/>
                  <a:pt x="9" y="204"/>
                </a:cubicBezTo>
                <a:cubicBezTo>
                  <a:pt x="279" y="204"/>
                  <a:pt x="279" y="204"/>
                  <a:pt x="279" y="204"/>
                </a:cubicBezTo>
                <a:cubicBezTo>
                  <a:pt x="284" y="204"/>
                  <a:pt x="288" y="200"/>
                  <a:pt x="288" y="195"/>
                </a:cubicBezTo>
                <a:cubicBezTo>
                  <a:pt x="288" y="33"/>
                  <a:pt x="288" y="33"/>
                  <a:pt x="288" y="33"/>
                </a:cubicBezTo>
                <a:cubicBezTo>
                  <a:pt x="288" y="28"/>
                  <a:pt x="284" y="24"/>
                  <a:pt x="279" y="24"/>
                </a:cubicBezTo>
                <a:close/>
                <a:moveTo>
                  <a:pt x="144" y="175"/>
                </a:moveTo>
                <a:cubicBezTo>
                  <a:pt x="109" y="175"/>
                  <a:pt x="82" y="147"/>
                  <a:pt x="82" y="113"/>
                </a:cubicBezTo>
                <a:cubicBezTo>
                  <a:pt x="82" y="78"/>
                  <a:pt x="109" y="51"/>
                  <a:pt x="144" y="51"/>
                </a:cubicBezTo>
                <a:cubicBezTo>
                  <a:pt x="178" y="51"/>
                  <a:pt x="206" y="78"/>
                  <a:pt x="206" y="113"/>
                </a:cubicBezTo>
                <a:cubicBezTo>
                  <a:pt x="206" y="147"/>
                  <a:pt x="178" y="175"/>
                  <a:pt x="144" y="1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Freeform 382"/>
          <p:cNvSpPr>
            <a:spLocks noEditPoints="1"/>
          </p:cNvSpPr>
          <p:nvPr/>
        </p:nvSpPr>
        <p:spPr bwMode="auto">
          <a:xfrm>
            <a:off x="9158288" y="2660650"/>
            <a:ext cx="617537" cy="309563"/>
          </a:xfrm>
          <a:custGeom>
            <a:avLst/>
            <a:gdLst>
              <a:gd name="T0" fmla="*/ 2147483647 w 288"/>
              <a:gd name="T1" fmla="*/ 2147483647 h 144"/>
              <a:gd name="T2" fmla="*/ 2147483647 w 288"/>
              <a:gd name="T3" fmla="*/ 2147483647 h 144"/>
              <a:gd name="T4" fmla="*/ 2147483647 w 288"/>
              <a:gd name="T5" fmla="*/ 2147483647 h 144"/>
              <a:gd name="T6" fmla="*/ 0 w 288"/>
              <a:gd name="T7" fmla="*/ 2147483647 h 144"/>
              <a:gd name="T8" fmla="*/ 2147483647 w 288"/>
              <a:gd name="T9" fmla="*/ 2147483647 h 144"/>
              <a:gd name="T10" fmla="*/ 2147483647 w 288"/>
              <a:gd name="T11" fmla="*/ 0 h 144"/>
              <a:gd name="T12" fmla="*/ 2147483647 w 288"/>
              <a:gd name="T13" fmla="*/ 2147483647 h 144"/>
              <a:gd name="T14" fmla="*/ 2147483647 w 288"/>
              <a:gd name="T15" fmla="*/ 0 h 144"/>
              <a:gd name="T16" fmla="*/ 2147483647 w 288"/>
              <a:gd name="T17" fmla="*/ 2147483647 h 144"/>
              <a:gd name="T18" fmla="*/ 2147483647 w 288"/>
              <a:gd name="T19" fmla="*/ 2147483647 h 144"/>
              <a:gd name="T20" fmla="*/ 2147483647 w 288"/>
              <a:gd name="T21" fmla="*/ 2147483647 h 144"/>
              <a:gd name="T22" fmla="*/ 2147483647 w 288"/>
              <a:gd name="T23" fmla="*/ 2147483647 h 144"/>
              <a:gd name="T24" fmla="*/ 2147483647 w 288"/>
              <a:gd name="T25" fmla="*/ 2147483647 h 144"/>
              <a:gd name="T26" fmla="*/ 2147483647 w 288"/>
              <a:gd name="T27" fmla="*/ 2147483647 h 144"/>
              <a:gd name="T28" fmla="*/ 2147483647 w 288"/>
              <a:gd name="T29" fmla="*/ 2147483647 h 144"/>
              <a:gd name="T30" fmla="*/ 2147483647 w 288"/>
              <a:gd name="T31" fmla="*/ 2147483647 h 144"/>
              <a:gd name="T32" fmla="*/ 2147483647 w 288"/>
              <a:gd name="T33" fmla="*/ 2147483647 h 144"/>
              <a:gd name="T34" fmla="*/ 2147483647 w 288"/>
              <a:gd name="T35" fmla="*/ 2147483647 h 144"/>
              <a:gd name="T36" fmla="*/ 2147483647 w 288"/>
              <a:gd name="T37" fmla="*/ 2147483647 h 144"/>
              <a:gd name="T38" fmla="*/ 2147483647 w 288"/>
              <a:gd name="T39" fmla="*/ 2147483647 h 144"/>
              <a:gd name="T40" fmla="*/ 2147483647 w 288"/>
              <a:gd name="T41" fmla="*/ 2147483647 h 144"/>
              <a:gd name="T42" fmla="*/ 2147483647 w 288"/>
              <a:gd name="T43" fmla="*/ 2147483647 h 144"/>
              <a:gd name="T44" fmla="*/ 2147483647 w 288"/>
              <a:gd name="T45" fmla="*/ 2147483647 h 144"/>
              <a:gd name="T46" fmla="*/ 2147483647 w 288"/>
              <a:gd name="T47" fmla="*/ 2147483647 h 144"/>
              <a:gd name="T48" fmla="*/ 2147483647 w 288"/>
              <a:gd name="T49" fmla="*/ 2147483647 h 144"/>
              <a:gd name="T50" fmla="*/ 2147483647 w 288"/>
              <a:gd name="T51" fmla="*/ 2147483647 h 144"/>
              <a:gd name="T52" fmla="*/ 2147483647 w 288"/>
              <a:gd name="T53" fmla="*/ 2147483647 h 1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88" h="144">
                <a:moveTo>
                  <a:pt x="144" y="102"/>
                </a:moveTo>
                <a:cubicBezTo>
                  <a:pt x="122" y="130"/>
                  <a:pt x="99" y="144"/>
                  <a:pt x="72" y="144"/>
                </a:cubicBezTo>
                <a:cubicBezTo>
                  <a:pt x="51" y="144"/>
                  <a:pt x="33" y="137"/>
                  <a:pt x="20" y="124"/>
                </a:cubicBezTo>
                <a:cubicBezTo>
                  <a:pt x="6" y="110"/>
                  <a:pt x="0" y="93"/>
                  <a:pt x="0" y="72"/>
                </a:cubicBezTo>
                <a:cubicBezTo>
                  <a:pt x="0" y="51"/>
                  <a:pt x="7" y="34"/>
                  <a:pt x="20" y="20"/>
                </a:cubicBezTo>
                <a:cubicBezTo>
                  <a:pt x="34" y="7"/>
                  <a:pt x="51" y="0"/>
                  <a:pt x="72" y="0"/>
                </a:cubicBezTo>
                <a:cubicBezTo>
                  <a:pt x="98" y="0"/>
                  <a:pt x="123" y="14"/>
                  <a:pt x="144" y="42"/>
                </a:cubicBezTo>
                <a:cubicBezTo>
                  <a:pt x="164" y="14"/>
                  <a:pt x="188" y="0"/>
                  <a:pt x="216" y="0"/>
                </a:cubicBezTo>
                <a:cubicBezTo>
                  <a:pt x="238" y="0"/>
                  <a:pt x="255" y="7"/>
                  <a:pt x="268" y="20"/>
                </a:cubicBezTo>
                <a:cubicBezTo>
                  <a:pt x="281" y="34"/>
                  <a:pt x="288" y="51"/>
                  <a:pt x="288" y="72"/>
                </a:cubicBezTo>
                <a:cubicBezTo>
                  <a:pt x="288" y="93"/>
                  <a:pt x="281" y="110"/>
                  <a:pt x="268" y="124"/>
                </a:cubicBezTo>
                <a:cubicBezTo>
                  <a:pt x="255" y="137"/>
                  <a:pt x="238" y="144"/>
                  <a:pt x="217" y="144"/>
                </a:cubicBezTo>
                <a:cubicBezTo>
                  <a:pt x="189" y="144"/>
                  <a:pt x="164" y="130"/>
                  <a:pt x="144" y="102"/>
                </a:cubicBezTo>
                <a:close/>
                <a:moveTo>
                  <a:pt x="121" y="72"/>
                </a:moveTo>
                <a:cubicBezTo>
                  <a:pt x="106" y="50"/>
                  <a:pt x="88" y="39"/>
                  <a:pt x="73" y="39"/>
                </a:cubicBezTo>
                <a:cubicBezTo>
                  <a:pt x="63" y="39"/>
                  <a:pt x="56" y="42"/>
                  <a:pt x="50" y="49"/>
                </a:cubicBezTo>
                <a:cubicBezTo>
                  <a:pt x="44" y="55"/>
                  <a:pt x="40" y="63"/>
                  <a:pt x="40" y="72"/>
                </a:cubicBezTo>
                <a:cubicBezTo>
                  <a:pt x="40" y="81"/>
                  <a:pt x="44" y="89"/>
                  <a:pt x="50" y="96"/>
                </a:cubicBezTo>
                <a:cubicBezTo>
                  <a:pt x="56" y="102"/>
                  <a:pt x="64" y="105"/>
                  <a:pt x="73" y="105"/>
                </a:cubicBezTo>
                <a:cubicBezTo>
                  <a:pt x="88" y="105"/>
                  <a:pt x="106" y="94"/>
                  <a:pt x="121" y="72"/>
                </a:cubicBezTo>
                <a:close/>
                <a:moveTo>
                  <a:pt x="167" y="72"/>
                </a:moveTo>
                <a:cubicBezTo>
                  <a:pt x="182" y="94"/>
                  <a:pt x="200" y="105"/>
                  <a:pt x="215" y="105"/>
                </a:cubicBezTo>
                <a:cubicBezTo>
                  <a:pt x="224" y="105"/>
                  <a:pt x="232" y="102"/>
                  <a:pt x="238" y="96"/>
                </a:cubicBezTo>
                <a:cubicBezTo>
                  <a:pt x="244" y="89"/>
                  <a:pt x="247" y="82"/>
                  <a:pt x="247" y="72"/>
                </a:cubicBezTo>
                <a:cubicBezTo>
                  <a:pt x="247" y="63"/>
                  <a:pt x="244" y="55"/>
                  <a:pt x="238" y="49"/>
                </a:cubicBezTo>
                <a:cubicBezTo>
                  <a:pt x="232" y="42"/>
                  <a:pt x="224" y="39"/>
                  <a:pt x="215" y="39"/>
                </a:cubicBezTo>
                <a:cubicBezTo>
                  <a:pt x="200" y="39"/>
                  <a:pt x="182" y="50"/>
                  <a:pt x="167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TextBox 13"/>
          <p:cNvSpPr txBox="1">
            <a:spLocks noChangeArrowheads="1"/>
          </p:cNvSpPr>
          <p:nvPr/>
        </p:nvSpPr>
        <p:spPr bwMode="auto">
          <a:xfrm>
            <a:off x="2063750" y="3386138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33" name="TextBox 13"/>
          <p:cNvSpPr txBox="1">
            <a:spLocks noChangeArrowheads="1"/>
          </p:cNvSpPr>
          <p:nvPr/>
        </p:nvSpPr>
        <p:spPr bwMode="auto">
          <a:xfrm>
            <a:off x="2066925" y="3671888"/>
            <a:ext cx="155257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34" name="TextBox 13"/>
          <p:cNvSpPr txBox="1">
            <a:spLocks noChangeArrowheads="1"/>
          </p:cNvSpPr>
          <p:nvPr/>
        </p:nvSpPr>
        <p:spPr bwMode="auto">
          <a:xfrm>
            <a:off x="5427663" y="3386138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35" name="TextBox 13"/>
          <p:cNvSpPr txBox="1">
            <a:spLocks noChangeArrowheads="1"/>
          </p:cNvSpPr>
          <p:nvPr/>
        </p:nvSpPr>
        <p:spPr bwMode="auto">
          <a:xfrm>
            <a:off x="5430838" y="3671888"/>
            <a:ext cx="155257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36" name="TextBox 13"/>
          <p:cNvSpPr txBox="1">
            <a:spLocks noChangeArrowheads="1"/>
          </p:cNvSpPr>
          <p:nvPr/>
        </p:nvSpPr>
        <p:spPr bwMode="auto">
          <a:xfrm>
            <a:off x="8770938" y="3386138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37" name="TextBox 13"/>
          <p:cNvSpPr txBox="1">
            <a:spLocks noChangeArrowheads="1"/>
          </p:cNvSpPr>
          <p:nvPr/>
        </p:nvSpPr>
        <p:spPr bwMode="auto">
          <a:xfrm>
            <a:off x="8774113" y="3671888"/>
            <a:ext cx="155257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6180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6185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6186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6181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6183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6184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182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6147" name="Slide Number Placeholder 1"/>
          <p:cNvSpPr txBox="1">
            <a:spLocks noChangeArrowheads="1"/>
          </p:cNvSpPr>
          <p:nvPr/>
        </p:nvSpPr>
        <p:spPr bwMode="auto">
          <a:xfrm>
            <a:off x="11410950" y="109538"/>
            <a:ext cx="7810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2261EA78-50E8-4105-92C0-82D573537772}" type="slidenum">
              <a:rPr lang="en-US" altLang="zh-CN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pPr eaLnBrk="1" hangingPunct="1"/>
              <a:t>5</a:t>
            </a:fld>
            <a:endParaRPr lang="en-US" altLang="zh-CN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48" name="Oval 2"/>
          <p:cNvSpPr>
            <a:spLocks noChangeArrowheads="1"/>
          </p:cNvSpPr>
          <p:nvPr/>
        </p:nvSpPr>
        <p:spPr bwMode="auto">
          <a:xfrm>
            <a:off x="850900" y="1654175"/>
            <a:ext cx="2181225" cy="218122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6149" name="Oval 3"/>
          <p:cNvSpPr>
            <a:spLocks noChangeArrowheads="1"/>
          </p:cNvSpPr>
          <p:nvPr/>
        </p:nvSpPr>
        <p:spPr bwMode="auto">
          <a:xfrm>
            <a:off x="2508250" y="1654175"/>
            <a:ext cx="2181225" cy="218122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6150" name="Oval 4"/>
          <p:cNvSpPr>
            <a:spLocks noChangeArrowheads="1"/>
          </p:cNvSpPr>
          <p:nvPr/>
        </p:nvSpPr>
        <p:spPr bwMode="auto">
          <a:xfrm>
            <a:off x="4197350" y="1654175"/>
            <a:ext cx="2181225" cy="218122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6151" name="Oval 5"/>
          <p:cNvSpPr>
            <a:spLocks noChangeArrowheads="1"/>
          </p:cNvSpPr>
          <p:nvPr/>
        </p:nvSpPr>
        <p:spPr bwMode="auto">
          <a:xfrm>
            <a:off x="5861050" y="1654175"/>
            <a:ext cx="2181225" cy="218122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6152" name="Oval 6"/>
          <p:cNvSpPr>
            <a:spLocks noChangeArrowheads="1"/>
          </p:cNvSpPr>
          <p:nvPr/>
        </p:nvSpPr>
        <p:spPr bwMode="auto">
          <a:xfrm>
            <a:off x="7548563" y="1654175"/>
            <a:ext cx="2181225" cy="218122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6153" name="Oval 7"/>
          <p:cNvSpPr>
            <a:spLocks noChangeArrowheads="1"/>
          </p:cNvSpPr>
          <p:nvPr/>
        </p:nvSpPr>
        <p:spPr bwMode="auto">
          <a:xfrm>
            <a:off x="9231313" y="1654175"/>
            <a:ext cx="2179637" cy="2181225"/>
          </a:xfrm>
          <a:prstGeom prst="ellipse">
            <a:avLst/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6154" name="Title 20"/>
          <p:cNvSpPr txBox="1">
            <a:spLocks noChangeArrowheads="1"/>
          </p:cNvSpPr>
          <p:nvPr/>
        </p:nvSpPr>
        <p:spPr bwMode="auto">
          <a:xfrm>
            <a:off x="1376363" y="4246563"/>
            <a:ext cx="8667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  <a:r>
              <a:rPr lang="en-US" altLang="zh-CN" sz="29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</a:p>
        </p:txBody>
      </p:sp>
      <p:sp>
        <p:nvSpPr>
          <p:cNvPr id="6155" name="Title 20"/>
          <p:cNvSpPr txBox="1">
            <a:spLocks noChangeArrowheads="1"/>
          </p:cNvSpPr>
          <p:nvPr/>
        </p:nvSpPr>
        <p:spPr bwMode="auto">
          <a:xfrm>
            <a:off x="4629150" y="4268788"/>
            <a:ext cx="8683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 </a:t>
            </a:r>
          </a:p>
        </p:txBody>
      </p:sp>
      <p:sp>
        <p:nvSpPr>
          <p:cNvPr id="6156" name="Title 20"/>
          <p:cNvSpPr txBox="1">
            <a:spLocks noChangeArrowheads="1"/>
          </p:cNvSpPr>
          <p:nvPr/>
        </p:nvSpPr>
        <p:spPr bwMode="auto">
          <a:xfrm>
            <a:off x="7966075" y="4259263"/>
            <a:ext cx="8667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 </a:t>
            </a:r>
          </a:p>
        </p:txBody>
      </p:sp>
      <p:sp>
        <p:nvSpPr>
          <p:cNvPr id="6157" name="Title 20"/>
          <p:cNvSpPr txBox="1">
            <a:spLocks noChangeArrowheads="1"/>
          </p:cNvSpPr>
          <p:nvPr/>
        </p:nvSpPr>
        <p:spPr bwMode="auto">
          <a:xfrm>
            <a:off x="1354138" y="5210175"/>
            <a:ext cx="86677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04 </a:t>
            </a:r>
          </a:p>
        </p:txBody>
      </p:sp>
      <p:sp>
        <p:nvSpPr>
          <p:cNvPr id="6158" name="Title 20"/>
          <p:cNvSpPr txBox="1">
            <a:spLocks noChangeArrowheads="1"/>
          </p:cNvSpPr>
          <p:nvPr/>
        </p:nvSpPr>
        <p:spPr bwMode="auto">
          <a:xfrm>
            <a:off x="4592638" y="5216525"/>
            <a:ext cx="868362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05 </a:t>
            </a:r>
          </a:p>
        </p:txBody>
      </p:sp>
      <p:sp>
        <p:nvSpPr>
          <p:cNvPr id="6159" name="Title 20"/>
          <p:cNvSpPr txBox="1">
            <a:spLocks noChangeArrowheads="1"/>
          </p:cNvSpPr>
          <p:nvPr/>
        </p:nvSpPr>
        <p:spPr bwMode="auto">
          <a:xfrm>
            <a:off x="7943850" y="5207000"/>
            <a:ext cx="86677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4DBF4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06 </a:t>
            </a:r>
          </a:p>
        </p:txBody>
      </p:sp>
      <p:cxnSp>
        <p:nvCxnSpPr>
          <p:cNvPr id="6160" name="Straight Connector 41"/>
          <p:cNvCxnSpPr>
            <a:cxnSpLocks noChangeShapeType="1"/>
          </p:cNvCxnSpPr>
          <p:nvPr/>
        </p:nvCxnSpPr>
        <p:spPr bwMode="auto">
          <a:xfrm rot="16200000" flipV="1">
            <a:off x="3639344" y="5115719"/>
            <a:ext cx="1766887" cy="285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1" name="Straight Connector 50"/>
          <p:cNvCxnSpPr>
            <a:cxnSpLocks noChangeShapeType="1"/>
          </p:cNvCxnSpPr>
          <p:nvPr/>
        </p:nvCxnSpPr>
        <p:spPr bwMode="auto">
          <a:xfrm rot="16200000" flipV="1">
            <a:off x="7007225" y="5114926"/>
            <a:ext cx="1766887" cy="30162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2" name="Freeform 91"/>
          <p:cNvSpPr>
            <a:spLocks/>
          </p:cNvSpPr>
          <p:nvPr/>
        </p:nvSpPr>
        <p:spPr bwMode="auto">
          <a:xfrm>
            <a:off x="1427163" y="2117725"/>
            <a:ext cx="906462" cy="1138238"/>
          </a:xfrm>
          <a:custGeom>
            <a:avLst/>
            <a:gdLst>
              <a:gd name="T0" fmla="*/ 2147483647 w 937"/>
              <a:gd name="T1" fmla="*/ 2147483647 h 1171"/>
              <a:gd name="T2" fmla="*/ 2147483647 w 937"/>
              <a:gd name="T3" fmla="*/ 2147483647 h 1171"/>
              <a:gd name="T4" fmla="*/ 2147483647 w 937"/>
              <a:gd name="T5" fmla="*/ 2147483647 h 1171"/>
              <a:gd name="T6" fmla="*/ 2147483647 w 937"/>
              <a:gd name="T7" fmla="*/ 2147483647 h 1171"/>
              <a:gd name="T8" fmla="*/ 2147483647 w 937"/>
              <a:gd name="T9" fmla="*/ 2147483647 h 1171"/>
              <a:gd name="T10" fmla="*/ 2147483647 w 937"/>
              <a:gd name="T11" fmla="*/ 2147483647 h 1171"/>
              <a:gd name="T12" fmla="*/ 2147483647 w 937"/>
              <a:gd name="T13" fmla="*/ 2147483647 h 1171"/>
              <a:gd name="T14" fmla="*/ 2147483647 w 937"/>
              <a:gd name="T15" fmla="*/ 2147483647 h 1171"/>
              <a:gd name="T16" fmla="*/ 2147483647 w 937"/>
              <a:gd name="T17" fmla="*/ 2147483647 h 1171"/>
              <a:gd name="T18" fmla="*/ 2147483647 w 937"/>
              <a:gd name="T19" fmla="*/ 2147483647 h 1171"/>
              <a:gd name="T20" fmla="*/ 2147483647 w 937"/>
              <a:gd name="T21" fmla="*/ 2147483647 h 1171"/>
              <a:gd name="T22" fmla="*/ 0 w 937"/>
              <a:gd name="T23" fmla="*/ 2147483647 h 1171"/>
              <a:gd name="T24" fmla="*/ 2147483647 w 937"/>
              <a:gd name="T25" fmla="*/ 2147483647 h 1171"/>
              <a:gd name="T26" fmla="*/ 2147483647 w 937"/>
              <a:gd name="T27" fmla="*/ 2147483647 h 1171"/>
              <a:gd name="T28" fmla="*/ 2147483647 w 937"/>
              <a:gd name="T29" fmla="*/ 2147483647 h 1171"/>
              <a:gd name="T30" fmla="*/ 2147483647 w 937"/>
              <a:gd name="T31" fmla="*/ 2147483647 h 1171"/>
              <a:gd name="T32" fmla="*/ 2147483647 w 937"/>
              <a:gd name="T33" fmla="*/ 2147483647 h 1171"/>
              <a:gd name="T34" fmla="*/ 2147483647 w 937"/>
              <a:gd name="T35" fmla="*/ 2147483647 h 1171"/>
              <a:gd name="T36" fmla="*/ 2147483647 w 937"/>
              <a:gd name="T37" fmla="*/ 2147483647 h 1171"/>
              <a:gd name="T38" fmla="*/ 2147483647 w 937"/>
              <a:gd name="T39" fmla="*/ 2147483647 h 1171"/>
              <a:gd name="T40" fmla="*/ 2147483647 w 937"/>
              <a:gd name="T41" fmla="*/ 2147483647 h 1171"/>
              <a:gd name="T42" fmla="*/ 2147483647 w 937"/>
              <a:gd name="T43" fmla="*/ 2147483647 h 1171"/>
              <a:gd name="T44" fmla="*/ 2147483647 w 937"/>
              <a:gd name="T45" fmla="*/ 2147483647 h 1171"/>
              <a:gd name="T46" fmla="*/ 2147483647 w 937"/>
              <a:gd name="T47" fmla="*/ 0 h 1171"/>
              <a:gd name="T48" fmla="*/ 2147483647 w 937"/>
              <a:gd name="T49" fmla="*/ 2147483647 h 1171"/>
              <a:gd name="T50" fmla="*/ 2147483647 w 937"/>
              <a:gd name="T51" fmla="*/ 2147483647 h 1171"/>
              <a:gd name="T52" fmla="*/ 2147483647 w 937"/>
              <a:gd name="T53" fmla="*/ 2147483647 h 1171"/>
              <a:gd name="T54" fmla="*/ 2147483647 w 937"/>
              <a:gd name="T55" fmla="*/ 2147483647 h 1171"/>
              <a:gd name="T56" fmla="*/ 2147483647 w 937"/>
              <a:gd name="T57" fmla="*/ 2147483647 h 1171"/>
              <a:gd name="T58" fmla="*/ 2147483647 w 937"/>
              <a:gd name="T59" fmla="*/ 2147483647 h 1171"/>
              <a:gd name="T60" fmla="*/ 2147483647 w 937"/>
              <a:gd name="T61" fmla="*/ 2147483647 h 1171"/>
              <a:gd name="T62" fmla="*/ 2147483647 w 937"/>
              <a:gd name="T63" fmla="*/ 2147483647 h 1171"/>
              <a:gd name="T64" fmla="*/ 2147483647 w 937"/>
              <a:gd name="T65" fmla="*/ 2147483647 h 117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37" h="1171">
                <a:moveTo>
                  <a:pt x="66" y="577"/>
                </a:moveTo>
                <a:cubicBezTo>
                  <a:pt x="66" y="510"/>
                  <a:pt x="125" y="452"/>
                  <a:pt x="192" y="452"/>
                </a:cubicBezTo>
                <a:cubicBezTo>
                  <a:pt x="259" y="452"/>
                  <a:pt x="317" y="510"/>
                  <a:pt x="317" y="577"/>
                </a:cubicBezTo>
                <a:cubicBezTo>
                  <a:pt x="317" y="644"/>
                  <a:pt x="259" y="702"/>
                  <a:pt x="192" y="702"/>
                </a:cubicBezTo>
                <a:cubicBezTo>
                  <a:pt x="125" y="702"/>
                  <a:pt x="66" y="644"/>
                  <a:pt x="66" y="577"/>
                </a:cubicBezTo>
                <a:close/>
                <a:moveTo>
                  <a:pt x="744" y="702"/>
                </a:moveTo>
                <a:cubicBezTo>
                  <a:pt x="811" y="702"/>
                  <a:pt x="869" y="644"/>
                  <a:pt x="869" y="577"/>
                </a:cubicBezTo>
                <a:cubicBezTo>
                  <a:pt x="869" y="510"/>
                  <a:pt x="811" y="452"/>
                  <a:pt x="744" y="452"/>
                </a:cubicBezTo>
                <a:cubicBezTo>
                  <a:pt x="677" y="452"/>
                  <a:pt x="618" y="510"/>
                  <a:pt x="618" y="577"/>
                </a:cubicBezTo>
                <a:cubicBezTo>
                  <a:pt x="618" y="644"/>
                  <a:pt x="677" y="702"/>
                  <a:pt x="744" y="702"/>
                </a:cubicBezTo>
                <a:close/>
                <a:moveTo>
                  <a:pt x="802" y="744"/>
                </a:moveTo>
                <a:cubicBezTo>
                  <a:pt x="694" y="744"/>
                  <a:pt x="694" y="744"/>
                  <a:pt x="694" y="744"/>
                </a:cubicBezTo>
                <a:cubicBezTo>
                  <a:pt x="610" y="744"/>
                  <a:pt x="552" y="803"/>
                  <a:pt x="552" y="878"/>
                </a:cubicBezTo>
                <a:cubicBezTo>
                  <a:pt x="552" y="961"/>
                  <a:pt x="552" y="961"/>
                  <a:pt x="552" y="961"/>
                </a:cubicBezTo>
                <a:cubicBezTo>
                  <a:pt x="552" y="970"/>
                  <a:pt x="552" y="978"/>
                  <a:pt x="543" y="978"/>
                </a:cubicBezTo>
                <a:cubicBezTo>
                  <a:pt x="476" y="1028"/>
                  <a:pt x="476" y="1028"/>
                  <a:pt x="476" y="1028"/>
                </a:cubicBezTo>
                <a:cubicBezTo>
                  <a:pt x="468" y="1028"/>
                  <a:pt x="468" y="1028"/>
                  <a:pt x="460" y="1028"/>
                </a:cubicBezTo>
                <a:cubicBezTo>
                  <a:pt x="401" y="978"/>
                  <a:pt x="401" y="978"/>
                  <a:pt x="401" y="978"/>
                </a:cubicBezTo>
                <a:cubicBezTo>
                  <a:pt x="393" y="978"/>
                  <a:pt x="384" y="970"/>
                  <a:pt x="384" y="961"/>
                </a:cubicBezTo>
                <a:cubicBezTo>
                  <a:pt x="384" y="878"/>
                  <a:pt x="384" y="878"/>
                  <a:pt x="384" y="878"/>
                </a:cubicBezTo>
                <a:cubicBezTo>
                  <a:pt x="384" y="803"/>
                  <a:pt x="326" y="744"/>
                  <a:pt x="251" y="744"/>
                </a:cubicBezTo>
                <a:cubicBezTo>
                  <a:pt x="142" y="744"/>
                  <a:pt x="142" y="744"/>
                  <a:pt x="142" y="744"/>
                </a:cubicBezTo>
                <a:cubicBezTo>
                  <a:pt x="58" y="744"/>
                  <a:pt x="0" y="803"/>
                  <a:pt x="0" y="878"/>
                </a:cubicBezTo>
                <a:cubicBezTo>
                  <a:pt x="0" y="1062"/>
                  <a:pt x="0" y="1062"/>
                  <a:pt x="0" y="1062"/>
                </a:cubicBezTo>
                <a:cubicBezTo>
                  <a:pt x="0" y="1078"/>
                  <a:pt x="16" y="1095"/>
                  <a:pt x="33" y="1095"/>
                </a:cubicBezTo>
                <a:cubicBezTo>
                  <a:pt x="50" y="1095"/>
                  <a:pt x="66" y="1078"/>
                  <a:pt x="66" y="1062"/>
                </a:cubicBezTo>
                <a:cubicBezTo>
                  <a:pt x="66" y="1170"/>
                  <a:pt x="66" y="1170"/>
                  <a:pt x="66" y="1170"/>
                </a:cubicBezTo>
                <a:cubicBezTo>
                  <a:pt x="317" y="1170"/>
                  <a:pt x="317" y="1170"/>
                  <a:pt x="317" y="1170"/>
                </a:cubicBezTo>
                <a:cubicBezTo>
                  <a:pt x="317" y="1011"/>
                  <a:pt x="317" y="1011"/>
                  <a:pt x="317" y="1011"/>
                </a:cubicBezTo>
                <a:cubicBezTo>
                  <a:pt x="384" y="1062"/>
                  <a:pt x="384" y="1062"/>
                  <a:pt x="384" y="1062"/>
                </a:cubicBezTo>
                <a:cubicBezTo>
                  <a:pt x="443" y="1095"/>
                  <a:pt x="443" y="1095"/>
                  <a:pt x="443" y="1095"/>
                </a:cubicBezTo>
                <a:cubicBezTo>
                  <a:pt x="460" y="1104"/>
                  <a:pt x="485" y="1104"/>
                  <a:pt x="501" y="1095"/>
                </a:cubicBezTo>
                <a:cubicBezTo>
                  <a:pt x="552" y="1062"/>
                  <a:pt x="552" y="1062"/>
                  <a:pt x="552" y="1062"/>
                </a:cubicBezTo>
                <a:cubicBezTo>
                  <a:pt x="618" y="1011"/>
                  <a:pt x="618" y="1011"/>
                  <a:pt x="618" y="1011"/>
                </a:cubicBezTo>
                <a:cubicBezTo>
                  <a:pt x="618" y="1170"/>
                  <a:pt x="618" y="1170"/>
                  <a:pt x="618" y="1170"/>
                </a:cubicBezTo>
                <a:cubicBezTo>
                  <a:pt x="869" y="1170"/>
                  <a:pt x="869" y="1170"/>
                  <a:pt x="869" y="1170"/>
                </a:cubicBezTo>
                <a:cubicBezTo>
                  <a:pt x="869" y="1062"/>
                  <a:pt x="869" y="1062"/>
                  <a:pt x="869" y="1062"/>
                </a:cubicBezTo>
                <a:cubicBezTo>
                  <a:pt x="869" y="1078"/>
                  <a:pt x="886" y="1095"/>
                  <a:pt x="903" y="1095"/>
                </a:cubicBezTo>
                <a:cubicBezTo>
                  <a:pt x="919" y="1095"/>
                  <a:pt x="936" y="1078"/>
                  <a:pt x="936" y="1062"/>
                </a:cubicBezTo>
                <a:cubicBezTo>
                  <a:pt x="936" y="878"/>
                  <a:pt x="936" y="878"/>
                  <a:pt x="936" y="878"/>
                </a:cubicBezTo>
                <a:cubicBezTo>
                  <a:pt x="936" y="803"/>
                  <a:pt x="878" y="744"/>
                  <a:pt x="802" y="744"/>
                </a:cubicBezTo>
                <a:close/>
                <a:moveTo>
                  <a:pt x="744" y="192"/>
                </a:moveTo>
                <a:cubicBezTo>
                  <a:pt x="744" y="293"/>
                  <a:pt x="618" y="385"/>
                  <a:pt x="460" y="385"/>
                </a:cubicBezTo>
                <a:cubicBezTo>
                  <a:pt x="434" y="385"/>
                  <a:pt x="418" y="385"/>
                  <a:pt x="409" y="376"/>
                </a:cubicBezTo>
                <a:cubicBezTo>
                  <a:pt x="367" y="426"/>
                  <a:pt x="284" y="435"/>
                  <a:pt x="284" y="435"/>
                </a:cubicBezTo>
                <a:cubicBezTo>
                  <a:pt x="301" y="401"/>
                  <a:pt x="309" y="376"/>
                  <a:pt x="309" y="359"/>
                </a:cubicBezTo>
                <a:cubicBezTo>
                  <a:pt x="225" y="326"/>
                  <a:pt x="167" y="259"/>
                  <a:pt x="167" y="192"/>
                </a:cubicBezTo>
                <a:cubicBezTo>
                  <a:pt x="167" y="84"/>
                  <a:pt x="292" y="0"/>
                  <a:pt x="460" y="0"/>
                </a:cubicBezTo>
                <a:cubicBezTo>
                  <a:pt x="618" y="0"/>
                  <a:pt x="744" y="84"/>
                  <a:pt x="744" y="192"/>
                </a:cubicBezTo>
                <a:close/>
                <a:moveTo>
                  <a:pt x="376" y="192"/>
                </a:moveTo>
                <a:cubicBezTo>
                  <a:pt x="376" y="167"/>
                  <a:pt x="359" y="151"/>
                  <a:pt x="343" y="151"/>
                </a:cubicBezTo>
                <a:cubicBezTo>
                  <a:pt x="317" y="151"/>
                  <a:pt x="301" y="167"/>
                  <a:pt x="301" y="192"/>
                </a:cubicBezTo>
                <a:cubicBezTo>
                  <a:pt x="301" y="209"/>
                  <a:pt x="317" y="234"/>
                  <a:pt x="343" y="234"/>
                </a:cubicBezTo>
                <a:cubicBezTo>
                  <a:pt x="359" y="234"/>
                  <a:pt x="376" y="209"/>
                  <a:pt x="376" y="192"/>
                </a:cubicBezTo>
                <a:close/>
                <a:moveTo>
                  <a:pt x="501" y="192"/>
                </a:moveTo>
                <a:cubicBezTo>
                  <a:pt x="501" y="167"/>
                  <a:pt x="485" y="151"/>
                  <a:pt x="460" y="151"/>
                </a:cubicBezTo>
                <a:cubicBezTo>
                  <a:pt x="443" y="151"/>
                  <a:pt x="418" y="167"/>
                  <a:pt x="418" y="192"/>
                </a:cubicBezTo>
                <a:cubicBezTo>
                  <a:pt x="418" y="209"/>
                  <a:pt x="443" y="234"/>
                  <a:pt x="460" y="234"/>
                </a:cubicBezTo>
                <a:cubicBezTo>
                  <a:pt x="485" y="234"/>
                  <a:pt x="501" y="209"/>
                  <a:pt x="501" y="192"/>
                </a:cubicBezTo>
                <a:close/>
                <a:moveTo>
                  <a:pt x="627" y="192"/>
                </a:moveTo>
                <a:cubicBezTo>
                  <a:pt x="627" y="167"/>
                  <a:pt x="610" y="151"/>
                  <a:pt x="585" y="151"/>
                </a:cubicBezTo>
                <a:cubicBezTo>
                  <a:pt x="560" y="151"/>
                  <a:pt x="543" y="167"/>
                  <a:pt x="543" y="192"/>
                </a:cubicBezTo>
                <a:cubicBezTo>
                  <a:pt x="543" y="209"/>
                  <a:pt x="560" y="234"/>
                  <a:pt x="585" y="234"/>
                </a:cubicBezTo>
                <a:cubicBezTo>
                  <a:pt x="610" y="234"/>
                  <a:pt x="627" y="209"/>
                  <a:pt x="627" y="192"/>
                </a:cubicBezTo>
                <a:close/>
                <a:moveTo>
                  <a:pt x="627" y="192"/>
                </a:moveTo>
                <a:lnTo>
                  <a:pt x="627" y="1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6163" name="Freeform 17"/>
          <p:cNvSpPr>
            <a:spLocks noChangeAspect="1"/>
          </p:cNvSpPr>
          <p:nvPr/>
        </p:nvSpPr>
        <p:spPr bwMode="auto">
          <a:xfrm>
            <a:off x="3222625" y="2239963"/>
            <a:ext cx="723900" cy="1008062"/>
          </a:xfrm>
          <a:custGeom>
            <a:avLst/>
            <a:gdLst>
              <a:gd name="T0" fmla="*/ 2147483647 w 503"/>
              <a:gd name="T1" fmla="*/ 2147483647 h 703"/>
              <a:gd name="T2" fmla="*/ 2147483647 w 503"/>
              <a:gd name="T3" fmla="*/ 2147483647 h 703"/>
              <a:gd name="T4" fmla="*/ 2147483647 w 503"/>
              <a:gd name="T5" fmla="*/ 2147483647 h 703"/>
              <a:gd name="T6" fmla="*/ 2147483647 w 503"/>
              <a:gd name="T7" fmla="*/ 2147483647 h 703"/>
              <a:gd name="T8" fmla="*/ 2147483647 w 503"/>
              <a:gd name="T9" fmla="*/ 2147483647 h 703"/>
              <a:gd name="T10" fmla="*/ 2147483647 w 503"/>
              <a:gd name="T11" fmla="*/ 0 h 703"/>
              <a:gd name="T12" fmla="*/ 2147483647 w 503"/>
              <a:gd name="T13" fmla="*/ 0 h 703"/>
              <a:gd name="T14" fmla="*/ 2147483647 w 503"/>
              <a:gd name="T15" fmla="*/ 2147483647 h 703"/>
              <a:gd name="T16" fmla="*/ 2147483647 w 503"/>
              <a:gd name="T17" fmla="*/ 2147483647 h 703"/>
              <a:gd name="T18" fmla="*/ 2147483647 w 503"/>
              <a:gd name="T19" fmla="*/ 2147483647 h 703"/>
              <a:gd name="T20" fmla="*/ 2147483647 w 503"/>
              <a:gd name="T21" fmla="*/ 2147483647 h 703"/>
              <a:gd name="T22" fmla="*/ 2147483647 w 503"/>
              <a:gd name="T23" fmla="*/ 2147483647 h 703"/>
              <a:gd name="T24" fmla="*/ 2147483647 w 503"/>
              <a:gd name="T25" fmla="*/ 2147483647 h 703"/>
              <a:gd name="T26" fmla="*/ 2147483647 w 503"/>
              <a:gd name="T27" fmla="*/ 2147483647 h 703"/>
              <a:gd name="T28" fmla="*/ 2147483647 w 503"/>
              <a:gd name="T29" fmla="*/ 2147483647 h 703"/>
              <a:gd name="T30" fmla="*/ 0 w 503"/>
              <a:gd name="T31" fmla="*/ 2147483647 h 703"/>
              <a:gd name="T32" fmla="*/ 2147483647 w 503"/>
              <a:gd name="T33" fmla="*/ 2147483647 h 703"/>
              <a:gd name="T34" fmla="*/ 2147483647 w 503"/>
              <a:gd name="T35" fmla="*/ 2147483647 h 703"/>
              <a:gd name="T36" fmla="*/ 2147483647 w 503"/>
              <a:gd name="T37" fmla="*/ 2147483647 h 703"/>
              <a:gd name="T38" fmla="*/ 2147483647 w 503"/>
              <a:gd name="T39" fmla="*/ 2147483647 h 703"/>
              <a:gd name="T40" fmla="*/ 2147483647 w 503"/>
              <a:gd name="T41" fmla="*/ 2147483647 h 703"/>
              <a:gd name="T42" fmla="*/ 2147483647 w 503"/>
              <a:gd name="T43" fmla="*/ 2147483647 h 703"/>
              <a:gd name="T44" fmla="*/ 2147483647 w 503"/>
              <a:gd name="T45" fmla="*/ 2147483647 h 703"/>
              <a:gd name="T46" fmla="*/ 2147483647 w 503"/>
              <a:gd name="T47" fmla="*/ 2147483647 h 703"/>
              <a:gd name="T48" fmla="*/ 2147483647 w 503"/>
              <a:gd name="T49" fmla="*/ 2147483647 h 703"/>
              <a:gd name="T50" fmla="*/ 2147483647 w 503"/>
              <a:gd name="T51" fmla="*/ 2147483647 h 703"/>
              <a:gd name="T52" fmla="*/ 2147483647 w 503"/>
              <a:gd name="T53" fmla="*/ 2147483647 h 703"/>
              <a:gd name="T54" fmla="*/ 2147483647 w 503"/>
              <a:gd name="T55" fmla="*/ 2147483647 h 703"/>
              <a:gd name="T56" fmla="*/ 2147483647 w 503"/>
              <a:gd name="T57" fmla="*/ 2147483647 h 703"/>
              <a:gd name="T58" fmla="*/ 2147483647 w 503"/>
              <a:gd name="T59" fmla="*/ 2147483647 h 703"/>
              <a:gd name="T60" fmla="*/ 2147483647 w 503"/>
              <a:gd name="T61" fmla="*/ 2147483647 h 703"/>
              <a:gd name="T62" fmla="*/ 2147483647 w 503"/>
              <a:gd name="T63" fmla="*/ 2147483647 h 703"/>
              <a:gd name="T64" fmla="*/ 2147483647 w 503"/>
              <a:gd name="T65" fmla="*/ 2147483647 h 703"/>
              <a:gd name="T66" fmla="*/ 2147483647 w 503"/>
              <a:gd name="T67" fmla="*/ 2147483647 h 703"/>
              <a:gd name="T68" fmla="*/ 2147483647 w 503"/>
              <a:gd name="T69" fmla="*/ 2147483647 h 703"/>
              <a:gd name="T70" fmla="*/ 2147483647 w 503"/>
              <a:gd name="T71" fmla="*/ 2147483647 h 703"/>
              <a:gd name="T72" fmla="*/ 2147483647 w 503"/>
              <a:gd name="T73" fmla="*/ 2147483647 h 703"/>
              <a:gd name="T74" fmla="*/ 2147483647 w 503"/>
              <a:gd name="T75" fmla="*/ 2147483647 h 703"/>
              <a:gd name="T76" fmla="*/ 2147483647 w 503"/>
              <a:gd name="T77" fmla="*/ 2147483647 h 703"/>
              <a:gd name="T78" fmla="*/ 2147483647 w 503"/>
              <a:gd name="T79" fmla="*/ 2147483647 h 703"/>
              <a:gd name="T80" fmla="*/ 2147483647 w 503"/>
              <a:gd name="T81" fmla="*/ 2147483647 h 703"/>
              <a:gd name="T82" fmla="*/ 2147483647 w 503"/>
              <a:gd name="T83" fmla="*/ 2147483647 h 703"/>
              <a:gd name="T84" fmla="*/ 2147483647 w 503"/>
              <a:gd name="T85" fmla="*/ 2147483647 h 703"/>
              <a:gd name="T86" fmla="*/ 2147483647 w 503"/>
              <a:gd name="T87" fmla="*/ 2147483647 h 703"/>
              <a:gd name="T88" fmla="*/ 2147483647 w 503"/>
              <a:gd name="T89" fmla="*/ 2147483647 h 703"/>
              <a:gd name="T90" fmla="*/ 2147483647 w 503"/>
              <a:gd name="T91" fmla="*/ 2147483647 h 703"/>
              <a:gd name="T92" fmla="*/ 2147483647 w 503"/>
              <a:gd name="T93" fmla="*/ 2147483647 h 703"/>
              <a:gd name="T94" fmla="*/ 2147483647 w 503"/>
              <a:gd name="T95" fmla="*/ 2147483647 h 703"/>
              <a:gd name="T96" fmla="*/ 2147483647 w 503"/>
              <a:gd name="T97" fmla="*/ 2147483647 h 703"/>
              <a:gd name="T98" fmla="*/ 2147483647 w 503"/>
              <a:gd name="T99" fmla="*/ 2147483647 h 703"/>
              <a:gd name="T100" fmla="*/ 2147483647 w 503"/>
              <a:gd name="T101" fmla="*/ 2147483647 h 703"/>
              <a:gd name="T102" fmla="*/ 2147483647 w 503"/>
              <a:gd name="T103" fmla="*/ 2147483647 h 703"/>
              <a:gd name="T104" fmla="*/ 2147483647 w 503"/>
              <a:gd name="T105" fmla="*/ 2147483647 h 703"/>
              <a:gd name="T106" fmla="*/ 2147483647 w 503"/>
              <a:gd name="T107" fmla="*/ 2147483647 h 703"/>
              <a:gd name="T108" fmla="*/ 2147483647 w 503"/>
              <a:gd name="T109" fmla="*/ 2147483647 h 703"/>
              <a:gd name="T110" fmla="*/ 2147483647 w 503"/>
              <a:gd name="T111" fmla="*/ 2147483647 h 70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03" h="703">
                <a:moveTo>
                  <a:pt x="326" y="142"/>
                </a:moveTo>
                <a:cubicBezTo>
                  <a:pt x="168" y="142"/>
                  <a:pt x="168" y="142"/>
                  <a:pt x="168" y="142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84" y="125"/>
                  <a:pt x="184" y="125"/>
                  <a:pt x="184" y="125"/>
                </a:cubicBezTo>
                <a:cubicBezTo>
                  <a:pt x="310" y="125"/>
                  <a:pt x="310" y="125"/>
                  <a:pt x="310" y="125"/>
                </a:cubicBezTo>
                <a:cubicBezTo>
                  <a:pt x="343" y="0"/>
                  <a:pt x="343" y="0"/>
                  <a:pt x="343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59" y="100"/>
                  <a:pt x="109" y="50"/>
                  <a:pt x="67" y="67"/>
                </a:cubicBezTo>
                <a:cubicBezTo>
                  <a:pt x="75" y="84"/>
                  <a:pt x="75" y="84"/>
                  <a:pt x="75" y="84"/>
                </a:cubicBezTo>
                <a:cubicBezTo>
                  <a:pt x="109" y="67"/>
                  <a:pt x="159" y="117"/>
                  <a:pt x="168" y="134"/>
                </a:cubicBezTo>
                <a:cubicBezTo>
                  <a:pt x="142" y="142"/>
                  <a:pt x="109" y="151"/>
                  <a:pt x="92" y="134"/>
                </a:cubicBezTo>
                <a:cubicBezTo>
                  <a:pt x="84" y="142"/>
                  <a:pt x="84" y="142"/>
                  <a:pt x="84" y="142"/>
                </a:cubicBezTo>
                <a:cubicBezTo>
                  <a:pt x="92" y="151"/>
                  <a:pt x="109" y="159"/>
                  <a:pt x="126" y="159"/>
                </a:cubicBezTo>
                <a:cubicBezTo>
                  <a:pt x="134" y="159"/>
                  <a:pt x="142" y="159"/>
                  <a:pt x="151" y="151"/>
                </a:cubicBezTo>
                <a:cubicBezTo>
                  <a:pt x="67" y="217"/>
                  <a:pt x="0" y="351"/>
                  <a:pt x="0" y="460"/>
                </a:cubicBezTo>
                <a:cubicBezTo>
                  <a:pt x="0" y="594"/>
                  <a:pt x="117" y="702"/>
                  <a:pt x="251" y="702"/>
                </a:cubicBezTo>
                <a:cubicBezTo>
                  <a:pt x="393" y="702"/>
                  <a:pt x="502" y="594"/>
                  <a:pt x="502" y="452"/>
                </a:cubicBezTo>
                <a:cubicBezTo>
                  <a:pt x="502" y="343"/>
                  <a:pt x="427" y="192"/>
                  <a:pt x="326" y="142"/>
                </a:cubicBezTo>
                <a:close/>
                <a:moveTo>
                  <a:pt x="318" y="535"/>
                </a:moveTo>
                <a:cubicBezTo>
                  <a:pt x="310" y="552"/>
                  <a:pt x="293" y="552"/>
                  <a:pt x="276" y="560"/>
                </a:cubicBezTo>
                <a:cubicBezTo>
                  <a:pt x="276" y="602"/>
                  <a:pt x="276" y="602"/>
                  <a:pt x="276" y="602"/>
                </a:cubicBezTo>
                <a:cubicBezTo>
                  <a:pt x="234" y="602"/>
                  <a:pt x="234" y="602"/>
                  <a:pt x="234" y="602"/>
                </a:cubicBezTo>
                <a:cubicBezTo>
                  <a:pt x="226" y="560"/>
                  <a:pt x="226" y="560"/>
                  <a:pt x="226" y="560"/>
                </a:cubicBezTo>
                <a:cubicBezTo>
                  <a:pt x="209" y="560"/>
                  <a:pt x="193" y="552"/>
                  <a:pt x="176" y="535"/>
                </a:cubicBezTo>
                <a:cubicBezTo>
                  <a:pt x="159" y="518"/>
                  <a:pt x="151" y="502"/>
                  <a:pt x="151" y="485"/>
                </a:cubicBezTo>
                <a:cubicBezTo>
                  <a:pt x="151" y="468"/>
                  <a:pt x="151" y="468"/>
                  <a:pt x="151" y="468"/>
                </a:cubicBezTo>
                <a:cubicBezTo>
                  <a:pt x="193" y="468"/>
                  <a:pt x="193" y="468"/>
                  <a:pt x="193" y="468"/>
                </a:cubicBezTo>
                <a:cubicBezTo>
                  <a:pt x="193" y="476"/>
                  <a:pt x="193" y="476"/>
                  <a:pt x="193" y="476"/>
                </a:cubicBezTo>
                <a:cubicBezTo>
                  <a:pt x="193" y="493"/>
                  <a:pt x="201" y="502"/>
                  <a:pt x="209" y="510"/>
                </a:cubicBezTo>
                <a:cubicBezTo>
                  <a:pt x="218" y="518"/>
                  <a:pt x="234" y="527"/>
                  <a:pt x="251" y="527"/>
                </a:cubicBezTo>
                <a:cubicBezTo>
                  <a:pt x="268" y="527"/>
                  <a:pt x="284" y="518"/>
                  <a:pt x="293" y="510"/>
                </a:cubicBezTo>
                <a:cubicBezTo>
                  <a:pt x="301" y="502"/>
                  <a:pt x="310" y="493"/>
                  <a:pt x="310" y="476"/>
                </a:cubicBezTo>
                <a:cubicBezTo>
                  <a:pt x="310" y="460"/>
                  <a:pt x="301" y="452"/>
                  <a:pt x="293" y="443"/>
                </a:cubicBezTo>
                <a:cubicBezTo>
                  <a:pt x="284" y="435"/>
                  <a:pt x="268" y="426"/>
                  <a:pt x="243" y="426"/>
                </a:cubicBezTo>
                <a:cubicBezTo>
                  <a:pt x="218" y="418"/>
                  <a:pt x="193" y="410"/>
                  <a:pt x="184" y="393"/>
                </a:cubicBezTo>
                <a:cubicBezTo>
                  <a:pt x="168" y="385"/>
                  <a:pt x="159" y="368"/>
                  <a:pt x="159" y="351"/>
                </a:cubicBezTo>
                <a:cubicBezTo>
                  <a:pt x="159" y="326"/>
                  <a:pt x="168" y="309"/>
                  <a:pt x="184" y="293"/>
                </a:cubicBezTo>
                <a:cubicBezTo>
                  <a:pt x="201" y="284"/>
                  <a:pt x="209" y="276"/>
                  <a:pt x="226" y="276"/>
                </a:cubicBezTo>
                <a:cubicBezTo>
                  <a:pt x="226" y="234"/>
                  <a:pt x="226" y="234"/>
                  <a:pt x="226" y="234"/>
                </a:cubicBezTo>
                <a:cubicBezTo>
                  <a:pt x="268" y="234"/>
                  <a:pt x="268" y="234"/>
                  <a:pt x="268" y="234"/>
                </a:cubicBezTo>
                <a:cubicBezTo>
                  <a:pt x="268" y="267"/>
                  <a:pt x="268" y="267"/>
                  <a:pt x="268" y="267"/>
                </a:cubicBezTo>
                <a:cubicBezTo>
                  <a:pt x="293" y="276"/>
                  <a:pt x="310" y="276"/>
                  <a:pt x="318" y="293"/>
                </a:cubicBezTo>
                <a:cubicBezTo>
                  <a:pt x="335" y="301"/>
                  <a:pt x="343" y="326"/>
                  <a:pt x="343" y="351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01" y="334"/>
                  <a:pt x="293" y="326"/>
                  <a:pt x="284" y="318"/>
                </a:cubicBezTo>
                <a:cubicBezTo>
                  <a:pt x="284" y="309"/>
                  <a:pt x="268" y="301"/>
                  <a:pt x="251" y="301"/>
                </a:cubicBezTo>
                <a:cubicBezTo>
                  <a:pt x="234" y="301"/>
                  <a:pt x="226" y="309"/>
                  <a:pt x="218" y="318"/>
                </a:cubicBezTo>
                <a:cubicBezTo>
                  <a:pt x="209" y="326"/>
                  <a:pt x="201" y="334"/>
                  <a:pt x="201" y="343"/>
                </a:cubicBezTo>
                <a:cubicBezTo>
                  <a:pt x="201" y="360"/>
                  <a:pt x="209" y="368"/>
                  <a:pt x="218" y="376"/>
                </a:cubicBezTo>
                <a:cubicBezTo>
                  <a:pt x="226" y="385"/>
                  <a:pt x="234" y="385"/>
                  <a:pt x="260" y="393"/>
                </a:cubicBezTo>
                <a:cubicBezTo>
                  <a:pt x="284" y="401"/>
                  <a:pt x="310" y="410"/>
                  <a:pt x="326" y="426"/>
                </a:cubicBezTo>
                <a:cubicBezTo>
                  <a:pt x="343" y="435"/>
                  <a:pt x="351" y="452"/>
                  <a:pt x="351" y="476"/>
                </a:cubicBezTo>
                <a:cubicBezTo>
                  <a:pt x="351" y="502"/>
                  <a:pt x="343" y="518"/>
                  <a:pt x="318" y="535"/>
                </a:cubicBezTo>
                <a:close/>
                <a:moveTo>
                  <a:pt x="318" y="535"/>
                </a:moveTo>
                <a:lnTo>
                  <a:pt x="318" y="5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pic>
        <p:nvPicPr>
          <p:cNvPr id="6164" name="Group 468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300" y="2170113"/>
            <a:ext cx="860425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5" name="Freeform 299"/>
          <p:cNvSpPr>
            <a:spLocks/>
          </p:cNvSpPr>
          <p:nvPr/>
        </p:nvSpPr>
        <p:spPr bwMode="auto">
          <a:xfrm>
            <a:off x="6553200" y="2298700"/>
            <a:ext cx="800100" cy="765175"/>
          </a:xfrm>
          <a:custGeom>
            <a:avLst/>
            <a:gdLst>
              <a:gd name="T0" fmla="*/ 2147483647 w 1665"/>
              <a:gd name="T1" fmla="*/ 2147483647 h 1598"/>
              <a:gd name="T2" fmla="*/ 2147483647 w 1665"/>
              <a:gd name="T3" fmla="*/ 2147483647 h 1598"/>
              <a:gd name="T4" fmla="*/ 2147483647 w 1665"/>
              <a:gd name="T5" fmla="*/ 2147483647 h 1598"/>
              <a:gd name="T6" fmla="*/ 2147483647 w 1665"/>
              <a:gd name="T7" fmla="*/ 2147483647 h 1598"/>
              <a:gd name="T8" fmla="*/ 2147483647 w 1665"/>
              <a:gd name="T9" fmla="*/ 0 h 1598"/>
              <a:gd name="T10" fmla="*/ 2147483647 w 1665"/>
              <a:gd name="T11" fmla="*/ 2147483647 h 1598"/>
              <a:gd name="T12" fmla="*/ 2147483647 w 1665"/>
              <a:gd name="T13" fmla="*/ 2147483647 h 1598"/>
              <a:gd name="T14" fmla="*/ 2147483647 w 1665"/>
              <a:gd name="T15" fmla="*/ 2147483647 h 1598"/>
              <a:gd name="T16" fmla="*/ 2147483647 w 1665"/>
              <a:gd name="T17" fmla="*/ 2147483647 h 1598"/>
              <a:gd name="T18" fmla="*/ 0 w 1665"/>
              <a:gd name="T19" fmla="*/ 2147483647 h 1598"/>
              <a:gd name="T20" fmla="*/ 2147483647 w 1665"/>
              <a:gd name="T21" fmla="*/ 2147483647 h 1598"/>
              <a:gd name="T22" fmla="*/ 2147483647 w 1665"/>
              <a:gd name="T23" fmla="*/ 2147483647 h 1598"/>
              <a:gd name="T24" fmla="*/ 2147483647 w 1665"/>
              <a:gd name="T25" fmla="*/ 2147483647 h 1598"/>
              <a:gd name="T26" fmla="*/ 2147483647 w 1665"/>
              <a:gd name="T27" fmla="*/ 2147483647 h 1598"/>
              <a:gd name="T28" fmla="*/ 2147483647 w 1665"/>
              <a:gd name="T29" fmla="*/ 2147483647 h 1598"/>
              <a:gd name="T30" fmla="*/ 2147483647 w 1665"/>
              <a:gd name="T31" fmla="*/ 2147483647 h 1598"/>
              <a:gd name="T32" fmla="*/ 2147483647 w 1665"/>
              <a:gd name="T33" fmla="*/ 2147483647 h 1598"/>
              <a:gd name="T34" fmla="*/ 2147483647 w 1665"/>
              <a:gd name="T35" fmla="*/ 2147483647 h 1598"/>
              <a:gd name="T36" fmla="*/ 2147483647 w 1665"/>
              <a:gd name="T37" fmla="*/ 2147483647 h 1598"/>
              <a:gd name="T38" fmla="*/ 2147483647 w 1665"/>
              <a:gd name="T39" fmla="*/ 2147483647 h 1598"/>
              <a:gd name="T40" fmla="*/ 2147483647 w 1665"/>
              <a:gd name="T41" fmla="*/ 2147483647 h 1598"/>
              <a:gd name="T42" fmla="*/ 2147483647 w 1665"/>
              <a:gd name="T43" fmla="*/ 2147483647 h 1598"/>
              <a:gd name="T44" fmla="*/ 2147483647 w 1665"/>
              <a:gd name="T45" fmla="*/ 2147483647 h 1598"/>
              <a:gd name="T46" fmla="*/ 2147483647 w 1665"/>
              <a:gd name="T47" fmla="*/ 2147483647 h 1598"/>
              <a:gd name="T48" fmla="*/ 2147483647 w 1665"/>
              <a:gd name="T49" fmla="*/ 2147483647 h 1598"/>
              <a:gd name="T50" fmla="*/ 2147483647 w 1665"/>
              <a:gd name="T51" fmla="*/ 2147483647 h 1598"/>
              <a:gd name="T52" fmla="*/ 2147483647 w 1665"/>
              <a:gd name="T53" fmla="*/ 2147483647 h 1598"/>
              <a:gd name="T54" fmla="*/ 2147483647 w 1665"/>
              <a:gd name="T55" fmla="*/ 2147483647 h 1598"/>
              <a:gd name="T56" fmla="*/ 2147483647 w 1665"/>
              <a:gd name="T57" fmla="*/ 2147483647 h 1598"/>
              <a:gd name="T58" fmla="*/ 2147483647 w 1665"/>
              <a:gd name="T59" fmla="*/ 2147483647 h 1598"/>
              <a:gd name="T60" fmla="*/ 2147483647 w 1665"/>
              <a:gd name="T61" fmla="*/ 2147483647 h 1598"/>
              <a:gd name="T62" fmla="*/ 2147483647 w 1665"/>
              <a:gd name="T63" fmla="*/ 2147483647 h 1598"/>
              <a:gd name="T64" fmla="*/ 2147483647 w 1665"/>
              <a:gd name="T65" fmla="*/ 2147483647 h 1598"/>
              <a:gd name="T66" fmla="*/ 2147483647 w 1665"/>
              <a:gd name="T67" fmla="*/ 2147483647 h 1598"/>
              <a:gd name="T68" fmla="*/ 2147483647 w 1665"/>
              <a:gd name="T69" fmla="*/ 2147483647 h 1598"/>
              <a:gd name="T70" fmla="*/ 2147483647 w 1665"/>
              <a:gd name="T71" fmla="*/ 2147483647 h 1598"/>
              <a:gd name="T72" fmla="*/ 2147483647 w 1665"/>
              <a:gd name="T73" fmla="*/ 2147483647 h 1598"/>
              <a:gd name="T74" fmla="*/ 2147483647 w 1665"/>
              <a:gd name="T75" fmla="*/ 2147483647 h 1598"/>
              <a:gd name="T76" fmla="*/ 2147483647 w 1665"/>
              <a:gd name="T77" fmla="*/ 2147483647 h 1598"/>
              <a:gd name="T78" fmla="*/ 2147483647 w 1665"/>
              <a:gd name="T79" fmla="*/ 2147483647 h 1598"/>
              <a:gd name="T80" fmla="*/ 2147483647 w 1665"/>
              <a:gd name="T81" fmla="*/ 2147483647 h 1598"/>
              <a:gd name="T82" fmla="*/ 2147483647 w 1665"/>
              <a:gd name="T83" fmla="*/ 2147483647 h 1598"/>
              <a:gd name="T84" fmla="*/ 2147483647 w 1665"/>
              <a:gd name="T85" fmla="*/ 2147483647 h 1598"/>
              <a:gd name="T86" fmla="*/ 2147483647 w 1665"/>
              <a:gd name="T87" fmla="*/ 2147483647 h 1598"/>
              <a:gd name="T88" fmla="*/ 2147483647 w 1665"/>
              <a:gd name="T89" fmla="*/ 2147483647 h 1598"/>
              <a:gd name="T90" fmla="*/ 2147483647 w 1665"/>
              <a:gd name="T91" fmla="*/ 2147483647 h 1598"/>
              <a:gd name="T92" fmla="*/ 2147483647 w 1665"/>
              <a:gd name="T93" fmla="*/ 2147483647 h 1598"/>
              <a:gd name="T94" fmla="*/ 2147483647 w 1665"/>
              <a:gd name="T95" fmla="*/ 2147483647 h 1598"/>
              <a:gd name="T96" fmla="*/ 2147483647 w 1665"/>
              <a:gd name="T97" fmla="*/ 2147483647 h 1598"/>
              <a:gd name="T98" fmla="*/ 2147483647 w 1665"/>
              <a:gd name="T99" fmla="*/ 2147483647 h 159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665" h="1598">
                <a:moveTo>
                  <a:pt x="1229" y="561"/>
                </a:moveTo>
                <a:cubicBezTo>
                  <a:pt x="1079" y="561"/>
                  <a:pt x="1028" y="653"/>
                  <a:pt x="911" y="686"/>
                </a:cubicBezTo>
                <a:cubicBezTo>
                  <a:pt x="928" y="552"/>
                  <a:pt x="1012" y="419"/>
                  <a:pt x="1246" y="419"/>
                </a:cubicBezTo>
                <a:cubicBezTo>
                  <a:pt x="1580" y="419"/>
                  <a:pt x="1664" y="193"/>
                  <a:pt x="1664" y="76"/>
                </a:cubicBezTo>
                <a:cubicBezTo>
                  <a:pt x="1664" y="34"/>
                  <a:pt x="1630" y="0"/>
                  <a:pt x="1597" y="0"/>
                </a:cubicBezTo>
                <a:cubicBezTo>
                  <a:pt x="1555" y="0"/>
                  <a:pt x="1530" y="34"/>
                  <a:pt x="1530" y="76"/>
                </a:cubicBezTo>
                <a:cubicBezTo>
                  <a:pt x="1530" y="84"/>
                  <a:pt x="1522" y="276"/>
                  <a:pt x="1246" y="276"/>
                </a:cubicBezTo>
                <a:cubicBezTo>
                  <a:pt x="870" y="276"/>
                  <a:pt x="786" y="535"/>
                  <a:pt x="769" y="686"/>
                </a:cubicBezTo>
                <a:cubicBezTo>
                  <a:pt x="644" y="661"/>
                  <a:pt x="594" y="561"/>
                  <a:pt x="435" y="561"/>
                </a:cubicBezTo>
                <a:cubicBezTo>
                  <a:pt x="268" y="561"/>
                  <a:pt x="0" y="887"/>
                  <a:pt x="0" y="1288"/>
                </a:cubicBezTo>
                <a:cubicBezTo>
                  <a:pt x="0" y="1489"/>
                  <a:pt x="100" y="1597"/>
                  <a:pt x="201" y="1597"/>
                </a:cubicBezTo>
                <a:cubicBezTo>
                  <a:pt x="418" y="1597"/>
                  <a:pt x="460" y="1255"/>
                  <a:pt x="836" y="1255"/>
                </a:cubicBezTo>
                <a:cubicBezTo>
                  <a:pt x="1204" y="1255"/>
                  <a:pt x="1246" y="1597"/>
                  <a:pt x="1463" y="1597"/>
                </a:cubicBezTo>
                <a:cubicBezTo>
                  <a:pt x="1564" y="1597"/>
                  <a:pt x="1664" y="1497"/>
                  <a:pt x="1664" y="1288"/>
                </a:cubicBezTo>
                <a:cubicBezTo>
                  <a:pt x="1664" y="887"/>
                  <a:pt x="1405" y="561"/>
                  <a:pt x="1229" y="561"/>
                </a:cubicBezTo>
                <a:close/>
                <a:moveTo>
                  <a:pt x="1246" y="811"/>
                </a:moveTo>
                <a:cubicBezTo>
                  <a:pt x="1296" y="811"/>
                  <a:pt x="1338" y="853"/>
                  <a:pt x="1338" y="903"/>
                </a:cubicBezTo>
                <a:cubicBezTo>
                  <a:pt x="1338" y="954"/>
                  <a:pt x="1296" y="995"/>
                  <a:pt x="1246" y="995"/>
                </a:cubicBezTo>
                <a:cubicBezTo>
                  <a:pt x="1204" y="995"/>
                  <a:pt x="1162" y="954"/>
                  <a:pt x="1162" y="903"/>
                </a:cubicBezTo>
                <a:cubicBezTo>
                  <a:pt x="1162" y="853"/>
                  <a:pt x="1204" y="811"/>
                  <a:pt x="1246" y="811"/>
                </a:cubicBezTo>
                <a:close/>
                <a:moveTo>
                  <a:pt x="627" y="1112"/>
                </a:moveTo>
                <a:cubicBezTo>
                  <a:pt x="485" y="1112"/>
                  <a:pt x="485" y="1112"/>
                  <a:pt x="485" y="1112"/>
                </a:cubicBezTo>
                <a:cubicBezTo>
                  <a:pt x="485" y="1255"/>
                  <a:pt x="485" y="1255"/>
                  <a:pt x="485" y="1255"/>
                </a:cubicBezTo>
                <a:cubicBezTo>
                  <a:pt x="351" y="1255"/>
                  <a:pt x="351" y="1255"/>
                  <a:pt x="351" y="1255"/>
                </a:cubicBezTo>
                <a:cubicBezTo>
                  <a:pt x="351" y="1112"/>
                  <a:pt x="351" y="1112"/>
                  <a:pt x="351" y="1112"/>
                </a:cubicBezTo>
                <a:cubicBezTo>
                  <a:pt x="209" y="1112"/>
                  <a:pt x="209" y="1112"/>
                  <a:pt x="209" y="1112"/>
                </a:cubicBezTo>
                <a:cubicBezTo>
                  <a:pt x="209" y="970"/>
                  <a:pt x="209" y="970"/>
                  <a:pt x="209" y="970"/>
                </a:cubicBezTo>
                <a:cubicBezTo>
                  <a:pt x="351" y="970"/>
                  <a:pt x="351" y="970"/>
                  <a:pt x="351" y="970"/>
                </a:cubicBezTo>
                <a:cubicBezTo>
                  <a:pt x="351" y="836"/>
                  <a:pt x="351" y="836"/>
                  <a:pt x="351" y="836"/>
                </a:cubicBezTo>
                <a:cubicBezTo>
                  <a:pt x="485" y="836"/>
                  <a:pt x="485" y="836"/>
                  <a:pt x="485" y="836"/>
                </a:cubicBezTo>
                <a:cubicBezTo>
                  <a:pt x="485" y="970"/>
                  <a:pt x="485" y="970"/>
                  <a:pt x="485" y="970"/>
                </a:cubicBezTo>
                <a:cubicBezTo>
                  <a:pt x="627" y="970"/>
                  <a:pt x="627" y="970"/>
                  <a:pt x="627" y="970"/>
                </a:cubicBezTo>
                <a:lnTo>
                  <a:pt x="627" y="1112"/>
                </a:lnTo>
                <a:close/>
                <a:moveTo>
                  <a:pt x="1020" y="1045"/>
                </a:moveTo>
                <a:cubicBezTo>
                  <a:pt x="1020" y="995"/>
                  <a:pt x="1062" y="954"/>
                  <a:pt x="1112" y="954"/>
                </a:cubicBezTo>
                <a:cubicBezTo>
                  <a:pt x="1162" y="954"/>
                  <a:pt x="1204" y="995"/>
                  <a:pt x="1204" y="1045"/>
                </a:cubicBezTo>
                <a:cubicBezTo>
                  <a:pt x="1204" y="1087"/>
                  <a:pt x="1162" y="1129"/>
                  <a:pt x="1112" y="1129"/>
                </a:cubicBezTo>
                <a:cubicBezTo>
                  <a:pt x="1062" y="1129"/>
                  <a:pt x="1020" y="1087"/>
                  <a:pt x="1020" y="1045"/>
                </a:cubicBezTo>
                <a:close/>
                <a:moveTo>
                  <a:pt x="1246" y="1271"/>
                </a:moveTo>
                <a:cubicBezTo>
                  <a:pt x="1204" y="1271"/>
                  <a:pt x="1162" y="1229"/>
                  <a:pt x="1162" y="1179"/>
                </a:cubicBezTo>
                <a:cubicBezTo>
                  <a:pt x="1162" y="1129"/>
                  <a:pt x="1204" y="1087"/>
                  <a:pt x="1246" y="1087"/>
                </a:cubicBezTo>
                <a:cubicBezTo>
                  <a:pt x="1296" y="1087"/>
                  <a:pt x="1338" y="1129"/>
                  <a:pt x="1338" y="1179"/>
                </a:cubicBezTo>
                <a:cubicBezTo>
                  <a:pt x="1338" y="1229"/>
                  <a:pt x="1296" y="1271"/>
                  <a:pt x="1246" y="1271"/>
                </a:cubicBezTo>
                <a:close/>
                <a:moveTo>
                  <a:pt x="1480" y="1045"/>
                </a:moveTo>
                <a:cubicBezTo>
                  <a:pt x="1480" y="1087"/>
                  <a:pt x="1438" y="1129"/>
                  <a:pt x="1388" y="1129"/>
                </a:cubicBezTo>
                <a:cubicBezTo>
                  <a:pt x="1338" y="1129"/>
                  <a:pt x="1296" y="1087"/>
                  <a:pt x="1296" y="1045"/>
                </a:cubicBezTo>
                <a:cubicBezTo>
                  <a:pt x="1296" y="995"/>
                  <a:pt x="1338" y="954"/>
                  <a:pt x="1388" y="954"/>
                </a:cubicBezTo>
                <a:cubicBezTo>
                  <a:pt x="1438" y="954"/>
                  <a:pt x="1480" y="995"/>
                  <a:pt x="1480" y="1045"/>
                </a:cubicBezTo>
                <a:close/>
                <a:moveTo>
                  <a:pt x="1480" y="1045"/>
                </a:moveTo>
                <a:lnTo>
                  <a:pt x="1480" y="1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6166" name="Freeform 106"/>
          <p:cNvSpPr>
            <a:spLocks/>
          </p:cNvSpPr>
          <p:nvPr/>
        </p:nvSpPr>
        <p:spPr bwMode="auto">
          <a:xfrm>
            <a:off x="4927600" y="2397125"/>
            <a:ext cx="760413" cy="658813"/>
          </a:xfrm>
          <a:custGeom>
            <a:avLst/>
            <a:gdLst>
              <a:gd name="T0" fmla="*/ 2147483647 w 1013"/>
              <a:gd name="T1" fmla="*/ 0 h 879"/>
              <a:gd name="T2" fmla="*/ 0 w 1013"/>
              <a:gd name="T3" fmla="*/ 2147483647 h 879"/>
              <a:gd name="T4" fmla="*/ 2147483647 w 1013"/>
              <a:gd name="T5" fmla="*/ 2147483647 h 879"/>
              <a:gd name="T6" fmla="*/ 2147483647 w 1013"/>
              <a:gd name="T7" fmla="*/ 2147483647 h 879"/>
              <a:gd name="T8" fmla="*/ 2147483647 w 1013"/>
              <a:gd name="T9" fmla="*/ 2147483647 h 879"/>
              <a:gd name="T10" fmla="*/ 2147483647 w 1013"/>
              <a:gd name="T11" fmla="*/ 2147483647 h 879"/>
              <a:gd name="T12" fmla="*/ 2147483647 w 1013"/>
              <a:gd name="T13" fmla="*/ 2147483647 h 879"/>
              <a:gd name="T14" fmla="*/ 2147483647 w 1013"/>
              <a:gd name="T15" fmla="*/ 2147483647 h 879"/>
              <a:gd name="T16" fmla="*/ 2147483647 w 1013"/>
              <a:gd name="T17" fmla="*/ 2147483647 h 879"/>
              <a:gd name="T18" fmla="*/ 2147483647 w 1013"/>
              <a:gd name="T19" fmla="*/ 2147483647 h 879"/>
              <a:gd name="T20" fmla="*/ 2147483647 w 1013"/>
              <a:gd name="T21" fmla="*/ 0 h 879"/>
              <a:gd name="T22" fmla="*/ 2147483647 w 1013"/>
              <a:gd name="T23" fmla="*/ 0 h 879"/>
              <a:gd name="T24" fmla="*/ 2147483647 w 1013"/>
              <a:gd name="T25" fmla="*/ 0 h 87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13" h="879">
                <a:moveTo>
                  <a:pt x="502" y="0"/>
                </a:moveTo>
                <a:cubicBezTo>
                  <a:pt x="226" y="0"/>
                  <a:pt x="0" y="159"/>
                  <a:pt x="0" y="351"/>
                </a:cubicBezTo>
                <a:cubicBezTo>
                  <a:pt x="0" y="469"/>
                  <a:pt x="67" y="569"/>
                  <a:pt x="193" y="636"/>
                </a:cubicBezTo>
                <a:cubicBezTo>
                  <a:pt x="176" y="711"/>
                  <a:pt x="142" y="811"/>
                  <a:pt x="92" y="862"/>
                </a:cubicBezTo>
                <a:cubicBezTo>
                  <a:pt x="92" y="870"/>
                  <a:pt x="92" y="870"/>
                  <a:pt x="92" y="878"/>
                </a:cubicBezTo>
                <a:lnTo>
                  <a:pt x="101" y="878"/>
                </a:lnTo>
                <a:lnTo>
                  <a:pt x="109" y="878"/>
                </a:lnTo>
                <a:cubicBezTo>
                  <a:pt x="118" y="878"/>
                  <a:pt x="335" y="862"/>
                  <a:pt x="485" y="711"/>
                </a:cubicBezTo>
                <a:cubicBezTo>
                  <a:pt x="485" y="711"/>
                  <a:pt x="494" y="711"/>
                  <a:pt x="502" y="711"/>
                </a:cubicBezTo>
                <a:cubicBezTo>
                  <a:pt x="786" y="711"/>
                  <a:pt x="1012" y="552"/>
                  <a:pt x="1012" y="351"/>
                </a:cubicBezTo>
                <a:cubicBezTo>
                  <a:pt x="1012" y="159"/>
                  <a:pt x="786" y="0"/>
                  <a:pt x="502" y="0"/>
                </a:cubicBezTo>
                <a:close/>
                <a:moveTo>
                  <a:pt x="502" y="0"/>
                </a:moveTo>
                <a:lnTo>
                  <a:pt x="50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6167" name="Freeform 441"/>
          <p:cNvSpPr>
            <a:spLocks/>
          </p:cNvSpPr>
          <p:nvPr/>
        </p:nvSpPr>
        <p:spPr bwMode="auto">
          <a:xfrm>
            <a:off x="8259763" y="2327275"/>
            <a:ext cx="812800" cy="808038"/>
          </a:xfrm>
          <a:custGeom>
            <a:avLst/>
            <a:gdLst>
              <a:gd name="T0" fmla="*/ 2147483647 w 1348"/>
              <a:gd name="T1" fmla="*/ 2147483647 h 1347"/>
              <a:gd name="T2" fmla="*/ 2147483647 w 1348"/>
              <a:gd name="T3" fmla="*/ 2147483647 h 1347"/>
              <a:gd name="T4" fmla="*/ 2147483647 w 1348"/>
              <a:gd name="T5" fmla="*/ 2147483647 h 1347"/>
              <a:gd name="T6" fmla="*/ 2147483647 w 1348"/>
              <a:gd name="T7" fmla="*/ 2147483647 h 1347"/>
              <a:gd name="T8" fmla="*/ 2147483647 w 1348"/>
              <a:gd name="T9" fmla="*/ 2147483647 h 1347"/>
              <a:gd name="T10" fmla="*/ 2147483647 w 1348"/>
              <a:gd name="T11" fmla="*/ 2147483647 h 1347"/>
              <a:gd name="T12" fmla="*/ 2147483647 w 1348"/>
              <a:gd name="T13" fmla="*/ 2147483647 h 1347"/>
              <a:gd name="T14" fmla="*/ 2147483647 w 1348"/>
              <a:gd name="T15" fmla="*/ 2147483647 h 1347"/>
              <a:gd name="T16" fmla="*/ 2147483647 w 1348"/>
              <a:gd name="T17" fmla="*/ 2147483647 h 1347"/>
              <a:gd name="T18" fmla="*/ 2147483647 w 1348"/>
              <a:gd name="T19" fmla="*/ 2147483647 h 1347"/>
              <a:gd name="T20" fmla="*/ 2147483647 w 1348"/>
              <a:gd name="T21" fmla="*/ 2147483647 h 1347"/>
              <a:gd name="T22" fmla="*/ 0 w 1348"/>
              <a:gd name="T23" fmla="*/ 2147483647 h 1347"/>
              <a:gd name="T24" fmla="*/ 2147483647 w 1348"/>
              <a:gd name="T25" fmla="*/ 2147483647 h 1347"/>
              <a:gd name="T26" fmla="*/ 2147483647 w 1348"/>
              <a:gd name="T27" fmla="*/ 2147483647 h 1347"/>
              <a:gd name="T28" fmla="*/ 2147483647 w 1348"/>
              <a:gd name="T29" fmla="*/ 2147483647 h 1347"/>
              <a:gd name="T30" fmla="*/ 2147483647 w 1348"/>
              <a:gd name="T31" fmla="*/ 2147483647 h 1347"/>
              <a:gd name="T32" fmla="*/ 2147483647 w 1348"/>
              <a:gd name="T33" fmla="*/ 2147483647 h 1347"/>
              <a:gd name="T34" fmla="*/ 2147483647 w 1348"/>
              <a:gd name="T35" fmla="*/ 2147483647 h 1347"/>
              <a:gd name="T36" fmla="*/ 2147483647 w 1348"/>
              <a:gd name="T37" fmla="*/ 2147483647 h 1347"/>
              <a:gd name="T38" fmla="*/ 2147483647 w 1348"/>
              <a:gd name="T39" fmla="*/ 2147483647 h 1347"/>
              <a:gd name="T40" fmla="*/ 2147483647 w 1348"/>
              <a:gd name="T41" fmla="*/ 2147483647 h 1347"/>
              <a:gd name="T42" fmla="*/ 2147483647 w 1348"/>
              <a:gd name="T43" fmla="*/ 2147483647 h 1347"/>
              <a:gd name="T44" fmla="*/ 2147483647 w 1348"/>
              <a:gd name="T45" fmla="*/ 2147483647 h 1347"/>
              <a:gd name="T46" fmla="*/ 2147483647 w 1348"/>
              <a:gd name="T47" fmla="*/ 2147483647 h 1347"/>
              <a:gd name="T48" fmla="*/ 2147483647 w 1348"/>
              <a:gd name="T49" fmla="*/ 2147483647 h 1347"/>
              <a:gd name="T50" fmla="*/ 2147483647 w 1348"/>
              <a:gd name="T51" fmla="*/ 2147483647 h 1347"/>
              <a:gd name="T52" fmla="*/ 2147483647 w 1348"/>
              <a:gd name="T53" fmla="*/ 2147483647 h 1347"/>
              <a:gd name="T54" fmla="*/ 2147483647 w 1348"/>
              <a:gd name="T55" fmla="*/ 2147483647 h 1347"/>
              <a:gd name="T56" fmla="*/ 2147483647 w 1348"/>
              <a:gd name="T57" fmla="*/ 2147483647 h 1347"/>
              <a:gd name="T58" fmla="*/ 2147483647 w 1348"/>
              <a:gd name="T59" fmla="*/ 2147483647 h 1347"/>
              <a:gd name="T60" fmla="*/ 2147483647 w 1348"/>
              <a:gd name="T61" fmla="*/ 2147483647 h 1347"/>
              <a:gd name="T62" fmla="*/ 2147483647 w 1348"/>
              <a:gd name="T63" fmla="*/ 2147483647 h 1347"/>
              <a:gd name="T64" fmla="*/ 2147483647 w 1348"/>
              <a:gd name="T65" fmla="*/ 2147483647 h 1347"/>
              <a:gd name="T66" fmla="*/ 2147483647 w 1348"/>
              <a:gd name="T67" fmla="*/ 2147483647 h 1347"/>
              <a:gd name="T68" fmla="*/ 2147483647 w 1348"/>
              <a:gd name="T69" fmla="*/ 2147483647 h 1347"/>
              <a:gd name="T70" fmla="*/ 2147483647 w 1348"/>
              <a:gd name="T71" fmla="*/ 2147483647 h 1347"/>
              <a:gd name="T72" fmla="*/ 2147483647 w 1348"/>
              <a:gd name="T73" fmla="*/ 2147483647 h 1347"/>
              <a:gd name="T74" fmla="*/ 2147483647 w 1348"/>
              <a:gd name="T75" fmla="*/ 2147483647 h 1347"/>
              <a:gd name="T76" fmla="*/ 2147483647 w 1348"/>
              <a:gd name="T77" fmla="*/ 0 h 1347"/>
              <a:gd name="T78" fmla="*/ 2147483647 w 1348"/>
              <a:gd name="T79" fmla="*/ 2147483647 h 1347"/>
              <a:gd name="T80" fmla="*/ 2147483647 w 1348"/>
              <a:gd name="T81" fmla="*/ 2147483647 h 1347"/>
              <a:gd name="T82" fmla="*/ 2147483647 w 1348"/>
              <a:gd name="T83" fmla="*/ 2147483647 h 1347"/>
              <a:gd name="T84" fmla="*/ 2147483647 w 1348"/>
              <a:gd name="T85" fmla="*/ 2147483647 h 1347"/>
              <a:gd name="T86" fmla="*/ 2147483647 w 1348"/>
              <a:gd name="T87" fmla="*/ 2147483647 h 134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348" h="1347">
                <a:moveTo>
                  <a:pt x="1271" y="677"/>
                </a:moveTo>
                <a:cubicBezTo>
                  <a:pt x="1221" y="677"/>
                  <a:pt x="1204" y="635"/>
                  <a:pt x="1196" y="618"/>
                </a:cubicBezTo>
                <a:cubicBezTo>
                  <a:pt x="1171" y="568"/>
                  <a:pt x="1129" y="493"/>
                  <a:pt x="1062" y="451"/>
                </a:cubicBezTo>
                <a:cubicBezTo>
                  <a:pt x="1037" y="493"/>
                  <a:pt x="1029" y="518"/>
                  <a:pt x="1012" y="585"/>
                </a:cubicBezTo>
                <a:cubicBezTo>
                  <a:pt x="970" y="368"/>
                  <a:pt x="1054" y="234"/>
                  <a:pt x="1062" y="167"/>
                </a:cubicBezTo>
                <a:cubicBezTo>
                  <a:pt x="987" y="184"/>
                  <a:pt x="878" y="259"/>
                  <a:pt x="837" y="359"/>
                </a:cubicBezTo>
                <a:cubicBezTo>
                  <a:pt x="820" y="343"/>
                  <a:pt x="761" y="334"/>
                  <a:pt x="745" y="334"/>
                </a:cubicBezTo>
                <a:cubicBezTo>
                  <a:pt x="552" y="334"/>
                  <a:pt x="552" y="334"/>
                  <a:pt x="552" y="334"/>
                </a:cubicBezTo>
                <a:cubicBezTo>
                  <a:pt x="360" y="334"/>
                  <a:pt x="159" y="476"/>
                  <a:pt x="117" y="694"/>
                </a:cubicBezTo>
                <a:cubicBezTo>
                  <a:pt x="92" y="702"/>
                  <a:pt x="59" y="685"/>
                  <a:pt x="59" y="644"/>
                </a:cubicBezTo>
                <a:cubicBezTo>
                  <a:pt x="59" y="585"/>
                  <a:pt x="126" y="594"/>
                  <a:pt x="126" y="618"/>
                </a:cubicBezTo>
                <a:cubicBezTo>
                  <a:pt x="126" y="535"/>
                  <a:pt x="0" y="543"/>
                  <a:pt x="0" y="652"/>
                </a:cubicBezTo>
                <a:cubicBezTo>
                  <a:pt x="0" y="761"/>
                  <a:pt x="67" y="786"/>
                  <a:pt x="109" y="786"/>
                </a:cubicBezTo>
                <a:cubicBezTo>
                  <a:pt x="109" y="903"/>
                  <a:pt x="168" y="1011"/>
                  <a:pt x="259" y="1095"/>
                </a:cubicBezTo>
                <a:cubicBezTo>
                  <a:pt x="276" y="1103"/>
                  <a:pt x="301" y="1129"/>
                  <a:pt x="293" y="1179"/>
                </a:cubicBezTo>
                <a:cubicBezTo>
                  <a:pt x="285" y="1220"/>
                  <a:pt x="268" y="1304"/>
                  <a:pt x="268" y="1304"/>
                </a:cubicBezTo>
                <a:cubicBezTo>
                  <a:pt x="510" y="1346"/>
                  <a:pt x="510" y="1346"/>
                  <a:pt x="510" y="1346"/>
                </a:cubicBezTo>
                <a:cubicBezTo>
                  <a:pt x="510" y="1346"/>
                  <a:pt x="519" y="1312"/>
                  <a:pt x="527" y="1271"/>
                </a:cubicBezTo>
                <a:cubicBezTo>
                  <a:pt x="536" y="1237"/>
                  <a:pt x="569" y="1229"/>
                  <a:pt x="602" y="1229"/>
                </a:cubicBezTo>
                <a:cubicBezTo>
                  <a:pt x="627" y="1237"/>
                  <a:pt x="653" y="1237"/>
                  <a:pt x="678" y="1237"/>
                </a:cubicBezTo>
                <a:cubicBezTo>
                  <a:pt x="703" y="1237"/>
                  <a:pt x="736" y="1237"/>
                  <a:pt x="761" y="1229"/>
                </a:cubicBezTo>
                <a:cubicBezTo>
                  <a:pt x="778" y="1229"/>
                  <a:pt x="811" y="1229"/>
                  <a:pt x="820" y="1262"/>
                </a:cubicBezTo>
                <a:cubicBezTo>
                  <a:pt x="828" y="1296"/>
                  <a:pt x="837" y="1346"/>
                  <a:pt x="837" y="1346"/>
                </a:cubicBezTo>
                <a:cubicBezTo>
                  <a:pt x="1079" y="1304"/>
                  <a:pt x="1079" y="1304"/>
                  <a:pt x="1079" y="1304"/>
                </a:cubicBezTo>
                <a:cubicBezTo>
                  <a:pt x="1079" y="1304"/>
                  <a:pt x="1062" y="1204"/>
                  <a:pt x="1054" y="1170"/>
                </a:cubicBezTo>
                <a:cubicBezTo>
                  <a:pt x="1046" y="1145"/>
                  <a:pt x="1071" y="1120"/>
                  <a:pt x="1079" y="1112"/>
                </a:cubicBezTo>
                <a:cubicBezTo>
                  <a:pt x="1121" y="1078"/>
                  <a:pt x="1146" y="1045"/>
                  <a:pt x="1162" y="1011"/>
                </a:cubicBezTo>
                <a:cubicBezTo>
                  <a:pt x="1171" y="986"/>
                  <a:pt x="1204" y="953"/>
                  <a:pt x="1254" y="953"/>
                </a:cubicBezTo>
                <a:cubicBezTo>
                  <a:pt x="1347" y="953"/>
                  <a:pt x="1347" y="953"/>
                  <a:pt x="1347" y="953"/>
                </a:cubicBezTo>
                <a:cubicBezTo>
                  <a:pt x="1347" y="677"/>
                  <a:pt x="1347" y="677"/>
                  <a:pt x="1347" y="677"/>
                </a:cubicBezTo>
                <a:lnTo>
                  <a:pt x="1271" y="677"/>
                </a:lnTo>
                <a:close/>
                <a:moveTo>
                  <a:pt x="1037" y="844"/>
                </a:moveTo>
                <a:cubicBezTo>
                  <a:pt x="995" y="844"/>
                  <a:pt x="954" y="802"/>
                  <a:pt x="954" y="761"/>
                </a:cubicBezTo>
                <a:cubicBezTo>
                  <a:pt x="954" y="710"/>
                  <a:pt x="995" y="677"/>
                  <a:pt x="1037" y="677"/>
                </a:cubicBezTo>
                <a:cubicBezTo>
                  <a:pt x="1087" y="677"/>
                  <a:pt x="1121" y="710"/>
                  <a:pt x="1121" y="761"/>
                </a:cubicBezTo>
                <a:cubicBezTo>
                  <a:pt x="1121" y="802"/>
                  <a:pt x="1087" y="844"/>
                  <a:pt x="1037" y="844"/>
                </a:cubicBezTo>
                <a:close/>
                <a:moveTo>
                  <a:pt x="410" y="276"/>
                </a:moveTo>
                <a:cubicBezTo>
                  <a:pt x="402" y="251"/>
                  <a:pt x="393" y="226"/>
                  <a:pt x="393" y="192"/>
                </a:cubicBezTo>
                <a:cubicBezTo>
                  <a:pt x="393" y="83"/>
                  <a:pt x="477" y="0"/>
                  <a:pt x="586" y="0"/>
                </a:cubicBezTo>
                <a:cubicBezTo>
                  <a:pt x="694" y="0"/>
                  <a:pt x="786" y="83"/>
                  <a:pt x="786" y="192"/>
                </a:cubicBezTo>
                <a:cubicBezTo>
                  <a:pt x="786" y="226"/>
                  <a:pt x="778" y="251"/>
                  <a:pt x="770" y="276"/>
                </a:cubicBezTo>
                <a:lnTo>
                  <a:pt x="410" y="276"/>
                </a:lnTo>
                <a:close/>
                <a:moveTo>
                  <a:pt x="410" y="276"/>
                </a:moveTo>
                <a:lnTo>
                  <a:pt x="410" y="2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6168" name="TextBox 13"/>
          <p:cNvSpPr txBox="1">
            <a:spLocks noChangeArrowheads="1"/>
          </p:cNvSpPr>
          <p:nvPr/>
        </p:nvSpPr>
        <p:spPr bwMode="auto">
          <a:xfrm>
            <a:off x="2162175" y="4238625"/>
            <a:ext cx="14970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69" name="TextBox 13"/>
          <p:cNvSpPr txBox="1">
            <a:spLocks noChangeArrowheads="1"/>
          </p:cNvSpPr>
          <p:nvPr/>
        </p:nvSpPr>
        <p:spPr bwMode="auto">
          <a:xfrm>
            <a:off x="2162175" y="456088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0" name="TextBox 13"/>
          <p:cNvSpPr txBox="1">
            <a:spLocks noChangeArrowheads="1"/>
          </p:cNvSpPr>
          <p:nvPr/>
        </p:nvSpPr>
        <p:spPr bwMode="auto">
          <a:xfrm>
            <a:off x="2162175" y="5207000"/>
            <a:ext cx="14970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1" name="TextBox 13"/>
          <p:cNvSpPr txBox="1">
            <a:spLocks noChangeArrowheads="1"/>
          </p:cNvSpPr>
          <p:nvPr/>
        </p:nvSpPr>
        <p:spPr bwMode="auto">
          <a:xfrm>
            <a:off x="2162175" y="55292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2" name="TextBox 13"/>
          <p:cNvSpPr txBox="1">
            <a:spLocks noChangeArrowheads="1"/>
          </p:cNvSpPr>
          <p:nvPr/>
        </p:nvSpPr>
        <p:spPr bwMode="auto">
          <a:xfrm>
            <a:off x="5386388" y="4238625"/>
            <a:ext cx="14970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3" name="TextBox 13"/>
          <p:cNvSpPr txBox="1">
            <a:spLocks noChangeArrowheads="1"/>
          </p:cNvSpPr>
          <p:nvPr/>
        </p:nvSpPr>
        <p:spPr bwMode="auto">
          <a:xfrm>
            <a:off x="5386388" y="4560888"/>
            <a:ext cx="203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4" name="TextBox 13"/>
          <p:cNvSpPr txBox="1">
            <a:spLocks noChangeArrowheads="1"/>
          </p:cNvSpPr>
          <p:nvPr/>
        </p:nvSpPr>
        <p:spPr bwMode="auto">
          <a:xfrm>
            <a:off x="5386388" y="5207000"/>
            <a:ext cx="14970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5" name="TextBox 13"/>
          <p:cNvSpPr txBox="1">
            <a:spLocks noChangeArrowheads="1"/>
          </p:cNvSpPr>
          <p:nvPr/>
        </p:nvSpPr>
        <p:spPr bwMode="auto">
          <a:xfrm>
            <a:off x="5386388" y="5529263"/>
            <a:ext cx="203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6" name="TextBox 13"/>
          <p:cNvSpPr txBox="1">
            <a:spLocks noChangeArrowheads="1"/>
          </p:cNvSpPr>
          <p:nvPr/>
        </p:nvSpPr>
        <p:spPr bwMode="auto">
          <a:xfrm>
            <a:off x="8834438" y="4238625"/>
            <a:ext cx="14970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7" name="TextBox 13"/>
          <p:cNvSpPr txBox="1">
            <a:spLocks noChangeArrowheads="1"/>
          </p:cNvSpPr>
          <p:nvPr/>
        </p:nvSpPr>
        <p:spPr bwMode="auto">
          <a:xfrm>
            <a:off x="8834438" y="4560888"/>
            <a:ext cx="203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8" name="TextBox 13"/>
          <p:cNvSpPr txBox="1">
            <a:spLocks noChangeArrowheads="1"/>
          </p:cNvSpPr>
          <p:nvPr/>
        </p:nvSpPr>
        <p:spPr bwMode="auto">
          <a:xfrm>
            <a:off x="8834438" y="5207000"/>
            <a:ext cx="14970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9" name="TextBox 13"/>
          <p:cNvSpPr txBox="1">
            <a:spLocks noChangeArrowheads="1"/>
          </p:cNvSpPr>
          <p:nvPr/>
        </p:nvSpPr>
        <p:spPr bwMode="auto">
          <a:xfrm>
            <a:off x="8834438" y="5529263"/>
            <a:ext cx="203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7184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7189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7190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185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7187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7188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7186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grpSp>
        <p:nvGrpSpPr>
          <p:cNvPr id="7171" name="Group 7"/>
          <p:cNvGrpSpPr>
            <a:grpSpLocks noChangeAspect="1"/>
          </p:cNvGrpSpPr>
          <p:nvPr/>
        </p:nvGrpSpPr>
        <p:grpSpPr bwMode="auto">
          <a:xfrm flipH="1">
            <a:off x="0" y="1457325"/>
            <a:ext cx="5143500" cy="5505450"/>
            <a:chOff x="0" y="0"/>
            <a:chExt cx="6504023" cy="6963305"/>
          </a:xfrm>
        </p:grpSpPr>
        <p:pic>
          <p:nvPicPr>
            <p:cNvPr id="7182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0" y="0"/>
              <a:ext cx="6504023" cy="6963305"/>
            </a:xfrm>
            <a:prstGeom prst="rect">
              <a:avLst/>
            </a:prstGeom>
            <a:noFill/>
            <a:ln>
              <a:noFill/>
            </a:ln>
            <a:effectLst>
              <a:outerShdw dist="228601" dir="4679996" sx="99001" sy="99001" algn="t" rotWithShape="0">
                <a:srgbClr val="000000">
                  <a:alpha val="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3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24740" y="263104"/>
              <a:ext cx="1840996" cy="1743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2" name="Freeform 8"/>
          <p:cNvSpPr>
            <a:spLocks/>
          </p:cNvSpPr>
          <p:nvPr/>
        </p:nvSpPr>
        <p:spPr bwMode="auto">
          <a:xfrm>
            <a:off x="2376488" y="2011363"/>
            <a:ext cx="2159000" cy="2271712"/>
          </a:xfrm>
          <a:custGeom>
            <a:avLst/>
            <a:gdLst>
              <a:gd name="T0" fmla="*/ 321547 w 2731325"/>
              <a:gd name="T1" fmla="*/ 0 h 2873829"/>
              <a:gd name="T2" fmla="*/ 666268 w 2731325"/>
              <a:gd name="T3" fmla="*/ 69536 h 2873829"/>
              <a:gd name="T4" fmla="*/ 324444 w 2731325"/>
              <a:gd name="T5" fmla="*/ 701156 h 2873829"/>
              <a:gd name="T6" fmla="*/ 0 w 2731325"/>
              <a:gd name="T7" fmla="*/ 602647 h 2873829"/>
              <a:gd name="T8" fmla="*/ 321547 w 2731325"/>
              <a:gd name="T9" fmla="*/ 0 h 28738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31325" h="2873829">
                <a:moveTo>
                  <a:pt x="1318161" y="0"/>
                </a:moveTo>
                <a:lnTo>
                  <a:pt x="2731325" y="285008"/>
                </a:lnTo>
                <a:lnTo>
                  <a:pt x="1330037" y="2873829"/>
                </a:lnTo>
                <a:lnTo>
                  <a:pt x="0" y="2470068"/>
                </a:lnTo>
                <a:lnTo>
                  <a:pt x="1318161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7173" name="图片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13" y="2009775"/>
            <a:ext cx="2160587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圆角矩形 21"/>
          <p:cNvSpPr>
            <a:spLocks noChangeArrowheads="1"/>
          </p:cNvSpPr>
          <p:nvPr/>
        </p:nvSpPr>
        <p:spPr bwMode="auto">
          <a:xfrm>
            <a:off x="6305550" y="1943100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5" name="矩形 22"/>
          <p:cNvSpPr>
            <a:spLocks noChangeArrowheads="1"/>
          </p:cNvSpPr>
          <p:nvPr/>
        </p:nvSpPr>
        <p:spPr bwMode="auto">
          <a:xfrm>
            <a:off x="6638925" y="2271713"/>
            <a:ext cx="3924300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76" name="圆角矩形 23"/>
          <p:cNvSpPr>
            <a:spLocks noChangeArrowheads="1"/>
          </p:cNvSpPr>
          <p:nvPr/>
        </p:nvSpPr>
        <p:spPr bwMode="auto">
          <a:xfrm>
            <a:off x="6305550" y="4152900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7" name="矩形 24"/>
          <p:cNvSpPr>
            <a:spLocks noChangeArrowheads="1"/>
          </p:cNvSpPr>
          <p:nvPr/>
        </p:nvSpPr>
        <p:spPr bwMode="auto">
          <a:xfrm>
            <a:off x="6638925" y="4481513"/>
            <a:ext cx="3924300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78" name="圆角矩形 25"/>
          <p:cNvSpPr>
            <a:spLocks noChangeArrowheads="1"/>
          </p:cNvSpPr>
          <p:nvPr/>
        </p:nvSpPr>
        <p:spPr bwMode="auto">
          <a:xfrm>
            <a:off x="6961188" y="1709738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7179" name="文本框 26"/>
          <p:cNvSpPr txBox="1">
            <a:spLocks noChangeArrowheads="1"/>
          </p:cNvSpPr>
          <p:nvPr/>
        </p:nvSpPr>
        <p:spPr bwMode="auto">
          <a:xfrm>
            <a:off x="7192963" y="1758950"/>
            <a:ext cx="2797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80" name="圆角矩形 27"/>
          <p:cNvSpPr>
            <a:spLocks noChangeArrowheads="1"/>
          </p:cNvSpPr>
          <p:nvPr/>
        </p:nvSpPr>
        <p:spPr bwMode="auto">
          <a:xfrm>
            <a:off x="6961188" y="3960813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4DBF4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7181" name="文本框 28"/>
          <p:cNvSpPr txBox="1">
            <a:spLocks noChangeArrowheads="1"/>
          </p:cNvSpPr>
          <p:nvPr/>
        </p:nvSpPr>
        <p:spPr bwMode="auto">
          <a:xfrm>
            <a:off x="7173913" y="4013200"/>
            <a:ext cx="2797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8217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8222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8223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218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8220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8221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219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8195" name="Rounded Rectangle 39"/>
          <p:cNvSpPr>
            <a:spLocks noChangeAspect="1"/>
          </p:cNvSpPr>
          <p:nvPr/>
        </p:nvSpPr>
        <p:spPr bwMode="auto">
          <a:xfrm>
            <a:off x="1225550" y="2014538"/>
            <a:ext cx="1020763" cy="1019175"/>
          </a:xfrm>
          <a:prstGeom prst="roundRect">
            <a:avLst>
              <a:gd name="adj" fmla="val 5884"/>
            </a:avLst>
          </a:prstGeom>
          <a:solidFill>
            <a:srgbClr val="4DBF4D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pic>
        <p:nvPicPr>
          <p:cNvPr id="8196" name="Picture 6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2195513"/>
            <a:ext cx="595313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ounded Rectangle 40"/>
          <p:cNvSpPr>
            <a:spLocks noChangeAspect="1"/>
          </p:cNvSpPr>
          <p:nvPr/>
        </p:nvSpPr>
        <p:spPr bwMode="auto">
          <a:xfrm>
            <a:off x="2427288" y="2014538"/>
            <a:ext cx="1020762" cy="1019175"/>
          </a:xfrm>
          <a:prstGeom prst="roundRect">
            <a:avLst>
              <a:gd name="adj" fmla="val 5884"/>
            </a:avLst>
          </a:prstGeom>
          <a:solidFill>
            <a:srgbClr val="4DBF4D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pic>
        <p:nvPicPr>
          <p:cNvPr id="8198" name="Picture 68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913" y="2227263"/>
            <a:ext cx="595312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ounded Rectangle 41"/>
          <p:cNvSpPr>
            <a:spLocks noChangeAspect="1"/>
          </p:cNvSpPr>
          <p:nvPr/>
        </p:nvSpPr>
        <p:spPr bwMode="auto">
          <a:xfrm>
            <a:off x="3608388" y="2014538"/>
            <a:ext cx="1020762" cy="1019175"/>
          </a:xfrm>
          <a:prstGeom prst="roundRect">
            <a:avLst>
              <a:gd name="adj" fmla="val 5884"/>
            </a:avLst>
          </a:prstGeom>
          <a:solidFill>
            <a:srgbClr val="4DBF4D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pic>
        <p:nvPicPr>
          <p:cNvPr id="8200" name="Picture 69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25" y="2235200"/>
            <a:ext cx="595313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Rounded Rectangle 43"/>
          <p:cNvSpPr>
            <a:spLocks noChangeAspect="1"/>
          </p:cNvSpPr>
          <p:nvPr/>
        </p:nvSpPr>
        <p:spPr bwMode="auto">
          <a:xfrm>
            <a:off x="4808538" y="2014538"/>
            <a:ext cx="1020762" cy="1019175"/>
          </a:xfrm>
          <a:prstGeom prst="roundRect">
            <a:avLst>
              <a:gd name="adj" fmla="val 5884"/>
            </a:avLst>
          </a:prstGeom>
          <a:solidFill>
            <a:srgbClr val="4DBF4D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pic>
        <p:nvPicPr>
          <p:cNvPr id="8202" name="Picture 70"/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450" y="2235200"/>
            <a:ext cx="595313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Rounded Rectangle 44"/>
          <p:cNvSpPr>
            <a:spLocks noChangeAspect="1"/>
          </p:cNvSpPr>
          <p:nvPr/>
        </p:nvSpPr>
        <p:spPr bwMode="auto">
          <a:xfrm>
            <a:off x="1225550" y="4254500"/>
            <a:ext cx="1020763" cy="1019175"/>
          </a:xfrm>
          <a:prstGeom prst="roundRect">
            <a:avLst>
              <a:gd name="adj" fmla="val 5884"/>
            </a:avLst>
          </a:prstGeom>
          <a:solidFill>
            <a:srgbClr val="4DBF4D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8204" name="Rounded Rectangle 45"/>
          <p:cNvSpPr>
            <a:spLocks noChangeAspect="1"/>
          </p:cNvSpPr>
          <p:nvPr/>
        </p:nvSpPr>
        <p:spPr bwMode="auto">
          <a:xfrm>
            <a:off x="2427288" y="4254500"/>
            <a:ext cx="1020762" cy="1019175"/>
          </a:xfrm>
          <a:prstGeom prst="roundRect">
            <a:avLst>
              <a:gd name="adj" fmla="val 5884"/>
            </a:avLst>
          </a:prstGeom>
          <a:solidFill>
            <a:srgbClr val="4DBF4D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8205" name="Rounded Rectangle 46"/>
          <p:cNvSpPr>
            <a:spLocks noChangeAspect="1"/>
          </p:cNvSpPr>
          <p:nvPr/>
        </p:nvSpPr>
        <p:spPr bwMode="auto">
          <a:xfrm>
            <a:off x="3608388" y="4254500"/>
            <a:ext cx="1020762" cy="1019175"/>
          </a:xfrm>
          <a:prstGeom prst="roundRect">
            <a:avLst>
              <a:gd name="adj" fmla="val 5884"/>
            </a:avLst>
          </a:prstGeom>
          <a:solidFill>
            <a:srgbClr val="4DBF4D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8206" name="Rounded Rectangle 66"/>
          <p:cNvSpPr>
            <a:spLocks noChangeAspect="1"/>
          </p:cNvSpPr>
          <p:nvPr/>
        </p:nvSpPr>
        <p:spPr bwMode="auto">
          <a:xfrm>
            <a:off x="4808538" y="4254500"/>
            <a:ext cx="1020762" cy="1019175"/>
          </a:xfrm>
          <a:prstGeom prst="roundRect">
            <a:avLst>
              <a:gd name="adj" fmla="val 5884"/>
            </a:avLst>
          </a:prstGeom>
          <a:solidFill>
            <a:srgbClr val="4DBF4D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pic>
        <p:nvPicPr>
          <p:cNvPr id="8207" name="Picture 74"/>
          <p:cNvPicPr>
            <a:picLocks noChangeAspect="1" noChangeArrowheads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963" y="4518025"/>
            <a:ext cx="5953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8" name="Freeform 36"/>
          <p:cNvSpPr>
            <a:spLocks/>
          </p:cNvSpPr>
          <p:nvPr/>
        </p:nvSpPr>
        <p:spPr bwMode="auto">
          <a:xfrm>
            <a:off x="6546850" y="1995488"/>
            <a:ext cx="61913" cy="3863975"/>
          </a:xfrm>
          <a:custGeom>
            <a:avLst/>
            <a:gdLst>
              <a:gd name="T0" fmla="*/ 0 w 55460"/>
              <a:gd name="T1" fmla="*/ 0 h 1519481"/>
              <a:gd name="T2" fmla="*/ 21471 w 55460"/>
              <a:gd name="T3" fmla="*/ 170955881 h 1519481"/>
              <a:gd name="T4" fmla="*/ 32205 w 55460"/>
              <a:gd name="T5" fmla="*/ 196449087 h 1519481"/>
              <a:gd name="T6" fmla="*/ 107347 w 55460"/>
              <a:gd name="T7" fmla="*/ 208445888 h 1519481"/>
              <a:gd name="T8" fmla="*/ 10734 w 55460"/>
              <a:gd name="T9" fmla="*/ 214444633 h 1519481"/>
              <a:gd name="T10" fmla="*/ 10734 w 55460"/>
              <a:gd name="T11" fmla="*/ 214444633 h 1519481"/>
              <a:gd name="T12" fmla="*/ 0 w 55460"/>
              <a:gd name="T13" fmla="*/ 409393972 h 1519481"/>
              <a:gd name="T14" fmla="*/ 0 w 55460"/>
              <a:gd name="T15" fmla="*/ 410893712 h 1519481"/>
              <a:gd name="T16" fmla="*/ 0 w 55460"/>
              <a:gd name="T17" fmla="*/ 410893712 h 1519481"/>
              <a:gd name="T18" fmla="*/ 0 w 55460"/>
              <a:gd name="T19" fmla="*/ 410893712 h 15194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5460" h="1519481">
                <a:moveTo>
                  <a:pt x="0" y="0"/>
                </a:moveTo>
                <a:lnTo>
                  <a:pt x="11092" y="632193"/>
                </a:lnTo>
                <a:lnTo>
                  <a:pt x="16638" y="726467"/>
                </a:lnTo>
                <a:lnTo>
                  <a:pt x="55460" y="770831"/>
                </a:lnTo>
                <a:lnTo>
                  <a:pt x="5546" y="793014"/>
                </a:lnTo>
                <a:cubicBezTo>
                  <a:pt x="3697" y="1033321"/>
                  <a:pt x="1849" y="1273628"/>
                  <a:pt x="0" y="1513935"/>
                </a:cubicBezTo>
                <a:lnTo>
                  <a:pt x="0" y="1519481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9" name="Freeform 188"/>
          <p:cNvSpPr>
            <a:spLocks/>
          </p:cNvSpPr>
          <p:nvPr/>
        </p:nvSpPr>
        <p:spPr bwMode="auto">
          <a:xfrm>
            <a:off x="1473200" y="4575175"/>
            <a:ext cx="525463" cy="460375"/>
          </a:xfrm>
          <a:custGeom>
            <a:avLst/>
            <a:gdLst>
              <a:gd name="T0" fmla="*/ 2147483647 w 288"/>
              <a:gd name="T1" fmla="*/ 0 h 252"/>
              <a:gd name="T2" fmla="*/ 2147483647 w 288"/>
              <a:gd name="T3" fmla="*/ 2147483647 h 252"/>
              <a:gd name="T4" fmla="*/ 2147483647 w 288"/>
              <a:gd name="T5" fmla="*/ 0 h 252"/>
              <a:gd name="T6" fmla="*/ 0 w 288"/>
              <a:gd name="T7" fmla="*/ 2147483647 h 252"/>
              <a:gd name="T8" fmla="*/ 2147483647 w 288"/>
              <a:gd name="T9" fmla="*/ 2147483647 h 252"/>
              <a:gd name="T10" fmla="*/ 2147483647 w 288"/>
              <a:gd name="T11" fmla="*/ 2147483647 h 252"/>
              <a:gd name="T12" fmla="*/ 2147483647 w 288"/>
              <a:gd name="T13" fmla="*/ 2147483647 h 252"/>
              <a:gd name="T14" fmla="*/ 2147483647 w 288"/>
              <a:gd name="T15" fmla="*/ 2147483647 h 252"/>
              <a:gd name="T16" fmla="*/ 2147483647 w 288"/>
              <a:gd name="T17" fmla="*/ 0 h 2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88" h="252">
                <a:moveTo>
                  <a:pt x="217" y="0"/>
                </a:moveTo>
                <a:cubicBezTo>
                  <a:pt x="180" y="0"/>
                  <a:pt x="144" y="44"/>
                  <a:pt x="144" y="44"/>
                </a:cubicBezTo>
                <a:cubicBezTo>
                  <a:pt x="144" y="44"/>
                  <a:pt x="108" y="0"/>
                  <a:pt x="72" y="0"/>
                </a:cubicBezTo>
                <a:cubicBezTo>
                  <a:pt x="35" y="0"/>
                  <a:pt x="0" y="18"/>
                  <a:pt x="0" y="72"/>
                </a:cubicBezTo>
                <a:cubicBezTo>
                  <a:pt x="0" y="111"/>
                  <a:pt x="36" y="144"/>
                  <a:pt x="36" y="144"/>
                </a:cubicBezTo>
                <a:cubicBezTo>
                  <a:pt x="144" y="252"/>
                  <a:pt x="144" y="252"/>
                  <a:pt x="144" y="252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44"/>
                  <a:pt x="288" y="111"/>
                  <a:pt x="288" y="72"/>
                </a:cubicBezTo>
                <a:cubicBezTo>
                  <a:pt x="288" y="18"/>
                  <a:pt x="253" y="0"/>
                  <a:pt x="2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0" name="Freeform 411"/>
          <p:cNvSpPr>
            <a:spLocks noEditPoints="1"/>
          </p:cNvSpPr>
          <p:nvPr/>
        </p:nvSpPr>
        <p:spPr bwMode="auto">
          <a:xfrm>
            <a:off x="2679700" y="4518025"/>
            <a:ext cx="525463" cy="530225"/>
          </a:xfrm>
          <a:custGeom>
            <a:avLst/>
            <a:gdLst>
              <a:gd name="T0" fmla="*/ 2147483647 w 288"/>
              <a:gd name="T1" fmla="*/ 2147483647 h 288"/>
              <a:gd name="T2" fmla="*/ 2147483647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0 h 288"/>
              <a:gd name="T22" fmla="*/ 2147483647 w 288"/>
              <a:gd name="T23" fmla="*/ 0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0 w 288"/>
              <a:gd name="T45" fmla="*/ 2147483647 h 288"/>
              <a:gd name="T46" fmla="*/ 0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2147483647 w 288"/>
              <a:gd name="T67" fmla="*/ 2147483647 h 288"/>
              <a:gd name="T68" fmla="*/ 2147483647 w 288"/>
              <a:gd name="T69" fmla="*/ 2147483647 h 288"/>
              <a:gd name="T70" fmla="*/ 2147483647 w 288"/>
              <a:gd name="T71" fmla="*/ 2147483647 h 288"/>
              <a:gd name="T72" fmla="*/ 2147483647 w 288"/>
              <a:gd name="T73" fmla="*/ 2147483647 h 288"/>
              <a:gd name="T74" fmla="*/ 2147483647 w 288"/>
              <a:gd name="T75" fmla="*/ 2147483647 h 288"/>
              <a:gd name="T76" fmla="*/ 2147483647 w 288"/>
              <a:gd name="T77" fmla="*/ 2147483647 h 288"/>
              <a:gd name="T78" fmla="*/ 2147483647 w 288"/>
              <a:gd name="T79" fmla="*/ 2147483647 h 288"/>
              <a:gd name="T80" fmla="*/ 2147483647 w 288"/>
              <a:gd name="T81" fmla="*/ 2147483647 h 288"/>
              <a:gd name="T82" fmla="*/ 2147483647 w 288"/>
              <a:gd name="T83" fmla="*/ 2147483647 h 288"/>
              <a:gd name="T84" fmla="*/ 2147483647 w 288"/>
              <a:gd name="T85" fmla="*/ 2147483647 h 288"/>
              <a:gd name="T86" fmla="*/ 2147483647 w 288"/>
              <a:gd name="T87" fmla="*/ 2147483647 h 288"/>
              <a:gd name="T88" fmla="*/ 2147483647 w 288"/>
              <a:gd name="T89" fmla="*/ 2147483647 h 288"/>
              <a:gd name="T90" fmla="*/ 2147483647 w 288"/>
              <a:gd name="T91" fmla="*/ 2147483647 h 288"/>
              <a:gd name="T92" fmla="*/ 2147483647 w 288"/>
              <a:gd name="T93" fmla="*/ 2147483647 h 288"/>
              <a:gd name="T94" fmla="*/ 2147483647 w 288"/>
              <a:gd name="T95" fmla="*/ 2147483647 h 288"/>
              <a:gd name="T96" fmla="*/ 2147483647 w 288"/>
              <a:gd name="T97" fmla="*/ 2147483647 h 288"/>
              <a:gd name="T98" fmla="*/ 2147483647 w 288"/>
              <a:gd name="T99" fmla="*/ 2147483647 h 288"/>
              <a:gd name="T100" fmla="*/ 2147483647 w 288"/>
              <a:gd name="T101" fmla="*/ 2147483647 h 288"/>
              <a:gd name="T102" fmla="*/ 2147483647 w 288"/>
              <a:gd name="T103" fmla="*/ 2147483647 h 288"/>
              <a:gd name="T104" fmla="*/ 2147483647 w 288"/>
              <a:gd name="T105" fmla="*/ 2147483647 h 288"/>
              <a:gd name="T106" fmla="*/ 2147483647 w 288"/>
              <a:gd name="T107" fmla="*/ 2147483647 h 28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88" h="288">
                <a:moveTo>
                  <a:pt x="280" y="118"/>
                </a:moveTo>
                <a:cubicBezTo>
                  <a:pt x="237" y="110"/>
                  <a:pt x="237" y="110"/>
                  <a:pt x="237" y="110"/>
                </a:cubicBezTo>
                <a:cubicBezTo>
                  <a:pt x="233" y="109"/>
                  <a:pt x="232" y="106"/>
                  <a:pt x="234" y="102"/>
                </a:cubicBezTo>
                <a:cubicBezTo>
                  <a:pt x="259" y="66"/>
                  <a:pt x="259" y="66"/>
                  <a:pt x="259" y="66"/>
                </a:cubicBezTo>
                <a:cubicBezTo>
                  <a:pt x="261" y="62"/>
                  <a:pt x="261" y="57"/>
                  <a:pt x="258" y="54"/>
                </a:cubicBezTo>
                <a:cubicBezTo>
                  <a:pt x="234" y="30"/>
                  <a:pt x="234" y="30"/>
                  <a:pt x="234" y="30"/>
                </a:cubicBezTo>
                <a:cubicBezTo>
                  <a:pt x="231" y="27"/>
                  <a:pt x="226" y="27"/>
                  <a:pt x="222" y="29"/>
                </a:cubicBezTo>
                <a:cubicBezTo>
                  <a:pt x="186" y="54"/>
                  <a:pt x="186" y="54"/>
                  <a:pt x="186" y="54"/>
                </a:cubicBezTo>
                <a:cubicBezTo>
                  <a:pt x="182" y="56"/>
                  <a:pt x="179" y="55"/>
                  <a:pt x="178" y="51"/>
                </a:cubicBezTo>
                <a:cubicBezTo>
                  <a:pt x="170" y="8"/>
                  <a:pt x="170" y="8"/>
                  <a:pt x="170" y="8"/>
                </a:cubicBezTo>
                <a:cubicBezTo>
                  <a:pt x="169" y="4"/>
                  <a:pt x="165" y="0"/>
                  <a:pt x="161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3" y="0"/>
                  <a:pt x="119" y="4"/>
                  <a:pt x="118" y="8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0" y="55"/>
                  <a:pt x="106" y="56"/>
                  <a:pt x="103" y="54"/>
                </a:cubicBezTo>
                <a:cubicBezTo>
                  <a:pt x="66" y="29"/>
                  <a:pt x="66" y="29"/>
                  <a:pt x="66" y="29"/>
                </a:cubicBezTo>
                <a:cubicBezTo>
                  <a:pt x="63" y="27"/>
                  <a:pt x="57" y="27"/>
                  <a:pt x="54" y="30"/>
                </a:cubicBezTo>
                <a:cubicBezTo>
                  <a:pt x="31" y="54"/>
                  <a:pt x="31" y="54"/>
                  <a:pt x="31" y="54"/>
                </a:cubicBezTo>
                <a:cubicBezTo>
                  <a:pt x="28" y="57"/>
                  <a:pt x="27" y="62"/>
                  <a:pt x="29" y="66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6"/>
                  <a:pt x="55" y="109"/>
                  <a:pt x="51" y="110"/>
                </a:cubicBezTo>
                <a:cubicBezTo>
                  <a:pt x="8" y="118"/>
                  <a:pt x="8" y="118"/>
                  <a:pt x="8" y="118"/>
                </a:cubicBezTo>
                <a:cubicBezTo>
                  <a:pt x="4" y="119"/>
                  <a:pt x="0" y="123"/>
                  <a:pt x="0" y="127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5"/>
                  <a:pt x="4" y="169"/>
                  <a:pt x="8" y="170"/>
                </a:cubicBezTo>
                <a:cubicBezTo>
                  <a:pt x="51" y="178"/>
                  <a:pt x="51" y="178"/>
                  <a:pt x="51" y="178"/>
                </a:cubicBezTo>
                <a:cubicBezTo>
                  <a:pt x="55" y="179"/>
                  <a:pt x="56" y="182"/>
                  <a:pt x="54" y="186"/>
                </a:cubicBezTo>
                <a:cubicBezTo>
                  <a:pt x="29" y="222"/>
                  <a:pt x="29" y="222"/>
                  <a:pt x="29" y="222"/>
                </a:cubicBezTo>
                <a:cubicBezTo>
                  <a:pt x="27" y="226"/>
                  <a:pt x="28" y="231"/>
                  <a:pt x="31" y="234"/>
                </a:cubicBezTo>
                <a:cubicBezTo>
                  <a:pt x="54" y="258"/>
                  <a:pt x="54" y="258"/>
                  <a:pt x="54" y="258"/>
                </a:cubicBezTo>
                <a:cubicBezTo>
                  <a:pt x="57" y="261"/>
                  <a:pt x="63" y="261"/>
                  <a:pt x="66" y="259"/>
                </a:cubicBezTo>
                <a:cubicBezTo>
                  <a:pt x="103" y="234"/>
                  <a:pt x="103" y="234"/>
                  <a:pt x="103" y="234"/>
                </a:cubicBezTo>
                <a:cubicBezTo>
                  <a:pt x="106" y="232"/>
                  <a:pt x="110" y="233"/>
                  <a:pt x="110" y="237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119" y="285"/>
                  <a:pt x="123" y="288"/>
                  <a:pt x="127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5" y="288"/>
                  <a:pt x="169" y="285"/>
                  <a:pt x="170" y="280"/>
                </a:cubicBezTo>
                <a:cubicBezTo>
                  <a:pt x="178" y="237"/>
                  <a:pt x="178" y="237"/>
                  <a:pt x="178" y="237"/>
                </a:cubicBezTo>
                <a:cubicBezTo>
                  <a:pt x="179" y="233"/>
                  <a:pt x="182" y="232"/>
                  <a:pt x="186" y="234"/>
                </a:cubicBezTo>
                <a:cubicBezTo>
                  <a:pt x="222" y="259"/>
                  <a:pt x="222" y="259"/>
                  <a:pt x="222" y="259"/>
                </a:cubicBezTo>
                <a:cubicBezTo>
                  <a:pt x="226" y="261"/>
                  <a:pt x="231" y="261"/>
                  <a:pt x="234" y="258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61" y="231"/>
                  <a:pt x="261" y="226"/>
                  <a:pt x="259" y="222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32" y="182"/>
                  <a:pt x="233" y="179"/>
                  <a:pt x="237" y="178"/>
                </a:cubicBezTo>
                <a:cubicBezTo>
                  <a:pt x="280" y="170"/>
                  <a:pt x="280" y="170"/>
                  <a:pt x="280" y="170"/>
                </a:cubicBezTo>
                <a:cubicBezTo>
                  <a:pt x="285" y="169"/>
                  <a:pt x="288" y="165"/>
                  <a:pt x="288" y="161"/>
                </a:cubicBezTo>
                <a:cubicBezTo>
                  <a:pt x="288" y="127"/>
                  <a:pt x="288" y="127"/>
                  <a:pt x="288" y="127"/>
                </a:cubicBezTo>
                <a:cubicBezTo>
                  <a:pt x="288" y="123"/>
                  <a:pt x="285" y="119"/>
                  <a:pt x="280" y="118"/>
                </a:cubicBezTo>
                <a:close/>
                <a:moveTo>
                  <a:pt x="144" y="196"/>
                </a:moveTo>
                <a:cubicBezTo>
                  <a:pt x="115" y="196"/>
                  <a:pt x="92" y="173"/>
                  <a:pt x="92" y="144"/>
                </a:cubicBezTo>
                <a:cubicBezTo>
                  <a:pt x="92" y="115"/>
                  <a:pt x="115" y="92"/>
                  <a:pt x="144" y="92"/>
                </a:cubicBezTo>
                <a:cubicBezTo>
                  <a:pt x="173" y="92"/>
                  <a:pt x="196" y="115"/>
                  <a:pt x="196" y="144"/>
                </a:cubicBezTo>
                <a:cubicBezTo>
                  <a:pt x="196" y="173"/>
                  <a:pt x="173" y="196"/>
                  <a:pt x="144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8211" name="组合 3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588" y="4516438"/>
            <a:ext cx="328612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2" name="圆角矩形 35"/>
          <p:cNvSpPr>
            <a:spLocks noChangeArrowheads="1"/>
          </p:cNvSpPr>
          <p:nvPr/>
        </p:nvSpPr>
        <p:spPr bwMode="auto">
          <a:xfrm>
            <a:off x="6858000" y="3098800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213" name="矩形 36"/>
          <p:cNvSpPr>
            <a:spLocks noChangeArrowheads="1"/>
          </p:cNvSpPr>
          <p:nvPr/>
        </p:nvSpPr>
        <p:spPr bwMode="auto">
          <a:xfrm>
            <a:off x="7191375" y="3427413"/>
            <a:ext cx="3924300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14" name="圆角矩形 37"/>
          <p:cNvSpPr>
            <a:spLocks noChangeArrowheads="1"/>
          </p:cNvSpPr>
          <p:nvPr/>
        </p:nvSpPr>
        <p:spPr bwMode="auto">
          <a:xfrm>
            <a:off x="7513638" y="2865438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4DBF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215" name="文本框 38"/>
          <p:cNvSpPr txBox="1">
            <a:spLocks noChangeArrowheads="1"/>
          </p:cNvSpPr>
          <p:nvPr/>
        </p:nvSpPr>
        <p:spPr bwMode="auto">
          <a:xfrm>
            <a:off x="7745413" y="2914650"/>
            <a:ext cx="2797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16" name="矩形 39"/>
          <p:cNvSpPr>
            <a:spLocks noChangeArrowheads="1"/>
          </p:cNvSpPr>
          <p:nvPr/>
        </p:nvSpPr>
        <p:spPr bwMode="auto">
          <a:xfrm>
            <a:off x="1331913" y="3390900"/>
            <a:ext cx="44799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忧你所忧，思你所思</a:t>
            </a:r>
            <a:r>
              <a:rPr lang="en-US" altLang="zh-CN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200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2"/>
          <p:cNvGrpSpPr>
            <a:grpSpLocks/>
          </p:cNvGrpSpPr>
          <p:nvPr/>
        </p:nvGrpSpPr>
        <p:grpSpPr bwMode="auto">
          <a:xfrm>
            <a:off x="2252663" y="455613"/>
            <a:ext cx="360362" cy="211137"/>
            <a:chOff x="0" y="0"/>
            <a:chExt cx="1857168" cy="1086697"/>
          </a:xfrm>
        </p:grpSpPr>
        <p:sp>
          <p:nvSpPr>
            <p:cNvPr id="9259" name="燕尾形 16"/>
            <p:cNvSpPr>
              <a:spLocks noChangeArrowheads="1"/>
            </p:cNvSpPr>
            <p:nvPr/>
          </p:nvSpPr>
          <p:spPr bwMode="auto">
            <a:xfrm>
              <a:off x="0" y="9444"/>
              <a:ext cx="1077253" cy="1077253"/>
            </a:xfrm>
            <a:prstGeom prst="chevron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9D9D9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/>
            <a:p>
              <a:pPr algn="ctr" eaLnBrk="1" hangingPunct="1"/>
              <a:endParaRPr lang="zh-CN" altLang="en-US" sz="3100">
                <a:solidFill>
                  <a:srgbClr val="FFFFFF"/>
                </a:solidFill>
              </a:endParaRPr>
            </a:p>
          </p:txBody>
        </p:sp>
        <p:sp>
          <p:nvSpPr>
            <p:cNvPr id="9260" name="燕尾形 17"/>
            <p:cNvSpPr>
              <a:spLocks noChangeArrowheads="1"/>
            </p:cNvSpPr>
            <p:nvPr/>
          </p:nvSpPr>
          <p:spPr bwMode="auto">
            <a:xfrm>
              <a:off x="779915" y="0"/>
              <a:ext cx="1077253" cy="1077253"/>
            </a:xfrm>
            <a:prstGeom prst="chevron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9D9D9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/>
            <a:p>
              <a:pPr algn="ctr" eaLnBrk="1" hangingPunct="1"/>
              <a:endParaRPr lang="zh-CN" altLang="en-US" sz="3100">
                <a:solidFill>
                  <a:srgbClr val="FFFFFF"/>
                </a:solidFill>
              </a:endParaRPr>
            </a:p>
          </p:txBody>
        </p:sp>
      </p:grpSp>
      <p:grpSp>
        <p:nvGrpSpPr>
          <p:cNvPr id="9219" name="组合 13"/>
          <p:cNvGrpSpPr>
            <a:grpSpLocks/>
          </p:cNvGrpSpPr>
          <p:nvPr/>
        </p:nvGrpSpPr>
        <p:grpSpPr bwMode="auto">
          <a:xfrm flipH="1">
            <a:off x="285750" y="455613"/>
            <a:ext cx="358775" cy="211137"/>
            <a:chOff x="0" y="0"/>
            <a:chExt cx="1857168" cy="1086697"/>
          </a:xfrm>
        </p:grpSpPr>
        <p:sp>
          <p:nvSpPr>
            <p:cNvPr id="9257" name="燕尾形 14"/>
            <p:cNvSpPr>
              <a:spLocks noChangeArrowheads="1"/>
            </p:cNvSpPr>
            <p:nvPr/>
          </p:nvSpPr>
          <p:spPr bwMode="auto">
            <a:xfrm>
              <a:off x="0" y="9444"/>
              <a:ext cx="1077253" cy="1077253"/>
            </a:xfrm>
            <a:prstGeom prst="chevron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9D9D9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/>
            <a:p>
              <a:pPr algn="ctr" eaLnBrk="1" hangingPunct="1"/>
              <a:endParaRPr lang="zh-CN" altLang="en-US" sz="3100">
                <a:solidFill>
                  <a:srgbClr val="FFFFFF"/>
                </a:solidFill>
              </a:endParaRPr>
            </a:p>
          </p:txBody>
        </p:sp>
        <p:sp>
          <p:nvSpPr>
            <p:cNvPr id="9258" name="燕尾形 15"/>
            <p:cNvSpPr>
              <a:spLocks noChangeArrowheads="1"/>
            </p:cNvSpPr>
            <p:nvPr/>
          </p:nvSpPr>
          <p:spPr bwMode="auto">
            <a:xfrm>
              <a:off x="779915" y="0"/>
              <a:ext cx="1077253" cy="1077253"/>
            </a:xfrm>
            <a:prstGeom prst="chevron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9D9D9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/>
            <a:p>
              <a:pPr algn="ctr" eaLnBrk="1" hangingPunct="1"/>
              <a:endParaRPr lang="zh-CN" altLang="en-US" sz="3100">
                <a:solidFill>
                  <a:srgbClr val="FFFFFF"/>
                </a:solidFill>
              </a:endParaRPr>
            </a:p>
          </p:txBody>
        </p:sp>
      </p:grpSp>
      <p:sp>
        <p:nvSpPr>
          <p:cNvPr id="9220" name="文本框 20"/>
          <p:cNvSpPr txBox="1">
            <a:spLocks noChangeArrowheads="1"/>
          </p:cNvSpPr>
          <p:nvPr/>
        </p:nvSpPr>
        <p:spPr bwMode="auto">
          <a:xfrm>
            <a:off x="644525" y="376238"/>
            <a:ext cx="160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4DBF4D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sp>
        <p:nvSpPr>
          <p:cNvPr id="9221" name="Freeform 5"/>
          <p:cNvSpPr>
            <a:spLocks/>
          </p:cNvSpPr>
          <p:nvPr/>
        </p:nvSpPr>
        <p:spPr bwMode="auto">
          <a:xfrm flipH="1">
            <a:off x="4214813" y="1912938"/>
            <a:ext cx="1851025" cy="2136775"/>
          </a:xfrm>
          <a:custGeom>
            <a:avLst/>
            <a:gdLst>
              <a:gd name="T0" fmla="*/ 2147483647 w 2010"/>
              <a:gd name="T1" fmla="*/ 2147483647 h 2320"/>
              <a:gd name="T2" fmla="*/ 2147483647 w 2010"/>
              <a:gd name="T3" fmla="*/ 2147483647 h 2320"/>
              <a:gd name="T4" fmla="*/ 0 w 2010"/>
              <a:gd name="T5" fmla="*/ 2147483647 h 2320"/>
              <a:gd name="T6" fmla="*/ 0 w 2010"/>
              <a:gd name="T7" fmla="*/ 2147483647 h 2320"/>
              <a:gd name="T8" fmla="*/ 2147483647 w 2010"/>
              <a:gd name="T9" fmla="*/ 0 h 2320"/>
              <a:gd name="T10" fmla="*/ 2147483647 w 2010"/>
              <a:gd name="T11" fmla="*/ 2147483647 h 2320"/>
              <a:gd name="T12" fmla="*/ 2147483647 w 2010"/>
              <a:gd name="T13" fmla="*/ 2147483647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r>
              <a:rPr lang="en-US" altLang="zh-CN" sz="48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3</a:t>
            </a:r>
            <a:endParaRPr lang="en-AU" altLang="en-US" sz="4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2" name="Freeform 5"/>
          <p:cNvSpPr>
            <a:spLocks/>
          </p:cNvSpPr>
          <p:nvPr/>
        </p:nvSpPr>
        <p:spPr bwMode="auto">
          <a:xfrm flipH="1">
            <a:off x="3611563" y="3611563"/>
            <a:ext cx="1181100" cy="1362075"/>
          </a:xfrm>
          <a:custGeom>
            <a:avLst/>
            <a:gdLst>
              <a:gd name="T0" fmla="*/ 2147483647 w 2010"/>
              <a:gd name="T1" fmla="*/ 2147483647 h 2320"/>
              <a:gd name="T2" fmla="*/ 2147483647 w 2010"/>
              <a:gd name="T3" fmla="*/ 2147483647 h 2320"/>
              <a:gd name="T4" fmla="*/ 0 w 2010"/>
              <a:gd name="T5" fmla="*/ 2147483647 h 2320"/>
              <a:gd name="T6" fmla="*/ 0 w 2010"/>
              <a:gd name="T7" fmla="*/ 2147483647 h 2320"/>
              <a:gd name="T8" fmla="*/ 2147483647 w 2010"/>
              <a:gd name="T9" fmla="*/ 0 h 2320"/>
              <a:gd name="T10" fmla="*/ 2147483647 w 2010"/>
              <a:gd name="T11" fmla="*/ 2147483647 h 2320"/>
              <a:gd name="T12" fmla="*/ 2147483647 w 2010"/>
              <a:gd name="T13" fmla="*/ 2147483647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r>
              <a:rPr lang="en-AU" altLang="en-US" sz="3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2</a:t>
            </a:r>
            <a:endParaRPr lang="en-US" altLang="zh-CN" sz="3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3" name="Freeform 5"/>
          <p:cNvSpPr>
            <a:spLocks/>
          </p:cNvSpPr>
          <p:nvPr/>
        </p:nvSpPr>
        <p:spPr bwMode="auto">
          <a:xfrm flipH="1">
            <a:off x="6162675" y="2155825"/>
            <a:ext cx="1039813" cy="1200150"/>
          </a:xfrm>
          <a:custGeom>
            <a:avLst/>
            <a:gdLst>
              <a:gd name="T0" fmla="*/ 2147483647 w 2010"/>
              <a:gd name="T1" fmla="*/ 2147483647 h 2320"/>
              <a:gd name="T2" fmla="*/ 2147483647 w 2010"/>
              <a:gd name="T3" fmla="*/ 2147483647 h 2320"/>
              <a:gd name="T4" fmla="*/ 0 w 2010"/>
              <a:gd name="T5" fmla="*/ 2147483647 h 2320"/>
              <a:gd name="T6" fmla="*/ 0 w 2010"/>
              <a:gd name="T7" fmla="*/ 2147483647 h 2320"/>
              <a:gd name="T8" fmla="*/ 2147483647 w 2010"/>
              <a:gd name="T9" fmla="*/ 0 h 2320"/>
              <a:gd name="T10" fmla="*/ 2147483647 w 2010"/>
              <a:gd name="T11" fmla="*/ 2147483647 h 2320"/>
              <a:gd name="T12" fmla="*/ 2147483647 w 2010"/>
              <a:gd name="T13" fmla="*/ 2147483647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r>
              <a:rPr lang="en-AU" altLang="en-US" sz="3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</a:t>
            </a:r>
            <a:endParaRPr lang="en-US" altLang="zh-CN" sz="3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4" name="Freeform 5"/>
          <p:cNvSpPr>
            <a:spLocks/>
          </p:cNvSpPr>
          <p:nvPr/>
        </p:nvSpPr>
        <p:spPr bwMode="auto">
          <a:xfrm flipH="1">
            <a:off x="6715125" y="2968625"/>
            <a:ext cx="1633538" cy="1884363"/>
          </a:xfrm>
          <a:custGeom>
            <a:avLst/>
            <a:gdLst>
              <a:gd name="T0" fmla="*/ 2147483647 w 2010"/>
              <a:gd name="T1" fmla="*/ 2147483647 h 2320"/>
              <a:gd name="T2" fmla="*/ 2147483647 w 2010"/>
              <a:gd name="T3" fmla="*/ 2147483647 h 2320"/>
              <a:gd name="T4" fmla="*/ 0 w 2010"/>
              <a:gd name="T5" fmla="*/ 2147483647 h 2320"/>
              <a:gd name="T6" fmla="*/ 0 w 2010"/>
              <a:gd name="T7" fmla="*/ 2147483647 h 2320"/>
              <a:gd name="T8" fmla="*/ 2147483647 w 2010"/>
              <a:gd name="T9" fmla="*/ 0 h 2320"/>
              <a:gd name="T10" fmla="*/ 2147483647 w 2010"/>
              <a:gd name="T11" fmla="*/ 2147483647 h 2320"/>
              <a:gd name="T12" fmla="*/ 2147483647 w 2010"/>
              <a:gd name="T13" fmla="*/ 2147483647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r>
              <a:rPr lang="en-AU" altLang="en-US" sz="3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5</a:t>
            </a:r>
            <a:endParaRPr lang="en-US" altLang="zh-CN" sz="3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5" name="Freeform 5"/>
          <p:cNvSpPr>
            <a:spLocks/>
          </p:cNvSpPr>
          <p:nvPr/>
        </p:nvSpPr>
        <p:spPr bwMode="auto">
          <a:xfrm flipH="1">
            <a:off x="8455025" y="3182938"/>
            <a:ext cx="879475" cy="1016000"/>
          </a:xfrm>
          <a:custGeom>
            <a:avLst/>
            <a:gdLst>
              <a:gd name="T0" fmla="*/ 2147483647 w 2010"/>
              <a:gd name="T1" fmla="*/ 2147483647 h 2320"/>
              <a:gd name="T2" fmla="*/ 2147483647 w 2010"/>
              <a:gd name="T3" fmla="*/ 2147483647 h 2320"/>
              <a:gd name="T4" fmla="*/ 0 w 2010"/>
              <a:gd name="T5" fmla="*/ 2147483647 h 2320"/>
              <a:gd name="T6" fmla="*/ 0 w 2010"/>
              <a:gd name="T7" fmla="*/ 2147483647 h 2320"/>
              <a:gd name="T8" fmla="*/ 2147483647 w 2010"/>
              <a:gd name="T9" fmla="*/ 0 h 2320"/>
              <a:gd name="T10" fmla="*/ 2147483647 w 2010"/>
              <a:gd name="T11" fmla="*/ 2147483647 h 2320"/>
              <a:gd name="T12" fmla="*/ 2147483647 w 2010"/>
              <a:gd name="T13" fmla="*/ 2147483647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r>
              <a:rPr lang="en-AU" altLang="en-US" sz="3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6</a:t>
            </a:r>
            <a:endParaRPr lang="en-US" altLang="zh-CN" sz="3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6" name="Freeform 5"/>
          <p:cNvSpPr>
            <a:spLocks/>
          </p:cNvSpPr>
          <p:nvPr/>
        </p:nvSpPr>
        <p:spPr bwMode="auto">
          <a:xfrm flipH="1">
            <a:off x="2649538" y="3151188"/>
            <a:ext cx="881062" cy="1016000"/>
          </a:xfrm>
          <a:custGeom>
            <a:avLst/>
            <a:gdLst>
              <a:gd name="T0" fmla="*/ 2147483647 w 2010"/>
              <a:gd name="T1" fmla="*/ 2147483647 h 2320"/>
              <a:gd name="T2" fmla="*/ 2147483647 w 2010"/>
              <a:gd name="T3" fmla="*/ 2147483647 h 2320"/>
              <a:gd name="T4" fmla="*/ 0 w 2010"/>
              <a:gd name="T5" fmla="*/ 2147483647 h 2320"/>
              <a:gd name="T6" fmla="*/ 0 w 2010"/>
              <a:gd name="T7" fmla="*/ 2147483647 h 2320"/>
              <a:gd name="T8" fmla="*/ 2147483647 w 2010"/>
              <a:gd name="T9" fmla="*/ 0 h 2320"/>
              <a:gd name="T10" fmla="*/ 2147483647 w 2010"/>
              <a:gd name="T11" fmla="*/ 2147483647 h 2320"/>
              <a:gd name="T12" fmla="*/ 2147483647 w 2010"/>
              <a:gd name="T13" fmla="*/ 2147483647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4DBF4D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r>
              <a:rPr lang="en-AU" altLang="en-US" sz="3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</a:t>
            </a:r>
            <a:endParaRPr lang="en-US" altLang="zh-CN" sz="3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9227" name="Group 21"/>
          <p:cNvGrpSpPr>
            <a:grpSpLocks/>
          </p:cNvGrpSpPr>
          <p:nvPr/>
        </p:nvGrpSpPr>
        <p:grpSpPr bwMode="auto">
          <a:xfrm>
            <a:off x="1517650" y="3687763"/>
            <a:ext cx="1027113" cy="360362"/>
            <a:chOff x="0" y="0"/>
            <a:chExt cx="1206254" cy="360191"/>
          </a:xfrm>
        </p:grpSpPr>
        <p:cxnSp>
          <p:nvCxnSpPr>
            <p:cNvPr id="9255" name="Straight Connector 190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1206254" cy="0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56" name="Straight Connector 191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0" cy="360191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8" name="Group 192"/>
          <p:cNvGrpSpPr>
            <a:grpSpLocks/>
          </p:cNvGrpSpPr>
          <p:nvPr/>
        </p:nvGrpSpPr>
        <p:grpSpPr bwMode="auto">
          <a:xfrm rot="10800000" flipH="1">
            <a:off x="2460625" y="2319338"/>
            <a:ext cx="1614488" cy="360362"/>
            <a:chOff x="0" y="0"/>
            <a:chExt cx="1206254" cy="360191"/>
          </a:xfrm>
        </p:grpSpPr>
        <p:cxnSp>
          <p:nvCxnSpPr>
            <p:cNvPr id="9253" name="Straight Connector 193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1206254" cy="0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54" name="Straight Connector 194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0" cy="360191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9" name="Group 195"/>
          <p:cNvGrpSpPr>
            <a:grpSpLocks/>
          </p:cNvGrpSpPr>
          <p:nvPr/>
        </p:nvGrpSpPr>
        <p:grpSpPr bwMode="auto">
          <a:xfrm rot="16200000" flipH="1">
            <a:off x="7210425" y="1516063"/>
            <a:ext cx="382587" cy="896938"/>
            <a:chOff x="0" y="0"/>
            <a:chExt cx="1206254" cy="360191"/>
          </a:xfrm>
        </p:grpSpPr>
        <p:cxnSp>
          <p:nvCxnSpPr>
            <p:cNvPr id="9251" name="Straight Connector 196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1206254" cy="0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52" name="Straight Connector 197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0" cy="360191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30" name="Group 198"/>
          <p:cNvGrpSpPr>
            <a:grpSpLocks/>
          </p:cNvGrpSpPr>
          <p:nvPr/>
        </p:nvGrpSpPr>
        <p:grpSpPr bwMode="auto">
          <a:xfrm rot="16200000" flipH="1">
            <a:off x="8820944" y="2637632"/>
            <a:ext cx="434975" cy="655637"/>
            <a:chOff x="0" y="0"/>
            <a:chExt cx="1206254" cy="360191"/>
          </a:xfrm>
        </p:grpSpPr>
        <p:cxnSp>
          <p:nvCxnSpPr>
            <p:cNvPr id="9249" name="Straight Connector 199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1206254" cy="0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50" name="Straight Connector 200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0" cy="360191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31" name="Group 201"/>
          <p:cNvGrpSpPr>
            <a:grpSpLocks/>
          </p:cNvGrpSpPr>
          <p:nvPr/>
        </p:nvGrpSpPr>
        <p:grpSpPr bwMode="auto">
          <a:xfrm rot="-5400000">
            <a:off x="7551738" y="4957763"/>
            <a:ext cx="709612" cy="741362"/>
            <a:chOff x="0" y="0"/>
            <a:chExt cx="1206254" cy="360191"/>
          </a:xfrm>
        </p:grpSpPr>
        <p:cxnSp>
          <p:nvCxnSpPr>
            <p:cNvPr id="9247" name="Straight Connector 202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1206254" cy="0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48" name="Straight Connector 203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0" cy="360191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32" name="Group 204"/>
          <p:cNvGrpSpPr>
            <a:grpSpLocks/>
          </p:cNvGrpSpPr>
          <p:nvPr/>
        </p:nvGrpSpPr>
        <p:grpSpPr bwMode="auto">
          <a:xfrm>
            <a:off x="3135313" y="4638675"/>
            <a:ext cx="315912" cy="477838"/>
            <a:chOff x="0" y="0"/>
            <a:chExt cx="1206254" cy="360191"/>
          </a:xfrm>
        </p:grpSpPr>
        <p:cxnSp>
          <p:nvCxnSpPr>
            <p:cNvPr id="9245" name="Straight Connector 205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1206254" cy="0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46" name="Straight Connector 206@|9FFC:0|FBC:0|LFC:13286061|LBC:1677721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0" cy="360191"/>
            </a:xfrm>
            <a:prstGeom prst="line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233" name="TextBox 13"/>
          <p:cNvSpPr txBox="1">
            <a:spLocks noChangeArrowheads="1"/>
          </p:cNvSpPr>
          <p:nvPr/>
        </p:nvSpPr>
        <p:spPr bwMode="auto">
          <a:xfrm>
            <a:off x="1768475" y="165576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4" name="TextBox 13"/>
          <p:cNvSpPr txBox="1">
            <a:spLocks noChangeArrowheads="1"/>
          </p:cNvSpPr>
          <p:nvPr/>
        </p:nvSpPr>
        <p:spPr bwMode="auto">
          <a:xfrm>
            <a:off x="1771650" y="1941513"/>
            <a:ext cx="15636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5" name="TextBox 13"/>
          <p:cNvSpPr txBox="1">
            <a:spLocks noChangeArrowheads="1"/>
          </p:cNvSpPr>
          <p:nvPr/>
        </p:nvSpPr>
        <p:spPr bwMode="auto">
          <a:xfrm>
            <a:off x="8054975" y="165576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6" name="TextBox 13"/>
          <p:cNvSpPr txBox="1">
            <a:spLocks noChangeArrowheads="1"/>
          </p:cNvSpPr>
          <p:nvPr/>
        </p:nvSpPr>
        <p:spPr bwMode="auto">
          <a:xfrm>
            <a:off x="8058150" y="1941513"/>
            <a:ext cx="15636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7" name="TextBox 13"/>
          <p:cNvSpPr txBox="1">
            <a:spLocks noChangeArrowheads="1"/>
          </p:cNvSpPr>
          <p:nvPr/>
        </p:nvSpPr>
        <p:spPr bwMode="auto">
          <a:xfrm>
            <a:off x="9507538" y="251301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8" name="TextBox 13"/>
          <p:cNvSpPr txBox="1">
            <a:spLocks noChangeArrowheads="1"/>
          </p:cNvSpPr>
          <p:nvPr/>
        </p:nvSpPr>
        <p:spPr bwMode="auto">
          <a:xfrm>
            <a:off x="9510713" y="2798763"/>
            <a:ext cx="15636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9" name="TextBox 13"/>
          <p:cNvSpPr txBox="1">
            <a:spLocks noChangeArrowheads="1"/>
          </p:cNvSpPr>
          <p:nvPr/>
        </p:nvSpPr>
        <p:spPr bwMode="auto">
          <a:xfrm>
            <a:off x="8478838" y="544671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40" name="TextBox 13"/>
          <p:cNvSpPr txBox="1">
            <a:spLocks noChangeArrowheads="1"/>
          </p:cNvSpPr>
          <p:nvPr/>
        </p:nvSpPr>
        <p:spPr bwMode="auto">
          <a:xfrm>
            <a:off x="8482013" y="5732463"/>
            <a:ext cx="15636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41" name="TextBox 13"/>
          <p:cNvSpPr txBox="1">
            <a:spLocks noChangeArrowheads="1"/>
          </p:cNvSpPr>
          <p:nvPr/>
        </p:nvSpPr>
        <p:spPr bwMode="auto">
          <a:xfrm>
            <a:off x="2549525" y="5314950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42" name="TextBox 13"/>
          <p:cNvSpPr txBox="1">
            <a:spLocks noChangeArrowheads="1"/>
          </p:cNvSpPr>
          <p:nvPr/>
        </p:nvSpPr>
        <p:spPr bwMode="auto">
          <a:xfrm>
            <a:off x="2554288" y="5600700"/>
            <a:ext cx="15636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43" name="TextBox 13"/>
          <p:cNvSpPr txBox="1">
            <a:spLocks noChangeArrowheads="1"/>
          </p:cNvSpPr>
          <p:nvPr/>
        </p:nvSpPr>
        <p:spPr bwMode="auto">
          <a:xfrm>
            <a:off x="850900" y="4205288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44" name="TextBox 13"/>
          <p:cNvSpPr txBox="1">
            <a:spLocks noChangeArrowheads="1"/>
          </p:cNvSpPr>
          <p:nvPr/>
        </p:nvSpPr>
        <p:spPr bwMode="auto">
          <a:xfrm>
            <a:off x="855663" y="4491038"/>
            <a:ext cx="15621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>
            <a:grpSpLocks/>
          </p:cNvGrpSpPr>
          <p:nvPr/>
        </p:nvGrpSpPr>
        <p:grpSpPr bwMode="auto">
          <a:xfrm>
            <a:off x="285750" y="376238"/>
            <a:ext cx="2327275" cy="369887"/>
            <a:chOff x="0" y="0"/>
            <a:chExt cx="2327170" cy="369332"/>
          </a:xfrm>
        </p:grpSpPr>
        <p:grpSp>
          <p:nvGrpSpPr>
            <p:cNvPr id="10258" name="组合 12"/>
            <p:cNvGrpSpPr>
              <a:grpSpLocks/>
            </p:cNvGrpSpPr>
            <p:nvPr/>
          </p:nvGrpSpPr>
          <p:grpSpPr bwMode="auto">
            <a:xfrm>
              <a:off x="1967328" y="79388"/>
              <a:ext cx="359842" cy="210557"/>
              <a:chOff x="0" y="0"/>
              <a:chExt cx="1857168" cy="1086697"/>
            </a:xfrm>
          </p:grpSpPr>
          <p:sp>
            <p:nvSpPr>
              <p:cNvPr id="10263" name="燕尾形 16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264" name="燕尾形 17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259" name="组合 13"/>
            <p:cNvGrpSpPr>
              <a:grpSpLocks/>
            </p:cNvGrpSpPr>
            <p:nvPr/>
          </p:nvGrpSpPr>
          <p:grpSpPr bwMode="auto">
            <a:xfrm flipH="1">
              <a:off x="0" y="79388"/>
              <a:ext cx="359842" cy="210557"/>
              <a:chOff x="0" y="0"/>
              <a:chExt cx="1857168" cy="1086697"/>
            </a:xfrm>
          </p:grpSpPr>
          <p:sp>
            <p:nvSpPr>
              <p:cNvPr id="10261" name="燕尾形 14"/>
              <p:cNvSpPr>
                <a:spLocks noChangeArrowheads="1"/>
              </p:cNvSpPr>
              <p:nvPr/>
            </p:nvSpPr>
            <p:spPr bwMode="auto">
              <a:xfrm>
                <a:off x="0" y="9444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262" name="燕尾形 15"/>
              <p:cNvSpPr>
                <a:spLocks noChangeArrowheads="1"/>
              </p:cNvSpPr>
              <p:nvPr/>
            </p:nvSpPr>
            <p:spPr bwMode="auto">
              <a:xfrm>
                <a:off x="779915" y="0"/>
                <a:ext cx="1077253" cy="1077253"/>
              </a:xfrm>
              <a:prstGeom prst="chevro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9D9D9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8100000" algn="ctr" rotWithShape="0">
                  <a:srgbClr val="000000">
                    <a:alpha val="25000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/>
                <a:endParaRPr lang="zh-CN" altLang="en-US" sz="3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60" name="文本框 20"/>
            <p:cNvSpPr txBox="1">
              <a:spLocks noChangeArrowheads="1"/>
            </p:cNvSpPr>
            <p:nvPr/>
          </p:nvSpPr>
          <p:spPr bwMode="auto">
            <a:xfrm>
              <a:off x="359842" y="0"/>
              <a:ext cx="16074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4DBF4D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10243" name="Title 1"/>
          <p:cNvSpPr txBox="1">
            <a:spLocks noChangeArrowheads="1"/>
          </p:cNvSpPr>
          <p:nvPr/>
        </p:nvSpPr>
        <p:spPr bwMode="auto">
          <a:xfrm>
            <a:off x="1209675" y="2466975"/>
            <a:ext cx="4286250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445469"/>
                </a:solidFill>
                <a:latin typeface="Bebas Neue"/>
              </a:rPr>
              <a:t>Business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E71F3C"/>
                </a:solidFill>
                <a:latin typeface="Bebas Neue"/>
              </a:rPr>
              <a:t>Presentations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445469"/>
                </a:solidFill>
                <a:latin typeface="Bebas Neue"/>
              </a:rPr>
              <a:t>All ready</a:t>
            </a:r>
          </a:p>
        </p:txBody>
      </p:sp>
      <p:sp>
        <p:nvSpPr>
          <p:cNvPr id="10244" name="Freeform 13"/>
          <p:cNvSpPr>
            <a:spLocks/>
          </p:cNvSpPr>
          <p:nvPr/>
        </p:nvSpPr>
        <p:spPr bwMode="auto">
          <a:xfrm>
            <a:off x="7964488" y="3255963"/>
            <a:ext cx="2794000" cy="2382837"/>
          </a:xfrm>
          <a:custGeom>
            <a:avLst/>
            <a:gdLst>
              <a:gd name="T0" fmla="*/ 2147483647 w 2642"/>
              <a:gd name="T1" fmla="*/ 2147483647 h 2252"/>
              <a:gd name="T2" fmla="*/ 2147483647 w 2642"/>
              <a:gd name="T3" fmla="*/ 2147483647 h 2252"/>
              <a:gd name="T4" fmla="*/ 2147483647 w 2642"/>
              <a:gd name="T5" fmla="*/ 2147483647 h 2252"/>
              <a:gd name="T6" fmla="*/ 2147483647 w 2642"/>
              <a:gd name="T7" fmla="*/ 2147483647 h 2252"/>
              <a:gd name="T8" fmla="*/ 2147483647 w 2642"/>
              <a:gd name="T9" fmla="*/ 2147483647 h 2252"/>
              <a:gd name="T10" fmla="*/ 2147483647 w 2642"/>
              <a:gd name="T11" fmla="*/ 2147483647 h 2252"/>
              <a:gd name="T12" fmla="*/ 2147483647 w 2642"/>
              <a:gd name="T13" fmla="*/ 2147483647 h 2252"/>
              <a:gd name="T14" fmla="*/ 2147483647 w 2642"/>
              <a:gd name="T15" fmla="*/ 2147483647 h 2252"/>
              <a:gd name="T16" fmla="*/ 2147483647 w 2642"/>
              <a:gd name="T17" fmla="*/ 2147483647 h 2252"/>
              <a:gd name="T18" fmla="*/ 2147483647 w 2642"/>
              <a:gd name="T19" fmla="*/ 2147483647 h 2252"/>
              <a:gd name="T20" fmla="*/ 2147483647 w 2642"/>
              <a:gd name="T21" fmla="*/ 2147483647 h 2252"/>
              <a:gd name="T22" fmla="*/ 2147483647 w 2642"/>
              <a:gd name="T23" fmla="*/ 2147483647 h 2252"/>
              <a:gd name="T24" fmla="*/ 2147483647 w 2642"/>
              <a:gd name="T25" fmla="*/ 2147483647 h 2252"/>
              <a:gd name="T26" fmla="*/ 2147483647 w 2642"/>
              <a:gd name="T27" fmla="*/ 2147483647 h 2252"/>
              <a:gd name="T28" fmla="*/ 2147483647 w 2642"/>
              <a:gd name="T29" fmla="*/ 2147483647 h 2252"/>
              <a:gd name="T30" fmla="*/ 2147483647 w 2642"/>
              <a:gd name="T31" fmla="*/ 2147483647 h 2252"/>
              <a:gd name="T32" fmla="*/ 2147483647 w 2642"/>
              <a:gd name="T33" fmla="*/ 2147483647 h 2252"/>
              <a:gd name="T34" fmla="*/ 2147483647 w 2642"/>
              <a:gd name="T35" fmla="*/ 2147483647 h 2252"/>
              <a:gd name="T36" fmla="*/ 2147483647 w 2642"/>
              <a:gd name="T37" fmla="*/ 2147483647 h 2252"/>
              <a:gd name="T38" fmla="*/ 2147483647 w 2642"/>
              <a:gd name="T39" fmla="*/ 2147483647 h 2252"/>
              <a:gd name="T40" fmla="*/ 2147483647 w 2642"/>
              <a:gd name="T41" fmla="*/ 2147483647 h 2252"/>
              <a:gd name="T42" fmla="*/ 2147483647 w 2642"/>
              <a:gd name="T43" fmla="*/ 2147483647 h 2252"/>
              <a:gd name="T44" fmla="*/ 2147483647 w 2642"/>
              <a:gd name="T45" fmla="*/ 2147483647 h 2252"/>
              <a:gd name="T46" fmla="*/ 2147483647 w 2642"/>
              <a:gd name="T47" fmla="*/ 2147483647 h 2252"/>
              <a:gd name="T48" fmla="*/ 2147483647 w 2642"/>
              <a:gd name="T49" fmla="*/ 2147483647 h 2252"/>
              <a:gd name="T50" fmla="*/ 2147483647 w 2642"/>
              <a:gd name="T51" fmla="*/ 2147483647 h 2252"/>
              <a:gd name="T52" fmla="*/ 2147483647 w 2642"/>
              <a:gd name="T53" fmla="*/ 2147483647 h 2252"/>
              <a:gd name="T54" fmla="*/ 2147483647 w 2642"/>
              <a:gd name="T55" fmla="*/ 2147483647 h 2252"/>
              <a:gd name="T56" fmla="*/ 2147483647 w 2642"/>
              <a:gd name="T57" fmla="*/ 2147483647 h 2252"/>
              <a:gd name="T58" fmla="*/ 2147483647 w 2642"/>
              <a:gd name="T59" fmla="*/ 2147483647 h 2252"/>
              <a:gd name="T60" fmla="*/ 2147483647 w 2642"/>
              <a:gd name="T61" fmla="*/ 2147483647 h 2252"/>
              <a:gd name="T62" fmla="*/ 2147483647 w 2642"/>
              <a:gd name="T63" fmla="*/ 2147483647 h 2252"/>
              <a:gd name="T64" fmla="*/ 2147483647 w 2642"/>
              <a:gd name="T65" fmla="*/ 2147483647 h 2252"/>
              <a:gd name="T66" fmla="*/ 2147483647 w 2642"/>
              <a:gd name="T67" fmla="*/ 2147483647 h 2252"/>
              <a:gd name="T68" fmla="*/ 2147483647 w 2642"/>
              <a:gd name="T69" fmla="*/ 2147483647 h 2252"/>
              <a:gd name="T70" fmla="*/ 2147483647 w 2642"/>
              <a:gd name="T71" fmla="*/ 2147483647 h 2252"/>
              <a:gd name="T72" fmla="*/ 2147483647 w 2642"/>
              <a:gd name="T73" fmla="*/ 2147483647 h 2252"/>
              <a:gd name="T74" fmla="*/ 2147483647 w 2642"/>
              <a:gd name="T75" fmla="*/ 2147483647 h 2252"/>
              <a:gd name="T76" fmla="*/ 2147483647 w 2642"/>
              <a:gd name="T77" fmla="*/ 2147483647 h 2252"/>
              <a:gd name="T78" fmla="*/ 2147483647 w 2642"/>
              <a:gd name="T79" fmla="*/ 2147483647 h 2252"/>
              <a:gd name="T80" fmla="*/ 2147483647 w 2642"/>
              <a:gd name="T81" fmla="*/ 2147483647 h 2252"/>
              <a:gd name="T82" fmla="*/ 2147483647 w 2642"/>
              <a:gd name="T83" fmla="*/ 2147483647 h 2252"/>
              <a:gd name="T84" fmla="*/ 0 w 2642"/>
              <a:gd name="T85" fmla="*/ 2147483647 h 2252"/>
              <a:gd name="T86" fmla="*/ 2147483647 w 2642"/>
              <a:gd name="T87" fmla="*/ 2147483647 h 2252"/>
              <a:gd name="T88" fmla="*/ 2147483647 w 2642"/>
              <a:gd name="T89" fmla="*/ 2147483647 h 2252"/>
              <a:gd name="T90" fmla="*/ 2147483647 w 2642"/>
              <a:gd name="T91" fmla="*/ 2147483647 h 2252"/>
              <a:gd name="T92" fmla="*/ 2147483647 w 2642"/>
              <a:gd name="T93" fmla="*/ 2147483647 h 2252"/>
              <a:gd name="T94" fmla="*/ 2147483647 w 2642"/>
              <a:gd name="T95" fmla="*/ 2147483647 h 2252"/>
              <a:gd name="T96" fmla="*/ 2147483647 w 2642"/>
              <a:gd name="T97" fmla="*/ 0 h 225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642" h="2252">
                <a:moveTo>
                  <a:pt x="386" y="0"/>
                </a:moveTo>
                <a:lnTo>
                  <a:pt x="356" y="48"/>
                </a:lnTo>
                <a:lnTo>
                  <a:pt x="330" y="98"/>
                </a:lnTo>
                <a:lnTo>
                  <a:pt x="307" y="150"/>
                </a:lnTo>
                <a:lnTo>
                  <a:pt x="289" y="206"/>
                </a:lnTo>
                <a:lnTo>
                  <a:pt x="276" y="262"/>
                </a:lnTo>
                <a:lnTo>
                  <a:pt x="268" y="320"/>
                </a:lnTo>
                <a:lnTo>
                  <a:pt x="265" y="380"/>
                </a:lnTo>
                <a:lnTo>
                  <a:pt x="268" y="442"/>
                </a:lnTo>
                <a:lnTo>
                  <a:pt x="276" y="501"/>
                </a:lnTo>
                <a:lnTo>
                  <a:pt x="289" y="557"/>
                </a:lnTo>
                <a:lnTo>
                  <a:pt x="307" y="612"/>
                </a:lnTo>
                <a:lnTo>
                  <a:pt x="330" y="665"/>
                </a:lnTo>
                <a:lnTo>
                  <a:pt x="357" y="715"/>
                </a:lnTo>
                <a:lnTo>
                  <a:pt x="387" y="763"/>
                </a:lnTo>
                <a:lnTo>
                  <a:pt x="427" y="813"/>
                </a:lnTo>
                <a:lnTo>
                  <a:pt x="470" y="858"/>
                </a:lnTo>
                <a:lnTo>
                  <a:pt x="518" y="900"/>
                </a:lnTo>
                <a:lnTo>
                  <a:pt x="570" y="936"/>
                </a:lnTo>
                <a:lnTo>
                  <a:pt x="624" y="968"/>
                </a:lnTo>
                <a:lnTo>
                  <a:pt x="683" y="994"/>
                </a:lnTo>
                <a:lnTo>
                  <a:pt x="757" y="1034"/>
                </a:lnTo>
                <a:lnTo>
                  <a:pt x="833" y="1068"/>
                </a:lnTo>
                <a:lnTo>
                  <a:pt x="913" y="1097"/>
                </a:lnTo>
                <a:lnTo>
                  <a:pt x="993" y="1122"/>
                </a:lnTo>
                <a:lnTo>
                  <a:pt x="1077" y="1143"/>
                </a:lnTo>
                <a:lnTo>
                  <a:pt x="1162" y="1156"/>
                </a:lnTo>
                <a:lnTo>
                  <a:pt x="1250" y="1165"/>
                </a:lnTo>
                <a:lnTo>
                  <a:pt x="1338" y="1168"/>
                </a:lnTo>
                <a:lnTo>
                  <a:pt x="1382" y="1168"/>
                </a:lnTo>
                <a:lnTo>
                  <a:pt x="1394" y="1166"/>
                </a:lnTo>
                <a:lnTo>
                  <a:pt x="1432" y="1164"/>
                </a:lnTo>
                <a:lnTo>
                  <a:pt x="1438" y="1164"/>
                </a:lnTo>
                <a:lnTo>
                  <a:pt x="1481" y="1161"/>
                </a:lnTo>
                <a:lnTo>
                  <a:pt x="1491" y="1160"/>
                </a:lnTo>
                <a:lnTo>
                  <a:pt x="1528" y="1154"/>
                </a:lnTo>
                <a:lnTo>
                  <a:pt x="1536" y="1153"/>
                </a:lnTo>
                <a:lnTo>
                  <a:pt x="1578" y="1146"/>
                </a:lnTo>
                <a:lnTo>
                  <a:pt x="1585" y="1145"/>
                </a:lnTo>
                <a:lnTo>
                  <a:pt x="1622" y="1137"/>
                </a:lnTo>
                <a:lnTo>
                  <a:pt x="1630" y="1136"/>
                </a:lnTo>
                <a:lnTo>
                  <a:pt x="1672" y="1126"/>
                </a:lnTo>
                <a:lnTo>
                  <a:pt x="1676" y="1124"/>
                </a:lnTo>
                <a:lnTo>
                  <a:pt x="1714" y="1113"/>
                </a:lnTo>
                <a:lnTo>
                  <a:pt x="1722" y="1111"/>
                </a:lnTo>
                <a:lnTo>
                  <a:pt x="1804" y="1084"/>
                </a:lnTo>
                <a:lnTo>
                  <a:pt x="1810" y="1081"/>
                </a:lnTo>
                <a:lnTo>
                  <a:pt x="1892" y="1046"/>
                </a:lnTo>
                <a:lnTo>
                  <a:pt x="1895" y="1045"/>
                </a:lnTo>
                <a:lnTo>
                  <a:pt x="1977" y="1003"/>
                </a:lnTo>
                <a:lnTo>
                  <a:pt x="2056" y="955"/>
                </a:lnTo>
                <a:lnTo>
                  <a:pt x="2132" y="903"/>
                </a:lnTo>
                <a:lnTo>
                  <a:pt x="2203" y="845"/>
                </a:lnTo>
                <a:lnTo>
                  <a:pt x="2271" y="783"/>
                </a:lnTo>
                <a:lnTo>
                  <a:pt x="2333" y="716"/>
                </a:lnTo>
                <a:lnTo>
                  <a:pt x="2391" y="645"/>
                </a:lnTo>
                <a:lnTo>
                  <a:pt x="2444" y="570"/>
                </a:lnTo>
                <a:lnTo>
                  <a:pt x="2492" y="492"/>
                </a:lnTo>
                <a:lnTo>
                  <a:pt x="2534" y="409"/>
                </a:lnTo>
                <a:lnTo>
                  <a:pt x="2566" y="490"/>
                </a:lnTo>
                <a:lnTo>
                  <a:pt x="2593" y="574"/>
                </a:lnTo>
                <a:lnTo>
                  <a:pt x="2613" y="661"/>
                </a:lnTo>
                <a:lnTo>
                  <a:pt x="2629" y="749"/>
                </a:lnTo>
                <a:lnTo>
                  <a:pt x="2638" y="840"/>
                </a:lnTo>
                <a:lnTo>
                  <a:pt x="2642" y="932"/>
                </a:lnTo>
                <a:lnTo>
                  <a:pt x="2638" y="1030"/>
                </a:lnTo>
                <a:lnTo>
                  <a:pt x="2627" y="1127"/>
                </a:lnTo>
                <a:lnTo>
                  <a:pt x="2610" y="1221"/>
                </a:lnTo>
                <a:lnTo>
                  <a:pt x="2586" y="1313"/>
                </a:lnTo>
                <a:lnTo>
                  <a:pt x="2555" y="1402"/>
                </a:lnTo>
                <a:lnTo>
                  <a:pt x="2519" y="1489"/>
                </a:lnTo>
                <a:lnTo>
                  <a:pt x="2476" y="1571"/>
                </a:lnTo>
                <a:lnTo>
                  <a:pt x="2428" y="1651"/>
                </a:lnTo>
                <a:lnTo>
                  <a:pt x="2376" y="1726"/>
                </a:lnTo>
                <a:lnTo>
                  <a:pt x="2317" y="1798"/>
                </a:lnTo>
                <a:lnTo>
                  <a:pt x="2255" y="1865"/>
                </a:lnTo>
                <a:lnTo>
                  <a:pt x="2188" y="1928"/>
                </a:lnTo>
                <a:lnTo>
                  <a:pt x="2115" y="1987"/>
                </a:lnTo>
                <a:lnTo>
                  <a:pt x="2040" y="2039"/>
                </a:lnTo>
                <a:lnTo>
                  <a:pt x="1961" y="2086"/>
                </a:lnTo>
                <a:lnTo>
                  <a:pt x="1878" y="2129"/>
                </a:lnTo>
                <a:lnTo>
                  <a:pt x="1792" y="2166"/>
                </a:lnTo>
                <a:lnTo>
                  <a:pt x="1702" y="2196"/>
                </a:lnTo>
                <a:lnTo>
                  <a:pt x="1610" y="2220"/>
                </a:lnTo>
                <a:lnTo>
                  <a:pt x="1516" y="2237"/>
                </a:lnTo>
                <a:lnTo>
                  <a:pt x="1420" y="2249"/>
                </a:lnTo>
                <a:lnTo>
                  <a:pt x="1321" y="2252"/>
                </a:lnTo>
                <a:lnTo>
                  <a:pt x="1222" y="2249"/>
                </a:lnTo>
                <a:lnTo>
                  <a:pt x="1127" y="2237"/>
                </a:lnTo>
                <a:lnTo>
                  <a:pt x="1033" y="2220"/>
                </a:lnTo>
                <a:lnTo>
                  <a:pt x="941" y="2196"/>
                </a:lnTo>
                <a:lnTo>
                  <a:pt x="853" y="2166"/>
                </a:lnTo>
                <a:lnTo>
                  <a:pt x="766" y="2131"/>
                </a:lnTo>
                <a:lnTo>
                  <a:pt x="683" y="2089"/>
                </a:lnTo>
                <a:lnTo>
                  <a:pt x="605" y="2041"/>
                </a:lnTo>
                <a:lnTo>
                  <a:pt x="529" y="1989"/>
                </a:lnTo>
                <a:lnTo>
                  <a:pt x="458" y="1931"/>
                </a:lnTo>
                <a:lnTo>
                  <a:pt x="391" y="1869"/>
                </a:lnTo>
                <a:lnTo>
                  <a:pt x="327" y="1802"/>
                </a:lnTo>
                <a:lnTo>
                  <a:pt x="269" y="1730"/>
                </a:lnTo>
                <a:lnTo>
                  <a:pt x="218" y="1658"/>
                </a:lnTo>
                <a:lnTo>
                  <a:pt x="172" y="1582"/>
                </a:lnTo>
                <a:lnTo>
                  <a:pt x="130" y="1502"/>
                </a:lnTo>
                <a:lnTo>
                  <a:pt x="94" y="1421"/>
                </a:lnTo>
                <a:lnTo>
                  <a:pt x="63" y="1335"/>
                </a:lnTo>
                <a:lnTo>
                  <a:pt x="63" y="1334"/>
                </a:lnTo>
                <a:lnTo>
                  <a:pt x="56" y="1312"/>
                </a:lnTo>
                <a:lnTo>
                  <a:pt x="55" y="1307"/>
                </a:lnTo>
                <a:lnTo>
                  <a:pt x="48" y="1284"/>
                </a:lnTo>
                <a:lnTo>
                  <a:pt x="47" y="1281"/>
                </a:lnTo>
                <a:lnTo>
                  <a:pt x="30" y="1213"/>
                </a:lnTo>
                <a:lnTo>
                  <a:pt x="29" y="1204"/>
                </a:lnTo>
                <a:lnTo>
                  <a:pt x="25" y="1186"/>
                </a:lnTo>
                <a:lnTo>
                  <a:pt x="22" y="1173"/>
                </a:lnTo>
                <a:lnTo>
                  <a:pt x="20" y="1157"/>
                </a:lnTo>
                <a:lnTo>
                  <a:pt x="18" y="1143"/>
                </a:lnTo>
                <a:lnTo>
                  <a:pt x="15" y="1128"/>
                </a:lnTo>
                <a:lnTo>
                  <a:pt x="12" y="1110"/>
                </a:lnTo>
                <a:lnTo>
                  <a:pt x="11" y="1098"/>
                </a:lnTo>
                <a:lnTo>
                  <a:pt x="7" y="1069"/>
                </a:lnTo>
                <a:lnTo>
                  <a:pt x="6" y="1058"/>
                </a:lnTo>
                <a:lnTo>
                  <a:pt x="5" y="1038"/>
                </a:lnTo>
                <a:lnTo>
                  <a:pt x="4" y="1026"/>
                </a:lnTo>
                <a:lnTo>
                  <a:pt x="3" y="1007"/>
                </a:lnTo>
                <a:lnTo>
                  <a:pt x="2" y="994"/>
                </a:lnTo>
                <a:lnTo>
                  <a:pt x="2" y="974"/>
                </a:lnTo>
                <a:lnTo>
                  <a:pt x="0" y="963"/>
                </a:lnTo>
                <a:lnTo>
                  <a:pt x="0" y="932"/>
                </a:lnTo>
                <a:lnTo>
                  <a:pt x="3" y="847"/>
                </a:lnTo>
                <a:lnTo>
                  <a:pt x="11" y="763"/>
                </a:lnTo>
                <a:lnTo>
                  <a:pt x="24" y="680"/>
                </a:lnTo>
                <a:lnTo>
                  <a:pt x="42" y="599"/>
                </a:lnTo>
                <a:lnTo>
                  <a:pt x="65" y="521"/>
                </a:lnTo>
                <a:lnTo>
                  <a:pt x="94" y="445"/>
                </a:lnTo>
                <a:lnTo>
                  <a:pt x="125" y="370"/>
                </a:lnTo>
                <a:lnTo>
                  <a:pt x="139" y="342"/>
                </a:lnTo>
                <a:lnTo>
                  <a:pt x="147" y="327"/>
                </a:lnTo>
                <a:lnTo>
                  <a:pt x="154" y="313"/>
                </a:lnTo>
                <a:lnTo>
                  <a:pt x="165" y="294"/>
                </a:lnTo>
                <a:lnTo>
                  <a:pt x="170" y="286"/>
                </a:lnTo>
                <a:lnTo>
                  <a:pt x="182" y="262"/>
                </a:lnTo>
                <a:lnTo>
                  <a:pt x="184" y="259"/>
                </a:lnTo>
                <a:lnTo>
                  <a:pt x="229" y="190"/>
                </a:lnTo>
                <a:lnTo>
                  <a:pt x="277" y="124"/>
                </a:lnTo>
                <a:lnTo>
                  <a:pt x="331" y="60"/>
                </a:lnTo>
                <a:lnTo>
                  <a:pt x="386" y="0"/>
                </a:lnTo>
                <a:close/>
              </a:path>
            </a:pathLst>
          </a:custGeom>
          <a:solidFill>
            <a:srgbClr val="4DBF4D"/>
          </a:solidFill>
          <a:ln w="12700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5" name="Freeform 14"/>
          <p:cNvSpPr>
            <a:spLocks/>
          </p:cNvSpPr>
          <p:nvPr/>
        </p:nvSpPr>
        <p:spPr bwMode="auto">
          <a:xfrm>
            <a:off x="6816725" y="2292350"/>
            <a:ext cx="2757488" cy="2795588"/>
          </a:xfrm>
          <a:custGeom>
            <a:avLst/>
            <a:gdLst>
              <a:gd name="T0" fmla="*/ 2147483647 w 2606"/>
              <a:gd name="T1" fmla="*/ 0 h 2640"/>
              <a:gd name="T2" fmla="*/ 2147483647 w 2606"/>
              <a:gd name="T3" fmla="*/ 2147483647 h 2640"/>
              <a:gd name="T4" fmla="*/ 2147483647 w 2606"/>
              <a:gd name="T5" fmla="*/ 2147483647 h 2640"/>
              <a:gd name="T6" fmla="*/ 2147483647 w 2606"/>
              <a:gd name="T7" fmla="*/ 2147483647 h 2640"/>
              <a:gd name="T8" fmla="*/ 2147483647 w 2606"/>
              <a:gd name="T9" fmla="*/ 2147483647 h 2640"/>
              <a:gd name="T10" fmla="*/ 2147483647 w 2606"/>
              <a:gd name="T11" fmla="*/ 2147483647 h 2640"/>
              <a:gd name="T12" fmla="*/ 2147483647 w 2606"/>
              <a:gd name="T13" fmla="*/ 2147483647 h 2640"/>
              <a:gd name="T14" fmla="*/ 2147483647 w 2606"/>
              <a:gd name="T15" fmla="*/ 2147483647 h 2640"/>
              <a:gd name="T16" fmla="*/ 2147483647 w 2606"/>
              <a:gd name="T17" fmla="*/ 2147483647 h 2640"/>
              <a:gd name="T18" fmla="*/ 2147483647 w 2606"/>
              <a:gd name="T19" fmla="*/ 2147483647 h 2640"/>
              <a:gd name="T20" fmla="*/ 2147483647 w 2606"/>
              <a:gd name="T21" fmla="*/ 2147483647 h 2640"/>
              <a:gd name="T22" fmla="*/ 2147483647 w 2606"/>
              <a:gd name="T23" fmla="*/ 2147483647 h 2640"/>
              <a:gd name="T24" fmla="*/ 2147483647 w 2606"/>
              <a:gd name="T25" fmla="*/ 2147483647 h 2640"/>
              <a:gd name="T26" fmla="*/ 2147483647 w 2606"/>
              <a:gd name="T27" fmla="*/ 2147483647 h 2640"/>
              <a:gd name="T28" fmla="*/ 2147483647 w 2606"/>
              <a:gd name="T29" fmla="*/ 2147483647 h 2640"/>
              <a:gd name="T30" fmla="*/ 2147483647 w 2606"/>
              <a:gd name="T31" fmla="*/ 2147483647 h 2640"/>
              <a:gd name="T32" fmla="*/ 2147483647 w 2606"/>
              <a:gd name="T33" fmla="*/ 2147483647 h 2640"/>
              <a:gd name="T34" fmla="*/ 2147483647 w 2606"/>
              <a:gd name="T35" fmla="*/ 2147483647 h 2640"/>
              <a:gd name="T36" fmla="*/ 2147483647 w 2606"/>
              <a:gd name="T37" fmla="*/ 2147483647 h 2640"/>
              <a:gd name="T38" fmla="*/ 2147483647 w 2606"/>
              <a:gd name="T39" fmla="*/ 2147483647 h 2640"/>
              <a:gd name="T40" fmla="*/ 2147483647 w 2606"/>
              <a:gd name="T41" fmla="*/ 2147483647 h 2640"/>
              <a:gd name="T42" fmla="*/ 2147483647 w 2606"/>
              <a:gd name="T43" fmla="*/ 2147483647 h 2640"/>
              <a:gd name="T44" fmla="*/ 2147483647 w 2606"/>
              <a:gd name="T45" fmla="*/ 2147483647 h 2640"/>
              <a:gd name="T46" fmla="*/ 2147483647 w 2606"/>
              <a:gd name="T47" fmla="*/ 2147483647 h 2640"/>
              <a:gd name="T48" fmla="*/ 2147483647 w 2606"/>
              <a:gd name="T49" fmla="*/ 2147483647 h 2640"/>
              <a:gd name="T50" fmla="*/ 2147483647 w 2606"/>
              <a:gd name="T51" fmla="*/ 2147483647 h 2640"/>
              <a:gd name="T52" fmla="*/ 2147483647 w 2606"/>
              <a:gd name="T53" fmla="*/ 2147483647 h 2640"/>
              <a:gd name="T54" fmla="*/ 2147483647 w 2606"/>
              <a:gd name="T55" fmla="*/ 2147483647 h 2640"/>
              <a:gd name="T56" fmla="*/ 2147483647 w 2606"/>
              <a:gd name="T57" fmla="*/ 2147483647 h 2640"/>
              <a:gd name="T58" fmla="*/ 2147483647 w 2606"/>
              <a:gd name="T59" fmla="*/ 2147483647 h 2640"/>
              <a:gd name="T60" fmla="*/ 2147483647 w 2606"/>
              <a:gd name="T61" fmla="*/ 2147483647 h 2640"/>
              <a:gd name="T62" fmla="*/ 2147483647 w 2606"/>
              <a:gd name="T63" fmla="*/ 2147483647 h 2640"/>
              <a:gd name="T64" fmla="*/ 2147483647 w 2606"/>
              <a:gd name="T65" fmla="*/ 2147483647 h 2640"/>
              <a:gd name="T66" fmla="*/ 2147483647 w 2606"/>
              <a:gd name="T67" fmla="*/ 2147483647 h 2640"/>
              <a:gd name="T68" fmla="*/ 2147483647 w 2606"/>
              <a:gd name="T69" fmla="*/ 2147483647 h 2640"/>
              <a:gd name="T70" fmla="*/ 2147483647 w 2606"/>
              <a:gd name="T71" fmla="*/ 2147483647 h 2640"/>
              <a:gd name="T72" fmla="*/ 2147483647 w 2606"/>
              <a:gd name="T73" fmla="*/ 2147483647 h 2640"/>
              <a:gd name="T74" fmla="*/ 2147483647 w 2606"/>
              <a:gd name="T75" fmla="*/ 2147483647 h 2640"/>
              <a:gd name="T76" fmla="*/ 2147483647 w 2606"/>
              <a:gd name="T77" fmla="*/ 2147483647 h 2640"/>
              <a:gd name="T78" fmla="*/ 2147483647 w 2606"/>
              <a:gd name="T79" fmla="*/ 2147483647 h 2640"/>
              <a:gd name="T80" fmla="*/ 2147483647 w 2606"/>
              <a:gd name="T81" fmla="*/ 2147483647 h 2640"/>
              <a:gd name="T82" fmla="*/ 2147483647 w 2606"/>
              <a:gd name="T83" fmla="*/ 2147483647 h 2640"/>
              <a:gd name="T84" fmla="*/ 2147483647 w 2606"/>
              <a:gd name="T85" fmla="*/ 2147483647 h 2640"/>
              <a:gd name="T86" fmla="*/ 2147483647 w 2606"/>
              <a:gd name="T87" fmla="*/ 2147483647 h 2640"/>
              <a:gd name="T88" fmla="*/ 2147483647 w 2606"/>
              <a:gd name="T89" fmla="*/ 2147483647 h 2640"/>
              <a:gd name="T90" fmla="*/ 2147483647 w 2606"/>
              <a:gd name="T91" fmla="*/ 2147483647 h 2640"/>
              <a:gd name="T92" fmla="*/ 2147483647 w 2606"/>
              <a:gd name="T93" fmla="*/ 2147483647 h 2640"/>
              <a:gd name="T94" fmla="*/ 2147483647 w 2606"/>
              <a:gd name="T95" fmla="*/ 2147483647 h 2640"/>
              <a:gd name="T96" fmla="*/ 2147483647 w 2606"/>
              <a:gd name="T97" fmla="*/ 2147483647 h 2640"/>
              <a:gd name="T98" fmla="*/ 2147483647 w 2606"/>
              <a:gd name="T99" fmla="*/ 2147483647 h 2640"/>
              <a:gd name="T100" fmla="*/ 2147483647 w 2606"/>
              <a:gd name="T101" fmla="*/ 2147483647 h 2640"/>
              <a:gd name="T102" fmla="*/ 2147483647 w 2606"/>
              <a:gd name="T103" fmla="*/ 0 h 264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606" h="2640">
                <a:moveTo>
                  <a:pt x="1321" y="0"/>
                </a:moveTo>
                <a:lnTo>
                  <a:pt x="1340" y="0"/>
                </a:lnTo>
                <a:lnTo>
                  <a:pt x="1339" y="0"/>
                </a:lnTo>
                <a:lnTo>
                  <a:pt x="1433" y="4"/>
                </a:lnTo>
                <a:lnTo>
                  <a:pt x="1525" y="16"/>
                </a:lnTo>
                <a:lnTo>
                  <a:pt x="1614" y="33"/>
                </a:lnTo>
                <a:lnTo>
                  <a:pt x="1702" y="55"/>
                </a:lnTo>
                <a:lnTo>
                  <a:pt x="1787" y="85"/>
                </a:lnTo>
                <a:lnTo>
                  <a:pt x="1870" y="119"/>
                </a:lnTo>
                <a:lnTo>
                  <a:pt x="1949" y="158"/>
                </a:lnTo>
                <a:lnTo>
                  <a:pt x="2025" y="203"/>
                </a:lnTo>
                <a:lnTo>
                  <a:pt x="2098" y="253"/>
                </a:lnTo>
                <a:lnTo>
                  <a:pt x="2167" y="307"/>
                </a:lnTo>
                <a:lnTo>
                  <a:pt x="2233" y="365"/>
                </a:lnTo>
                <a:lnTo>
                  <a:pt x="2294" y="428"/>
                </a:lnTo>
                <a:lnTo>
                  <a:pt x="2352" y="494"/>
                </a:lnTo>
                <a:lnTo>
                  <a:pt x="2404" y="565"/>
                </a:lnTo>
                <a:lnTo>
                  <a:pt x="2452" y="639"/>
                </a:lnTo>
                <a:lnTo>
                  <a:pt x="2455" y="644"/>
                </a:lnTo>
                <a:lnTo>
                  <a:pt x="2468" y="664"/>
                </a:lnTo>
                <a:lnTo>
                  <a:pt x="2472" y="672"/>
                </a:lnTo>
                <a:lnTo>
                  <a:pt x="2481" y="690"/>
                </a:lnTo>
                <a:lnTo>
                  <a:pt x="2487" y="700"/>
                </a:lnTo>
                <a:lnTo>
                  <a:pt x="2496" y="717"/>
                </a:lnTo>
                <a:lnTo>
                  <a:pt x="2501" y="727"/>
                </a:lnTo>
                <a:lnTo>
                  <a:pt x="2510" y="744"/>
                </a:lnTo>
                <a:lnTo>
                  <a:pt x="2514" y="754"/>
                </a:lnTo>
                <a:lnTo>
                  <a:pt x="2522" y="772"/>
                </a:lnTo>
                <a:lnTo>
                  <a:pt x="2527" y="782"/>
                </a:lnTo>
                <a:lnTo>
                  <a:pt x="2538" y="808"/>
                </a:lnTo>
                <a:lnTo>
                  <a:pt x="2544" y="822"/>
                </a:lnTo>
                <a:lnTo>
                  <a:pt x="2549" y="836"/>
                </a:lnTo>
                <a:lnTo>
                  <a:pt x="2556" y="852"/>
                </a:lnTo>
                <a:lnTo>
                  <a:pt x="2561" y="864"/>
                </a:lnTo>
                <a:lnTo>
                  <a:pt x="2566" y="880"/>
                </a:lnTo>
                <a:lnTo>
                  <a:pt x="2570" y="892"/>
                </a:lnTo>
                <a:lnTo>
                  <a:pt x="2575" y="909"/>
                </a:lnTo>
                <a:lnTo>
                  <a:pt x="2580" y="920"/>
                </a:lnTo>
                <a:lnTo>
                  <a:pt x="2584" y="938"/>
                </a:lnTo>
                <a:lnTo>
                  <a:pt x="2588" y="948"/>
                </a:lnTo>
                <a:lnTo>
                  <a:pt x="2594" y="967"/>
                </a:lnTo>
                <a:lnTo>
                  <a:pt x="2596" y="975"/>
                </a:lnTo>
                <a:lnTo>
                  <a:pt x="2606" y="1016"/>
                </a:lnTo>
                <a:lnTo>
                  <a:pt x="2578" y="962"/>
                </a:lnTo>
                <a:lnTo>
                  <a:pt x="2544" y="909"/>
                </a:lnTo>
                <a:lnTo>
                  <a:pt x="2506" y="861"/>
                </a:lnTo>
                <a:lnTo>
                  <a:pt x="2463" y="815"/>
                </a:lnTo>
                <a:lnTo>
                  <a:pt x="2418" y="774"/>
                </a:lnTo>
                <a:lnTo>
                  <a:pt x="2368" y="738"/>
                </a:lnTo>
                <a:lnTo>
                  <a:pt x="2313" y="707"/>
                </a:lnTo>
                <a:lnTo>
                  <a:pt x="2258" y="680"/>
                </a:lnTo>
                <a:lnTo>
                  <a:pt x="2198" y="660"/>
                </a:lnTo>
                <a:lnTo>
                  <a:pt x="2136" y="644"/>
                </a:lnTo>
                <a:lnTo>
                  <a:pt x="2073" y="635"/>
                </a:lnTo>
                <a:lnTo>
                  <a:pt x="2007" y="631"/>
                </a:lnTo>
                <a:lnTo>
                  <a:pt x="1941" y="635"/>
                </a:lnTo>
                <a:lnTo>
                  <a:pt x="1878" y="644"/>
                </a:lnTo>
                <a:lnTo>
                  <a:pt x="1816" y="660"/>
                </a:lnTo>
                <a:lnTo>
                  <a:pt x="1757" y="680"/>
                </a:lnTo>
                <a:lnTo>
                  <a:pt x="1701" y="706"/>
                </a:lnTo>
                <a:lnTo>
                  <a:pt x="1647" y="738"/>
                </a:lnTo>
                <a:lnTo>
                  <a:pt x="1597" y="774"/>
                </a:lnTo>
                <a:lnTo>
                  <a:pt x="1551" y="814"/>
                </a:lnTo>
                <a:lnTo>
                  <a:pt x="1509" y="859"/>
                </a:lnTo>
                <a:lnTo>
                  <a:pt x="1470" y="907"/>
                </a:lnTo>
                <a:lnTo>
                  <a:pt x="1414" y="967"/>
                </a:lnTo>
                <a:lnTo>
                  <a:pt x="1361" y="1032"/>
                </a:lnTo>
                <a:lnTo>
                  <a:pt x="1313" y="1099"/>
                </a:lnTo>
                <a:lnTo>
                  <a:pt x="1267" y="1168"/>
                </a:lnTo>
                <a:lnTo>
                  <a:pt x="1265" y="1171"/>
                </a:lnTo>
                <a:lnTo>
                  <a:pt x="1253" y="1195"/>
                </a:lnTo>
                <a:lnTo>
                  <a:pt x="1248" y="1203"/>
                </a:lnTo>
                <a:lnTo>
                  <a:pt x="1237" y="1222"/>
                </a:lnTo>
                <a:lnTo>
                  <a:pt x="1230" y="1236"/>
                </a:lnTo>
                <a:lnTo>
                  <a:pt x="1222" y="1251"/>
                </a:lnTo>
                <a:lnTo>
                  <a:pt x="1208" y="1279"/>
                </a:lnTo>
                <a:lnTo>
                  <a:pt x="1177" y="1354"/>
                </a:lnTo>
                <a:lnTo>
                  <a:pt x="1148" y="1430"/>
                </a:lnTo>
                <a:lnTo>
                  <a:pt x="1125" y="1508"/>
                </a:lnTo>
                <a:lnTo>
                  <a:pt x="1107" y="1589"/>
                </a:lnTo>
                <a:lnTo>
                  <a:pt x="1094" y="1672"/>
                </a:lnTo>
                <a:lnTo>
                  <a:pt x="1086" y="1756"/>
                </a:lnTo>
                <a:lnTo>
                  <a:pt x="1083" y="1841"/>
                </a:lnTo>
                <a:lnTo>
                  <a:pt x="1083" y="1872"/>
                </a:lnTo>
                <a:lnTo>
                  <a:pt x="1085" y="1883"/>
                </a:lnTo>
                <a:lnTo>
                  <a:pt x="1085" y="1903"/>
                </a:lnTo>
                <a:lnTo>
                  <a:pt x="1086" y="1916"/>
                </a:lnTo>
                <a:lnTo>
                  <a:pt x="1087" y="1935"/>
                </a:lnTo>
                <a:lnTo>
                  <a:pt x="1088" y="1947"/>
                </a:lnTo>
                <a:lnTo>
                  <a:pt x="1089" y="1967"/>
                </a:lnTo>
                <a:lnTo>
                  <a:pt x="1090" y="1978"/>
                </a:lnTo>
                <a:lnTo>
                  <a:pt x="1094" y="2007"/>
                </a:lnTo>
                <a:lnTo>
                  <a:pt x="1095" y="2019"/>
                </a:lnTo>
                <a:lnTo>
                  <a:pt x="1098" y="2037"/>
                </a:lnTo>
                <a:lnTo>
                  <a:pt x="1101" y="2052"/>
                </a:lnTo>
                <a:lnTo>
                  <a:pt x="1103" y="2066"/>
                </a:lnTo>
                <a:lnTo>
                  <a:pt x="1105" y="2082"/>
                </a:lnTo>
                <a:lnTo>
                  <a:pt x="1108" y="2095"/>
                </a:lnTo>
                <a:lnTo>
                  <a:pt x="1112" y="2113"/>
                </a:lnTo>
                <a:lnTo>
                  <a:pt x="1113" y="2122"/>
                </a:lnTo>
                <a:lnTo>
                  <a:pt x="1130" y="2190"/>
                </a:lnTo>
                <a:lnTo>
                  <a:pt x="1131" y="2193"/>
                </a:lnTo>
                <a:lnTo>
                  <a:pt x="1138" y="2216"/>
                </a:lnTo>
                <a:lnTo>
                  <a:pt x="1139" y="2221"/>
                </a:lnTo>
                <a:lnTo>
                  <a:pt x="1146" y="2243"/>
                </a:lnTo>
                <a:lnTo>
                  <a:pt x="1146" y="2244"/>
                </a:lnTo>
                <a:lnTo>
                  <a:pt x="1177" y="2330"/>
                </a:lnTo>
                <a:lnTo>
                  <a:pt x="1213" y="2411"/>
                </a:lnTo>
                <a:lnTo>
                  <a:pt x="1255" y="2491"/>
                </a:lnTo>
                <a:lnTo>
                  <a:pt x="1301" y="2567"/>
                </a:lnTo>
                <a:lnTo>
                  <a:pt x="1352" y="2639"/>
                </a:lnTo>
                <a:lnTo>
                  <a:pt x="1321" y="2640"/>
                </a:lnTo>
                <a:lnTo>
                  <a:pt x="1222" y="2637"/>
                </a:lnTo>
                <a:lnTo>
                  <a:pt x="1125" y="2626"/>
                </a:lnTo>
                <a:lnTo>
                  <a:pt x="1031" y="2609"/>
                </a:lnTo>
                <a:lnTo>
                  <a:pt x="939" y="2585"/>
                </a:lnTo>
                <a:lnTo>
                  <a:pt x="850" y="2554"/>
                </a:lnTo>
                <a:lnTo>
                  <a:pt x="764" y="2518"/>
                </a:lnTo>
                <a:lnTo>
                  <a:pt x="681" y="2476"/>
                </a:lnTo>
                <a:lnTo>
                  <a:pt x="601" y="2427"/>
                </a:lnTo>
                <a:lnTo>
                  <a:pt x="525" y="2375"/>
                </a:lnTo>
                <a:lnTo>
                  <a:pt x="454" y="2316"/>
                </a:lnTo>
                <a:lnTo>
                  <a:pt x="387" y="2254"/>
                </a:lnTo>
                <a:lnTo>
                  <a:pt x="324" y="2187"/>
                </a:lnTo>
                <a:lnTo>
                  <a:pt x="265" y="2114"/>
                </a:lnTo>
                <a:lnTo>
                  <a:pt x="213" y="2039"/>
                </a:lnTo>
                <a:lnTo>
                  <a:pt x="165" y="1960"/>
                </a:lnTo>
                <a:lnTo>
                  <a:pt x="123" y="1877"/>
                </a:lnTo>
                <a:lnTo>
                  <a:pt x="86" y="1791"/>
                </a:lnTo>
                <a:lnTo>
                  <a:pt x="56" y="1701"/>
                </a:lnTo>
                <a:lnTo>
                  <a:pt x="32" y="1609"/>
                </a:lnTo>
                <a:lnTo>
                  <a:pt x="15" y="1515"/>
                </a:lnTo>
                <a:lnTo>
                  <a:pt x="3" y="1419"/>
                </a:lnTo>
                <a:lnTo>
                  <a:pt x="0" y="1320"/>
                </a:lnTo>
                <a:lnTo>
                  <a:pt x="3" y="1221"/>
                </a:lnTo>
                <a:lnTo>
                  <a:pt x="15" y="1125"/>
                </a:lnTo>
                <a:lnTo>
                  <a:pt x="32" y="1031"/>
                </a:lnTo>
                <a:lnTo>
                  <a:pt x="56" y="939"/>
                </a:lnTo>
                <a:lnTo>
                  <a:pt x="86" y="849"/>
                </a:lnTo>
                <a:lnTo>
                  <a:pt x="123" y="763"/>
                </a:lnTo>
                <a:lnTo>
                  <a:pt x="165" y="680"/>
                </a:lnTo>
                <a:lnTo>
                  <a:pt x="213" y="601"/>
                </a:lnTo>
                <a:lnTo>
                  <a:pt x="265" y="525"/>
                </a:lnTo>
                <a:lnTo>
                  <a:pt x="324" y="453"/>
                </a:lnTo>
                <a:lnTo>
                  <a:pt x="387" y="386"/>
                </a:lnTo>
                <a:lnTo>
                  <a:pt x="454" y="323"/>
                </a:lnTo>
                <a:lnTo>
                  <a:pt x="525" y="265"/>
                </a:lnTo>
                <a:lnTo>
                  <a:pt x="601" y="212"/>
                </a:lnTo>
                <a:lnTo>
                  <a:pt x="681" y="164"/>
                </a:lnTo>
                <a:lnTo>
                  <a:pt x="764" y="122"/>
                </a:lnTo>
                <a:lnTo>
                  <a:pt x="850" y="86"/>
                </a:lnTo>
                <a:lnTo>
                  <a:pt x="939" y="55"/>
                </a:lnTo>
                <a:lnTo>
                  <a:pt x="1031" y="31"/>
                </a:lnTo>
                <a:lnTo>
                  <a:pt x="1125" y="14"/>
                </a:lnTo>
                <a:lnTo>
                  <a:pt x="1222" y="3"/>
                </a:lnTo>
                <a:lnTo>
                  <a:pt x="1321" y="0"/>
                </a:lnTo>
                <a:close/>
              </a:path>
            </a:pathLst>
          </a:custGeom>
          <a:solidFill>
            <a:srgbClr val="4DBF4D"/>
          </a:solidFill>
          <a:ln w="12700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6" name="Freeform 15"/>
          <p:cNvSpPr>
            <a:spLocks/>
          </p:cNvSpPr>
          <p:nvPr/>
        </p:nvSpPr>
        <p:spPr bwMode="auto">
          <a:xfrm>
            <a:off x="8234363" y="1695450"/>
            <a:ext cx="2543175" cy="2795588"/>
          </a:xfrm>
          <a:custGeom>
            <a:avLst/>
            <a:gdLst>
              <a:gd name="T0" fmla="*/ 2147483647 w 2402"/>
              <a:gd name="T1" fmla="*/ 2147483647 h 2641"/>
              <a:gd name="T2" fmla="*/ 2147483647 w 2402"/>
              <a:gd name="T3" fmla="*/ 2147483647 h 2641"/>
              <a:gd name="T4" fmla="*/ 2147483647 w 2402"/>
              <a:gd name="T5" fmla="*/ 2147483647 h 2641"/>
              <a:gd name="T6" fmla="*/ 2147483647 w 2402"/>
              <a:gd name="T7" fmla="*/ 2147483647 h 2641"/>
              <a:gd name="T8" fmla="*/ 2147483647 w 2402"/>
              <a:gd name="T9" fmla="*/ 2147483647 h 2641"/>
              <a:gd name="T10" fmla="*/ 2147483647 w 2402"/>
              <a:gd name="T11" fmla="*/ 2147483647 h 2641"/>
              <a:gd name="T12" fmla="*/ 2147483647 w 2402"/>
              <a:gd name="T13" fmla="*/ 2147483647 h 2641"/>
              <a:gd name="T14" fmla="*/ 2147483647 w 2402"/>
              <a:gd name="T15" fmla="*/ 2147483647 h 2641"/>
              <a:gd name="T16" fmla="*/ 2147483647 w 2402"/>
              <a:gd name="T17" fmla="*/ 2147483647 h 2641"/>
              <a:gd name="T18" fmla="*/ 2147483647 w 2402"/>
              <a:gd name="T19" fmla="*/ 2147483647 h 2641"/>
              <a:gd name="T20" fmla="*/ 2147483647 w 2402"/>
              <a:gd name="T21" fmla="*/ 2147483647 h 2641"/>
              <a:gd name="T22" fmla="*/ 2147483647 w 2402"/>
              <a:gd name="T23" fmla="*/ 2147483647 h 2641"/>
              <a:gd name="T24" fmla="*/ 2147483647 w 2402"/>
              <a:gd name="T25" fmla="*/ 2147483647 h 2641"/>
              <a:gd name="T26" fmla="*/ 2147483647 w 2402"/>
              <a:gd name="T27" fmla="*/ 2147483647 h 2641"/>
              <a:gd name="T28" fmla="*/ 2147483647 w 2402"/>
              <a:gd name="T29" fmla="*/ 2147483647 h 2641"/>
              <a:gd name="T30" fmla="*/ 2147483647 w 2402"/>
              <a:gd name="T31" fmla="*/ 2147483647 h 2641"/>
              <a:gd name="T32" fmla="*/ 2147483647 w 2402"/>
              <a:gd name="T33" fmla="*/ 2147483647 h 2641"/>
              <a:gd name="T34" fmla="*/ 2147483647 w 2402"/>
              <a:gd name="T35" fmla="*/ 2147483647 h 2641"/>
              <a:gd name="T36" fmla="*/ 2147483647 w 2402"/>
              <a:gd name="T37" fmla="*/ 2147483647 h 2641"/>
              <a:gd name="T38" fmla="*/ 2147483647 w 2402"/>
              <a:gd name="T39" fmla="*/ 2147483647 h 2641"/>
              <a:gd name="T40" fmla="*/ 2147483647 w 2402"/>
              <a:gd name="T41" fmla="*/ 2147483647 h 2641"/>
              <a:gd name="T42" fmla="*/ 2147483647 w 2402"/>
              <a:gd name="T43" fmla="*/ 2147483647 h 2641"/>
              <a:gd name="T44" fmla="*/ 2147483647 w 2402"/>
              <a:gd name="T45" fmla="*/ 2147483647 h 2641"/>
              <a:gd name="T46" fmla="*/ 2147483647 w 2402"/>
              <a:gd name="T47" fmla="*/ 2147483647 h 2641"/>
              <a:gd name="T48" fmla="*/ 2147483647 w 2402"/>
              <a:gd name="T49" fmla="*/ 2147483647 h 2641"/>
              <a:gd name="T50" fmla="*/ 2147483647 w 2402"/>
              <a:gd name="T51" fmla="*/ 2147483647 h 2641"/>
              <a:gd name="T52" fmla="*/ 2147483647 w 2402"/>
              <a:gd name="T53" fmla="*/ 2147483647 h 2641"/>
              <a:gd name="T54" fmla="*/ 2147483647 w 2402"/>
              <a:gd name="T55" fmla="*/ 2147483647 h 2641"/>
              <a:gd name="T56" fmla="*/ 2147483647 w 2402"/>
              <a:gd name="T57" fmla="*/ 2147483647 h 2641"/>
              <a:gd name="T58" fmla="*/ 2147483647 w 2402"/>
              <a:gd name="T59" fmla="*/ 2147483647 h 2641"/>
              <a:gd name="T60" fmla="*/ 2147483647 w 2402"/>
              <a:gd name="T61" fmla="*/ 2147483647 h 2641"/>
              <a:gd name="T62" fmla="*/ 2147483647 w 2402"/>
              <a:gd name="T63" fmla="*/ 2147483647 h 2641"/>
              <a:gd name="T64" fmla="*/ 2147483647 w 2402"/>
              <a:gd name="T65" fmla="*/ 2147483647 h 2641"/>
              <a:gd name="T66" fmla="*/ 2147483647 w 2402"/>
              <a:gd name="T67" fmla="*/ 2147483647 h 2641"/>
              <a:gd name="T68" fmla="*/ 2147483647 w 2402"/>
              <a:gd name="T69" fmla="*/ 2147483647 h 2641"/>
              <a:gd name="T70" fmla="*/ 2147483647 w 2402"/>
              <a:gd name="T71" fmla="*/ 2147483647 h 2641"/>
              <a:gd name="T72" fmla="*/ 2147483647 w 2402"/>
              <a:gd name="T73" fmla="*/ 2147483647 h 2641"/>
              <a:gd name="T74" fmla="*/ 2147483647 w 2402"/>
              <a:gd name="T75" fmla="*/ 2147483647 h 2641"/>
              <a:gd name="T76" fmla="*/ 2147483647 w 2402"/>
              <a:gd name="T77" fmla="*/ 2147483647 h 2641"/>
              <a:gd name="T78" fmla="*/ 2147483647 w 2402"/>
              <a:gd name="T79" fmla="*/ 2147483647 h 2641"/>
              <a:gd name="T80" fmla="*/ 2147483647 w 2402"/>
              <a:gd name="T81" fmla="*/ 2147483647 h 2641"/>
              <a:gd name="T82" fmla="*/ 2147483647 w 2402"/>
              <a:gd name="T83" fmla="*/ 2147483647 h 2641"/>
              <a:gd name="T84" fmla="*/ 2147483647 w 2402"/>
              <a:gd name="T85" fmla="*/ 2147483647 h 2641"/>
              <a:gd name="T86" fmla="*/ 2147483647 w 2402"/>
              <a:gd name="T87" fmla="*/ 2147483647 h 2641"/>
              <a:gd name="T88" fmla="*/ 2147483647 w 2402"/>
              <a:gd name="T89" fmla="*/ 2147483647 h 2641"/>
              <a:gd name="T90" fmla="*/ 2147483647 w 2402"/>
              <a:gd name="T91" fmla="*/ 2147483647 h 2641"/>
              <a:gd name="T92" fmla="*/ 2147483647 w 2402"/>
              <a:gd name="T93" fmla="*/ 2147483647 h 2641"/>
              <a:gd name="T94" fmla="*/ 2147483647 w 2402"/>
              <a:gd name="T95" fmla="*/ 2147483647 h 2641"/>
              <a:gd name="T96" fmla="*/ 2147483647 w 2402"/>
              <a:gd name="T97" fmla="*/ 2147483647 h 2641"/>
              <a:gd name="T98" fmla="*/ 2147483647 w 2402"/>
              <a:gd name="T99" fmla="*/ 2147483647 h 264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402" h="2641">
                <a:moveTo>
                  <a:pt x="1081" y="0"/>
                </a:moveTo>
                <a:lnTo>
                  <a:pt x="1180" y="4"/>
                </a:lnTo>
                <a:lnTo>
                  <a:pt x="1276" y="15"/>
                </a:lnTo>
                <a:lnTo>
                  <a:pt x="1370" y="32"/>
                </a:lnTo>
                <a:lnTo>
                  <a:pt x="1462" y="57"/>
                </a:lnTo>
                <a:lnTo>
                  <a:pt x="1552" y="86"/>
                </a:lnTo>
                <a:lnTo>
                  <a:pt x="1638" y="122"/>
                </a:lnTo>
                <a:lnTo>
                  <a:pt x="1721" y="165"/>
                </a:lnTo>
                <a:lnTo>
                  <a:pt x="1800" y="213"/>
                </a:lnTo>
                <a:lnTo>
                  <a:pt x="1876" y="266"/>
                </a:lnTo>
                <a:lnTo>
                  <a:pt x="1948" y="324"/>
                </a:lnTo>
                <a:lnTo>
                  <a:pt x="2015" y="387"/>
                </a:lnTo>
                <a:lnTo>
                  <a:pt x="2078" y="455"/>
                </a:lnTo>
                <a:lnTo>
                  <a:pt x="2136" y="526"/>
                </a:lnTo>
                <a:lnTo>
                  <a:pt x="2190" y="602"/>
                </a:lnTo>
                <a:lnTo>
                  <a:pt x="2237" y="682"/>
                </a:lnTo>
                <a:lnTo>
                  <a:pt x="2279" y="764"/>
                </a:lnTo>
                <a:lnTo>
                  <a:pt x="2316" y="851"/>
                </a:lnTo>
                <a:lnTo>
                  <a:pt x="2346" y="939"/>
                </a:lnTo>
                <a:lnTo>
                  <a:pt x="2370" y="1031"/>
                </a:lnTo>
                <a:lnTo>
                  <a:pt x="2387" y="1125"/>
                </a:lnTo>
                <a:lnTo>
                  <a:pt x="2398" y="1222"/>
                </a:lnTo>
                <a:lnTo>
                  <a:pt x="2402" y="1320"/>
                </a:lnTo>
                <a:lnTo>
                  <a:pt x="2399" y="1406"/>
                </a:lnTo>
                <a:lnTo>
                  <a:pt x="2392" y="1490"/>
                </a:lnTo>
                <a:lnTo>
                  <a:pt x="2378" y="1572"/>
                </a:lnTo>
                <a:lnTo>
                  <a:pt x="2360" y="1653"/>
                </a:lnTo>
                <a:lnTo>
                  <a:pt x="2337" y="1731"/>
                </a:lnTo>
                <a:lnTo>
                  <a:pt x="2309" y="1808"/>
                </a:lnTo>
                <a:lnTo>
                  <a:pt x="2277" y="1882"/>
                </a:lnTo>
                <a:lnTo>
                  <a:pt x="2235" y="1963"/>
                </a:lnTo>
                <a:lnTo>
                  <a:pt x="2187" y="2043"/>
                </a:lnTo>
                <a:lnTo>
                  <a:pt x="2134" y="2118"/>
                </a:lnTo>
                <a:lnTo>
                  <a:pt x="2076" y="2189"/>
                </a:lnTo>
                <a:lnTo>
                  <a:pt x="2014" y="2256"/>
                </a:lnTo>
                <a:lnTo>
                  <a:pt x="1946" y="2318"/>
                </a:lnTo>
                <a:lnTo>
                  <a:pt x="1874" y="2376"/>
                </a:lnTo>
                <a:lnTo>
                  <a:pt x="1799" y="2428"/>
                </a:lnTo>
                <a:lnTo>
                  <a:pt x="1720" y="2476"/>
                </a:lnTo>
                <a:lnTo>
                  <a:pt x="1638" y="2518"/>
                </a:lnTo>
                <a:lnTo>
                  <a:pt x="1635" y="2519"/>
                </a:lnTo>
                <a:lnTo>
                  <a:pt x="1553" y="2554"/>
                </a:lnTo>
                <a:lnTo>
                  <a:pt x="1547" y="2557"/>
                </a:lnTo>
                <a:lnTo>
                  <a:pt x="1465" y="2584"/>
                </a:lnTo>
                <a:lnTo>
                  <a:pt x="1457" y="2586"/>
                </a:lnTo>
                <a:lnTo>
                  <a:pt x="1419" y="2597"/>
                </a:lnTo>
                <a:lnTo>
                  <a:pt x="1415" y="2599"/>
                </a:lnTo>
                <a:lnTo>
                  <a:pt x="1373" y="2609"/>
                </a:lnTo>
                <a:lnTo>
                  <a:pt x="1365" y="2610"/>
                </a:lnTo>
                <a:lnTo>
                  <a:pt x="1328" y="2618"/>
                </a:lnTo>
                <a:lnTo>
                  <a:pt x="1321" y="2619"/>
                </a:lnTo>
                <a:lnTo>
                  <a:pt x="1279" y="2626"/>
                </a:lnTo>
                <a:lnTo>
                  <a:pt x="1271" y="2627"/>
                </a:lnTo>
                <a:lnTo>
                  <a:pt x="1234" y="2633"/>
                </a:lnTo>
                <a:lnTo>
                  <a:pt x="1224" y="2634"/>
                </a:lnTo>
                <a:lnTo>
                  <a:pt x="1181" y="2637"/>
                </a:lnTo>
                <a:lnTo>
                  <a:pt x="1175" y="2637"/>
                </a:lnTo>
                <a:lnTo>
                  <a:pt x="1137" y="2639"/>
                </a:lnTo>
                <a:lnTo>
                  <a:pt x="1125" y="2641"/>
                </a:lnTo>
                <a:lnTo>
                  <a:pt x="1081" y="2641"/>
                </a:lnTo>
                <a:lnTo>
                  <a:pt x="1063" y="2641"/>
                </a:lnTo>
                <a:lnTo>
                  <a:pt x="1068" y="2634"/>
                </a:lnTo>
                <a:lnTo>
                  <a:pt x="1063" y="2641"/>
                </a:lnTo>
                <a:lnTo>
                  <a:pt x="964" y="2636"/>
                </a:lnTo>
                <a:lnTo>
                  <a:pt x="868" y="2624"/>
                </a:lnTo>
                <a:lnTo>
                  <a:pt x="775" y="2604"/>
                </a:lnTo>
                <a:lnTo>
                  <a:pt x="683" y="2579"/>
                </a:lnTo>
                <a:lnTo>
                  <a:pt x="594" y="2548"/>
                </a:lnTo>
                <a:lnTo>
                  <a:pt x="509" y="2510"/>
                </a:lnTo>
                <a:lnTo>
                  <a:pt x="426" y="2467"/>
                </a:lnTo>
                <a:lnTo>
                  <a:pt x="484" y="2486"/>
                </a:lnTo>
                <a:lnTo>
                  <a:pt x="543" y="2501"/>
                </a:lnTo>
                <a:lnTo>
                  <a:pt x="605" y="2510"/>
                </a:lnTo>
                <a:lnTo>
                  <a:pt x="667" y="2512"/>
                </a:lnTo>
                <a:lnTo>
                  <a:pt x="732" y="2509"/>
                </a:lnTo>
                <a:lnTo>
                  <a:pt x="795" y="2500"/>
                </a:lnTo>
                <a:lnTo>
                  <a:pt x="856" y="2485"/>
                </a:lnTo>
                <a:lnTo>
                  <a:pt x="915" y="2464"/>
                </a:lnTo>
                <a:lnTo>
                  <a:pt x="972" y="2438"/>
                </a:lnTo>
                <a:lnTo>
                  <a:pt x="1024" y="2407"/>
                </a:lnTo>
                <a:lnTo>
                  <a:pt x="1074" y="2372"/>
                </a:lnTo>
                <a:lnTo>
                  <a:pt x="1121" y="2331"/>
                </a:lnTo>
                <a:lnTo>
                  <a:pt x="1163" y="2287"/>
                </a:lnTo>
                <a:lnTo>
                  <a:pt x="1201" y="2239"/>
                </a:lnTo>
                <a:lnTo>
                  <a:pt x="1234" y="2188"/>
                </a:lnTo>
                <a:lnTo>
                  <a:pt x="1264" y="2134"/>
                </a:lnTo>
                <a:lnTo>
                  <a:pt x="1288" y="2076"/>
                </a:lnTo>
                <a:lnTo>
                  <a:pt x="1303" y="2022"/>
                </a:lnTo>
                <a:lnTo>
                  <a:pt x="1316" y="1968"/>
                </a:lnTo>
                <a:lnTo>
                  <a:pt x="1323" y="1911"/>
                </a:lnTo>
                <a:lnTo>
                  <a:pt x="1326" y="1853"/>
                </a:lnTo>
                <a:lnTo>
                  <a:pt x="1323" y="1796"/>
                </a:lnTo>
                <a:lnTo>
                  <a:pt x="1316" y="1740"/>
                </a:lnTo>
                <a:lnTo>
                  <a:pt x="1303" y="1684"/>
                </a:lnTo>
                <a:lnTo>
                  <a:pt x="1286" y="1631"/>
                </a:lnTo>
                <a:lnTo>
                  <a:pt x="1266" y="1580"/>
                </a:lnTo>
                <a:lnTo>
                  <a:pt x="1256" y="1539"/>
                </a:lnTo>
                <a:lnTo>
                  <a:pt x="1254" y="1531"/>
                </a:lnTo>
                <a:lnTo>
                  <a:pt x="1248" y="1512"/>
                </a:lnTo>
                <a:lnTo>
                  <a:pt x="1244" y="1502"/>
                </a:lnTo>
                <a:lnTo>
                  <a:pt x="1240" y="1484"/>
                </a:lnTo>
                <a:lnTo>
                  <a:pt x="1235" y="1473"/>
                </a:lnTo>
                <a:lnTo>
                  <a:pt x="1230" y="1456"/>
                </a:lnTo>
                <a:lnTo>
                  <a:pt x="1226" y="1444"/>
                </a:lnTo>
                <a:lnTo>
                  <a:pt x="1221" y="1428"/>
                </a:lnTo>
                <a:lnTo>
                  <a:pt x="1216" y="1416"/>
                </a:lnTo>
                <a:lnTo>
                  <a:pt x="1209" y="1400"/>
                </a:lnTo>
                <a:lnTo>
                  <a:pt x="1204" y="1386"/>
                </a:lnTo>
                <a:lnTo>
                  <a:pt x="1198" y="1372"/>
                </a:lnTo>
                <a:lnTo>
                  <a:pt x="1187" y="1346"/>
                </a:lnTo>
                <a:lnTo>
                  <a:pt x="1182" y="1336"/>
                </a:lnTo>
                <a:lnTo>
                  <a:pt x="1174" y="1318"/>
                </a:lnTo>
                <a:lnTo>
                  <a:pt x="1170" y="1308"/>
                </a:lnTo>
                <a:lnTo>
                  <a:pt x="1161" y="1291"/>
                </a:lnTo>
                <a:lnTo>
                  <a:pt x="1156" y="1281"/>
                </a:lnTo>
                <a:lnTo>
                  <a:pt x="1147" y="1264"/>
                </a:lnTo>
                <a:lnTo>
                  <a:pt x="1141" y="1254"/>
                </a:lnTo>
                <a:lnTo>
                  <a:pt x="1132" y="1236"/>
                </a:lnTo>
                <a:lnTo>
                  <a:pt x="1128" y="1228"/>
                </a:lnTo>
                <a:lnTo>
                  <a:pt x="1115" y="1208"/>
                </a:lnTo>
                <a:lnTo>
                  <a:pt x="1112" y="1203"/>
                </a:lnTo>
                <a:lnTo>
                  <a:pt x="1064" y="1129"/>
                </a:lnTo>
                <a:lnTo>
                  <a:pt x="1012" y="1058"/>
                </a:lnTo>
                <a:lnTo>
                  <a:pt x="954" y="992"/>
                </a:lnTo>
                <a:lnTo>
                  <a:pt x="893" y="929"/>
                </a:lnTo>
                <a:lnTo>
                  <a:pt x="827" y="871"/>
                </a:lnTo>
                <a:lnTo>
                  <a:pt x="758" y="817"/>
                </a:lnTo>
                <a:lnTo>
                  <a:pt x="685" y="767"/>
                </a:lnTo>
                <a:lnTo>
                  <a:pt x="609" y="722"/>
                </a:lnTo>
                <a:lnTo>
                  <a:pt x="530" y="683"/>
                </a:lnTo>
                <a:lnTo>
                  <a:pt x="447" y="649"/>
                </a:lnTo>
                <a:lnTo>
                  <a:pt x="362" y="619"/>
                </a:lnTo>
                <a:lnTo>
                  <a:pt x="274" y="597"/>
                </a:lnTo>
                <a:lnTo>
                  <a:pt x="185" y="580"/>
                </a:lnTo>
                <a:lnTo>
                  <a:pt x="93" y="568"/>
                </a:lnTo>
                <a:lnTo>
                  <a:pt x="0" y="564"/>
                </a:lnTo>
                <a:lnTo>
                  <a:pt x="53" y="492"/>
                </a:lnTo>
                <a:lnTo>
                  <a:pt x="111" y="425"/>
                </a:lnTo>
                <a:lnTo>
                  <a:pt x="173" y="362"/>
                </a:lnTo>
                <a:lnTo>
                  <a:pt x="240" y="303"/>
                </a:lnTo>
                <a:lnTo>
                  <a:pt x="311" y="248"/>
                </a:lnTo>
                <a:lnTo>
                  <a:pt x="385" y="198"/>
                </a:lnTo>
                <a:lnTo>
                  <a:pt x="462" y="154"/>
                </a:lnTo>
                <a:lnTo>
                  <a:pt x="542" y="114"/>
                </a:lnTo>
                <a:lnTo>
                  <a:pt x="626" y="80"/>
                </a:lnTo>
                <a:lnTo>
                  <a:pt x="712" y="52"/>
                </a:lnTo>
                <a:lnTo>
                  <a:pt x="802" y="29"/>
                </a:lnTo>
                <a:lnTo>
                  <a:pt x="893" y="13"/>
                </a:lnTo>
                <a:lnTo>
                  <a:pt x="986" y="3"/>
                </a:lnTo>
                <a:lnTo>
                  <a:pt x="1081" y="0"/>
                </a:lnTo>
                <a:close/>
              </a:path>
            </a:pathLst>
          </a:custGeom>
          <a:solidFill>
            <a:srgbClr val="4DBF4D"/>
          </a:solidFill>
          <a:ln w="12700" cap="flat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7" name="Freeform 6"/>
          <p:cNvSpPr>
            <a:spLocks noEditPoints="1"/>
          </p:cNvSpPr>
          <p:nvPr/>
        </p:nvSpPr>
        <p:spPr bwMode="auto">
          <a:xfrm>
            <a:off x="9818688" y="2155825"/>
            <a:ext cx="330200" cy="482600"/>
          </a:xfrm>
          <a:custGeom>
            <a:avLst/>
            <a:gdLst>
              <a:gd name="T0" fmla="*/ 2147483647 w 259"/>
              <a:gd name="T1" fmla="*/ 2147483647 h 377"/>
              <a:gd name="T2" fmla="*/ 2147483647 w 259"/>
              <a:gd name="T3" fmla="*/ 2147483647 h 377"/>
              <a:gd name="T4" fmla="*/ 2147483647 w 259"/>
              <a:gd name="T5" fmla="*/ 2147483647 h 377"/>
              <a:gd name="T6" fmla="*/ 2147483647 w 259"/>
              <a:gd name="T7" fmla="*/ 2147483647 h 377"/>
              <a:gd name="T8" fmla="*/ 2147483647 w 259"/>
              <a:gd name="T9" fmla="*/ 2147483647 h 377"/>
              <a:gd name="T10" fmla="*/ 2147483647 w 259"/>
              <a:gd name="T11" fmla="*/ 2147483647 h 377"/>
              <a:gd name="T12" fmla="*/ 2147483647 w 259"/>
              <a:gd name="T13" fmla="*/ 2147483647 h 377"/>
              <a:gd name="T14" fmla="*/ 2147483647 w 259"/>
              <a:gd name="T15" fmla="*/ 2147483647 h 377"/>
              <a:gd name="T16" fmla="*/ 2147483647 w 259"/>
              <a:gd name="T17" fmla="*/ 2147483647 h 377"/>
              <a:gd name="T18" fmla="*/ 2147483647 w 259"/>
              <a:gd name="T19" fmla="*/ 2147483647 h 377"/>
              <a:gd name="T20" fmla="*/ 2147483647 w 259"/>
              <a:gd name="T21" fmla="*/ 2147483647 h 377"/>
              <a:gd name="T22" fmla="*/ 2147483647 w 259"/>
              <a:gd name="T23" fmla="*/ 2147483647 h 377"/>
              <a:gd name="T24" fmla="*/ 2147483647 w 259"/>
              <a:gd name="T25" fmla="*/ 2147483647 h 377"/>
              <a:gd name="T26" fmla="*/ 2147483647 w 259"/>
              <a:gd name="T27" fmla="*/ 2147483647 h 377"/>
              <a:gd name="T28" fmla="*/ 2147483647 w 259"/>
              <a:gd name="T29" fmla="*/ 2147483647 h 377"/>
              <a:gd name="T30" fmla="*/ 2147483647 w 259"/>
              <a:gd name="T31" fmla="*/ 2147483647 h 377"/>
              <a:gd name="T32" fmla="*/ 2147483647 w 259"/>
              <a:gd name="T33" fmla="*/ 2147483647 h 377"/>
              <a:gd name="T34" fmla="*/ 2147483647 w 259"/>
              <a:gd name="T35" fmla="*/ 2147483647 h 377"/>
              <a:gd name="T36" fmla="*/ 2147483647 w 259"/>
              <a:gd name="T37" fmla="*/ 2147483647 h 377"/>
              <a:gd name="T38" fmla="*/ 2147483647 w 259"/>
              <a:gd name="T39" fmla="*/ 2147483647 h 377"/>
              <a:gd name="T40" fmla="*/ 2147483647 w 259"/>
              <a:gd name="T41" fmla="*/ 2147483647 h 377"/>
              <a:gd name="T42" fmla="*/ 2147483647 w 259"/>
              <a:gd name="T43" fmla="*/ 2147483647 h 377"/>
              <a:gd name="T44" fmla="*/ 2147483647 w 259"/>
              <a:gd name="T45" fmla="*/ 2147483647 h 377"/>
              <a:gd name="T46" fmla="*/ 2147483647 w 259"/>
              <a:gd name="T47" fmla="*/ 2147483647 h 377"/>
              <a:gd name="T48" fmla="*/ 2147483647 w 259"/>
              <a:gd name="T49" fmla="*/ 2147483647 h 377"/>
              <a:gd name="T50" fmla="*/ 2147483647 w 259"/>
              <a:gd name="T51" fmla="*/ 2147483647 h 377"/>
              <a:gd name="T52" fmla="*/ 2147483647 w 259"/>
              <a:gd name="T53" fmla="*/ 2147483647 h 377"/>
              <a:gd name="T54" fmla="*/ 2147483647 w 259"/>
              <a:gd name="T55" fmla="*/ 2147483647 h 377"/>
              <a:gd name="T56" fmla="*/ 2147483647 w 259"/>
              <a:gd name="T57" fmla="*/ 2147483647 h 377"/>
              <a:gd name="T58" fmla="*/ 2147483647 w 259"/>
              <a:gd name="T59" fmla="*/ 2147483647 h 377"/>
              <a:gd name="T60" fmla="*/ 2147483647 w 259"/>
              <a:gd name="T61" fmla="*/ 2147483647 h 377"/>
              <a:gd name="T62" fmla="*/ 0 w 259"/>
              <a:gd name="T63" fmla="*/ 2147483647 h 377"/>
              <a:gd name="T64" fmla="*/ 2147483647 w 259"/>
              <a:gd name="T65" fmla="*/ 2147483647 h 377"/>
              <a:gd name="T66" fmla="*/ 2147483647 w 259"/>
              <a:gd name="T67" fmla="*/ 2147483647 h 377"/>
              <a:gd name="T68" fmla="*/ 2147483647 w 259"/>
              <a:gd name="T69" fmla="*/ 2147483647 h 377"/>
              <a:gd name="T70" fmla="*/ 2147483647 w 259"/>
              <a:gd name="T71" fmla="*/ 2147483647 h 377"/>
              <a:gd name="T72" fmla="*/ 2147483647 w 259"/>
              <a:gd name="T73" fmla="*/ 2147483647 h 377"/>
              <a:gd name="T74" fmla="*/ 2147483647 w 259"/>
              <a:gd name="T75" fmla="*/ 2147483647 h 377"/>
              <a:gd name="T76" fmla="*/ 2147483647 w 259"/>
              <a:gd name="T77" fmla="*/ 2147483647 h 377"/>
              <a:gd name="T78" fmla="*/ 2147483647 w 259"/>
              <a:gd name="T79" fmla="*/ 2147483647 h 377"/>
              <a:gd name="T80" fmla="*/ 2147483647 w 259"/>
              <a:gd name="T81" fmla="*/ 2147483647 h 377"/>
              <a:gd name="T82" fmla="*/ 2147483647 w 259"/>
              <a:gd name="T83" fmla="*/ 2147483647 h 377"/>
              <a:gd name="T84" fmla="*/ 2147483647 w 259"/>
              <a:gd name="T85" fmla="*/ 2147483647 h 377"/>
              <a:gd name="T86" fmla="*/ 2147483647 w 259"/>
              <a:gd name="T87" fmla="*/ 2147483647 h 377"/>
              <a:gd name="T88" fmla="*/ 2147483647 w 259"/>
              <a:gd name="T89" fmla="*/ 2147483647 h 37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59" h="377">
                <a:moveTo>
                  <a:pt x="145" y="262"/>
                </a:moveTo>
                <a:lnTo>
                  <a:pt x="145" y="263"/>
                </a:lnTo>
                <a:lnTo>
                  <a:pt x="158" y="268"/>
                </a:lnTo>
                <a:lnTo>
                  <a:pt x="166" y="274"/>
                </a:lnTo>
                <a:lnTo>
                  <a:pt x="169" y="280"/>
                </a:lnTo>
                <a:lnTo>
                  <a:pt x="170" y="286"/>
                </a:lnTo>
                <a:lnTo>
                  <a:pt x="168" y="295"/>
                </a:lnTo>
                <a:lnTo>
                  <a:pt x="162" y="302"/>
                </a:lnTo>
                <a:lnTo>
                  <a:pt x="154" y="307"/>
                </a:lnTo>
                <a:lnTo>
                  <a:pt x="145" y="310"/>
                </a:lnTo>
                <a:lnTo>
                  <a:pt x="145" y="262"/>
                </a:lnTo>
                <a:close/>
                <a:moveTo>
                  <a:pt x="121" y="187"/>
                </a:moveTo>
                <a:lnTo>
                  <a:pt x="121" y="230"/>
                </a:lnTo>
                <a:lnTo>
                  <a:pt x="118" y="230"/>
                </a:lnTo>
                <a:lnTo>
                  <a:pt x="112" y="227"/>
                </a:lnTo>
                <a:lnTo>
                  <a:pt x="104" y="223"/>
                </a:lnTo>
                <a:lnTo>
                  <a:pt x="98" y="217"/>
                </a:lnTo>
                <a:lnTo>
                  <a:pt x="96" y="207"/>
                </a:lnTo>
                <a:lnTo>
                  <a:pt x="98" y="200"/>
                </a:lnTo>
                <a:lnTo>
                  <a:pt x="104" y="194"/>
                </a:lnTo>
                <a:lnTo>
                  <a:pt x="112" y="190"/>
                </a:lnTo>
                <a:lnTo>
                  <a:pt x="121" y="187"/>
                </a:lnTo>
                <a:close/>
                <a:moveTo>
                  <a:pt x="121" y="156"/>
                </a:moveTo>
                <a:lnTo>
                  <a:pt x="121" y="169"/>
                </a:lnTo>
                <a:lnTo>
                  <a:pt x="104" y="172"/>
                </a:lnTo>
                <a:lnTo>
                  <a:pt x="89" y="178"/>
                </a:lnTo>
                <a:lnTo>
                  <a:pt x="78" y="185"/>
                </a:lnTo>
                <a:lnTo>
                  <a:pt x="71" y="196"/>
                </a:lnTo>
                <a:lnTo>
                  <a:pt x="69" y="208"/>
                </a:lnTo>
                <a:lnTo>
                  <a:pt x="70" y="218"/>
                </a:lnTo>
                <a:lnTo>
                  <a:pt x="72" y="225"/>
                </a:lnTo>
                <a:lnTo>
                  <a:pt x="75" y="230"/>
                </a:lnTo>
                <a:lnTo>
                  <a:pt x="83" y="238"/>
                </a:lnTo>
                <a:lnTo>
                  <a:pt x="96" y="245"/>
                </a:lnTo>
                <a:lnTo>
                  <a:pt x="109" y="250"/>
                </a:lnTo>
                <a:lnTo>
                  <a:pt x="121" y="255"/>
                </a:lnTo>
                <a:lnTo>
                  <a:pt x="121" y="310"/>
                </a:lnTo>
                <a:lnTo>
                  <a:pt x="108" y="305"/>
                </a:lnTo>
                <a:lnTo>
                  <a:pt x="98" y="299"/>
                </a:lnTo>
                <a:lnTo>
                  <a:pt x="92" y="291"/>
                </a:lnTo>
                <a:lnTo>
                  <a:pt x="87" y="283"/>
                </a:lnTo>
                <a:lnTo>
                  <a:pt x="62" y="295"/>
                </a:lnTo>
                <a:lnTo>
                  <a:pt x="67" y="302"/>
                </a:lnTo>
                <a:lnTo>
                  <a:pt x="75" y="310"/>
                </a:lnTo>
                <a:lnTo>
                  <a:pt x="86" y="318"/>
                </a:lnTo>
                <a:lnTo>
                  <a:pt x="103" y="326"/>
                </a:lnTo>
                <a:lnTo>
                  <a:pt x="121" y="329"/>
                </a:lnTo>
                <a:lnTo>
                  <a:pt x="121" y="346"/>
                </a:lnTo>
                <a:lnTo>
                  <a:pt x="145" y="346"/>
                </a:lnTo>
                <a:lnTo>
                  <a:pt x="145" y="330"/>
                </a:lnTo>
                <a:lnTo>
                  <a:pt x="159" y="327"/>
                </a:lnTo>
                <a:lnTo>
                  <a:pt x="177" y="319"/>
                </a:lnTo>
                <a:lnTo>
                  <a:pt x="188" y="310"/>
                </a:lnTo>
                <a:lnTo>
                  <a:pt x="194" y="297"/>
                </a:lnTo>
                <a:lnTo>
                  <a:pt x="196" y="284"/>
                </a:lnTo>
                <a:lnTo>
                  <a:pt x="195" y="274"/>
                </a:lnTo>
                <a:lnTo>
                  <a:pt x="193" y="268"/>
                </a:lnTo>
                <a:lnTo>
                  <a:pt x="189" y="263"/>
                </a:lnTo>
                <a:lnTo>
                  <a:pt x="179" y="253"/>
                </a:lnTo>
                <a:lnTo>
                  <a:pt x="168" y="247"/>
                </a:lnTo>
                <a:lnTo>
                  <a:pt x="158" y="244"/>
                </a:lnTo>
                <a:lnTo>
                  <a:pt x="145" y="239"/>
                </a:lnTo>
                <a:lnTo>
                  <a:pt x="145" y="190"/>
                </a:lnTo>
                <a:lnTo>
                  <a:pt x="154" y="195"/>
                </a:lnTo>
                <a:lnTo>
                  <a:pt x="162" y="202"/>
                </a:lnTo>
                <a:lnTo>
                  <a:pt x="169" y="212"/>
                </a:lnTo>
                <a:lnTo>
                  <a:pt x="193" y="201"/>
                </a:lnTo>
                <a:lnTo>
                  <a:pt x="180" y="186"/>
                </a:lnTo>
                <a:lnTo>
                  <a:pt x="164" y="176"/>
                </a:lnTo>
                <a:lnTo>
                  <a:pt x="145" y="170"/>
                </a:lnTo>
                <a:lnTo>
                  <a:pt x="145" y="156"/>
                </a:lnTo>
                <a:lnTo>
                  <a:pt x="121" y="156"/>
                </a:lnTo>
                <a:close/>
                <a:moveTo>
                  <a:pt x="92" y="124"/>
                </a:moveTo>
                <a:lnTo>
                  <a:pt x="167" y="124"/>
                </a:lnTo>
                <a:lnTo>
                  <a:pt x="186" y="134"/>
                </a:lnTo>
                <a:lnTo>
                  <a:pt x="204" y="148"/>
                </a:lnTo>
                <a:lnTo>
                  <a:pt x="218" y="168"/>
                </a:lnTo>
                <a:lnTo>
                  <a:pt x="231" y="191"/>
                </a:lnTo>
                <a:lnTo>
                  <a:pt x="242" y="218"/>
                </a:lnTo>
                <a:lnTo>
                  <a:pt x="253" y="247"/>
                </a:lnTo>
                <a:lnTo>
                  <a:pt x="258" y="273"/>
                </a:lnTo>
                <a:lnTo>
                  <a:pt x="259" y="295"/>
                </a:lnTo>
                <a:lnTo>
                  <a:pt x="254" y="316"/>
                </a:lnTo>
                <a:lnTo>
                  <a:pt x="245" y="333"/>
                </a:lnTo>
                <a:lnTo>
                  <a:pt x="233" y="349"/>
                </a:lnTo>
                <a:lnTo>
                  <a:pt x="215" y="360"/>
                </a:lnTo>
                <a:lnTo>
                  <a:pt x="191" y="370"/>
                </a:lnTo>
                <a:lnTo>
                  <a:pt x="163" y="374"/>
                </a:lnTo>
                <a:lnTo>
                  <a:pt x="129" y="377"/>
                </a:lnTo>
                <a:lnTo>
                  <a:pt x="96" y="374"/>
                </a:lnTo>
                <a:lnTo>
                  <a:pt x="66" y="370"/>
                </a:lnTo>
                <a:lnTo>
                  <a:pt x="43" y="360"/>
                </a:lnTo>
                <a:lnTo>
                  <a:pt x="26" y="348"/>
                </a:lnTo>
                <a:lnTo>
                  <a:pt x="12" y="333"/>
                </a:lnTo>
                <a:lnTo>
                  <a:pt x="3" y="315"/>
                </a:lnTo>
                <a:lnTo>
                  <a:pt x="0" y="294"/>
                </a:lnTo>
                <a:lnTo>
                  <a:pt x="1" y="271"/>
                </a:lnTo>
                <a:lnTo>
                  <a:pt x="6" y="246"/>
                </a:lnTo>
                <a:lnTo>
                  <a:pt x="15" y="217"/>
                </a:lnTo>
                <a:lnTo>
                  <a:pt x="26" y="190"/>
                </a:lnTo>
                <a:lnTo>
                  <a:pt x="39" y="168"/>
                </a:lnTo>
                <a:lnTo>
                  <a:pt x="54" y="148"/>
                </a:lnTo>
                <a:lnTo>
                  <a:pt x="71" y="134"/>
                </a:lnTo>
                <a:lnTo>
                  <a:pt x="92" y="124"/>
                </a:lnTo>
                <a:close/>
                <a:moveTo>
                  <a:pt x="92" y="85"/>
                </a:moveTo>
                <a:lnTo>
                  <a:pt x="167" y="85"/>
                </a:lnTo>
                <a:lnTo>
                  <a:pt x="167" y="114"/>
                </a:lnTo>
                <a:lnTo>
                  <a:pt x="92" y="114"/>
                </a:lnTo>
                <a:lnTo>
                  <a:pt x="92" y="85"/>
                </a:lnTo>
                <a:close/>
                <a:moveTo>
                  <a:pt x="131" y="0"/>
                </a:moveTo>
                <a:lnTo>
                  <a:pt x="139" y="3"/>
                </a:lnTo>
                <a:lnTo>
                  <a:pt x="146" y="9"/>
                </a:lnTo>
                <a:lnTo>
                  <a:pt x="152" y="15"/>
                </a:lnTo>
                <a:lnTo>
                  <a:pt x="163" y="22"/>
                </a:lnTo>
                <a:lnTo>
                  <a:pt x="174" y="25"/>
                </a:lnTo>
                <a:lnTo>
                  <a:pt x="181" y="22"/>
                </a:lnTo>
                <a:lnTo>
                  <a:pt x="189" y="17"/>
                </a:lnTo>
                <a:lnTo>
                  <a:pt x="195" y="11"/>
                </a:lnTo>
                <a:lnTo>
                  <a:pt x="201" y="6"/>
                </a:lnTo>
                <a:lnTo>
                  <a:pt x="206" y="3"/>
                </a:lnTo>
                <a:lnTo>
                  <a:pt x="211" y="2"/>
                </a:lnTo>
                <a:lnTo>
                  <a:pt x="167" y="76"/>
                </a:lnTo>
                <a:lnTo>
                  <a:pt x="92" y="76"/>
                </a:lnTo>
                <a:lnTo>
                  <a:pt x="48" y="2"/>
                </a:lnTo>
                <a:lnTo>
                  <a:pt x="53" y="3"/>
                </a:lnTo>
                <a:lnTo>
                  <a:pt x="58" y="6"/>
                </a:lnTo>
                <a:lnTo>
                  <a:pt x="61" y="10"/>
                </a:lnTo>
                <a:lnTo>
                  <a:pt x="66" y="15"/>
                </a:lnTo>
                <a:lnTo>
                  <a:pt x="73" y="20"/>
                </a:lnTo>
                <a:lnTo>
                  <a:pt x="81" y="24"/>
                </a:lnTo>
                <a:lnTo>
                  <a:pt x="88" y="25"/>
                </a:lnTo>
                <a:lnTo>
                  <a:pt x="96" y="22"/>
                </a:lnTo>
                <a:lnTo>
                  <a:pt x="103" y="17"/>
                </a:lnTo>
                <a:lnTo>
                  <a:pt x="109" y="11"/>
                </a:lnTo>
                <a:lnTo>
                  <a:pt x="120" y="4"/>
                </a:lnTo>
                <a:lnTo>
                  <a:pt x="13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0248" name="Freeform 8"/>
          <p:cNvSpPr>
            <a:spLocks noEditPoints="1"/>
          </p:cNvSpPr>
          <p:nvPr/>
        </p:nvSpPr>
        <p:spPr bwMode="auto">
          <a:xfrm>
            <a:off x="8618538" y="4797425"/>
            <a:ext cx="454025" cy="323850"/>
          </a:xfrm>
          <a:custGeom>
            <a:avLst/>
            <a:gdLst>
              <a:gd name="T0" fmla="*/ 2147483647 w 512"/>
              <a:gd name="T1" fmla="*/ 2147483647 h 363"/>
              <a:gd name="T2" fmla="*/ 2147483647 w 512"/>
              <a:gd name="T3" fmla="*/ 2147483647 h 363"/>
              <a:gd name="T4" fmla="*/ 2147483647 w 512"/>
              <a:gd name="T5" fmla="*/ 2147483647 h 363"/>
              <a:gd name="T6" fmla="*/ 2147483647 w 512"/>
              <a:gd name="T7" fmla="*/ 2147483647 h 363"/>
              <a:gd name="T8" fmla="*/ 2147483647 w 512"/>
              <a:gd name="T9" fmla="*/ 2147483647 h 363"/>
              <a:gd name="T10" fmla="*/ 2147483647 w 512"/>
              <a:gd name="T11" fmla="*/ 2147483647 h 363"/>
              <a:gd name="T12" fmla="*/ 2147483647 w 512"/>
              <a:gd name="T13" fmla="*/ 2147483647 h 363"/>
              <a:gd name="T14" fmla="*/ 2147483647 w 512"/>
              <a:gd name="T15" fmla="*/ 2147483647 h 363"/>
              <a:gd name="T16" fmla="*/ 2147483647 w 512"/>
              <a:gd name="T17" fmla="*/ 2147483647 h 363"/>
              <a:gd name="T18" fmla="*/ 2147483647 w 512"/>
              <a:gd name="T19" fmla="*/ 2147483647 h 363"/>
              <a:gd name="T20" fmla="*/ 2147483647 w 512"/>
              <a:gd name="T21" fmla="*/ 2147483647 h 363"/>
              <a:gd name="T22" fmla="*/ 2147483647 w 512"/>
              <a:gd name="T23" fmla="*/ 2147483647 h 363"/>
              <a:gd name="T24" fmla="*/ 2147483647 w 512"/>
              <a:gd name="T25" fmla="*/ 2147483647 h 363"/>
              <a:gd name="T26" fmla="*/ 2147483647 w 512"/>
              <a:gd name="T27" fmla="*/ 2147483647 h 363"/>
              <a:gd name="T28" fmla="*/ 2147483647 w 512"/>
              <a:gd name="T29" fmla="*/ 2147483647 h 363"/>
              <a:gd name="T30" fmla="*/ 2147483647 w 512"/>
              <a:gd name="T31" fmla="*/ 2147483647 h 363"/>
              <a:gd name="T32" fmla="*/ 2147483647 w 512"/>
              <a:gd name="T33" fmla="*/ 2147483647 h 363"/>
              <a:gd name="T34" fmla="*/ 2147483647 w 512"/>
              <a:gd name="T35" fmla="*/ 2147483647 h 363"/>
              <a:gd name="T36" fmla="*/ 2147483647 w 512"/>
              <a:gd name="T37" fmla="*/ 2147483647 h 363"/>
              <a:gd name="T38" fmla="*/ 2147483647 w 512"/>
              <a:gd name="T39" fmla="*/ 2147483647 h 363"/>
              <a:gd name="T40" fmla="*/ 2147483647 w 512"/>
              <a:gd name="T41" fmla="*/ 2147483647 h 363"/>
              <a:gd name="T42" fmla="*/ 2147483647 w 512"/>
              <a:gd name="T43" fmla="*/ 2147483647 h 363"/>
              <a:gd name="T44" fmla="*/ 2147483647 w 512"/>
              <a:gd name="T45" fmla="*/ 2147483647 h 363"/>
              <a:gd name="T46" fmla="*/ 2147483647 w 512"/>
              <a:gd name="T47" fmla="*/ 2147483647 h 363"/>
              <a:gd name="T48" fmla="*/ 2147483647 w 512"/>
              <a:gd name="T49" fmla="*/ 2147483647 h 363"/>
              <a:gd name="T50" fmla="*/ 2147483647 w 512"/>
              <a:gd name="T51" fmla="*/ 2147483647 h 363"/>
              <a:gd name="T52" fmla="*/ 2147483647 w 512"/>
              <a:gd name="T53" fmla="*/ 2147483647 h 363"/>
              <a:gd name="T54" fmla="*/ 2147483647 w 512"/>
              <a:gd name="T55" fmla="*/ 2147483647 h 363"/>
              <a:gd name="T56" fmla="*/ 2147483647 w 512"/>
              <a:gd name="T57" fmla="*/ 2147483647 h 363"/>
              <a:gd name="T58" fmla="*/ 2147483647 w 512"/>
              <a:gd name="T59" fmla="*/ 2147483647 h 363"/>
              <a:gd name="T60" fmla="*/ 2147483647 w 512"/>
              <a:gd name="T61" fmla="*/ 2147483647 h 363"/>
              <a:gd name="T62" fmla="*/ 2147483647 w 512"/>
              <a:gd name="T63" fmla="*/ 2147483647 h 363"/>
              <a:gd name="T64" fmla="*/ 2147483647 w 512"/>
              <a:gd name="T65" fmla="*/ 2147483647 h 363"/>
              <a:gd name="T66" fmla="*/ 2147483647 w 512"/>
              <a:gd name="T67" fmla="*/ 2147483647 h 363"/>
              <a:gd name="T68" fmla="*/ 2147483647 w 512"/>
              <a:gd name="T69" fmla="*/ 2147483647 h 363"/>
              <a:gd name="T70" fmla="*/ 2147483647 w 512"/>
              <a:gd name="T71" fmla="*/ 2147483647 h 363"/>
              <a:gd name="T72" fmla="*/ 2147483647 w 512"/>
              <a:gd name="T73" fmla="*/ 2147483647 h 363"/>
              <a:gd name="T74" fmla="*/ 2147483647 w 512"/>
              <a:gd name="T75" fmla="*/ 2147483647 h 363"/>
              <a:gd name="T76" fmla="*/ 2147483647 w 512"/>
              <a:gd name="T77" fmla="*/ 2147483647 h 363"/>
              <a:gd name="T78" fmla="*/ 2147483647 w 512"/>
              <a:gd name="T79" fmla="*/ 2147483647 h 363"/>
              <a:gd name="T80" fmla="*/ 2147483647 w 512"/>
              <a:gd name="T81" fmla="*/ 2147483647 h 363"/>
              <a:gd name="T82" fmla="*/ 2147483647 w 512"/>
              <a:gd name="T83" fmla="*/ 2147483647 h 363"/>
              <a:gd name="T84" fmla="*/ 2147483647 w 512"/>
              <a:gd name="T85" fmla="*/ 2147483647 h 363"/>
              <a:gd name="T86" fmla="*/ 2147483647 w 512"/>
              <a:gd name="T87" fmla="*/ 2147483647 h 363"/>
              <a:gd name="T88" fmla="*/ 2147483647 w 512"/>
              <a:gd name="T89" fmla="*/ 2147483647 h 363"/>
              <a:gd name="T90" fmla="*/ 2147483647 w 512"/>
              <a:gd name="T91" fmla="*/ 2147483647 h 363"/>
              <a:gd name="T92" fmla="*/ 2147483647 w 512"/>
              <a:gd name="T93" fmla="*/ 2147483647 h 363"/>
              <a:gd name="T94" fmla="*/ 2147483647 w 512"/>
              <a:gd name="T95" fmla="*/ 2147483647 h 363"/>
              <a:gd name="T96" fmla="*/ 2147483647 w 512"/>
              <a:gd name="T97" fmla="*/ 2147483647 h 363"/>
              <a:gd name="T98" fmla="*/ 2147483647 w 512"/>
              <a:gd name="T99" fmla="*/ 2147483647 h 363"/>
              <a:gd name="T100" fmla="*/ 2147483647 w 512"/>
              <a:gd name="T101" fmla="*/ 2147483647 h 363"/>
              <a:gd name="T102" fmla="*/ 2147483647 w 512"/>
              <a:gd name="T103" fmla="*/ 2147483647 h 36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2" h="363">
                <a:moveTo>
                  <a:pt x="230" y="61"/>
                </a:moveTo>
                <a:lnTo>
                  <a:pt x="237" y="63"/>
                </a:lnTo>
                <a:lnTo>
                  <a:pt x="238" y="63"/>
                </a:lnTo>
                <a:lnTo>
                  <a:pt x="337" y="89"/>
                </a:lnTo>
                <a:lnTo>
                  <a:pt x="339" y="91"/>
                </a:lnTo>
                <a:lnTo>
                  <a:pt x="340" y="92"/>
                </a:lnTo>
                <a:lnTo>
                  <a:pt x="343" y="92"/>
                </a:lnTo>
                <a:lnTo>
                  <a:pt x="345" y="94"/>
                </a:lnTo>
                <a:lnTo>
                  <a:pt x="349" y="97"/>
                </a:lnTo>
                <a:lnTo>
                  <a:pt x="351" y="99"/>
                </a:lnTo>
                <a:lnTo>
                  <a:pt x="354" y="102"/>
                </a:lnTo>
                <a:lnTo>
                  <a:pt x="355" y="104"/>
                </a:lnTo>
                <a:lnTo>
                  <a:pt x="355" y="105"/>
                </a:lnTo>
                <a:lnTo>
                  <a:pt x="371" y="133"/>
                </a:lnTo>
                <a:lnTo>
                  <a:pt x="398" y="184"/>
                </a:lnTo>
                <a:lnTo>
                  <a:pt x="463" y="136"/>
                </a:lnTo>
                <a:lnTo>
                  <a:pt x="468" y="133"/>
                </a:lnTo>
                <a:lnTo>
                  <a:pt x="475" y="131"/>
                </a:lnTo>
                <a:lnTo>
                  <a:pt x="481" y="131"/>
                </a:lnTo>
                <a:lnTo>
                  <a:pt x="490" y="132"/>
                </a:lnTo>
                <a:lnTo>
                  <a:pt x="499" y="136"/>
                </a:lnTo>
                <a:lnTo>
                  <a:pt x="506" y="143"/>
                </a:lnTo>
                <a:lnTo>
                  <a:pt x="510" y="149"/>
                </a:lnTo>
                <a:lnTo>
                  <a:pt x="512" y="155"/>
                </a:lnTo>
                <a:lnTo>
                  <a:pt x="512" y="162"/>
                </a:lnTo>
                <a:lnTo>
                  <a:pt x="511" y="171"/>
                </a:lnTo>
                <a:lnTo>
                  <a:pt x="507" y="180"/>
                </a:lnTo>
                <a:lnTo>
                  <a:pt x="500" y="186"/>
                </a:lnTo>
                <a:lnTo>
                  <a:pt x="407" y="256"/>
                </a:lnTo>
                <a:lnTo>
                  <a:pt x="400" y="258"/>
                </a:lnTo>
                <a:lnTo>
                  <a:pt x="394" y="261"/>
                </a:lnTo>
                <a:lnTo>
                  <a:pt x="388" y="261"/>
                </a:lnTo>
                <a:lnTo>
                  <a:pt x="382" y="261"/>
                </a:lnTo>
                <a:lnTo>
                  <a:pt x="377" y="259"/>
                </a:lnTo>
                <a:lnTo>
                  <a:pt x="372" y="257"/>
                </a:lnTo>
                <a:lnTo>
                  <a:pt x="367" y="253"/>
                </a:lnTo>
                <a:lnTo>
                  <a:pt x="364" y="250"/>
                </a:lnTo>
                <a:lnTo>
                  <a:pt x="360" y="245"/>
                </a:lnTo>
                <a:lnTo>
                  <a:pt x="360" y="243"/>
                </a:lnTo>
                <a:lnTo>
                  <a:pt x="359" y="241"/>
                </a:lnTo>
                <a:lnTo>
                  <a:pt x="356" y="239"/>
                </a:lnTo>
                <a:lnTo>
                  <a:pt x="354" y="234"/>
                </a:lnTo>
                <a:lnTo>
                  <a:pt x="348" y="221"/>
                </a:lnTo>
                <a:lnTo>
                  <a:pt x="339" y="207"/>
                </a:lnTo>
                <a:lnTo>
                  <a:pt x="328" y="185"/>
                </a:lnTo>
                <a:lnTo>
                  <a:pt x="317" y="165"/>
                </a:lnTo>
                <a:lnTo>
                  <a:pt x="305" y="175"/>
                </a:lnTo>
                <a:lnTo>
                  <a:pt x="287" y="186"/>
                </a:lnTo>
                <a:lnTo>
                  <a:pt x="269" y="199"/>
                </a:lnTo>
                <a:lnTo>
                  <a:pt x="322" y="218"/>
                </a:lnTo>
                <a:lnTo>
                  <a:pt x="332" y="224"/>
                </a:lnTo>
                <a:lnTo>
                  <a:pt x="339" y="232"/>
                </a:lnTo>
                <a:lnTo>
                  <a:pt x="343" y="243"/>
                </a:lnTo>
                <a:lnTo>
                  <a:pt x="343" y="247"/>
                </a:lnTo>
                <a:lnTo>
                  <a:pt x="341" y="257"/>
                </a:lnTo>
                <a:lnTo>
                  <a:pt x="337" y="265"/>
                </a:lnTo>
                <a:lnTo>
                  <a:pt x="329" y="273"/>
                </a:lnTo>
                <a:lnTo>
                  <a:pt x="241" y="336"/>
                </a:lnTo>
                <a:lnTo>
                  <a:pt x="235" y="340"/>
                </a:lnTo>
                <a:lnTo>
                  <a:pt x="229" y="341"/>
                </a:lnTo>
                <a:lnTo>
                  <a:pt x="222" y="342"/>
                </a:lnTo>
                <a:lnTo>
                  <a:pt x="213" y="341"/>
                </a:lnTo>
                <a:lnTo>
                  <a:pt x="204" y="336"/>
                </a:lnTo>
                <a:lnTo>
                  <a:pt x="197" y="329"/>
                </a:lnTo>
                <a:lnTo>
                  <a:pt x="194" y="324"/>
                </a:lnTo>
                <a:lnTo>
                  <a:pt x="192" y="318"/>
                </a:lnTo>
                <a:lnTo>
                  <a:pt x="190" y="311"/>
                </a:lnTo>
                <a:lnTo>
                  <a:pt x="193" y="302"/>
                </a:lnTo>
                <a:lnTo>
                  <a:pt x="197" y="294"/>
                </a:lnTo>
                <a:lnTo>
                  <a:pt x="204" y="286"/>
                </a:lnTo>
                <a:lnTo>
                  <a:pt x="206" y="285"/>
                </a:lnTo>
                <a:lnTo>
                  <a:pt x="213" y="280"/>
                </a:lnTo>
                <a:lnTo>
                  <a:pt x="221" y="274"/>
                </a:lnTo>
                <a:lnTo>
                  <a:pt x="232" y="265"/>
                </a:lnTo>
                <a:lnTo>
                  <a:pt x="244" y="257"/>
                </a:lnTo>
                <a:lnTo>
                  <a:pt x="225" y="251"/>
                </a:lnTo>
                <a:lnTo>
                  <a:pt x="208" y="245"/>
                </a:lnTo>
                <a:lnTo>
                  <a:pt x="179" y="264"/>
                </a:lnTo>
                <a:lnTo>
                  <a:pt x="151" y="285"/>
                </a:lnTo>
                <a:lnTo>
                  <a:pt x="125" y="303"/>
                </a:lnTo>
                <a:lnTo>
                  <a:pt x="101" y="320"/>
                </a:lnTo>
                <a:lnTo>
                  <a:pt x="80" y="335"/>
                </a:lnTo>
                <a:lnTo>
                  <a:pt x="64" y="347"/>
                </a:lnTo>
                <a:lnTo>
                  <a:pt x="59" y="351"/>
                </a:lnTo>
                <a:lnTo>
                  <a:pt x="55" y="354"/>
                </a:lnTo>
                <a:lnTo>
                  <a:pt x="52" y="356"/>
                </a:lnTo>
                <a:lnTo>
                  <a:pt x="51" y="357"/>
                </a:lnTo>
                <a:lnTo>
                  <a:pt x="49" y="357"/>
                </a:lnTo>
                <a:lnTo>
                  <a:pt x="44" y="361"/>
                </a:lnTo>
                <a:lnTo>
                  <a:pt x="38" y="363"/>
                </a:lnTo>
                <a:lnTo>
                  <a:pt x="31" y="363"/>
                </a:lnTo>
                <a:lnTo>
                  <a:pt x="22" y="362"/>
                </a:lnTo>
                <a:lnTo>
                  <a:pt x="14" y="357"/>
                </a:lnTo>
                <a:lnTo>
                  <a:pt x="6" y="351"/>
                </a:lnTo>
                <a:lnTo>
                  <a:pt x="3" y="345"/>
                </a:lnTo>
                <a:lnTo>
                  <a:pt x="1" y="339"/>
                </a:lnTo>
                <a:lnTo>
                  <a:pt x="0" y="333"/>
                </a:lnTo>
                <a:lnTo>
                  <a:pt x="1" y="323"/>
                </a:lnTo>
                <a:lnTo>
                  <a:pt x="6" y="314"/>
                </a:lnTo>
                <a:lnTo>
                  <a:pt x="14" y="307"/>
                </a:lnTo>
                <a:lnTo>
                  <a:pt x="236" y="147"/>
                </a:lnTo>
                <a:lnTo>
                  <a:pt x="257" y="132"/>
                </a:lnTo>
                <a:lnTo>
                  <a:pt x="236" y="126"/>
                </a:lnTo>
                <a:lnTo>
                  <a:pt x="214" y="143"/>
                </a:lnTo>
                <a:lnTo>
                  <a:pt x="155" y="186"/>
                </a:lnTo>
                <a:lnTo>
                  <a:pt x="149" y="190"/>
                </a:lnTo>
                <a:lnTo>
                  <a:pt x="143" y="192"/>
                </a:lnTo>
                <a:lnTo>
                  <a:pt x="136" y="192"/>
                </a:lnTo>
                <a:lnTo>
                  <a:pt x="127" y="191"/>
                </a:lnTo>
                <a:lnTo>
                  <a:pt x="118" y="187"/>
                </a:lnTo>
                <a:lnTo>
                  <a:pt x="111" y="180"/>
                </a:lnTo>
                <a:lnTo>
                  <a:pt x="107" y="174"/>
                </a:lnTo>
                <a:lnTo>
                  <a:pt x="106" y="168"/>
                </a:lnTo>
                <a:lnTo>
                  <a:pt x="105" y="162"/>
                </a:lnTo>
                <a:lnTo>
                  <a:pt x="106" y="155"/>
                </a:lnTo>
                <a:lnTo>
                  <a:pt x="107" y="149"/>
                </a:lnTo>
                <a:lnTo>
                  <a:pt x="111" y="144"/>
                </a:lnTo>
                <a:lnTo>
                  <a:pt x="113" y="140"/>
                </a:lnTo>
                <a:lnTo>
                  <a:pt x="118" y="136"/>
                </a:lnTo>
                <a:lnTo>
                  <a:pt x="120" y="135"/>
                </a:lnTo>
                <a:lnTo>
                  <a:pt x="128" y="129"/>
                </a:lnTo>
                <a:lnTo>
                  <a:pt x="138" y="121"/>
                </a:lnTo>
                <a:lnTo>
                  <a:pt x="150" y="113"/>
                </a:lnTo>
                <a:lnTo>
                  <a:pt x="165" y="102"/>
                </a:lnTo>
                <a:lnTo>
                  <a:pt x="178" y="92"/>
                </a:lnTo>
                <a:lnTo>
                  <a:pt x="190" y="82"/>
                </a:lnTo>
                <a:lnTo>
                  <a:pt x="202" y="75"/>
                </a:lnTo>
                <a:lnTo>
                  <a:pt x="209" y="70"/>
                </a:lnTo>
                <a:lnTo>
                  <a:pt x="211" y="67"/>
                </a:lnTo>
                <a:lnTo>
                  <a:pt x="217" y="65"/>
                </a:lnTo>
                <a:lnTo>
                  <a:pt x="224" y="63"/>
                </a:lnTo>
                <a:lnTo>
                  <a:pt x="230" y="61"/>
                </a:lnTo>
                <a:close/>
                <a:moveTo>
                  <a:pt x="409" y="0"/>
                </a:moveTo>
                <a:lnTo>
                  <a:pt x="422" y="3"/>
                </a:lnTo>
                <a:lnTo>
                  <a:pt x="435" y="7"/>
                </a:lnTo>
                <a:lnTo>
                  <a:pt x="445" y="16"/>
                </a:lnTo>
                <a:lnTo>
                  <a:pt x="452" y="26"/>
                </a:lnTo>
                <a:lnTo>
                  <a:pt x="457" y="38"/>
                </a:lnTo>
                <a:lnTo>
                  <a:pt x="458" y="39"/>
                </a:lnTo>
                <a:lnTo>
                  <a:pt x="458" y="55"/>
                </a:lnTo>
                <a:lnTo>
                  <a:pt x="454" y="70"/>
                </a:lnTo>
                <a:lnTo>
                  <a:pt x="447" y="83"/>
                </a:lnTo>
                <a:lnTo>
                  <a:pt x="436" y="93"/>
                </a:lnTo>
                <a:lnTo>
                  <a:pt x="421" y="99"/>
                </a:lnTo>
                <a:lnTo>
                  <a:pt x="408" y="100"/>
                </a:lnTo>
                <a:lnTo>
                  <a:pt x="395" y="99"/>
                </a:lnTo>
                <a:lnTo>
                  <a:pt x="383" y="94"/>
                </a:lnTo>
                <a:lnTo>
                  <a:pt x="373" y="86"/>
                </a:lnTo>
                <a:lnTo>
                  <a:pt x="365" y="75"/>
                </a:lnTo>
                <a:lnTo>
                  <a:pt x="360" y="64"/>
                </a:lnTo>
                <a:lnTo>
                  <a:pt x="359" y="56"/>
                </a:lnTo>
                <a:lnTo>
                  <a:pt x="359" y="49"/>
                </a:lnTo>
                <a:lnTo>
                  <a:pt x="361" y="37"/>
                </a:lnTo>
                <a:lnTo>
                  <a:pt x="366" y="26"/>
                </a:lnTo>
                <a:lnTo>
                  <a:pt x="373" y="15"/>
                </a:lnTo>
                <a:lnTo>
                  <a:pt x="384" y="7"/>
                </a:lnTo>
                <a:lnTo>
                  <a:pt x="397" y="3"/>
                </a:lnTo>
                <a:lnTo>
                  <a:pt x="40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0249" name="Freeform 11"/>
          <p:cNvSpPr>
            <a:spLocks noEditPoints="1"/>
          </p:cNvSpPr>
          <p:nvPr/>
        </p:nvSpPr>
        <p:spPr bwMode="auto">
          <a:xfrm>
            <a:off x="7337425" y="2933700"/>
            <a:ext cx="417513" cy="415925"/>
          </a:xfrm>
          <a:custGeom>
            <a:avLst/>
            <a:gdLst>
              <a:gd name="T0" fmla="*/ 2147483647 w 383"/>
              <a:gd name="T1" fmla="*/ 2147483647 h 381"/>
              <a:gd name="T2" fmla="*/ 2147483647 w 383"/>
              <a:gd name="T3" fmla="*/ 2147483647 h 381"/>
              <a:gd name="T4" fmla="*/ 2147483647 w 383"/>
              <a:gd name="T5" fmla="*/ 2147483647 h 381"/>
              <a:gd name="T6" fmla="*/ 2147483647 w 383"/>
              <a:gd name="T7" fmla="*/ 2147483647 h 381"/>
              <a:gd name="T8" fmla="*/ 2147483647 w 383"/>
              <a:gd name="T9" fmla="*/ 2147483647 h 381"/>
              <a:gd name="T10" fmla="*/ 2147483647 w 383"/>
              <a:gd name="T11" fmla="*/ 2147483647 h 381"/>
              <a:gd name="T12" fmla="*/ 2147483647 w 383"/>
              <a:gd name="T13" fmla="*/ 2147483647 h 381"/>
              <a:gd name="T14" fmla="*/ 2147483647 w 383"/>
              <a:gd name="T15" fmla="*/ 2147483647 h 381"/>
              <a:gd name="T16" fmla="*/ 2147483647 w 383"/>
              <a:gd name="T17" fmla="*/ 2147483647 h 381"/>
              <a:gd name="T18" fmla="*/ 2147483647 w 383"/>
              <a:gd name="T19" fmla="*/ 2147483647 h 381"/>
              <a:gd name="T20" fmla="*/ 2147483647 w 383"/>
              <a:gd name="T21" fmla="*/ 2147483647 h 381"/>
              <a:gd name="T22" fmla="*/ 2147483647 w 383"/>
              <a:gd name="T23" fmla="*/ 2147483647 h 381"/>
              <a:gd name="T24" fmla="*/ 2147483647 w 383"/>
              <a:gd name="T25" fmla="*/ 2147483647 h 381"/>
              <a:gd name="T26" fmla="*/ 2147483647 w 383"/>
              <a:gd name="T27" fmla="*/ 2147483647 h 381"/>
              <a:gd name="T28" fmla="*/ 2147483647 w 383"/>
              <a:gd name="T29" fmla="*/ 2147483647 h 381"/>
              <a:gd name="T30" fmla="*/ 2147483647 w 383"/>
              <a:gd name="T31" fmla="*/ 2147483647 h 381"/>
              <a:gd name="T32" fmla="*/ 2147483647 w 383"/>
              <a:gd name="T33" fmla="*/ 2147483647 h 381"/>
              <a:gd name="T34" fmla="*/ 2147483647 w 383"/>
              <a:gd name="T35" fmla="*/ 2147483647 h 381"/>
              <a:gd name="T36" fmla="*/ 2147483647 w 383"/>
              <a:gd name="T37" fmla="*/ 2147483647 h 381"/>
              <a:gd name="T38" fmla="*/ 2147483647 w 383"/>
              <a:gd name="T39" fmla="*/ 2147483647 h 381"/>
              <a:gd name="T40" fmla="*/ 2147483647 w 383"/>
              <a:gd name="T41" fmla="*/ 2147483647 h 381"/>
              <a:gd name="T42" fmla="*/ 2147483647 w 383"/>
              <a:gd name="T43" fmla="*/ 2147483647 h 381"/>
              <a:gd name="T44" fmla="*/ 2147483647 w 383"/>
              <a:gd name="T45" fmla="*/ 2147483647 h 381"/>
              <a:gd name="T46" fmla="*/ 2147483647 w 383"/>
              <a:gd name="T47" fmla="*/ 2147483647 h 381"/>
              <a:gd name="T48" fmla="*/ 2147483647 w 383"/>
              <a:gd name="T49" fmla="*/ 2147483647 h 381"/>
              <a:gd name="T50" fmla="*/ 2147483647 w 383"/>
              <a:gd name="T51" fmla="*/ 2147483647 h 381"/>
              <a:gd name="T52" fmla="*/ 2147483647 w 383"/>
              <a:gd name="T53" fmla="*/ 2147483647 h 381"/>
              <a:gd name="T54" fmla="*/ 2147483647 w 383"/>
              <a:gd name="T55" fmla="*/ 2147483647 h 381"/>
              <a:gd name="T56" fmla="*/ 2147483647 w 383"/>
              <a:gd name="T57" fmla="*/ 2147483647 h 381"/>
              <a:gd name="T58" fmla="*/ 2147483647 w 383"/>
              <a:gd name="T59" fmla="*/ 2147483647 h 381"/>
              <a:gd name="T60" fmla="*/ 2147483647 w 383"/>
              <a:gd name="T61" fmla="*/ 2147483647 h 381"/>
              <a:gd name="T62" fmla="*/ 2147483647 w 383"/>
              <a:gd name="T63" fmla="*/ 2147483647 h 381"/>
              <a:gd name="T64" fmla="*/ 2147483647 w 383"/>
              <a:gd name="T65" fmla="*/ 2147483647 h 381"/>
              <a:gd name="T66" fmla="*/ 2147483647 w 383"/>
              <a:gd name="T67" fmla="*/ 2147483647 h 381"/>
              <a:gd name="T68" fmla="*/ 2147483647 w 383"/>
              <a:gd name="T69" fmla="*/ 2147483647 h 381"/>
              <a:gd name="T70" fmla="*/ 2147483647 w 383"/>
              <a:gd name="T71" fmla="*/ 2147483647 h 381"/>
              <a:gd name="T72" fmla="*/ 2147483647 w 383"/>
              <a:gd name="T73" fmla="*/ 2147483647 h 381"/>
              <a:gd name="T74" fmla="*/ 2147483647 w 383"/>
              <a:gd name="T75" fmla="*/ 2147483647 h 381"/>
              <a:gd name="T76" fmla="*/ 2147483647 w 383"/>
              <a:gd name="T77" fmla="*/ 2147483647 h 381"/>
              <a:gd name="T78" fmla="*/ 2147483647 w 383"/>
              <a:gd name="T79" fmla="*/ 2147483647 h 381"/>
              <a:gd name="T80" fmla="*/ 2147483647 w 383"/>
              <a:gd name="T81" fmla="*/ 2147483647 h 381"/>
              <a:gd name="T82" fmla="*/ 2147483647 w 383"/>
              <a:gd name="T83" fmla="*/ 2147483647 h 381"/>
              <a:gd name="T84" fmla="*/ 2147483647 w 383"/>
              <a:gd name="T85" fmla="*/ 2147483647 h 381"/>
              <a:gd name="T86" fmla="*/ 2147483647 w 383"/>
              <a:gd name="T87" fmla="*/ 2147483647 h 381"/>
              <a:gd name="T88" fmla="*/ 2147483647 w 383"/>
              <a:gd name="T89" fmla="*/ 2147483647 h 381"/>
              <a:gd name="T90" fmla="*/ 2147483647 w 383"/>
              <a:gd name="T91" fmla="*/ 2147483647 h 381"/>
              <a:gd name="T92" fmla="*/ 0 w 383"/>
              <a:gd name="T93" fmla="*/ 2147483647 h 381"/>
              <a:gd name="T94" fmla="*/ 2147483647 w 383"/>
              <a:gd name="T95" fmla="*/ 2147483647 h 381"/>
              <a:gd name="T96" fmla="*/ 2147483647 w 383"/>
              <a:gd name="T97" fmla="*/ 2147483647 h 38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83" h="381">
                <a:moveTo>
                  <a:pt x="212" y="117"/>
                </a:moveTo>
                <a:lnTo>
                  <a:pt x="231" y="120"/>
                </a:lnTo>
                <a:lnTo>
                  <a:pt x="248" y="125"/>
                </a:lnTo>
                <a:lnTo>
                  <a:pt x="265" y="133"/>
                </a:lnTo>
                <a:lnTo>
                  <a:pt x="280" y="145"/>
                </a:lnTo>
                <a:lnTo>
                  <a:pt x="355" y="221"/>
                </a:lnTo>
                <a:lnTo>
                  <a:pt x="371" y="239"/>
                </a:lnTo>
                <a:lnTo>
                  <a:pt x="379" y="263"/>
                </a:lnTo>
                <a:lnTo>
                  <a:pt x="383" y="287"/>
                </a:lnTo>
                <a:lnTo>
                  <a:pt x="381" y="305"/>
                </a:lnTo>
                <a:lnTo>
                  <a:pt x="376" y="323"/>
                </a:lnTo>
                <a:lnTo>
                  <a:pt x="367" y="340"/>
                </a:lnTo>
                <a:lnTo>
                  <a:pt x="355" y="353"/>
                </a:lnTo>
                <a:lnTo>
                  <a:pt x="340" y="365"/>
                </a:lnTo>
                <a:lnTo>
                  <a:pt x="324" y="374"/>
                </a:lnTo>
                <a:lnTo>
                  <a:pt x="307" y="379"/>
                </a:lnTo>
                <a:lnTo>
                  <a:pt x="288" y="381"/>
                </a:lnTo>
                <a:lnTo>
                  <a:pt x="270" y="379"/>
                </a:lnTo>
                <a:lnTo>
                  <a:pt x="253" y="374"/>
                </a:lnTo>
                <a:lnTo>
                  <a:pt x="237" y="365"/>
                </a:lnTo>
                <a:lnTo>
                  <a:pt x="222" y="353"/>
                </a:lnTo>
                <a:lnTo>
                  <a:pt x="220" y="352"/>
                </a:lnTo>
                <a:lnTo>
                  <a:pt x="214" y="346"/>
                </a:lnTo>
                <a:lnTo>
                  <a:pt x="205" y="337"/>
                </a:lnTo>
                <a:lnTo>
                  <a:pt x="195" y="326"/>
                </a:lnTo>
                <a:lnTo>
                  <a:pt x="183" y="315"/>
                </a:lnTo>
                <a:lnTo>
                  <a:pt x="172" y="304"/>
                </a:lnTo>
                <a:lnTo>
                  <a:pt x="162" y="293"/>
                </a:lnTo>
                <a:lnTo>
                  <a:pt x="153" y="285"/>
                </a:lnTo>
                <a:lnTo>
                  <a:pt x="147" y="280"/>
                </a:lnTo>
                <a:lnTo>
                  <a:pt x="145" y="277"/>
                </a:lnTo>
                <a:lnTo>
                  <a:pt x="169" y="280"/>
                </a:lnTo>
                <a:lnTo>
                  <a:pt x="190" y="279"/>
                </a:lnTo>
                <a:lnTo>
                  <a:pt x="210" y="272"/>
                </a:lnTo>
                <a:lnTo>
                  <a:pt x="253" y="314"/>
                </a:lnTo>
                <a:lnTo>
                  <a:pt x="263" y="321"/>
                </a:lnTo>
                <a:lnTo>
                  <a:pt x="272" y="326"/>
                </a:lnTo>
                <a:lnTo>
                  <a:pt x="284" y="327"/>
                </a:lnTo>
                <a:lnTo>
                  <a:pt x="296" y="326"/>
                </a:lnTo>
                <a:lnTo>
                  <a:pt x="307" y="321"/>
                </a:lnTo>
                <a:lnTo>
                  <a:pt x="315" y="314"/>
                </a:lnTo>
                <a:lnTo>
                  <a:pt x="323" y="305"/>
                </a:lnTo>
                <a:lnTo>
                  <a:pt x="328" y="294"/>
                </a:lnTo>
                <a:lnTo>
                  <a:pt x="329" y="283"/>
                </a:lnTo>
                <a:lnTo>
                  <a:pt x="328" y="271"/>
                </a:lnTo>
                <a:lnTo>
                  <a:pt x="323" y="260"/>
                </a:lnTo>
                <a:lnTo>
                  <a:pt x="315" y="252"/>
                </a:lnTo>
                <a:lnTo>
                  <a:pt x="249" y="184"/>
                </a:lnTo>
                <a:lnTo>
                  <a:pt x="245" y="182"/>
                </a:lnTo>
                <a:lnTo>
                  <a:pt x="238" y="177"/>
                </a:lnTo>
                <a:lnTo>
                  <a:pt x="228" y="173"/>
                </a:lnTo>
                <a:lnTo>
                  <a:pt x="217" y="171"/>
                </a:lnTo>
                <a:lnTo>
                  <a:pt x="205" y="173"/>
                </a:lnTo>
                <a:lnTo>
                  <a:pt x="195" y="177"/>
                </a:lnTo>
                <a:lnTo>
                  <a:pt x="189" y="182"/>
                </a:lnTo>
                <a:lnTo>
                  <a:pt x="184" y="186"/>
                </a:lnTo>
                <a:lnTo>
                  <a:pt x="178" y="189"/>
                </a:lnTo>
                <a:lnTo>
                  <a:pt x="172" y="192"/>
                </a:lnTo>
                <a:lnTo>
                  <a:pt x="166" y="193"/>
                </a:lnTo>
                <a:lnTo>
                  <a:pt x="161" y="192"/>
                </a:lnTo>
                <a:lnTo>
                  <a:pt x="156" y="191"/>
                </a:lnTo>
                <a:lnTo>
                  <a:pt x="151" y="188"/>
                </a:lnTo>
                <a:lnTo>
                  <a:pt x="146" y="184"/>
                </a:lnTo>
                <a:lnTo>
                  <a:pt x="129" y="167"/>
                </a:lnTo>
                <a:lnTo>
                  <a:pt x="136" y="156"/>
                </a:lnTo>
                <a:lnTo>
                  <a:pt x="146" y="145"/>
                </a:lnTo>
                <a:lnTo>
                  <a:pt x="161" y="133"/>
                </a:lnTo>
                <a:lnTo>
                  <a:pt x="177" y="125"/>
                </a:lnTo>
                <a:lnTo>
                  <a:pt x="195" y="120"/>
                </a:lnTo>
                <a:lnTo>
                  <a:pt x="212" y="117"/>
                </a:lnTo>
                <a:close/>
                <a:moveTo>
                  <a:pt x="94" y="0"/>
                </a:moveTo>
                <a:lnTo>
                  <a:pt x="113" y="1"/>
                </a:lnTo>
                <a:lnTo>
                  <a:pt x="130" y="7"/>
                </a:lnTo>
                <a:lnTo>
                  <a:pt x="146" y="16"/>
                </a:lnTo>
                <a:lnTo>
                  <a:pt x="161" y="27"/>
                </a:lnTo>
                <a:lnTo>
                  <a:pt x="163" y="29"/>
                </a:lnTo>
                <a:lnTo>
                  <a:pt x="169" y="35"/>
                </a:lnTo>
                <a:lnTo>
                  <a:pt x="178" y="44"/>
                </a:lnTo>
                <a:lnTo>
                  <a:pt x="188" y="54"/>
                </a:lnTo>
                <a:lnTo>
                  <a:pt x="199" y="66"/>
                </a:lnTo>
                <a:lnTo>
                  <a:pt x="211" y="77"/>
                </a:lnTo>
                <a:lnTo>
                  <a:pt x="221" y="87"/>
                </a:lnTo>
                <a:lnTo>
                  <a:pt x="230" y="95"/>
                </a:lnTo>
                <a:lnTo>
                  <a:pt x="236" y="101"/>
                </a:lnTo>
                <a:lnTo>
                  <a:pt x="238" y="104"/>
                </a:lnTo>
                <a:lnTo>
                  <a:pt x="212" y="101"/>
                </a:lnTo>
                <a:lnTo>
                  <a:pt x="193" y="102"/>
                </a:lnTo>
                <a:lnTo>
                  <a:pt x="172" y="109"/>
                </a:lnTo>
                <a:lnTo>
                  <a:pt x="130" y="66"/>
                </a:lnTo>
                <a:lnTo>
                  <a:pt x="120" y="60"/>
                </a:lnTo>
                <a:lnTo>
                  <a:pt x="109" y="55"/>
                </a:lnTo>
                <a:lnTo>
                  <a:pt x="98" y="54"/>
                </a:lnTo>
                <a:lnTo>
                  <a:pt x="87" y="55"/>
                </a:lnTo>
                <a:lnTo>
                  <a:pt x="76" y="60"/>
                </a:lnTo>
                <a:lnTo>
                  <a:pt x="67" y="66"/>
                </a:lnTo>
                <a:lnTo>
                  <a:pt x="60" y="76"/>
                </a:lnTo>
                <a:lnTo>
                  <a:pt x="55" y="87"/>
                </a:lnTo>
                <a:lnTo>
                  <a:pt x="54" y="98"/>
                </a:lnTo>
                <a:lnTo>
                  <a:pt x="55" y="109"/>
                </a:lnTo>
                <a:lnTo>
                  <a:pt x="60" y="120"/>
                </a:lnTo>
                <a:lnTo>
                  <a:pt x="67" y="129"/>
                </a:lnTo>
                <a:lnTo>
                  <a:pt x="69" y="132"/>
                </a:lnTo>
                <a:lnTo>
                  <a:pt x="75" y="137"/>
                </a:lnTo>
                <a:lnTo>
                  <a:pt x="83" y="145"/>
                </a:lnTo>
                <a:lnTo>
                  <a:pt x="93" y="156"/>
                </a:lnTo>
                <a:lnTo>
                  <a:pt x="104" y="166"/>
                </a:lnTo>
                <a:lnTo>
                  <a:pt x="114" y="177"/>
                </a:lnTo>
                <a:lnTo>
                  <a:pt x="124" y="186"/>
                </a:lnTo>
                <a:lnTo>
                  <a:pt x="130" y="193"/>
                </a:lnTo>
                <a:lnTo>
                  <a:pt x="134" y="197"/>
                </a:lnTo>
                <a:lnTo>
                  <a:pt x="145" y="204"/>
                </a:lnTo>
                <a:lnTo>
                  <a:pt x="156" y="209"/>
                </a:lnTo>
                <a:lnTo>
                  <a:pt x="168" y="210"/>
                </a:lnTo>
                <a:lnTo>
                  <a:pt x="180" y="206"/>
                </a:lnTo>
                <a:lnTo>
                  <a:pt x="190" y="202"/>
                </a:lnTo>
                <a:lnTo>
                  <a:pt x="196" y="198"/>
                </a:lnTo>
                <a:lnTo>
                  <a:pt x="199" y="195"/>
                </a:lnTo>
                <a:lnTo>
                  <a:pt x="203" y="192"/>
                </a:lnTo>
                <a:lnTo>
                  <a:pt x="207" y="189"/>
                </a:lnTo>
                <a:lnTo>
                  <a:pt x="212" y="188"/>
                </a:lnTo>
                <a:lnTo>
                  <a:pt x="217" y="188"/>
                </a:lnTo>
                <a:lnTo>
                  <a:pt x="222" y="188"/>
                </a:lnTo>
                <a:lnTo>
                  <a:pt x="227" y="191"/>
                </a:lnTo>
                <a:lnTo>
                  <a:pt x="232" y="193"/>
                </a:lnTo>
                <a:lnTo>
                  <a:pt x="237" y="197"/>
                </a:lnTo>
                <a:lnTo>
                  <a:pt x="254" y="213"/>
                </a:lnTo>
                <a:lnTo>
                  <a:pt x="247" y="225"/>
                </a:lnTo>
                <a:lnTo>
                  <a:pt x="237" y="236"/>
                </a:lnTo>
                <a:lnTo>
                  <a:pt x="222" y="248"/>
                </a:lnTo>
                <a:lnTo>
                  <a:pt x="206" y="257"/>
                </a:lnTo>
                <a:lnTo>
                  <a:pt x="188" y="261"/>
                </a:lnTo>
                <a:lnTo>
                  <a:pt x="171" y="263"/>
                </a:lnTo>
                <a:lnTo>
                  <a:pt x="152" y="261"/>
                </a:lnTo>
                <a:lnTo>
                  <a:pt x="135" y="257"/>
                </a:lnTo>
                <a:lnTo>
                  <a:pt x="118" y="248"/>
                </a:lnTo>
                <a:lnTo>
                  <a:pt x="103" y="236"/>
                </a:lnTo>
                <a:lnTo>
                  <a:pt x="27" y="160"/>
                </a:lnTo>
                <a:lnTo>
                  <a:pt x="16" y="145"/>
                </a:lnTo>
                <a:lnTo>
                  <a:pt x="7" y="129"/>
                </a:lnTo>
                <a:lnTo>
                  <a:pt x="1" y="111"/>
                </a:lnTo>
                <a:lnTo>
                  <a:pt x="0" y="94"/>
                </a:lnTo>
                <a:lnTo>
                  <a:pt x="1" y="76"/>
                </a:lnTo>
                <a:lnTo>
                  <a:pt x="7" y="58"/>
                </a:lnTo>
                <a:lnTo>
                  <a:pt x="16" y="41"/>
                </a:lnTo>
                <a:lnTo>
                  <a:pt x="27" y="27"/>
                </a:lnTo>
                <a:lnTo>
                  <a:pt x="42" y="16"/>
                </a:lnTo>
                <a:lnTo>
                  <a:pt x="59" y="6"/>
                </a:lnTo>
                <a:lnTo>
                  <a:pt x="76" y="1"/>
                </a:lnTo>
                <a:lnTo>
                  <a:pt x="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0250" name="TextBox 27"/>
          <p:cNvSpPr txBox="1">
            <a:spLocks noChangeArrowheads="1"/>
          </p:cNvSpPr>
          <p:nvPr/>
        </p:nvSpPr>
        <p:spPr bwMode="auto">
          <a:xfrm>
            <a:off x="7019925" y="3435350"/>
            <a:ext cx="1050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rgbClr val="FFFFFF"/>
                </a:solidFill>
                <a:latin typeface="Bebas Neue"/>
              </a:rPr>
              <a:t>40%</a:t>
            </a:r>
          </a:p>
        </p:txBody>
      </p:sp>
      <p:sp>
        <p:nvSpPr>
          <p:cNvPr id="10251" name="TextBox 28"/>
          <p:cNvSpPr txBox="1">
            <a:spLocks noChangeArrowheads="1"/>
          </p:cNvSpPr>
          <p:nvPr/>
        </p:nvSpPr>
        <p:spPr bwMode="auto">
          <a:xfrm>
            <a:off x="9048750" y="4651375"/>
            <a:ext cx="1050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rgbClr val="FFFFFF"/>
                </a:solidFill>
                <a:latin typeface="Bebas Neue"/>
              </a:rPr>
              <a:t>75%</a:t>
            </a:r>
          </a:p>
        </p:txBody>
      </p:sp>
      <p:sp>
        <p:nvSpPr>
          <p:cNvPr id="10252" name="TextBox 29"/>
          <p:cNvSpPr txBox="1">
            <a:spLocks noChangeArrowheads="1"/>
          </p:cNvSpPr>
          <p:nvPr/>
        </p:nvSpPr>
        <p:spPr bwMode="auto">
          <a:xfrm>
            <a:off x="9458325" y="2705100"/>
            <a:ext cx="10509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rgbClr val="FFFFFF"/>
                </a:solidFill>
                <a:latin typeface="Bebas Neue"/>
              </a:rPr>
              <a:t>93%</a:t>
            </a:r>
          </a:p>
        </p:txBody>
      </p:sp>
      <p:sp>
        <p:nvSpPr>
          <p:cNvPr id="10253" name="TextBox 30"/>
          <p:cNvSpPr txBox="1">
            <a:spLocks noChangeArrowheads="1"/>
          </p:cNvSpPr>
          <p:nvPr/>
        </p:nvSpPr>
        <p:spPr bwMode="auto">
          <a:xfrm>
            <a:off x="8272463" y="2503488"/>
            <a:ext cx="69215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100">
                <a:solidFill>
                  <a:srgbClr val="FFFFFF"/>
                </a:solidFill>
                <a:latin typeface="Bebas Neue"/>
              </a:rPr>
              <a:t>01</a:t>
            </a:r>
          </a:p>
        </p:txBody>
      </p:sp>
      <p:sp>
        <p:nvSpPr>
          <p:cNvPr id="10254" name="TextBox 32"/>
          <p:cNvSpPr txBox="1">
            <a:spLocks noChangeArrowheads="1"/>
          </p:cNvSpPr>
          <p:nvPr/>
        </p:nvSpPr>
        <p:spPr bwMode="auto">
          <a:xfrm>
            <a:off x="9505950" y="3883025"/>
            <a:ext cx="69373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100">
                <a:solidFill>
                  <a:srgbClr val="FFFFFF"/>
                </a:solidFill>
                <a:latin typeface="Bebas Neue"/>
              </a:rPr>
              <a:t>02</a:t>
            </a:r>
          </a:p>
        </p:txBody>
      </p:sp>
      <p:sp>
        <p:nvSpPr>
          <p:cNvPr id="10255" name="TextBox 33"/>
          <p:cNvSpPr txBox="1">
            <a:spLocks noChangeArrowheads="1"/>
          </p:cNvSpPr>
          <p:nvPr/>
        </p:nvSpPr>
        <p:spPr bwMode="auto">
          <a:xfrm>
            <a:off x="7848600" y="3995738"/>
            <a:ext cx="693738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100">
                <a:solidFill>
                  <a:srgbClr val="FFFFFF"/>
                </a:solidFill>
                <a:latin typeface="Bebas Neue"/>
              </a:rPr>
              <a:t>03</a:t>
            </a:r>
          </a:p>
        </p:txBody>
      </p:sp>
      <p:sp>
        <p:nvSpPr>
          <p:cNvPr id="10256" name="Freeform 13"/>
          <p:cNvSpPr>
            <a:spLocks noEditPoints="1"/>
          </p:cNvSpPr>
          <p:nvPr/>
        </p:nvSpPr>
        <p:spPr bwMode="auto">
          <a:xfrm>
            <a:off x="8702675" y="3365500"/>
            <a:ext cx="523875" cy="579438"/>
          </a:xfrm>
          <a:custGeom>
            <a:avLst/>
            <a:gdLst>
              <a:gd name="T0" fmla="*/ 2147483647 w 784"/>
              <a:gd name="T1" fmla="*/ 2147483647 h 865"/>
              <a:gd name="T2" fmla="*/ 2147483647 w 784"/>
              <a:gd name="T3" fmla="*/ 2147483647 h 865"/>
              <a:gd name="T4" fmla="*/ 2147483647 w 784"/>
              <a:gd name="T5" fmla="*/ 2147483647 h 865"/>
              <a:gd name="T6" fmla="*/ 2147483647 w 784"/>
              <a:gd name="T7" fmla="*/ 2147483647 h 865"/>
              <a:gd name="T8" fmla="*/ 2147483647 w 784"/>
              <a:gd name="T9" fmla="*/ 2147483647 h 865"/>
              <a:gd name="T10" fmla="*/ 2147483647 w 784"/>
              <a:gd name="T11" fmla="*/ 2147483647 h 865"/>
              <a:gd name="T12" fmla="*/ 2147483647 w 784"/>
              <a:gd name="T13" fmla="*/ 2147483647 h 865"/>
              <a:gd name="T14" fmla="*/ 2147483647 w 784"/>
              <a:gd name="T15" fmla="*/ 2147483647 h 865"/>
              <a:gd name="T16" fmla="*/ 2147483647 w 784"/>
              <a:gd name="T17" fmla="*/ 2147483647 h 865"/>
              <a:gd name="T18" fmla="*/ 2147483647 w 784"/>
              <a:gd name="T19" fmla="*/ 2147483647 h 865"/>
              <a:gd name="T20" fmla="*/ 2147483647 w 784"/>
              <a:gd name="T21" fmla="*/ 2147483647 h 865"/>
              <a:gd name="T22" fmla="*/ 2147483647 w 784"/>
              <a:gd name="T23" fmla="*/ 2147483647 h 865"/>
              <a:gd name="T24" fmla="*/ 2147483647 w 784"/>
              <a:gd name="T25" fmla="*/ 2147483647 h 865"/>
              <a:gd name="T26" fmla="*/ 2147483647 w 784"/>
              <a:gd name="T27" fmla="*/ 2147483647 h 865"/>
              <a:gd name="T28" fmla="*/ 2147483647 w 784"/>
              <a:gd name="T29" fmla="*/ 2147483647 h 865"/>
              <a:gd name="T30" fmla="*/ 2147483647 w 784"/>
              <a:gd name="T31" fmla="*/ 2147483647 h 865"/>
              <a:gd name="T32" fmla="*/ 2147483647 w 784"/>
              <a:gd name="T33" fmla="*/ 2147483647 h 865"/>
              <a:gd name="T34" fmla="*/ 2147483647 w 784"/>
              <a:gd name="T35" fmla="*/ 2147483647 h 865"/>
              <a:gd name="T36" fmla="*/ 2147483647 w 784"/>
              <a:gd name="T37" fmla="*/ 2147483647 h 865"/>
              <a:gd name="T38" fmla="*/ 2147483647 w 784"/>
              <a:gd name="T39" fmla="*/ 2147483647 h 865"/>
              <a:gd name="T40" fmla="*/ 2147483647 w 784"/>
              <a:gd name="T41" fmla="*/ 2147483647 h 865"/>
              <a:gd name="T42" fmla="*/ 2147483647 w 784"/>
              <a:gd name="T43" fmla="*/ 2147483647 h 865"/>
              <a:gd name="T44" fmla="*/ 2147483647 w 784"/>
              <a:gd name="T45" fmla="*/ 2147483647 h 865"/>
              <a:gd name="T46" fmla="*/ 2147483647 w 784"/>
              <a:gd name="T47" fmla="*/ 2147483647 h 865"/>
              <a:gd name="T48" fmla="*/ 2147483647 w 784"/>
              <a:gd name="T49" fmla="*/ 2147483647 h 865"/>
              <a:gd name="T50" fmla="*/ 2147483647 w 784"/>
              <a:gd name="T51" fmla="*/ 2147483647 h 865"/>
              <a:gd name="T52" fmla="*/ 2147483647 w 784"/>
              <a:gd name="T53" fmla="*/ 2147483647 h 865"/>
              <a:gd name="T54" fmla="*/ 2147483647 w 784"/>
              <a:gd name="T55" fmla="*/ 2147483647 h 865"/>
              <a:gd name="T56" fmla="*/ 2147483647 w 784"/>
              <a:gd name="T57" fmla="*/ 2147483647 h 865"/>
              <a:gd name="T58" fmla="*/ 2147483647 w 784"/>
              <a:gd name="T59" fmla="*/ 2147483647 h 865"/>
              <a:gd name="T60" fmla="*/ 2147483647 w 784"/>
              <a:gd name="T61" fmla="*/ 2147483647 h 865"/>
              <a:gd name="T62" fmla="*/ 2147483647 w 784"/>
              <a:gd name="T63" fmla="*/ 2147483647 h 865"/>
              <a:gd name="T64" fmla="*/ 2147483647 w 784"/>
              <a:gd name="T65" fmla="*/ 2147483647 h 865"/>
              <a:gd name="T66" fmla="*/ 2147483647 w 784"/>
              <a:gd name="T67" fmla="*/ 2147483647 h 865"/>
              <a:gd name="T68" fmla="*/ 2147483647 w 784"/>
              <a:gd name="T69" fmla="*/ 2147483647 h 865"/>
              <a:gd name="T70" fmla="*/ 2147483647 w 784"/>
              <a:gd name="T71" fmla="*/ 2147483647 h 865"/>
              <a:gd name="T72" fmla="*/ 2147483647 w 784"/>
              <a:gd name="T73" fmla="*/ 2147483647 h 865"/>
              <a:gd name="T74" fmla="*/ 2147483647 w 784"/>
              <a:gd name="T75" fmla="*/ 2147483647 h 865"/>
              <a:gd name="T76" fmla="*/ 2147483647 w 784"/>
              <a:gd name="T77" fmla="*/ 2147483647 h 865"/>
              <a:gd name="T78" fmla="*/ 2147483647 w 784"/>
              <a:gd name="T79" fmla="*/ 2147483647 h 865"/>
              <a:gd name="T80" fmla="*/ 2147483647 w 784"/>
              <a:gd name="T81" fmla="*/ 2147483647 h 865"/>
              <a:gd name="T82" fmla="*/ 2147483647 w 784"/>
              <a:gd name="T83" fmla="*/ 2147483647 h 865"/>
              <a:gd name="T84" fmla="*/ 2147483647 w 784"/>
              <a:gd name="T85" fmla="*/ 2147483647 h 865"/>
              <a:gd name="T86" fmla="*/ 2147483647 w 784"/>
              <a:gd name="T87" fmla="*/ 2147483647 h 865"/>
              <a:gd name="T88" fmla="*/ 2147483647 w 784"/>
              <a:gd name="T89" fmla="*/ 2147483647 h 865"/>
              <a:gd name="T90" fmla="*/ 2147483647 w 784"/>
              <a:gd name="T91" fmla="*/ 2147483647 h 865"/>
              <a:gd name="T92" fmla="*/ 2147483647 w 784"/>
              <a:gd name="T93" fmla="*/ 2147483647 h 865"/>
              <a:gd name="T94" fmla="*/ 2147483647 w 784"/>
              <a:gd name="T95" fmla="*/ 2147483647 h 865"/>
              <a:gd name="T96" fmla="*/ 2147483647 w 784"/>
              <a:gd name="T97" fmla="*/ 2147483647 h 865"/>
              <a:gd name="T98" fmla="*/ 2147483647 w 784"/>
              <a:gd name="T99" fmla="*/ 2147483647 h 865"/>
              <a:gd name="T100" fmla="*/ 2147483647 w 784"/>
              <a:gd name="T101" fmla="*/ 2147483647 h 86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784" h="865">
                <a:moveTo>
                  <a:pt x="206" y="359"/>
                </a:moveTo>
                <a:lnTo>
                  <a:pt x="202" y="359"/>
                </a:lnTo>
                <a:lnTo>
                  <a:pt x="197" y="362"/>
                </a:lnTo>
                <a:lnTo>
                  <a:pt x="195" y="365"/>
                </a:lnTo>
                <a:lnTo>
                  <a:pt x="193" y="370"/>
                </a:lnTo>
                <a:lnTo>
                  <a:pt x="193" y="423"/>
                </a:lnTo>
                <a:lnTo>
                  <a:pt x="268" y="423"/>
                </a:lnTo>
                <a:lnTo>
                  <a:pt x="268" y="370"/>
                </a:lnTo>
                <a:lnTo>
                  <a:pt x="267" y="365"/>
                </a:lnTo>
                <a:lnTo>
                  <a:pt x="265" y="362"/>
                </a:lnTo>
                <a:lnTo>
                  <a:pt x="260" y="359"/>
                </a:lnTo>
                <a:lnTo>
                  <a:pt x="255" y="359"/>
                </a:lnTo>
                <a:lnTo>
                  <a:pt x="206" y="359"/>
                </a:lnTo>
                <a:close/>
                <a:moveTo>
                  <a:pt x="317" y="326"/>
                </a:moveTo>
                <a:lnTo>
                  <a:pt x="312" y="326"/>
                </a:lnTo>
                <a:lnTo>
                  <a:pt x="309" y="329"/>
                </a:lnTo>
                <a:lnTo>
                  <a:pt x="307" y="333"/>
                </a:lnTo>
                <a:lnTo>
                  <a:pt x="306" y="338"/>
                </a:lnTo>
                <a:lnTo>
                  <a:pt x="306" y="423"/>
                </a:lnTo>
                <a:lnTo>
                  <a:pt x="379" y="423"/>
                </a:lnTo>
                <a:lnTo>
                  <a:pt x="379" y="338"/>
                </a:lnTo>
                <a:lnTo>
                  <a:pt x="379" y="333"/>
                </a:lnTo>
                <a:lnTo>
                  <a:pt x="375" y="329"/>
                </a:lnTo>
                <a:lnTo>
                  <a:pt x="372" y="326"/>
                </a:lnTo>
                <a:lnTo>
                  <a:pt x="367" y="326"/>
                </a:lnTo>
                <a:lnTo>
                  <a:pt x="317" y="326"/>
                </a:lnTo>
                <a:close/>
                <a:moveTo>
                  <a:pt x="428" y="282"/>
                </a:moveTo>
                <a:lnTo>
                  <a:pt x="424" y="282"/>
                </a:lnTo>
                <a:lnTo>
                  <a:pt x="419" y="285"/>
                </a:lnTo>
                <a:lnTo>
                  <a:pt x="418" y="289"/>
                </a:lnTo>
                <a:lnTo>
                  <a:pt x="416" y="294"/>
                </a:lnTo>
                <a:lnTo>
                  <a:pt x="416" y="423"/>
                </a:lnTo>
                <a:lnTo>
                  <a:pt x="491" y="423"/>
                </a:lnTo>
                <a:lnTo>
                  <a:pt x="491" y="294"/>
                </a:lnTo>
                <a:lnTo>
                  <a:pt x="489" y="289"/>
                </a:lnTo>
                <a:lnTo>
                  <a:pt x="486" y="285"/>
                </a:lnTo>
                <a:lnTo>
                  <a:pt x="483" y="282"/>
                </a:lnTo>
                <a:lnTo>
                  <a:pt x="478" y="282"/>
                </a:lnTo>
                <a:lnTo>
                  <a:pt x="428" y="282"/>
                </a:lnTo>
                <a:close/>
                <a:moveTo>
                  <a:pt x="540" y="182"/>
                </a:moveTo>
                <a:lnTo>
                  <a:pt x="535" y="184"/>
                </a:lnTo>
                <a:lnTo>
                  <a:pt x="532" y="186"/>
                </a:lnTo>
                <a:lnTo>
                  <a:pt x="528" y="191"/>
                </a:lnTo>
                <a:lnTo>
                  <a:pt x="528" y="196"/>
                </a:lnTo>
                <a:lnTo>
                  <a:pt x="528" y="421"/>
                </a:lnTo>
                <a:lnTo>
                  <a:pt x="601" y="421"/>
                </a:lnTo>
                <a:lnTo>
                  <a:pt x="601" y="196"/>
                </a:lnTo>
                <a:lnTo>
                  <a:pt x="601" y="191"/>
                </a:lnTo>
                <a:lnTo>
                  <a:pt x="598" y="186"/>
                </a:lnTo>
                <a:lnTo>
                  <a:pt x="595" y="184"/>
                </a:lnTo>
                <a:lnTo>
                  <a:pt x="590" y="182"/>
                </a:lnTo>
                <a:lnTo>
                  <a:pt x="540" y="182"/>
                </a:lnTo>
                <a:close/>
                <a:moveTo>
                  <a:pt x="146" y="176"/>
                </a:moveTo>
                <a:lnTo>
                  <a:pt x="141" y="176"/>
                </a:lnTo>
                <a:lnTo>
                  <a:pt x="138" y="179"/>
                </a:lnTo>
                <a:lnTo>
                  <a:pt x="136" y="182"/>
                </a:lnTo>
                <a:lnTo>
                  <a:pt x="135" y="187"/>
                </a:lnTo>
                <a:lnTo>
                  <a:pt x="135" y="460"/>
                </a:lnTo>
                <a:lnTo>
                  <a:pt x="136" y="463"/>
                </a:lnTo>
                <a:lnTo>
                  <a:pt x="138" y="467"/>
                </a:lnTo>
                <a:lnTo>
                  <a:pt x="141" y="470"/>
                </a:lnTo>
                <a:lnTo>
                  <a:pt x="146" y="470"/>
                </a:lnTo>
                <a:lnTo>
                  <a:pt x="632" y="470"/>
                </a:lnTo>
                <a:lnTo>
                  <a:pt x="636" y="470"/>
                </a:lnTo>
                <a:lnTo>
                  <a:pt x="641" y="467"/>
                </a:lnTo>
                <a:lnTo>
                  <a:pt x="642" y="463"/>
                </a:lnTo>
                <a:lnTo>
                  <a:pt x="644" y="458"/>
                </a:lnTo>
                <a:lnTo>
                  <a:pt x="642" y="454"/>
                </a:lnTo>
                <a:lnTo>
                  <a:pt x="641" y="450"/>
                </a:lnTo>
                <a:lnTo>
                  <a:pt x="636" y="447"/>
                </a:lnTo>
                <a:lnTo>
                  <a:pt x="632" y="447"/>
                </a:lnTo>
                <a:lnTo>
                  <a:pt x="159" y="447"/>
                </a:lnTo>
                <a:lnTo>
                  <a:pt x="159" y="187"/>
                </a:lnTo>
                <a:lnTo>
                  <a:pt x="158" y="182"/>
                </a:lnTo>
                <a:lnTo>
                  <a:pt x="154" y="179"/>
                </a:lnTo>
                <a:lnTo>
                  <a:pt x="151" y="176"/>
                </a:lnTo>
                <a:lnTo>
                  <a:pt x="146" y="176"/>
                </a:lnTo>
                <a:close/>
                <a:moveTo>
                  <a:pt x="63" y="116"/>
                </a:moveTo>
                <a:lnTo>
                  <a:pt x="719" y="116"/>
                </a:lnTo>
                <a:lnTo>
                  <a:pt x="719" y="516"/>
                </a:lnTo>
                <a:lnTo>
                  <a:pt x="397" y="516"/>
                </a:lnTo>
                <a:lnTo>
                  <a:pt x="397" y="630"/>
                </a:lnTo>
                <a:lnTo>
                  <a:pt x="671" y="795"/>
                </a:lnTo>
                <a:lnTo>
                  <a:pt x="684" y="787"/>
                </a:lnTo>
                <a:lnTo>
                  <a:pt x="697" y="785"/>
                </a:lnTo>
                <a:lnTo>
                  <a:pt x="714" y="788"/>
                </a:lnTo>
                <a:lnTo>
                  <a:pt x="727" y="796"/>
                </a:lnTo>
                <a:lnTo>
                  <a:pt x="735" y="809"/>
                </a:lnTo>
                <a:lnTo>
                  <a:pt x="738" y="824"/>
                </a:lnTo>
                <a:lnTo>
                  <a:pt x="735" y="841"/>
                </a:lnTo>
                <a:lnTo>
                  <a:pt x="727" y="854"/>
                </a:lnTo>
                <a:lnTo>
                  <a:pt x="714" y="862"/>
                </a:lnTo>
                <a:lnTo>
                  <a:pt x="697" y="865"/>
                </a:lnTo>
                <a:lnTo>
                  <a:pt x="683" y="862"/>
                </a:lnTo>
                <a:lnTo>
                  <a:pt x="670" y="854"/>
                </a:lnTo>
                <a:lnTo>
                  <a:pt x="660" y="841"/>
                </a:lnTo>
                <a:lnTo>
                  <a:pt x="657" y="824"/>
                </a:lnTo>
                <a:lnTo>
                  <a:pt x="658" y="818"/>
                </a:lnTo>
                <a:lnTo>
                  <a:pt x="660" y="813"/>
                </a:lnTo>
                <a:lnTo>
                  <a:pt x="397" y="654"/>
                </a:lnTo>
                <a:lnTo>
                  <a:pt x="397" y="775"/>
                </a:lnTo>
                <a:lnTo>
                  <a:pt x="411" y="783"/>
                </a:lnTo>
                <a:lnTo>
                  <a:pt x="421" y="796"/>
                </a:lnTo>
                <a:lnTo>
                  <a:pt x="426" y="814"/>
                </a:lnTo>
                <a:lnTo>
                  <a:pt x="423" y="831"/>
                </a:lnTo>
                <a:lnTo>
                  <a:pt x="413" y="842"/>
                </a:lnTo>
                <a:lnTo>
                  <a:pt x="402" y="852"/>
                </a:lnTo>
                <a:lnTo>
                  <a:pt x="385" y="855"/>
                </a:lnTo>
                <a:lnTo>
                  <a:pt x="369" y="852"/>
                </a:lnTo>
                <a:lnTo>
                  <a:pt x="356" y="842"/>
                </a:lnTo>
                <a:lnTo>
                  <a:pt x="348" y="831"/>
                </a:lnTo>
                <a:lnTo>
                  <a:pt x="345" y="814"/>
                </a:lnTo>
                <a:lnTo>
                  <a:pt x="348" y="796"/>
                </a:lnTo>
                <a:lnTo>
                  <a:pt x="359" y="783"/>
                </a:lnTo>
                <a:lnTo>
                  <a:pt x="374" y="775"/>
                </a:lnTo>
                <a:lnTo>
                  <a:pt x="374" y="661"/>
                </a:lnTo>
                <a:lnTo>
                  <a:pt x="119" y="813"/>
                </a:lnTo>
                <a:lnTo>
                  <a:pt x="120" y="819"/>
                </a:lnTo>
                <a:lnTo>
                  <a:pt x="120" y="824"/>
                </a:lnTo>
                <a:lnTo>
                  <a:pt x="117" y="841"/>
                </a:lnTo>
                <a:lnTo>
                  <a:pt x="109" y="854"/>
                </a:lnTo>
                <a:lnTo>
                  <a:pt x="96" y="862"/>
                </a:lnTo>
                <a:lnTo>
                  <a:pt x="80" y="865"/>
                </a:lnTo>
                <a:lnTo>
                  <a:pt x="65" y="862"/>
                </a:lnTo>
                <a:lnTo>
                  <a:pt x="52" y="854"/>
                </a:lnTo>
                <a:lnTo>
                  <a:pt x="44" y="841"/>
                </a:lnTo>
                <a:lnTo>
                  <a:pt x="41" y="824"/>
                </a:lnTo>
                <a:lnTo>
                  <a:pt x="44" y="809"/>
                </a:lnTo>
                <a:lnTo>
                  <a:pt x="52" y="796"/>
                </a:lnTo>
                <a:lnTo>
                  <a:pt x="65" y="788"/>
                </a:lnTo>
                <a:lnTo>
                  <a:pt x="80" y="785"/>
                </a:lnTo>
                <a:lnTo>
                  <a:pt x="94" y="787"/>
                </a:lnTo>
                <a:lnTo>
                  <a:pt x="107" y="795"/>
                </a:lnTo>
                <a:lnTo>
                  <a:pt x="374" y="635"/>
                </a:lnTo>
                <a:lnTo>
                  <a:pt x="374" y="516"/>
                </a:lnTo>
                <a:lnTo>
                  <a:pt x="63" y="516"/>
                </a:lnTo>
                <a:lnTo>
                  <a:pt x="63" y="116"/>
                </a:lnTo>
                <a:close/>
                <a:moveTo>
                  <a:pt x="29" y="0"/>
                </a:moveTo>
                <a:lnTo>
                  <a:pt x="754" y="0"/>
                </a:lnTo>
                <a:lnTo>
                  <a:pt x="769" y="1"/>
                </a:lnTo>
                <a:lnTo>
                  <a:pt x="779" y="11"/>
                </a:lnTo>
                <a:lnTo>
                  <a:pt x="784" y="22"/>
                </a:lnTo>
                <a:lnTo>
                  <a:pt x="784" y="52"/>
                </a:lnTo>
                <a:lnTo>
                  <a:pt x="779" y="63"/>
                </a:lnTo>
                <a:lnTo>
                  <a:pt x="769" y="71"/>
                </a:lnTo>
                <a:lnTo>
                  <a:pt x="754" y="75"/>
                </a:lnTo>
                <a:lnTo>
                  <a:pt x="29" y="75"/>
                </a:lnTo>
                <a:lnTo>
                  <a:pt x="15" y="71"/>
                </a:lnTo>
                <a:lnTo>
                  <a:pt x="5" y="63"/>
                </a:lnTo>
                <a:lnTo>
                  <a:pt x="0" y="52"/>
                </a:lnTo>
                <a:lnTo>
                  <a:pt x="0" y="22"/>
                </a:lnTo>
                <a:lnTo>
                  <a:pt x="5" y="11"/>
                </a:lnTo>
                <a:lnTo>
                  <a:pt x="15" y="1"/>
                </a:lnTo>
                <a:lnTo>
                  <a:pt x="29" y="0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0257" name="矩形 30"/>
          <p:cNvSpPr>
            <a:spLocks noChangeArrowheads="1"/>
          </p:cNvSpPr>
          <p:nvPr/>
        </p:nvSpPr>
        <p:spPr bwMode="auto">
          <a:xfrm>
            <a:off x="1309688" y="4278313"/>
            <a:ext cx="4289425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400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r>
              <a:rPr lang="zh-CN" altLang="en-US" sz="14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140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清风素材 https://12sc.taobao.com">
  <a:themeElements>
    <a:clrScheme name="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清风素材1 https://12sc.taobao.com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Pages>0</Pages>
  <Words>1139</Words>
  <Characters>0</Characters>
  <Application>Microsoft Office PowerPoint</Application>
  <DocSecurity>0</DocSecurity>
  <PresentationFormat>自定义</PresentationFormat>
  <Lines>0</Lines>
  <Paragraphs>190</Paragraphs>
  <Slides>25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清风素材 https://12sc.taobao.com</vt:lpstr>
      <vt:lpstr>清风素材1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清风素材;12sc.taobao.com</dc:creator>
  <cp:keywords>12sc.taobao.com</cp:keywords>
  <dc:description>12sc.taobao.com</dc:description>
  <cp:lastModifiedBy>Administrator</cp:lastModifiedBy>
  <cp:revision>16</cp:revision>
  <dcterms:created xsi:type="dcterms:W3CDTF">2015-07-21T13:59:42Z</dcterms:created>
  <dcterms:modified xsi:type="dcterms:W3CDTF">2016-09-26T02:12:42Z</dcterms:modified>
  <cp:category>12sc.taobao.com</cp:category>
  <cp:contentStatus>12sc.taobao.com</cp:contentStatus>
</cp:coreProperties>
</file>